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_rels/data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ata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_rels/data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svg"/><Relationship Id="rId1" Type="http://schemas.openxmlformats.org/officeDocument/2006/relationships/image" Target="../media/image8.png"/><Relationship Id="rId4" Type="http://schemas.openxmlformats.org/officeDocument/2006/relationships/image" Target="../media/image11.svg"/></Relationships>
</file>

<file path=ppt/diagrams/_rels/drawing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C89164-06AE-4A0C-98A0-0C3FDB143D60}"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4A875F7E-9982-4B8A-A9E2-B5EE8E148E44}">
      <dgm:prSet/>
      <dgm:spPr/>
      <dgm:t>
        <a:bodyPr/>
        <a:lstStyle/>
        <a:p>
          <a:r>
            <a:rPr lang="en-US" b="1" i="0"/>
            <a:t>KESESATAN FORMAL</a:t>
          </a:r>
          <a:endParaRPr lang="en-US"/>
        </a:p>
      </dgm:t>
    </dgm:pt>
    <dgm:pt modelId="{A7A24CC6-EE07-4527-8BFF-97F6159217E0}" type="parTrans" cxnId="{BDC38A35-62F7-4A59-9574-DB6FB234A99D}">
      <dgm:prSet/>
      <dgm:spPr/>
      <dgm:t>
        <a:bodyPr/>
        <a:lstStyle/>
        <a:p>
          <a:endParaRPr lang="en-US"/>
        </a:p>
      </dgm:t>
    </dgm:pt>
    <dgm:pt modelId="{38988145-4910-4268-85AE-28435FF593C2}" type="sibTrans" cxnId="{BDC38A35-62F7-4A59-9574-DB6FB234A99D}">
      <dgm:prSet/>
      <dgm:spPr/>
      <dgm:t>
        <a:bodyPr/>
        <a:lstStyle/>
        <a:p>
          <a:endParaRPr lang="en-US"/>
        </a:p>
      </dgm:t>
    </dgm:pt>
    <dgm:pt modelId="{F6E4AB68-903E-43A3-8AE2-F81A40656293}">
      <dgm:prSet/>
      <dgm:spPr/>
      <dgm:t>
        <a:bodyPr/>
        <a:lstStyle/>
        <a:p>
          <a:r>
            <a:rPr lang="en-US" b="0" i="0"/>
            <a:t>MEMBENARKAN AKIBAT</a:t>
          </a:r>
          <a:endParaRPr lang="en-US"/>
        </a:p>
      </dgm:t>
    </dgm:pt>
    <dgm:pt modelId="{8EEC65D8-74E7-41F2-B609-13EEE3EE5FFC}" type="parTrans" cxnId="{D16D93F5-1AE2-45A4-9D69-D3790410C77D}">
      <dgm:prSet/>
      <dgm:spPr/>
      <dgm:t>
        <a:bodyPr/>
        <a:lstStyle/>
        <a:p>
          <a:endParaRPr lang="en-US"/>
        </a:p>
      </dgm:t>
    </dgm:pt>
    <dgm:pt modelId="{26DED069-565C-4A02-A7ED-A5D012937011}" type="sibTrans" cxnId="{D16D93F5-1AE2-45A4-9D69-D3790410C77D}">
      <dgm:prSet/>
      <dgm:spPr/>
      <dgm:t>
        <a:bodyPr/>
        <a:lstStyle/>
        <a:p>
          <a:endParaRPr lang="en-US"/>
        </a:p>
      </dgm:t>
    </dgm:pt>
    <dgm:pt modelId="{D43EF298-E8EF-4B40-B175-8401C6286112}">
      <dgm:prSet/>
      <dgm:spPr/>
      <dgm:t>
        <a:bodyPr/>
        <a:lstStyle/>
        <a:p>
          <a:r>
            <a:rPr lang="en-US" b="0" i="0"/>
            <a:t>KESIMPULAN MENEGASI PREMIS</a:t>
          </a:r>
          <a:endParaRPr lang="en-US"/>
        </a:p>
      </dgm:t>
    </dgm:pt>
    <dgm:pt modelId="{271073AF-A847-464E-8F14-734F1BB29828}" type="parTrans" cxnId="{98CDC9BE-C43B-4151-BBA6-A5FE38B328BB}">
      <dgm:prSet/>
      <dgm:spPr/>
      <dgm:t>
        <a:bodyPr/>
        <a:lstStyle/>
        <a:p>
          <a:endParaRPr lang="en-US"/>
        </a:p>
      </dgm:t>
    </dgm:pt>
    <dgm:pt modelId="{B3165C96-3A67-4B10-BFBE-664B65EC1EA0}" type="sibTrans" cxnId="{98CDC9BE-C43B-4151-BBA6-A5FE38B328BB}">
      <dgm:prSet/>
      <dgm:spPr/>
      <dgm:t>
        <a:bodyPr/>
        <a:lstStyle/>
        <a:p>
          <a:endParaRPr lang="en-US"/>
        </a:p>
      </dgm:t>
    </dgm:pt>
    <dgm:pt modelId="{67B175A6-DC19-4233-B5A5-C52D49247AE2}">
      <dgm:prSet/>
      <dgm:spPr/>
      <dgm:t>
        <a:bodyPr/>
        <a:lstStyle/>
        <a:p>
          <a:r>
            <a:rPr lang="en-US" b="0" i="0"/>
            <a:t>PREMIS-PREMIS BERTENTANGAN</a:t>
          </a:r>
          <a:endParaRPr lang="en-US"/>
        </a:p>
      </dgm:t>
    </dgm:pt>
    <dgm:pt modelId="{B905BFDE-BC08-44D2-9B9E-C2617369770C}" type="parTrans" cxnId="{785653FB-485C-4B7C-B687-525C3E344AA8}">
      <dgm:prSet/>
      <dgm:spPr/>
      <dgm:t>
        <a:bodyPr/>
        <a:lstStyle/>
        <a:p>
          <a:endParaRPr lang="en-US"/>
        </a:p>
      </dgm:t>
    </dgm:pt>
    <dgm:pt modelId="{4C0D14BF-C2AD-44CE-B1AB-65C0840BE707}" type="sibTrans" cxnId="{785653FB-485C-4B7C-B687-525C3E344AA8}">
      <dgm:prSet/>
      <dgm:spPr/>
      <dgm:t>
        <a:bodyPr/>
        <a:lstStyle/>
        <a:p>
          <a:endParaRPr lang="en-US"/>
        </a:p>
      </dgm:t>
    </dgm:pt>
    <dgm:pt modelId="{804F05ED-3145-4D3D-9B94-89AA74F03911}">
      <dgm:prSet/>
      <dgm:spPr/>
      <dgm:t>
        <a:bodyPr/>
        <a:lstStyle/>
        <a:p>
          <a:r>
            <a:rPr lang="en-US" b="0" i="0"/>
            <a:t>MENYANGKAL SEBAB</a:t>
          </a:r>
          <a:endParaRPr lang="en-US"/>
        </a:p>
      </dgm:t>
    </dgm:pt>
    <dgm:pt modelId="{DC881356-92E6-4406-B01F-C24277D7B9B7}" type="parTrans" cxnId="{3EE3413C-87A7-45FA-A15D-3F60D34F3559}">
      <dgm:prSet/>
      <dgm:spPr/>
      <dgm:t>
        <a:bodyPr/>
        <a:lstStyle/>
        <a:p>
          <a:endParaRPr lang="en-US"/>
        </a:p>
      </dgm:t>
    </dgm:pt>
    <dgm:pt modelId="{E91CDA53-2C95-4FE9-BE3F-BF781182E167}" type="sibTrans" cxnId="{3EE3413C-87A7-45FA-A15D-3F60D34F3559}">
      <dgm:prSet/>
      <dgm:spPr/>
      <dgm:t>
        <a:bodyPr/>
        <a:lstStyle/>
        <a:p>
          <a:endParaRPr lang="en-US"/>
        </a:p>
      </dgm:t>
    </dgm:pt>
    <dgm:pt modelId="{C69C8E03-6C17-4E2E-902D-7B6AE7BED641}">
      <dgm:prSet/>
      <dgm:spPr/>
      <dgm:t>
        <a:bodyPr/>
        <a:lstStyle/>
        <a:p>
          <a:r>
            <a:rPr lang="en-US" b="0" i="0"/>
            <a:t>KEBALIKAN PALSU</a:t>
          </a:r>
          <a:endParaRPr lang="en-US"/>
        </a:p>
      </dgm:t>
    </dgm:pt>
    <dgm:pt modelId="{27034F52-81A8-4EB3-9CC7-352201FF49A8}" type="parTrans" cxnId="{D392EC3F-3606-40CA-8DD4-BA645A22D866}">
      <dgm:prSet/>
      <dgm:spPr/>
      <dgm:t>
        <a:bodyPr/>
        <a:lstStyle/>
        <a:p>
          <a:endParaRPr lang="en-US"/>
        </a:p>
      </dgm:t>
    </dgm:pt>
    <dgm:pt modelId="{50C393BD-330D-4291-8B9A-8FC57F075BAD}" type="sibTrans" cxnId="{D392EC3F-3606-40CA-8DD4-BA645A22D866}">
      <dgm:prSet/>
      <dgm:spPr/>
      <dgm:t>
        <a:bodyPr/>
        <a:lstStyle/>
        <a:p>
          <a:endParaRPr lang="en-US"/>
        </a:p>
      </dgm:t>
    </dgm:pt>
    <dgm:pt modelId="{07B38319-CAE2-4A91-A696-2C666E07224C}">
      <dgm:prSet/>
      <dgm:spPr/>
      <dgm:t>
        <a:bodyPr/>
        <a:lstStyle/>
        <a:p>
          <a:r>
            <a:rPr lang="en-US" b="1" i="0"/>
            <a:t>KESESATAN INFORMAL</a:t>
          </a:r>
          <a:endParaRPr lang="en-US"/>
        </a:p>
      </dgm:t>
    </dgm:pt>
    <dgm:pt modelId="{6850DB0C-D32A-4C71-9C1D-56D34C36F157}" type="parTrans" cxnId="{B03A4AAD-B33F-44AB-93A7-AD341D442896}">
      <dgm:prSet/>
      <dgm:spPr/>
      <dgm:t>
        <a:bodyPr/>
        <a:lstStyle/>
        <a:p>
          <a:endParaRPr lang="en-US"/>
        </a:p>
      </dgm:t>
    </dgm:pt>
    <dgm:pt modelId="{F0DCEA46-79F2-4B60-87E5-8E5D9DA2FFE2}" type="sibTrans" cxnId="{B03A4AAD-B33F-44AB-93A7-AD341D442896}">
      <dgm:prSet/>
      <dgm:spPr/>
      <dgm:t>
        <a:bodyPr/>
        <a:lstStyle/>
        <a:p>
          <a:endParaRPr lang="en-US"/>
        </a:p>
      </dgm:t>
    </dgm:pt>
    <dgm:pt modelId="{BF5A14E1-0E00-4AC7-BB62-6DFAF8D4BE41}">
      <dgm:prSet/>
      <dgm:spPr/>
      <dgm:t>
        <a:bodyPr/>
        <a:lstStyle/>
        <a:p>
          <a:r>
            <a:rPr lang="en-US" b="0" i="0"/>
            <a:t>AMBIGUITAS BAHASA</a:t>
          </a:r>
          <a:endParaRPr lang="en-US"/>
        </a:p>
      </dgm:t>
    </dgm:pt>
    <dgm:pt modelId="{35C8B634-7906-4D36-9F9E-1D6DCDF04AD4}" type="parTrans" cxnId="{F3075ECE-906A-468B-8186-C94F3915B7E4}">
      <dgm:prSet/>
      <dgm:spPr/>
      <dgm:t>
        <a:bodyPr/>
        <a:lstStyle/>
        <a:p>
          <a:endParaRPr lang="en-US"/>
        </a:p>
      </dgm:t>
    </dgm:pt>
    <dgm:pt modelId="{D59A17FE-6E7D-401D-BE3D-251CD88A623F}" type="sibTrans" cxnId="{F3075ECE-906A-468B-8186-C94F3915B7E4}">
      <dgm:prSet/>
      <dgm:spPr/>
      <dgm:t>
        <a:bodyPr/>
        <a:lstStyle/>
        <a:p>
          <a:endParaRPr lang="en-US"/>
        </a:p>
      </dgm:t>
    </dgm:pt>
    <dgm:pt modelId="{41BD3A80-0198-4799-9D12-084C0860787A}">
      <dgm:prSet/>
      <dgm:spPr/>
      <dgm:t>
        <a:bodyPr/>
        <a:lstStyle/>
        <a:p>
          <a:r>
            <a:rPr lang="en-US" b="0" i="0"/>
            <a:t>RELEVANSI</a:t>
          </a:r>
          <a:endParaRPr lang="en-US"/>
        </a:p>
      </dgm:t>
    </dgm:pt>
    <dgm:pt modelId="{E12E726A-FC68-4191-9F8F-43486899F49C}" type="parTrans" cxnId="{7708B308-AD44-4BDD-ACA7-64C732F191F3}">
      <dgm:prSet/>
      <dgm:spPr/>
      <dgm:t>
        <a:bodyPr/>
        <a:lstStyle/>
        <a:p>
          <a:endParaRPr lang="en-US"/>
        </a:p>
      </dgm:t>
    </dgm:pt>
    <dgm:pt modelId="{D612A2BA-03E0-4617-A2CB-871B0A1619DB}" type="sibTrans" cxnId="{7708B308-AD44-4BDD-ACA7-64C732F191F3}">
      <dgm:prSet/>
      <dgm:spPr/>
      <dgm:t>
        <a:bodyPr/>
        <a:lstStyle/>
        <a:p>
          <a:endParaRPr lang="en-US"/>
        </a:p>
      </dgm:t>
    </dgm:pt>
    <dgm:pt modelId="{CD1F0ED8-1D55-4D7C-85A1-CA0B7A236514}" type="pres">
      <dgm:prSet presAssocID="{89C89164-06AE-4A0C-98A0-0C3FDB143D60}" presName="diagram" presStyleCnt="0">
        <dgm:presLayoutVars>
          <dgm:dir/>
          <dgm:resizeHandles val="exact"/>
        </dgm:presLayoutVars>
      </dgm:prSet>
      <dgm:spPr/>
    </dgm:pt>
    <dgm:pt modelId="{9C8BF1F4-B129-46E5-B24C-7A40A0D09ED3}" type="pres">
      <dgm:prSet presAssocID="{4A875F7E-9982-4B8A-A9E2-B5EE8E148E44}" presName="node" presStyleLbl="node1" presStyleIdx="0" presStyleCnt="2">
        <dgm:presLayoutVars>
          <dgm:bulletEnabled val="1"/>
        </dgm:presLayoutVars>
      </dgm:prSet>
      <dgm:spPr/>
    </dgm:pt>
    <dgm:pt modelId="{4B12AF07-E590-42CD-833A-8F406C5795C9}" type="pres">
      <dgm:prSet presAssocID="{38988145-4910-4268-85AE-28435FF593C2}" presName="sibTrans" presStyleCnt="0"/>
      <dgm:spPr/>
    </dgm:pt>
    <dgm:pt modelId="{60B5D601-137E-44CF-9A83-D56A8BB19D73}" type="pres">
      <dgm:prSet presAssocID="{07B38319-CAE2-4A91-A696-2C666E07224C}" presName="node" presStyleLbl="node1" presStyleIdx="1" presStyleCnt="2">
        <dgm:presLayoutVars>
          <dgm:bulletEnabled val="1"/>
        </dgm:presLayoutVars>
      </dgm:prSet>
      <dgm:spPr/>
    </dgm:pt>
  </dgm:ptLst>
  <dgm:cxnLst>
    <dgm:cxn modelId="{7708B308-AD44-4BDD-ACA7-64C732F191F3}" srcId="{07B38319-CAE2-4A91-A696-2C666E07224C}" destId="{41BD3A80-0198-4799-9D12-084C0860787A}" srcOrd="1" destOrd="0" parTransId="{E12E726A-FC68-4191-9F8F-43486899F49C}" sibTransId="{D612A2BA-03E0-4617-A2CB-871B0A1619DB}"/>
    <dgm:cxn modelId="{E4C32709-A15C-4754-8755-0F2528B51458}" type="presOf" srcId="{F6E4AB68-903E-43A3-8AE2-F81A40656293}" destId="{9C8BF1F4-B129-46E5-B24C-7A40A0D09ED3}" srcOrd="0" destOrd="1" presId="urn:microsoft.com/office/officeart/2005/8/layout/default"/>
    <dgm:cxn modelId="{1AB4B513-5B6C-468D-B3D5-648AD4C3FCB8}" type="presOf" srcId="{41BD3A80-0198-4799-9D12-084C0860787A}" destId="{60B5D601-137E-44CF-9A83-D56A8BB19D73}" srcOrd="0" destOrd="2" presId="urn:microsoft.com/office/officeart/2005/8/layout/default"/>
    <dgm:cxn modelId="{BDC38A35-62F7-4A59-9574-DB6FB234A99D}" srcId="{89C89164-06AE-4A0C-98A0-0C3FDB143D60}" destId="{4A875F7E-9982-4B8A-A9E2-B5EE8E148E44}" srcOrd="0" destOrd="0" parTransId="{A7A24CC6-EE07-4527-8BFF-97F6159217E0}" sibTransId="{38988145-4910-4268-85AE-28435FF593C2}"/>
    <dgm:cxn modelId="{3EE3413C-87A7-45FA-A15D-3F60D34F3559}" srcId="{4A875F7E-9982-4B8A-A9E2-B5EE8E148E44}" destId="{804F05ED-3145-4D3D-9B94-89AA74F03911}" srcOrd="3" destOrd="0" parTransId="{DC881356-92E6-4406-B01F-C24277D7B9B7}" sibTransId="{E91CDA53-2C95-4FE9-BE3F-BF781182E167}"/>
    <dgm:cxn modelId="{8ACA0E3F-BBA8-4A4F-81A5-975113E66928}" type="presOf" srcId="{07B38319-CAE2-4A91-A696-2C666E07224C}" destId="{60B5D601-137E-44CF-9A83-D56A8BB19D73}" srcOrd="0" destOrd="0" presId="urn:microsoft.com/office/officeart/2005/8/layout/default"/>
    <dgm:cxn modelId="{D392EC3F-3606-40CA-8DD4-BA645A22D866}" srcId="{4A875F7E-9982-4B8A-A9E2-B5EE8E148E44}" destId="{C69C8E03-6C17-4E2E-902D-7B6AE7BED641}" srcOrd="4" destOrd="0" parTransId="{27034F52-81A8-4EB3-9CC7-352201FF49A8}" sibTransId="{50C393BD-330D-4291-8B9A-8FC57F075BAD}"/>
    <dgm:cxn modelId="{5634075C-F7A4-4BC4-AD60-73168B4F90A4}" type="presOf" srcId="{C69C8E03-6C17-4E2E-902D-7B6AE7BED641}" destId="{9C8BF1F4-B129-46E5-B24C-7A40A0D09ED3}" srcOrd="0" destOrd="5" presId="urn:microsoft.com/office/officeart/2005/8/layout/default"/>
    <dgm:cxn modelId="{8CA59D74-5605-4088-8BFA-A5561F9D9AA7}" type="presOf" srcId="{89C89164-06AE-4A0C-98A0-0C3FDB143D60}" destId="{CD1F0ED8-1D55-4D7C-85A1-CA0B7A236514}" srcOrd="0" destOrd="0" presId="urn:microsoft.com/office/officeart/2005/8/layout/default"/>
    <dgm:cxn modelId="{C4C83397-3A21-491A-AEF3-84F65A402CCC}" type="presOf" srcId="{D43EF298-E8EF-4B40-B175-8401C6286112}" destId="{9C8BF1F4-B129-46E5-B24C-7A40A0D09ED3}" srcOrd="0" destOrd="2" presId="urn:microsoft.com/office/officeart/2005/8/layout/default"/>
    <dgm:cxn modelId="{B03A4AAD-B33F-44AB-93A7-AD341D442896}" srcId="{89C89164-06AE-4A0C-98A0-0C3FDB143D60}" destId="{07B38319-CAE2-4A91-A696-2C666E07224C}" srcOrd="1" destOrd="0" parTransId="{6850DB0C-D32A-4C71-9C1D-56D34C36F157}" sibTransId="{F0DCEA46-79F2-4B60-87E5-8E5D9DA2FFE2}"/>
    <dgm:cxn modelId="{98CDC9BE-C43B-4151-BBA6-A5FE38B328BB}" srcId="{4A875F7E-9982-4B8A-A9E2-B5EE8E148E44}" destId="{D43EF298-E8EF-4B40-B175-8401C6286112}" srcOrd="1" destOrd="0" parTransId="{271073AF-A847-464E-8F14-734F1BB29828}" sibTransId="{B3165C96-3A67-4B10-BFBE-664B65EC1EA0}"/>
    <dgm:cxn modelId="{48E7F1C5-0EA6-4CB4-8585-473F67D0C22F}" type="presOf" srcId="{804F05ED-3145-4D3D-9B94-89AA74F03911}" destId="{9C8BF1F4-B129-46E5-B24C-7A40A0D09ED3}" srcOrd="0" destOrd="4" presId="urn:microsoft.com/office/officeart/2005/8/layout/default"/>
    <dgm:cxn modelId="{425EECC8-9EC7-45DA-9842-9B74974EECCD}" type="presOf" srcId="{BF5A14E1-0E00-4AC7-BB62-6DFAF8D4BE41}" destId="{60B5D601-137E-44CF-9A83-D56A8BB19D73}" srcOrd="0" destOrd="1" presId="urn:microsoft.com/office/officeart/2005/8/layout/default"/>
    <dgm:cxn modelId="{F3075ECE-906A-468B-8186-C94F3915B7E4}" srcId="{07B38319-CAE2-4A91-A696-2C666E07224C}" destId="{BF5A14E1-0E00-4AC7-BB62-6DFAF8D4BE41}" srcOrd="0" destOrd="0" parTransId="{35C8B634-7906-4D36-9F9E-1D6DCDF04AD4}" sibTransId="{D59A17FE-6E7D-401D-BE3D-251CD88A623F}"/>
    <dgm:cxn modelId="{F96B3DDD-6722-4404-8751-439E3607CCDD}" type="presOf" srcId="{4A875F7E-9982-4B8A-A9E2-B5EE8E148E44}" destId="{9C8BF1F4-B129-46E5-B24C-7A40A0D09ED3}" srcOrd="0" destOrd="0" presId="urn:microsoft.com/office/officeart/2005/8/layout/default"/>
    <dgm:cxn modelId="{22526CF2-6DE3-4069-B044-6049DB8C6EA8}" type="presOf" srcId="{67B175A6-DC19-4233-B5A5-C52D49247AE2}" destId="{9C8BF1F4-B129-46E5-B24C-7A40A0D09ED3}" srcOrd="0" destOrd="3" presId="urn:microsoft.com/office/officeart/2005/8/layout/default"/>
    <dgm:cxn modelId="{D16D93F5-1AE2-45A4-9D69-D3790410C77D}" srcId="{4A875F7E-9982-4B8A-A9E2-B5EE8E148E44}" destId="{F6E4AB68-903E-43A3-8AE2-F81A40656293}" srcOrd="0" destOrd="0" parTransId="{8EEC65D8-74E7-41F2-B609-13EEE3EE5FFC}" sibTransId="{26DED069-565C-4A02-A7ED-A5D012937011}"/>
    <dgm:cxn modelId="{785653FB-485C-4B7C-B687-525C3E344AA8}" srcId="{4A875F7E-9982-4B8A-A9E2-B5EE8E148E44}" destId="{67B175A6-DC19-4233-B5A5-C52D49247AE2}" srcOrd="2" destOrd="0" parTransId="{B905BFDE-BC08-44D2-9B9E-C2617369770C}" sibTransId="{4C0D14BF-C2AD-44CE-B1AB-65C0840BE707}"/>
    <dgm:cxn modelId="{34573ABE-C6B1-4929-963A-95A8F72BD50D}" type="presParOf" srcId="{CD1F0ED8-1D55-4D7C-85A1-CA0B7A236514}" destId="{9C8BF1F4-B129-46E5-B24C-7A40A0D09ED3}" srcOrd="0" destOrd="0" presId="urn:microsoft.com/office/officeart/2005/8/layout/default"/>
    <dgm:cxn modelId="{17F8021B-2093-40EC-84CC-B699A35F009C}" type="presParOf" srcId="{CD1F0ED8-1D55-4D7C-85A1-CA0B7A236514}" destId="{4B12AF07-E590-42CD-833A-8F406C5795C9}" srcOrd="1" destOrd="0" presId="urn:microsoft.com/office/officeart/2005/8/layout/default"/>
    <dgm:cxn modelId="{7A7B7986-4B08-4919-AD39-F845E5C53F16}" type="presParOf" srcId="{CD1F0ED8-1D55-4D7C-85A1-CA0B7A236514}" destId="{60B5D601-137E-44CF-9A83-D56A8BB19D73}"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D30E44B3-1DAD-4597-A47D-EA8B296E5A52}"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6FE7FDC5-0F04-4BB3-8C20-78E811A56C96}">
      <dgm:prSet/>
      <dgm:spPr/>
      <dgm:t>
        <a:bodyPr/>
        <a:lstStyle/>
        <a:p>
          <a:r>
            <a:rPr lang="en-US" b="0" i="0"/>
            <a:t>MENGIDENTIFIKASI KESESATAN DALAM HUBUNGAN LOGIS DALAM SEBUAH ARGUMENTASI.</a:t>
          </a:r>
          <a:endParaRPr lang="en-US"/>
        </a:p>
      </dgm:t>
    </dgm:pt>
    <dgm:pt modelId="{7AD67E84-1365-408A-B76E-FB029E8F0D42}" type="parTrans" cxnId="{654CEE3F-FCD4-49C9-97F7-BEA3D2934397}">
      <dgm:prSet/>
      <dgm:spPr/>
      <dgm:t>
        <a:bodyPr/>
        <a:lstStyle/>
        <a:p>
          <a:endParaRPr lang="en-US"/>
        </a:p>
      </dgm:t>
    </dgm:pt>
    <dgm:pt modelId="{96D2BAB6-F78F-4E59-9115-76BAB8BBF1DD}" type="sibTrans" cxnId="{654CEE3F-FCD4-49C9-97F7-BEA3D2934397}">
      <dgm:prSet/>
      <dgm:spPr/>
      <dgm:t>
        <a:bodyPr/>
        <a:lstStyle/>
        <a:p>
          <a:endParaRPr lang="en-US"/>
        </a:p>
      </dgm:t>
    </dgm:pt>
    <dgm:pt modelId="{58B73F34-B590-487E-94A4-36A7F905CCB6}">
      <dgm:prSet/>
      <dgm:spPr/>
      <dgm:t>
        <a:bodyPr/>
        <a:lstStyle/>
        <a:p>
          <a:r>
            <a:rPr lang="en-US" b="0" i="0"/>
            <a:t>Terjadi kesesatan analogi. Menyamakan Century dengan rumah yang terbakar. Dalam argumentasi itu, arti kiasan dianggap arti sebenarnya.</a:t>
          </a:r>
          <a:endParaRPr lang="en-US"/>
        </a:p>
      </dgm:t>
    </dgm:pt>
    <dgm:pt modelId="{57CED06B-0A46-40AB-810A-07438CC25D3A}" type="parTrans" cxnId="{4136A8E0-60B5-45D6-B0CB-DDEEC20537F1}">
      <dgm:prSet/>
      <dgm:spPr/>
      <dgm:t>
        <a:bodyPr/>
        <a:lstStyle/>
        <a:p>
          <a:endParaRPr lang="en-US"/>
        </a:p>
      </dgm:t>
    </dgm:pt>
    <dgm:pt modelId="{7933E588-A857-4C74-B797-FFF8237B021F}" type="sibTrans" cxnId="{4136A8E0-60B5-45D6-B0CB-DDEEC20537F1}">
      <dgm:prSet/>
      <dgm:spPr/>
      <dgm:t>
        <a:bodyPr/>
        <a:lstStyle/>
        <a:p>
          <a:endParaRPr lang="en-US"/>
        </a:p>
      </dgm:t>
    </dgm:pt>
    <dgm:pt modelId="{BEB7C613-A2E8-44BF-BCA3-2FF1F90CDEA8}">
      <dgm:prSet/>
      <dgm:spPr/>
      <dgm:t>
        <a:bodyPr/>
        <a:lstStyle/>
        <a:p>
          <a:r>
            <a:rPr lang="en-US" b="0" i="0"/>
            <a:t>MENENTUKAN APAKAH PREMIS PENDUKUNG ADALAH SATU- SATUNYA ALTERNATIFBisa saja ada alternatif hanya rumah itu saja yang terbakar tanpa merembet ke rumah lain.</a:t>
          </a:r>
          <a:endParaRPr lang="en-US"/>
        </a:p>
      </dgm:t>
    </dgm:pt>
    <dgm:pt modelId="{AD2F3271-6DC8-4A80-B4EC-070E327314CE}" type="parTrans" cxnId="{5BBDDC11-36FF-424E-BFA6-2309CC40B6AC}">
      <dgm:prSet/>
      <dgm:spPr/>
      <dgm:t>
        <a:bodyPr/>
        <a:lstStyle/>
        <a:p>
          <a:endParaRPr lang="en-US"/>
        </a:p>
      </dgm:t>
    </dgm:pt>
    <dgm:pt modelId="{F56765B9-E0E1-4664-8954-A0F4D83E5D1D}" type="sibTrans" cxnId="{5BBDDC11-36FF-424E-BFA6-2309CC40B6AC}">
      <dgm:prSet/>
      <dgm:spPr/>
      <dgm:t>
        <a:bodyPr/>
        <a:lstStyle/>
        <a:p>
          <a:endParaRPr lang="en-US"/>
        </a:p>
      </dgm:t>
    </dgm:pt>
    <dgm:pt modelId="{A893395F-D8C1-4E0E-A36C-E1A7B2D31D6A}">
      <dgm:prSet/>
      <dgm:spPr/>
      <dgm:t>
        <a:bodyPr/>
        <a:lstStyle/>
        <a:p>
          <a:r>
            <a:rPr lang="en-US" b="0" i="0"/>
            <a:t>MENENTUKAN NILAI KEBENARAN PREMIS YANG ADA.Pernyataan rumah kebakaran itu memang benar terjadi. Dilihat secara observasional.</a:t>
          </a:r>
          <a:endParaRPr lang="en-US"/>
        </a:p>
      </dgm:t>
    </dgm:pt>
    <dgm:pt modelId="{8A532E3F-5069-4839-8AF1-69CAC49A0919}" type="parTrans" cxnId="{03840555-4D6A-4860-8D4D-0AB8F9F24919}">
      <dgm:prSet/>
      <dgm:spPr/>
      <dgm:t>
        <a:bodyPr/>
        <a:lstStyle/>
        <a:p>
          <a:endParaRPr lang="en-US"/>
        </a:p>
      </dgm:t>
    </dgm:pt>
    <dgm:pt modelId="{990E2038-48E9-4171-8C54-9E629DE87CCD}" type="sibTrans" cxnId="{03840555-4D6A-4860-8D4D-0AB8F9F24919}">
      <dgm:prSet/>
      <dgm:spPr/>
      <dgm:t>
        <a:bodyPr/>
        <a:lstStyle/>
        <a:p>
          <a:endParaRPr lang="en-US"/>
        </a:p>
      </dgm:t>
    </dgm:pt>
    <dgm:pt modelId="{75282C84-2341-45CF-9DB7-3C9E989BD52C}">
      <dgm:prSet/>
      <dgm:spPr/>
      <dgm:t>
        <a:bodyPr/>
        <a:lstStyle/>
        <a:p>
          <a:r>
            <a:rPr lang="en-US" b="0" i="0"/>
            <a:t>MENGEVALUASI BUKTI PENDUKUNG PREMIS YANG ADA.Ada bukti bahwa tindakan penyelamatan itu sebetulnya adalah menolong rumah tersebut, sekalipun premis mengatakan bahwa penyelamatan dilakukan bukan demi rumah tersebut.</a:t>
          </a:r>
          <a:endParaRPr lang="en-US"/>
        </a:p>
      </dgm:t>
    </dgm:pt>
    <dgm:pt modelId="{25D0BACA-6CAC-42D5-AA89-7F690E106881}" type="parTrans" cxnId="{4B92E6E9-C3C3-40CE-9909-A9A106783800}">
      <dgm:prSet/>
      <dgm:spPr/>
      <dgm:t>
        <a:bodyPr/>
        <a:lstStyle/>
        <a:p>
          <a:endParaRPr lang="en-US"/>
        </a:p>
      </dgm:t>
    </dgm:pt>
    <dgm:pt modelId="{88DCBE5B-DCED-4D6A-9EE7-53ABCD641A9E}" type="sibTrans" cxnId="{4B92E6E9-C3C3-40CE-9909-A9A106783800}">
      <dgm:prSet/>
      <dgm:spPr/>
      <dgm:t>
        <a:bodyPr/>
        <a:lstStyle/>
        <a:p>
          <a:endParaRPr lang="en-US"/>
        </a:p>
      </dgm:t>
    </dgm:pt>
    <dgm:pt modelId="{A16AD19B-A402-4DF0-88B6-4824645BF1C1}" type="pres">
      <dgm:prSet presAssocID="{D30E44B3-1DAD-4597-A47D-EA8B296E5A52}" presName="linear" presStyleCnt="0">
        <dgm:presLayoutVars>
          <dgm:animLvl val="lvl"/>
          <dgm:resizeHandles val="exact"/>
        </dgm:presLayoutVars>
      </dgm:prSet>
      <dgm:spPr/>
    </dgm:pt>
    <dgm:pt modelId="{8C013EFB-E4CA-426B-852D-66E7C01A77DA}" type="pres">
      <dgm:prSet presAssocID="{6FE7FDC5-0F04-4BB3-8C20-78E811A56C96}" presName="parentText" presStyleLbl="node1" presStyleIdx="0" presStyleCnt="5">
        <dgm:presLayoutVars>
          <dgm:chMax val="0"/>
          <dgm:bulletEnabled val="1"/>
        </dgm:presLayoutVars>
      </dgm:prSet>
      <dgm:spPr/>
    </dgm:pt>
    <dgm:pt modelId="{0F43F21B-CC28-4674-9122-43AFBBDB1348}" type="pres">
      <dgm:prSet presAssocID="{96D2BAB6-F78F-4E59-9115-76BAB8BBF1DD}" presName="spacer" presStyleCnt="0"/>
      <dgm:spPr/>
    </dgm:pt>
    <dgm:pt modelId="{AB4C1FF6-2CF7-4851-8750-D77168434F0B}" type="pres">
      <dgm:prSet presAssocID="{58B73F34-B590-487E-94A4-36A7F905CCB6}" presName="parentText" presStyleLbl="node1" presStyleIdx="1" presStyleCnt="5">
        <dgm:presLayoutVars>
          <dgm:chMax val="0"/>
          <dgm:bulletEnabled val="1"/>
        </dgm:presLayoutVars>
      </dgm:prSet>
      <dgm:spPr/>
    </dgm:pt>
    <dgm:pt modelId="{0A861573-9305-4D64-9EA2-13508D59B685}" type="pres">
      <dgm:prSet presAssocID="{7933E588-A857-4C74-B797-FFF8237B021F}" presName="spacer" presStyleCnt="0"/>
      <dgm:spPr/>
    </dgm:pt>
    <dgm:pt modelId="{62027918-40BC-42D3-8A6F-5472253AD409}" type="pres">
      <dgm:prSet presAssocID="{BEB7C613-A2E8-44BF-BCA3-2FF1F90CDEA8}" presName="parentText" presStyleLbl="node1" presStyleIdx="2" presStyleCnt="5">
        <dgm:presLayoutVars>
          <dgm:chMax val="0"/>
          <dgm:bulletEnabled val="1"/>
        </dgm:presLayoutVars>
      </dgm:prSet>
      <dgm:spPr/>
    </dgm:pt>
    <dgm:pt modelId="{C6A9DEE0-8DA5-453A-9286-EF622B9E5976}" type="pres">
      <dgm:prSet presAssocID="{F56765B9-E0E1-4664-8954-A0F4D83E5D1D}" presName="spacer" presStyleCnt="0"/>
      <dgm:spPr/>
    </dgm:pt>
    <dgm:pt modelId="{BB02E5ED-E243-419C-B3F1-C8D16D831DAE}" type="pres">
      <dgm:prSet presAssocID="{A893395F-D8C1-4E0E-A36C-E1A7B2D31D6A}" presName="parentText" presStyleLbl="node1" presStyleIdx="3" presStyleCnt="5">
        <dgm:presLayoutVars>
          <dgm:chMax val="0"/>
          <dgm:bulletEnabled val="1"/>
        </dgm:presLayoutVars>
      </dgm:prSet>
      <dgm:spPr/>
    </dgm:pt>
    <dgm:pt modelId="{F9E42FCC-4D6F-48B9-869D-1F57ABC84683}" type="pres">
      <dgm:prSet presAssocID="{990E2038-48E9-4171-8C54-9E629DE87CCD}" presName="spacer" presStyleCnt="0"/>
      <dgm:spPr/>
    </dgm:pt>
    <dgm:pt modelId="{E36CF96F-ECA3-4899-A73F-7943BC9B61FF}" type="pres">
      <dgm:prSet presAssocID="{75282C84-2341-45CF-9DB7-3C9E989BD52C}" presName="parentText" presStyleLbl="node1" presStyleIdx="4" presStyleCnt="5">
        <dgm:presLayoutVars>
          <dgm:chMax val="0"/>
          <dgm:bulletEnabled val="1"/>
        </dgm:presLayoutVars>
      </dgm:prSet>
      <dgm:spPr/>
    </dgm:pt>
  </dgm:ptLst>
  <dgm:cxnLst>
    <dgm:cxn modelId="{F58F8905-6AC6-4D52-8AE0-64610A822D94}" type="presOf" srcId="{A893395F-D8C1-4E0E-A36C-E1A7B2D31D6A}" destId="{BB02E5ED-E243-419C-B3F1-C8D16D831DAE}" srcOrd="0" destOrd="0" presId="urn:microsoft.com/office/officeart/2005/8/layout/vList2"/>
    <dgm:cxn modelId="{5BBDDC11-36FF-424E-BFA6-2309CC40B6AC}" srcId="{D30E44B3-1DAD-4597-A47D-EA8B296E5A52}" destId="{BEB7C613-A2E8-44BF-BCA3-2FF1F90CDEA8}" srcOrd="2" destOrd="0" parTransId="{AD2F3271-6DC8-4A80-B4EC-070E327314CE}" sibTransId="{F56765B9-E0E1-4664-8954-A0F4D83E5D1D}"/>
    <dgm:cxn modelId="{C1F01E3B-D243-45DC-8B06-28E94981390D}" type="presOf" srcId="{58B73F34-B590-487E-94A4-36A7F905CCB6}" destId="{AB4C1FF6-2CF7-4851-8750-D77168434F0B}" srcOrd="0" destOrd="0" presId="urn:microsoft.com/office/officeart/2005/8/layout/vList2"/>
    <dgm:cxn modelId="{654CEE3F-FCD4-49C9-97F7-BEA3D2934397}" srcId="{D30E44B3-1DAD-4597-A47D-EA8B296E5A52}" destId="{6FE7FDC5-0F04-4BB3-8C20-78E811A56C96}" srcOrd="0" destOrd="0" parTransId="{7AD67E84-1365-408A-B76E-FB029E8F0D42}" sibTransId="{96D2BAB6-F78F-4E59-9115-76BAB8BBF1DD}"/>
    <dgm:cxn modelId="{03840555-4D6A-4860-8D4D-0AB8F9F24919}" srcId="{D30E44B3-1DAD-4597-A47D-EA8B296E5A52}" destId="{A893395F-D8C1-4E0E-A36C-E1A7B2D31D6A}" srcOrd="3" destOrd="0" parTransId="{8A532E3F-5069-4839-8AF1-69CAC49A0919}" sibTransId="{990E2038-48E9-4171-8C54-9E629DE87CCD}"/>
    <dgm:cxn modelId="{97BCA4A5-BD07-42A8-9E42-13E45F98A1A7}" type="presOf" srcId="{6FE7FDC5-0F04-4BB3-8C20-78E811A56C96}" destId="{8C013EFB-E4CA-426B-852D-66E7C01A77DA}" srcOrd="0" destOrd="0" presId="urn:microsoft.com/office/officeart/2005/8/layout/vList2"/>
    <dgm:cxn modelId="{229F1AB4-D3A3-44C3-8521-F4B73E68AF9F}" type="presOf" srcId="{D30E44B3-1DAD-4597-A47D-EA8B296E5A52}" destId="{A16AD19B-A402-4DF0-88B6-4824645BF1C1}" srcOrd="0" destOrd="0" presId="urn:microsoft.com/office/officeart/2005/8/layout/vList2"/>
    <dgm:cxn modelId="{59EA45CE-991A-40D6-A36B-DFD60029FEAB}" type="presOf" srcId="{BEB7C613-A2E8-44BF-BCA3-2FF1F90CDEA8}" destId="{62027918-40BC-42D3-8A6F-5472253AD409}" srcOrd="0" destOrd="0" presId="urn:microsoft.com/office/officeart/2005/8/layout/vList2"/>
    <dgm:cxn modelId="{3F313AD3-4FDF-45EC-9E29-E20152830290}" type="presOf" srcId="{75282C84-2341-45CF-9DB7-3C9E989BD52C}" destId="{E36CF96F-ECA3-4899-A73F-7943BC9B61FF}" srcOrd="0" destOrd="0" presId="urn:microsoft.com/office/officeart/2005/8/layout/vList2"/>
    <dgm:cxn modelId="{4136A8E0-60B5-45D6-B0CB-DDEEC20537F1}" srcId="{D30E44B3-1DAD-4597-A47D-EA8B296E5A52}" destId="{58B73F34-B590-487E-94A4-36A7F905CCB6}" srcOrd="1" destOrd="0" parTransId="{57CED06B-0A46-40AB-810A-07438CC25D3A}" sibTransId="{7933E588-A857-4C74-B797-FFF8237B021F}"/>
    <dgm:cxn modelId="{4B92E6E9-C3C3-40CE-9909-A9A106783800}" srcId="{D30E44B3-1DAD-4597-A47D-EA8B296E5A52}" destId="{75282C84-2341-45CF-9DB7-3C9E989BD52C}" srcOrd="4" destOrd="0" parTransId="{25D0BACA-6CAC-42D5-AA89-7F690E106881}" sibTransId="{88DCBE5B-DCED-4D6A-9EE7-53ABCD641A9E}"/>
    <dgm:cxn modelId="{D3B2CC51-4889-456C-A702-8AE19D9D09C4}" type="presParOf" srcId="{A16AD19B-A402-4DF0-88B6-4824645BF1C1}" destId="{8C013EFB-E4CA-426B-852D-66E7C01A77DA}" srcOrd="0" destOrd="0" presId="urn:microsoft.com/office/officeart/2005/8/layout/vList2"/>
    <dgm:cxn modelId="{53D93175-5546-4F40-B200-EDF3EA8096BB}" type="presParOf" srcId="{A16AD19B-A402-4DF0-88B6-4824645BF1C1}" destId="{0F43F21B-CC28-4674-9122-43AFBBDB1348}" srcOrd="1" destOrd="0" presId="urn:microsoft.com/office/officeart/2005/8/layout/vList2"/>
    <dgm:cxn modelId="{48CD3E49-8796-48E4-82E3-4D9533062086}" type="presParOf" srcId="{A16AD19B-A402-4DF0-88B6-4824645BF1C1}" destId="{AB4C1FF6-2CF7-4851-8750-D77168434F0B}" srcOrd="2" destOrd="0" presId="urn:microsoft.com/office/officeart/2005/8/layout/vList2"/>
    <dgm:cxn modelId="{FF074055-D2F9-4592-8E95-E42526BFD52F}" type="presParOf" srcId="{A16AD19B-A402-4DF0-88B6-4824645BF1C1}" destId="{0A861573-9305-4D64-9EA2-13508D59B685}" srcOrd="3" destOrd="0" presId="urn:microsoft.com/office/officeart/2005/8/layout/vList2"/>
    <dgm:cxn modelId="{1E5D8D82-D823-42F4-A005-FE1CF981D57A}" type="presParOf" srcId="{A16AD19B-A402-4DF0-88B6-4824645BF1C1}" destId="{62027918-40BC-42D3-8A6F-5472253AD409}" srcOrd="4" destOrd="0" presId="urn:microsoft.com/office/officeart/2005/8/layout/vList2"/>
    <dgm:cxn modelId="{42C1D172-B58B-4F8F-8F84-832D4BC7F30C}" type="presParOf" srcId="{A16AD19B-A402-4DF0-88B6-4824645BF1C1}" destId="{C6A9DEE0-8DA5-453A-9286-EF622B9E5976}" srcOrd="5" destOrd="0" presId="urn:microsoft.com/office/officeart/2005/8/layout/vList2"/>
    <dgm:cxn modelId="{F452B82E-FBAF-4D14-8B65-9A679614E40D}" type="presParOf" srcId="{A16AD19B-A402-4DF0-88B6-4824645BF1C1}" destId="{BB02E5ED-E243-419C-B3F1-C8D16D831DAE}" srcOrd="6" destOrd="0" presId="urn:microsoft.com/office/officeart/2005/8/layout/vList2"/>
    <dgm:cxn modelId="{3BED8DBB-5174-4E5E-A74F-DE20053769A9}" type="presParOf" srcId="{A16AD19B-A402-4DF0-88B6-4824645BF1C1}" destId="{F9E42FCC-4D6F-48B9-869D-1F57ABC84683}" srcOrd="7" destOrd="0" presId="urn:microsoft.com/office/officeart/2005/8/layout/vList2"/>
    <dgm:cxn modelId="{47308FA9-0968-4181-A6FC-2D75FE705911}" type="presParOf" srcId="{A16AD19B-A402-4DF0-88B6-4824645BF1C1}" destId="{E36CF96F-ECA3-4899-A73F-7943BC9B61FF}"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F775BB-6BD9-4C5C-AD69-567C5E789D9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2A93B79D-03D7-4F13-A42E-AF63C6B71C72}">
      <dgm:prSet/>
      <dgm:spPr/>
      <dgm:t>
        <a:bodyPr/>
        <a:lstStyle/>
        <a:p>
          <a:r>
            <a:rPr lang="en-US" i="0"/>
            <a:t>3. Premis-premis Bertentangan</a:t>
          </a:r>
          <a:endParaRPr lang="en-US"/>
        </a:p>
      </dgm:t>
    </dgm:pt>
    <dgm:pt modelId="{EDE07A65-36E8-426D-9F4A-90A3DB27F284}" type="parTrans" cxnId="{E9375D9D-965F-447B-A6FF-06352CAF0278}">
      <dgm:prSet/>
      <dgm:spPr/>
      <dgm:t>
        <a:bodyPr/>
        <a:lstStyle/>
        <a:p>
          <a:endParaRPr lang="en-US"/>
        </a:p>
      </dgm:t>
    </dgm:pt>
    <dgm:pt modelId="{BDBC0EB5-5C71-42F4-AB93-7D3DB6BC3075}" type="sibTrans" cxnId="{E9375D9D-965F-447B-A6FF-06352CAF0278}">
      <dgm:prSet/>
      <dgm:spPr/>
      <dgm:t>
        <a:bodyPr/>
        <a:lstStyle/>
        <a:p>
          <a:endParaRPr lang="en-US"/>
        </a:p>
      </dgm:t>
    </dgm:pt>
    <dgm:pt modelId="{A24AFCE6-D457-4E3A-9D85-BDA932A9F6CB}">
      <dgm:prSet/>
      <dgm:spPr/>
      <dgm:t>
        <a:bodyPr/>
        <a:lstStyle/>
        <a:p>
          <a:r>
            <a:rPr lang="pt-BR" b="0" i="0"/>
            <a:t>DIA JUJUR. TAPI KADANG DIA BERBOHONG. DIA AMATIR SEKALIGUS PROFESIONAL</a:t>
          </a:r>
          <a:endParaRPr lang="en-US"/>
        </a:p>
      </dgm:t>
    </dgm:pt>
    <dgm:pt modelId="{C8EE2C97-5DB3-45F7-BB48-23ACE7C7183D}" type="parTrans" cxnId="{456A65AB-0666-497C-9B04-8F080DD2C72E}">
      <dgm:prSet/>
      <dgm:spPr/>
      <dgm:t>
        <a:bodyPr/>
        <a:lstStyle/>
        <a:p>
          <a:endParaRPr lang="en-US"/>
        </a:p>
      </dgm:t>
    </dgm:pt>
    <dgm:pt modelId="{BDB4B028-E854-4CA2-B028-496488A5A88B}" type="sibTrans" cxnId="{456A65AB-0666-497C-9B04-8F080DD2C72E}">
      <dgm:prSet/>
      <dgm:spPr/>
      <dgm:t>
        <a:bodyPr/>
        <a:lstStyle/>
        <a:p>
          <a:endParaRPr lang="en-US"/>
        </a:p>
      </dgm:t>
    </dgm:pt>
    <dgm:pt modelId="{31B6170F-63EF-4119-B181-7BD11C1042E7}">
      <dgm:prSet/>
      <dgm:spPr/>
      <dgm:t>
        <a:bodyPr/>
        <a:lstStyle/>
        <a:p>
          <a:r>
            <a:rPr lang="en-US" b="0" i="0"/>
            <a:t>4. Menyangkal Sebab</a:t>
          </a:r>
          <a:endParaRPr lang="en-US"/>
        </a:p>
      </dgm:t>
    </dgm:pt>
    <dgm:pt modelId="{2B996C1B-0427-457F-AFC1-0417486E564B}" type="parTrans" cxnId="{4FDFAC03-3214-41DB-BA18-E156E5B2CD0E}">
      <dgm:prSet/>
      <dgm:spPr/>
      <dgm:t>
        <a:bodyPr/>
        <a:lstStyle/>
        <a:p>
          <a:endParaRPr lang="en-US"/>
        </a:p>
      </dgm:t>
    </dgm:pt>
    <dgm:pt modelId="{136C598A-CFBA-4FE3-B255-F3B5C0F0829D}" type="sibTrans" cxnId="{4FDFAC03-3214-41DB-BA18-E156E5B2CD0E}">
      <dgm:prSet/>
      <dgm:spPr/>
      <dgm:t>
        <a:bodyPr/>
        <a:lstStyle/>
        <a:p>
          <a:endParaRPr lang="en-US"/>
        </a:p>
      </dgm:t>
    </dgm:pt>
    <dgm:pt modelId="{4C0CEFBC-4B09-4042-8980-BB3D392C8556}">
      <dgm:prSet/>
      <dgm:spPr/>
      <dgm:t>
        <a:bodyPr/>
        <a:lstStyle/>
        <a:p>
          <a:r>
            <a:rPr lang="en-US" b="0" i="0"/>
            <a:t>JIKA DIA LAMBAN, MAKA DIA KALAH. DIA TIDAK LAMBAN. MAKA, DIA TIDAK AKAN KALAH.</a:t>
          </a:r>
          <a:endParaRPr lang="en-US"/>
        </a:p>
      </dgm:t>
    </dgm:pt>
    <dgm:pt modelId="{F3D79A3F-88A2-46CE-8D29-B8D3DDBD46F2}" type="parTrans" cxnId="{DF6A1084-C56B-41C8-91F4-94A95604D89C}">
      <dgm:prSet/>
      <dgm:spPr/>
      <dgm:t>
        <a:bodyPr/>
        <a:lstStyle/>
        <a:p>
          <a:endParaRPr lang="en-US"/>
        </a:p>
      </dgm:t>
    </dgm:pt>
    <dgm:pt modelId="{0BA44BD1-B1F4-4727-B286-815EAA2E4499}" type="sibTrans" cxnId="{DF6A1084-C56B-41C8-91F4-94A95604D89C}">
      <dgm:prSet/>
      <dgm:spPr/>
      <dgm:t>
        <a:bodyPr/>
        <a:lstStyle/>
        <a:p>
          <a:endParaRPr lang="en-US"/>
        </a:p>
      </dgm:t>
    </dgm:pt>
    <dgm:pt modelId="{9F40FDB0-C31E-461B-9244-5CFE82A329B5}">
      <dgm:prSet/>
      <dgm:spPr/>
      <dgm:t>
        <a:bodyPr/>
        <a:lstStyle/>
        <a:p>
          <a:r>
            <a:rPr lang="en-US" b="0" i="0"/>
            <a:t>5. Kebalikan Palsu</a:t>
          </a:r>
          <a:endParaRPr lang="en-US"/>
        </a:p>
      </dgm:t>
    </dgm:pt>
    <dgm:pt modelId="{FC87051C-075E-4C94-858E-7CD9081D6A87}" type="parTrans" cxnId="{C1359F38-F8CE-4E77-9EBE-5F45F9CB0B63}">
      <dgm:prSet/>
      <dgm:spPr/>
      <dgm:t>
        <a:bodyPr/>
        <a:lstStyle/>
        <a:p>
          <a:endParaRPr lang="en-US"/>
        </a:p>
      </dgm:t>
    </dgm:pt>
    <dgm:pt modelId="{1849EBE8-4B9B-419C-A36E-C73A4D53721D}" type="sibTrans" cxnId="{C1359F38-F8CE-4E77-9EBE-5F45F9CB0B63}">
      <dgm:prSet/>
      <dgm:spPr/>
      <dgm:t>
        <a:bodyPr/>
        <a:lstStyle/>
        <a:p>
          <a:endParaRPr lang="en-US"/>
        </a:p>
      </dgm:t>
    </dgm:pt>
    <dgm:pt modelId="{8AF89507-FB3D-45FF-8ADE-7A4571680DCB}">
      <dgm:prSet/>
      <dgm:spPr/>
      <dgm:t>
        <a:bodyPr/>
        <a:lstStyle/>
        <a:p>
          <a:r>
            <a:rPr lang="en-US" b="0" i="0"/>
            <a:t>SEMUA KORUPTOR ADALAH PENJAHAT KELAS KAKAP. JADI, SEMUA PENJAHAT KELAS KAKAP ADALAH KORUPTOR. Semua -&gt; tidak bisa dibalik Sebagian -&gt; bisa dibalik Tiada (semua tidak) -&gt; bisa dibalik Sebagian tidak -&gt; tidak bisa dibalik</a:t>
          </a:r>
          <a:br>
            <a:rPr lang="en-US"/>
          </a:br>
          <a:endParaRPr lang="en-US"/>
        </a:p>
      </dgm:t>
    </dgm:pt>
    <dgm:pt modelId="{E3588006-84B3-4136-86AF-A2F1B87820A8}" type="parTrans" cxnId="{270D0B81-3A01-44DF-9385-3406963870D6}">
      <dgm:prSet/>
      <dgm:spPr/>
      <dgm:t>
        <a:bodyPr/>
        <a:lstStyle/>
        <a:p>
          <a:endParaRPr lang="en-US"/>
        </a:p>
      </dgm:t>
    </dgm:pt>
    <dgm:pt modelId="{49624BE0-BEF9-462A-AF42-0121255E0849}" type="sibTrans" cxnId="{270D0B81-3A01-44DF-9385-3406963870D6}">
      <dgm:prSet/>
      <dgm:spPr/>
      <dgm:t>
        <a:bodyPr/>
        <a:lstStyle/>
        <a:p>
          <a:endParaRPr lang="en-US"/>
        </a:p>
      </dgm:t>
    </dgm:pt>
    <dgm:pt modelId="{CD0DE47D-FAF0-40C9-9E0D-7C96D18F5A44}" type="pres">
      <dgm:prSet presAssocID="{F1F775BB-6BD9-4C5C-AD69-567C5E789D95}" presName="linear" presStyleCnt="0">
        <dgm:presLayoutVars>
          <dgm:animLvl val="lvl"/>
          <dgm:resizeHandles val="exact"/>
        </dgm:presLayoutVars>
      </dgm:prSet>
      <dgm:spPr/>
    </dgm:pt>
    <dgm:pt modelId="{947852B8-C334-496D-94E3-72886AE8C7A4}" type="pres">
      <dgm:prSet presAssocID="{2A93B79D-03D7-4F13-A42E-AF63C6B71C72}" presName="parentText" presStyleLbl="node1" presStyleIdx="0" presStyleCnt="6">
        <dgm:presLayoutVars>
          <dgm:chMax val="0"/>
          <dgm:bulletEnabled val="1"/>
        </dgm:presLayoutVars>
      </dgm:prSet>
      <dgm:spPr/>
    </dgm:pt>
    <dgm:pt modelId="{5B4F981A-96DC-4BF9-AB78-71AC98B68ADE}" type="pres">
      <dgm:prSet presAssocID="{BDBC0EB5-5C71-42F4-AB93-7D3DB6BC3075}" presName="spacer" presStyleCnt="0"/>
      <dgm:spPr/>
    </dgm:pt>
    <dgm:pt modelId="{056ECDBC-1F52-4C5D-B81E-DD0B3E9B32BB}" type="pres">
      <dgm:prSet presAssocID="{A24AFCE6-D457-4E3A-9D85-BDA932A9F6CB}" presName="parentText" presStyleLbl="node1" presStyleIdx="1" presStyleCnt="6">
        <dgm:presLayoutVars>
          <dgm:chMax val="0"/>
          <dgm:bulletEnabled val="1"/>
        </dgm:presLayoutVars>
      </dgm:prSet>
      <dgm:spPr/>
    </dgm:pt>
    <dgm:pt modelId="{71E7F9CF-5966-4BA0-91D7-4917D1FD0526}" type="pres">
      <dgm:prSet presAssocID="{BDB4B028-E854-4CA2-B028-496488A5A88B}" presName="spacer" presStyleCnt="0"/>
      <dgm:spPr/>
    </dgm:pt>
    <dgm:pt modelId="{4AC2623E-8683-4399-81D5-50239D1A8731}" type="pres">
      <dgm:prSet presAssocID="{31B6170F-63EF-4119-B181-7BD11C1042E7}" presName="parentText" presStyleLbl="node1" presStyleIdx="2" presStyleCnt="6">
        <dgm:presLayoutVars>
          <dgm:chMax val="0"/>
          <dgm:bulletEnabled val="1"/>
        </dgm:presLayoutVars>
      </dgm:prSet>
      <dgm:spPr/>
    </dgm:pt>
    <dgm:pt modelId="{87E970E1-5B70-40E6-86C7-B1D64B7AA53B}" type="pres">
      <dgm:prSet presAssocID="{136C598A-CFBA-4FE3-B255-F3B5C0F0829D}" presName="spacer" presStyleCnt="0"/>
      <dgm:spPr/>
    </dgm:pt>
    <dgm:pt modelId="{0FBB62A2-32EE-46EF-B2E2-301E6379CF5E}" type="pres">
      <dgm:prSet presAssocID="{4C0CEFBC-4B09-4042-8980-BB3D392C8556}" presName="parentText" presStyleLbl="node1" presStyleIdx="3" presStyleCnt="6">
        <dgm:presLayoutVars>
          <dgm:chMax val="0"/>
          <dgm:bulletEnabled val="1"/>
        </dgm:presLayoutVars>
      </dgm:prSet>
      <dgm:spPr/>
    </dgm:pt>
    <dgm:pt modelId="{64D43F0D-EDED-48F6-88EF-40FB5022B02E}" type="pres">
      <dgm:prSet presAssocID="{0BA44BD1-B1F4-4727-B286-815EAA2E4499}" presName="spacer" presStyleCnt="0"/>
      <dgm:spPr/>
    </dgm:pt>
    <dgm:pt modelId="{287811FB-E92A-466F-80DC-E5E31F812BC4}" type="pres">
      <dgm:prSet presAssocID="{9F40FDB0-C31E-461B-9244-5CFE82A329B5}" presName="parentText" presStyleLbl="node1" presStyleIdx="4" presStyleCnt="6">
        <dgm:presLayoutVars>
          <dgm:chMax val="0"/>
          <dgm:bulletEnabled val="1"/>
        </dgm:presLayoutVars>
      </dgm:prSet>
      <dgm:spPr/>
    </dgm:pt>
    <dgm:pt modelId="{B36D5A38-3723-4741-8361-702697A96B20}" type="pres">
      <dgm:prSet presAssocID="{1849EBE8-4B9B-419C-A36E-C73A4D53721D}" presName="spacer" presStyleCnt="0"/>
      <dgm:spPr/>
    </dgm:pt>
    <dgm:pt modelId="{5EDB3C3A-780C-41DF-8004-712479050542}" type="pres">
      <dgm:prSet presAssocID="{8AF89507-FB3D-45FF-8ADE-7A4571680DCB}" presName="parentText" presStyleLbl="node1" presStyleIdx="5" presStyleCnt="6">
        <dgm:presLayoutVars>
          <dgm:chMax val="0"/>
          <dgm:bulletEnabled val="1"/>
        </dgm:presLayoutVars>
      </dgm:prSet>
      <dgm:spPr/>
    </dgm:pt>
  </dgm:ptLst>
  <dgm:cxnLst>
    <dgm:cxn modelId="{4FDFAC03-3214-41DB-BA18-E156E5B2CD0E}" srcId="{F1F775BB-6BD9-4C5C-AD69-567C5E789D95}" destId="{31B6170F-63EF-4119-B181-7BD11C1042E7}" srcOrd="2" destOrd="0" parTransId="{2B996C1B-0427-457F-AFC1-0417486E564B}" sibTransId="{136C598A-CFBA-4FE3-B255-F3B5C0F0829D}"/>
    <dgm:cxn modelId="{C1359F38-F8CE-4E77-9EBE-5F45F9CB0B63}" srcId="{F1F775BB-6BD9-4C5C-AD69-567C5E789D95}" destId="{9F40FDB0-C31E-461B-9244-5CFE82A329B5}" srcOrd="4" destOrd="0" parTransId="{FC87051C-075E-4C94-858E-7CD9081D6A87}" sibTransId="{1849EBE8-4B9B-419C-A36E-C73A4D53721D}"/>
    <dgm:cxn modelId="{270D0B81-3A01-44DF-9385-3406963870D6}" srcId="{F1F775BB-6BD9-4C5C-AD69-567C5E789D95}" destId="{8AF89507-FB3D-45FF-8ADE-7A4571680DCB}" srcOrd="5" destOrd="0" parTransId="{E3588006-84B3-4136-86AF-A2F1B87820A8}" sibTransId="{49624BE0-BEF9-462A-AF42-0121255E0849}"/>
    <dgm:cxn modelId="{DF6A1084-C56B-41C8-91F4-94A95604D89C}" srcId="{F1F775BB-6BD9-4C5C-AD69-567C5E789D95}" destId="{4C0CEFBC-4B09-4042-8980-BB3D392C8556}" srcOrd="3" destOrd="0" parTransId="{F3D79A3F-88A2-46CE-8D29-B8D3DDBD46F2}" sibTransId="{0BA44BD1-B1F4-4727-B286-815EAA2E4499}"/>
    <dgm:cxn modelId="{E25A7884-9FE9-44C9-9D39-FFB8A1ACE8B0}" type="presOf" srcId="{4C0CEFBC-4B09-4042-8980-BB3D392C8556}" destId="{0FBB62A2-32EE-46EF-B2E2-301E6379CF5E}" srcOrd="0" destOrd="0" presId="urn:microsoft.com/office/officeart/2005/8/layout/vList2"/>
    <dgm:cxn modelId="{099B3490-5BED-4780-8A3A-D894ACC2E329}" type="presOf" srcId="{31B6170F-63EF-4119-B181-7BD11C1042E7}" destId="{4AC2623E-8683-4399-81D5-50239D1A8731}" srcOrd="0" destOrd="0" presId="urn:microsoft.com/office/officeart/2005/8/layout/vList2"/>
    <dgm:cxn modelId="{F5A04D95-4397-4E38-BBF0-1E498829BF57}" type="presOf" srcId="{8AF89507-FB3D-45FF-8ADE-7A4571680DCB}" destId="{5EDB3C3A-780C-41DF-8004-712479050542}" srcOrd="0" destOrd="0" presId="urn:microsoft.com/office/officeart/2005/8/layout/vList2"/>
    <dgm:cxn modelId="{3937AA95-A6FB-47FA-B7AA-6371626B8265}" type="presOf" srcId="{2A93B79D-03D7-4F13-A42E-AF63C6B71C72}" destId="{947852B8-C334-496D-94E3-72886AE8C7A4}" srcOrd="0" destOrd="0" presId="urn:microsoft.com/office/officeart/2005/8/layout/vList2"/>
    <dgm:cxn modelId="{E9375D9D-965F-447B-A6FF-06352CAF0278}" srcId="{F1F775BB-6BD9-4C5C-AD69-567C5E789D95}" destId="{2A93B79D-03D7-4F13-A42E-AF63C6B71C72}" srcOrd="0" destOrd="0" parTransId="{EDE07A65-36E8-426D-9F4A-90A3DB27F284}" sibTransId="{BDBC0EB5-5C71-42F4-AB93-7D3DB6BC3075}"/>
    <dgm:cxn modelId="{242CB4A9-035A-4EB9-B6C0-10F99CCA283C}" type="presOf" srcId="{9F40FDB0-C31E-461B-9244-5CFE82A329B5}" destId="{287811FB-E92A-466F-80DC-E5E31F812BC4}" srcOrd="0" destOrd="0" presId="urn:microsoft.com/office/officeart/2005/8/layout/vList2"/>
    <dgm:cxn modelId="{456A65AB-0666-497C-9B04-8F080DD2C72E}" srcId="{F1F775BB-6BD9-4C5C-AD69-567C5E789D95}" destId="{A24AFCE6-D457-4E3A-9D85-BDA932A9F6CB}" srcOrd="1" destOrd="0" parTransId="{C8EE2C97-5DB3-45F7-BB48-23ACE7C7183D}" sibTransId="{BDB4B028-E854-4CA2-B028-496488A5A88B}"/>
    <dgm:cxn modelId="{AD15BDB7-5AB4-46F4-B81D-189772DF2332}" type="presOf" srcId="{F1F775BB-6BD9-4C5C-AD69-567C5E789D95}" destId="{CD0DE47D-FAF0-40C9-9E0D-7C96D18F5A44}" srcOrd="0" destOrd="0" presId="urn:microsoft.com/office/officeart/2005/8/layout/vList2"/>
    <dgm:cxn modelId="{DAC6CABC-5BB3-4FB0-8F4B-D911A15D14F4}" type="presOf" srcId="{A24AFCE6-D457-4E3A-9D85-BDA932A9F6CB}" destId="{056ECDBC-1F52-4C5D-B81E-DD0B3E9B32BB}" srcOrd="0" destOrd="0" presId="urn:microsoft.com/office/officeart/2005/8/layout/vList2"/>
    <dgm:cxn modelId="{7CEB5066-C9C6-4974-8DE8-5C19C074B80C}" type="presParOf" srcId="{CD0DE47D-FAF0-40C9-9E0D-7C96D18F5A44}" destId="{947852B8-C334-496D-94E3-72886AE8C7A4}" srcOrd="0" destOrd="0" presId="urn:microsoft.com/office/officeart/2005/8/layout/vList2"/>
    <dgm:cxn modelId="{0C9FECE0-62BD-430D-AB14-18D37B5BB8D8}" type="presParOf" srcId="{CD0DE47D-FAF0-40C9-9E0D-7C96D18F5A44}" destId="{5B4F981A-96DC-4BF9-AB78-71AC98B68ADE}" srcOrd="1" destOrd="0" presId="urn:microsoft.com/office/officeart/2005/8/layout/vList2"/>
    <dgm:cxn modelId="{F38CC7A6-8D7E-40F0-8109-A5F7A0CA4360}" type="presParOf" srcId="{CD0DE47D-FAF0-40C9-9E0D-7C96D18F5A44}" destId="{056ECDBC-1F52-4C5D-B81E-DD0B3E9B32BB}" srcOrd="2" destOrd="0" presId="urn:microsoft.com/office/officeart/2005/8/layout/vList2"/>
    <dgm:cxn modelId="{CDA46655-98B0-4B20-82F2-5AC2E2AE3EF8}" type="presParOf" srcId="{CD0DE47D-FAF0-40C9-9E0D-7C96D18F5A44}" destId="{71E7F9CF-5966-4BA0-91D7-4917D1FD0526}" srcOrd="3" destOrd="0" presId="urn:microsoft.com/office/officeart/2005/8/layout/vList2"/>
    <dgm:cxn modelId="{5CA025DB-64C0-4757-8D24-4B891BB45704}" type="presParOf" srcId="{CD0DE47D-FAF0-40C9-9E0D-7C96D18F5A44}" destId="{4AC2623E-8683-4399-81D5-50239D1A8731}" srcOrd="4" destOrd="0" presId="urn:microsoft.com/office/officeart/2005/8/layout/vList2"/>
    <dgm:cxn modelId="{B4C1ABEA-917B-4179-83AE-3A8BD614CC40}" type="presParOf" srcId="{CD0DE47D-FAF0-40C9-9E0D-7C96D18F5A44}" destId="{87E970E1-5B70-40E6-86C7-B1D64B7AA53B}" srcOrd="5" destOrd="0" presId="urn:microsoft.com/office/officeart/2005/8/layout/vList2"/>
    <dgm:cxn modelId="{2A367CA9-1AF8-4866-8DE7-D121E5AD6D0C}" type="presParOf" srcId="{CD0DE47D-FAF0-40C9-9E0D-7C96D18F5A44}" destId="{0FBB62A2-32EE-46EF-B2E2-301E6379CF5E}" srcOrd="6" destOrd="0" presId="urn:microsoft.com/office/officeart/2005/8/layout/vList2"/>
    <dgm:cxn modelId="{02C33422-7917-4EB3-8BF5-7089C59E73FC}" type="presParOf" srcId="{CD0DE47D-FAF0-40C9-9E0D-7C96D18F5A44}" destId="{64D43F0D-EDED-48F6-88EF-40FB5022B02E}" srcOrd="7" destOrd="0" presId="urn:microsoft.com/office/officeart/2005/8/layout/vList2"/>
    <dgm:cxn modelId="{B9960B11-EF21-45CA-8786-ABD25B400DBE}" type="presParOf" srcId="{CD0DE47D-FAF0-40C9-9E0D-7C96D18F5A44}" destId="{287811FB-E92A-466F-80DC-E5E31F812BC4}" srcOrd="8" destOrd="0" presId="urn:microsoft.com/office/officeart/2005/8/layout/vList2"/>
    <dgm:cxn modelId="{C07AFDDB-1D83-40F7-A102-DAE2C5A785C9}" type="presParOf" srcId="{CD0DE47D-FAF0-40C9-9E0D-7C96D18F5A44}" destId="{B36D5A38-3723-4741-8361-702697A96B20}" srcOrd="9" destOrd="0" presId="urn:microsoft.com/office/officeart/2005/8/layout/vList2"/>
    <dgm:cxn modelId="{B175C54D-381F-4C1C-8A48-7F66616200E4}" type="presParOf" srcId="{CD0DE47D-FAF0-40C9-9E0D-7C96D18F5A44}" destId="{5EDB3C3A-780C-41DF-8004-712479050542}"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55FA26-11CF-4CAF-B698-434B9837D0A7}"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6AFC2ED9-EF90-4D43-BF0B-1706C02141AF}">
      <dgm:prSet/>
      <dgm:spPr/>
      <dgm:t>
        <a:bodyPr/>
        <a:lstStyle/>
        <a:p>
          <a:pPr>
            <a:defRPr cap="all"/>
          </a:pPr>
          <a:r>
            <a:rPr lang="en-US" b="0" i="0"/>
            <a:t>TERJADI KARENA BAHASA YANG DIGUNAKAN BERSIFAT AMBIGU (TIDAK JELAS). </a:t>
          </a:r>
          <a:endParaRPr lang="en-US"/>
        </a:p>
      </dgm:t>
    </dgm:pt>
    <dgm:pt modelId="{D635E757-A830-4554-AE28-4ABD2F056799}" type="parTrans" cxnId="{36F8D7A0-5845-43FF-91F5-3B22530606FC}">
      <dgm:prSet/>
      <dgm:spPr/>
      <dgm:t>
        <a:bodyPr/>
        <a:lstStyle/>
        <a:p>
          <a:endParaRPr lang="en-US"/>
        </a:p>
      </dgm:t>
    </dgm:pt>
    <dgm:pt modelId="{EF136D10-792E-41DA-83A5-B81ED1BB4136}" type="sibTrans" cxnId="{36F8D7A0-5845-43FF-91F5-3B22530606FC}">
      <dgm:prSet/>
      <dgm:spPr/>
      <dgm:t>
        <a:bodyPr/>
        <a:lstStyle/>
        <a:p>
          <a:endParaRPr lang="en-US"/>
        </a:p>
      </dgm:t>
    </dgm:pt>
    <dgm:pt modelId="{DB04771C-5699-40DC-A266-CD498D922EC3}">
      <dgm:prSet/>
      <dgm:spPr/>
      <dgm:t>
        <a:bodyPr/>
        <a:lstStyle/>
        <a:p>
          <a:pPr>
            <a:defRPr cap="all"/>
          </a:pPr>
          <a:r>
            <a:rPr lang="en-US" b="0" i="0"/>
            <a:t>SIAPA DI ANTARA KITA YANG PERNAH MENERIMA “AMPLOP”?</a:t>
          </a:r>
          <a:endParaRPr lang="en-US"/>
        </a:p>
      </dgm:t>
    </dgm:pt>
    <dgm:pt modelId="{A9293BDF-BF43-42D4-9108-B2FC9B5AFFDB}" type="parTrans" cxnId="{B489D033-33ED-4A13-8ABD-FAAD101507C7}">
      <dgm:prSet/>
      <dgm:spPr/>
      <dgm:t>
        <a:bodyPr/>
        <a:lstStyle/>
        <a:p>
          <a:endParaRPr lang="en-US"/>
        </a:p>
      </dgm:t>
    </dgm:pt>
    <dgm:pt modelId="{7FEBAF18-01F5-47C6-90D5-0B7698A439E5}" type="sibTrans" cxnId="{B489D033-33ED-4A13-8ABD-FAAD101507C7}">
      <dgm:prSet/>
      <dgm:spPr/>
      <dgm:t>
        <a:bodyPr/>
        <a:lstStyle/>
        <a:p>
          <a:endParaRPr lang="en-US"/>
        </a:p>
      </dgm:t>
    </dgm:pt>
    <dgm:pt modelId="{DE2338D0-7894-489B-98FE-B80214EC68FC}" type="pres">
      <dgm:prSet presAssocID="{FE55FA26-11CF-4CAF-B698-434B9837D0A7}" presName="root" presStyleCnt="0">
        <dgm:presLayoutVars>
          <dgm:dir/>
          <dgm:resizeHandles val="exact"/>
        </dgm:presLayoutVars>
      </dgm:prSet>
      <dgm:spPr/>
    </dgm:pt>
    <dgm:pt modelId="{14BAF886-9464-4C9A-9AD3-F0649DD34832}" type="pres">
      <dgm:prSet presAssocID="{6AFC2ED9-EF90-4D43-BF0B-1706C02141AF}" presName="compNode" presStyleCnt="0"/>
      <dgm:spPr/>
    </dgm:pt>
    <dgm:pt modelId="{F32EA951-E738-447C-9E38-25C094039652}" type="pres">
      <dgm:prSet presAssocID="{6AFC2ED9-EF90-4D43-BF0B-1706C02141AF}" presName="iconBgRect" presStyleLbl="bgShp" presStyleIdx="0" presStyleCnt="2"/>
      <dgm:spPr/>
    </dgm:pt>
    <dgm:pt modelId="{F60E755C-AC72-4DEC-90A0-892B88701094}" type="pres">
      <dgm:prSet presAssocID="{6AFC2ED9-EF90-4D43-BF0B-1706C02141AF}"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Sushi"/>
        </a:ext>
      </dgm:extLst>
    </dgm:pt>
    <dgm:pt modelId="{A938D8F1-89CF-4704-BCF2-C07D4A8B19E5}" type="pres">
      <dgm:prSet presAssocID="{6AFC2ED9-EF90-4D43-BF0B-1706C02141AF}" presName="spaceRect" presStyleCnt="0"/>
      <dgm:spPr/>
    </dgm:pt>
    <dgm:pt modelId="{D1B069EA-03C5-413A-8FB0-E212151EE75A}" type="pres">
      <dgm:prSet presAssocID="{6AFC2ED9-EF90-4D43-BF0B-1706C02141AF}" presName="textRect" presStyleLbl="revTx" presStyleIdx="0" presStyleCnt="2">
        <dgm:presLayoutVars>
          <dgm:chMax val="1"/>
          <dgm:chPref val="1"/>
        </dgm:presLayoutVars>
      </dgm:prSet>
      <dgm:spPr/>
    </dgm:pt>
    <dgm:pt modelId="{00ABF20C-A672-435C-854A-9DA2D5F2829C}" type="pres">
      <dgm:prSet presAssocID="{EF136D10-792E-41DA-83A5-B81ED1BB4136}" presName="sibTrans" presStyleCnt="0"/>
      <dgm:spPr/>
    </dgm:pt>
    <dgm:pt modelId="{976F306B-F332-42C5-A2D4-9475B18886D1}" type="pres">
      <dgm:prSet presAssocID="{DB04771C-5699-40DC-A266-CD498D922EC3}" presName="compNode" presStyleCnt="0"/>
      <dgm:spPr/>
    </dgm:pt>
    <dgm:pt modelId="{D6CB1E3C-F1DA-4A11-995E-11661FE0E923}" type="pres">
      <dgm:prSet presAssocID="{DB04771C-5699-40DC-A266-CD498D922EC3}" presName="iconBgRect" presStyleLbl="bgShp" presStyleIdx="1" presStyleCnt="2"/>
      <dgm:spPr/>
    </dgm:pt>
    <dgm:pt modelId="{372F23A8-ADEA-432F-9E12-7F95EEF22633}" type="pres">
      <dgm:prSet presAssocID="{DB04771C-5699-40DC-A266-CD498D922EC3}"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arty Mask"/>
        </a:ext>
      </dgm:extLst>
    </dgm:pt>
    <dgm:pt modelId="{CBC2B135-7998-489B-BB7E-62267185AD5F}" type="pres">
      <dgm:prSet presAssocID="{DB04771C-5699-40DC-A266-CD498D922EC3}" presName="spaceRect" presStyleCnt="0"/>
      <dgm:spPr/>
    </dgm:pt>
    <dgm:pt modelId="{9B5A9C74-0FCC-46E8-A420-91CA9D21C8BB}" type="pres">
      <dgm:prSet presAssocID="{DB04771C-5699-40DC-A266-CD498D922EC3}" presName="textRect" presStyleLbl="revTx" presStyleIdx="1" presStyleCnt="2">
        <dgm:presLayoutVars>
          <dgm:chMax val="1"/>
          <dgm:chPref val="1"/>
        </dgm:presLayoutVars>
      </dgm:prSet>
      <dgm:spPr/>
    </dgm:pt>
  </dgm:ptLst>
  <dgm:cxnLst>
    <dgm:cxn modelId="{1AA24515-154B-4CA9-9B9E-9953D2FEDB2B}" type="presOf" srcId="{6AFC2ED9-EF90-4D43-BF0B-1706C02141AF}" destId="{D1B069EA-03C5-413A-8FB0-E212151EE75A}" srcOrd="0" destOrd="0" presId="urn:microsoft.com/office/officeart/2018/5/layout/IconCircleLabelList"/>
    <dgm:cxn modelId="{B489D033-33ED-4A13-8ABD-FAAD101507C7}" srcId="{FE55FA26-11CF-4CAF-B698-434B9837D0A7}" destId="{DB04771C-5699-40DC-A266-CD498D922EC3}" srcOrd="1" destOrd="0" parTransId="{A9293BDF-BF43-42D4-9108-B2FC9B5AFFDB}" sibTransId="{7FEBAF18-01F5-47C6-90D5-0B7698A439E5}"/>
    <dgm:cxn modelId="{B0EA467C-05BC-4CC4-8125-ADAA86007EE5}" type="presOf" srcId="{DB04771C-5699-40DC-A266-CD498D922EC3}" destId="{9B5A9C74-0FCC-46E8-A420-91CA9D21C8BB}" srcOrd="0" destOrd="0" presId="urn:microsoft.com/office/officeart/2018/5/layout/IconCircleLabelList"/>
    <dgm:cxn modelId="{D20E828D-FE0A-4173-8B37-426C49B6BE69}" type="presOf" srcId="{FE55FA26-11CF-4CAF-B698-434B9837D0A7}" destId="{DE2338D0-7894-489B-98FE-B80214EC68FC}" srcOrd="0" destOrd="0" presId="urn:microsoft.com/office/officeart/2018/5/layout/IconCircleLabelList"/>
    <dgm:cxn modelId="{36F8D7A0-5845-43FF-91F5-3B22530606FC}" srcId="{FE55FA26-11CF-4CAF-B698-434B9837D0A7}" destId="{6AFC2ED9-EF90-4D43-BF0B-1706C02141AF}" srcOrd="0" destOrd="0" parTransId="{D635E757-A830-4554-AE28-4ABD2F056799}" sibTransId="{EF136D10-792E-41DA-83A5-B81ED1BB4136}"/>
    <dgm:cxn modelId="{1DE7CB95-63B6-46B2-9AB1-31CA11A29A83}" type="presParOf" srcId="{DE2338D0-7894-489B-98FE-B80214EC68FC}" destId="{14BAF886-9464-4C9A-9AD3-F0649DD34832}" srcOrd="0" destOrd="0" presId="urn:microsoft.com/office/officeart/2018/5/layout/IconCircleLabelList"/>
    <dgm:cxn modelId="{094EBC76-405B-4510-B275-238018F3A160}" type="presParOf" srcId="{14BAF886-9464-4C9A-9AD3-F0649DD34832}" destId="{F32EA951-E738-447C-9E38-25C094039652}" srcOrd="0" destOrd="0" presId="urn:microsoft.com/office/officeart/2018/5/layout/IconCircleLabelList"/>
    <dgm:cxn modelId="{BF495C7B-6DDF-4500-8016-9C3FEA204C9B}" type="presParOf" srcId="{14BAF886-9464-4C9A-9AD3-F0649DD34832}" destId="{F60E755C-AC72-4DEC-90A0-892B88701094}" srcOrd="1" destOrd="0" presId="urn:microsoft.com/office/officeart/2018/5/layout/IconCircleLabelList"/>
    <dgm:cxn modelId="{C4103BEB-4EF6-4E01-AE52-FD9B1DED1121}" type="presParOf" srcId="{14BAF886-9464-4C9A-9AD3-F0649DD34832}" destId="{A938D8F1-89CF-4704-BCF2-C07D4A8B19E5}" srcOrd="2" destOrd="0" presId="urn:microsoft.com/office/officeart/2018/5/layout/IconCircleLabelList"/>
    <dgm:cxn modelId="{E06D7592-E75B-4A6C-9024-878FCB9E8C64}" type="presParOf" srcId="{14BAF886-9464-4C9A-9AD3-F0649DD34832}" destId="{D1B069EA-03C5-413A-8FB0-E212151EE75A}" srcOrd="3" destOrd="0" presId="urn:microsoft.com/office/officeart/2018/5/layout/IconCircleLabelList"/>
    <dgm:cxn modelId="{157334F0-D7BF-428D-B809-57B9545D91E4}" type="presParOf" srcId="{DE2338D0-7894-489B-98FE-B80214EC68FC}" destId="{00ABF20C-A672-435C-854A-9DA2D5F2829C}" srcOrd="1" destOrd="0" presId="urn:microsoft.com/office/officeart/2018/5/layout/IconCircleLabelList"/>
    <dgm:cxn modelId="{86F28B32-E3D6-475C-AB2B-D1EC7F839AF3}" type="presParOf" srcId="{DE2338D0-7894-489B-98FE-B80214EC68FC}" destId="{976F306B-F332-42C5-A2D4-9475B18886D1}" srcOrd="2" destOrd="0" presId="urn:microsoft.com/office/officeart/2018/5/layout/IconCircleLabelList"/>
    <dgm:cxn modelId="{973AAAE0-47AE-47E8-9FA2-97BA816FCDAC}" type="presParOf" srcId="{976F306B-F332-42C5-A2D4-9475B18886D1}" destId="{D6CB1E3C-F1DA-4A11-995E-11661FE0E923}" srcOrd="0" destOrd="0" presId="urn:microsoft.com/office/officeart/2018/5/layout/IconCircleLabelList"/>
    <dgm:cxn modelId="{8CC278D7-9C70-4EAC-B0CA-F83A1FBE8E2D}" type="presParOf" srcId="{976F306B-F332-42C5-A2D4-9475B18886D1}" destId="{372F23A8-ADEA-432F-9E12-7F95EEF22633}" srcOrd="1" destOrd="0" presId="urn:microsoft.com/office/officeart/2018/5/layout/IconCircleLabelList"/>
    <dgm:cxn modelId="{45C63608-AA06-4A9D-8FC8-CC4935D5B1E2}" type="presParOf" srcId="{976F306B-F332-42C5-A2D4-9475B18886D1}" destId="{CBC2B135-7998-489B-BB7E-62267185AD5F}" srcOrd="2" destOrd="0" presId="urn:microsoft.com/office/officeart/2018/5/layout/IconCircleLabelList"/>
    <dgm:cxn modelId="{956CBC92-A5D3-4E52-9848-9B23D855A879}" type="presParOf" srcId="{976F306B-F332-42C5-A2D4-9475B18886D1}" destId="{9B5A9C74-0FCC-46E8-A420-91CA9D21C8BB}"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A6BABF9-B7CB-46F6-85F0-27AC9154E277}" type="doc">
      <dgm:prSet loTypeId="urn:microsoft.com/office/officeart/2016/7/layout/RepeatingBendingProcessNew" loCatId="process" qsTypeId="urn:microsoft.com/office/officeart/2005/8/quickstyle/simple1" qsCatId="simple" csTypeId="urn:microsoft.com/office/officeart/2005/8/colors/colorful1" csCatId="colorful" phldr="1"/>
      <dgm:spPr/>
      <dgm:t>
        <a:bodyPr/>
        <a:lstStyle/>
        <a:p>
          <a:endParaRPr lang="en-US"/>
        </a:p>
      </dgm:t>
    </dgm:pt>
    <dgm:pt modelId="{8873F4B4-C48C-4CFC-8E73-C81B6DA20629}">
      <dgm:prSet/>
      <dgm:spPr/>
      <dgm:t>
        <a:bodyPr/>
        <a:lstStyle/>
        <a:p>
          <a:r>
            <a:rPr lang="en-US" b="0" i="0" dirty="0"/>
            <a:t>1. </a:t>
          </a:r>
          <a:r>
            <a:rPr lang="en-US" b="0" i="0" dirty="0" err="1"/>
            <a:t>Kesesatan</a:t>
          </a:r>
          <a:r>
            <a:rPr lang="en-US" b="0" i="0" dirty="0"/>
            <a:t> </a:t>
          </a:r>
          <a:r>
            <a:rPr lang="en-US" b="0" i="0" dirty="0" err="1"/>
            <a:t>Aksentuasi</a:t>
          </a:r>
          <a:endParaRPr lang="en-US" dirty="0"/>
        </a:p>
      </dgm:t>
    </dgm:pt>
    <dgm:pt modelId="{B697AEB8-5335-4137-B1AD-5E12B8A72934}" type="parTrans" cxnId="{7B46BC1F-DDA5-423D-B902-6595E85BEA77}">
      <dgm:prSet/>
      <dgm:spPr/>
      <dgm:t>
        <a:bodyPr/>
        <a:lstStyle/>
        <a:p>
          <a:endParaRPr lang="en-US"/>
        </a:p>
      </dgm:t>
    </dgm:pt>
    <dgm:pt modelId="{B7378415-D962-4D56-8DFF-AAD24A5B79FF}" type="sibTrans" cxnId="{7B46BC1F-DDA5-423D-B902-6595E85BEA77}">
      <dgm:prSet/>
      <dgm:spPr/>
      <dgm:t>
        <a:bodyPr/>
        <a:lstStyle/>
        <a:p>
          <a:endParaRPr lang="en-US"/>
        </a:p>
      </dgm:t>
    </dgm:pt>
    <dgm:pt modelId="{556E9E27-6B54-4F2E-9AC8-4C3020F5B7B4}">
      <dgm:prSet/>
      <dgm:spPr/>
      <dgm:t>
        <a:bodyPr/>
        <a:lstStyle/>
        <a:p>
          <a:r>
            <a:rPr lang="en-US" b="0" i="0"/>
            <a:t>TERJADI KARENA PERSOALAN PENEKANAN (AKSENTUASI) PADA BEBERAPA KOSA KATA. DALAM BAHASA, SERINGKALI PERBEDAAN AKSENTUASI MENYEBABKAN PERBEDAAN ARTI.</a:t>
          </a:r>
          <a:endParaRPr lang="en-US"/>
        </a:p>
      </dgm:t>
    </dgm:pt>
    <dgm:pt modelId="{1E960DE6-573D-403D-B896-A7AB7588AFFE}" type="parTrans" cxnId="{C5667356-F159-4B14-970B-737384BC2C69}">
      <dgm:prSet/>
      <dgm:spPr/>
      <dgm:t>
        <a:bodyPr/>
        <a:lstStyle/>
        <a:p>
          <a:endParaRPr lang="en-US"/>
        </a:p>
      </dgm:t>
    </dgm:pt>
    <dgm:pt modelId="{FED255A3-6F39-4E32-A405-EED6A91507C4}" type="sibTrans" cxnId="{C5667356-F159-4B14-970B-737384BC2C69}">
      <dgm:prSet/>
      <dgm:spPr/>
      <dgm:t>
        <a:bodyPr/>
        <a:lstStyle/>
        <a:p>
          <a:endParaRPr lang="en-US"/>
        </a:p>
      </dgm:t>
    </dgm:pt>
    <dgm:pt modelId="{60B1F5A9-3AC7-43F1-8E25-7871F416000F}">
      <dgm:prSet/>
      <dgm:spPr/>
      <dgm:t>
        <a:bodyPr/>
        <a:lstStyle/>
        <a:p>
          <a:r>
            <a:rPr lang="en-US" b="0" i="0"/>
            <a:t>Contoh:Apel (buah) dan Apel (upacara)</a:t>
          </a:r>
          <a:endParaRPr lang="en-US"/>
        </a:p>
      </dgm:t>
    </dgm:pt>
    <dgm:pt modelId="{C3F0F2BC-2F17-4849-AA6F-95E403B71C48}" type="parTrans" cxnId="{00E399BC-B906-4EC4-BD54-C7F04F9B94C5}">
      <dgm:prSet/>
      <dgm:spPr/>
      <dgm:t>
        <a:bodyPr/>
        <a:lstStyle/>
        <a:p>
          <a:endParaRPr lang="en-US"/>
        </a:p>
      </dgm:t>
    </dgm:pt>
    <dgm:pt modelId="{B191B6F8-08C0-4F54-B411-C1EF18294607}" type="sibTrans" cxnId="{00E399BC-B906-4EC4-BD54-C7F04F9B94C5}">
      <dgm:prSet/>
      <dgm:spPr/>
      <dgm:t>
        <a:bodyPr/>
        <a:lstStyle/>
        <a:p>
          <a:endParaRPr lang="en-US"/>
        </a:p>
      </dgm:t>
    </dgm:pt>
    <dgm:pt modelId="{FD4B7DDE-1F4B-46C1-A229-CC7875ABF60A}">
      <dgm:prSet/>
      <dgm:spPr/>
      <dgm:t>
        <a:bodyPr/>
        <a:lstStyle/>
        <a:p>
          <a:r>
            <a:rPr lang="en-US" b="0" i="0"/>
            <a:t>2. Kesesatan Ekuivokasi</a:t>
          </a:r>
          <a:endParaRPr lang="en-US"/>
        </a:p>
      </dgm:t>
    </dgm:pt>
    <dgm:pt modelId="{E56FF84A-3F50-4726-AD63-0727E44B992E}" type="parTrans" cxnId="{C6BA8883-505B-40AA-8260-6F4F98F47C8A}">
      <dgm:prSet/>
      <dgm:spPr/>
      <dgm:t>
        <a:bodyPr/>
        <a:lstStyle/>
        <a:p>
          <a:endParaRPr lang="en-US"/>
        </a:p>
      </dgm:t>
    </dgm:pt>
    <dgm:pt modelId="{1F160DD1-F7E7-4751-9D28-D50701E88437}" type="sibTrans" cxnId="{C6BA8883-505B-40AA-8260-6F4F98F47C8A}">
      <dgm:prSet/>
      <dgm:spPr/>
      <dgm:t>
        <a:bodyPr/>
        <a:lstStyle/>
        <a:p>
          <a:endParaRPr lang="en-US"/>
        </a:p>
      </dgm:t>
    </dgm:pt>
    <dgm:pt modelId="{6899726E-CA27-48B6-8045-BF4B0679C6AC}">
      <dgm:prSet/>
      <dgm:spPr/>
      <dgm:t>
        <a:bodyPr/>
        <a:lstStyle/>
        <a:p>
          <a:r>
            <a:rPr lang="en-US" b="0" i="0"/>
            <a:t>TERJADI KARENA KEKELIRUAN PENGGUNAAN TERM (KATA) YANG MEMILIKI ARTI LEBIH DARI SATU </a:t>
          </a:r>
          <a:endParaRPr lang="en-US"/>
        </a:p>
      </dgm:t>
    </dgm:pt>
    <dgm:pt modelId="{4D3F5548-EA9E-4096-8F44-741D30D0C3DF}" type="parTrans" cxnId="{50C52FB0-37DE-4ED3-B88E-174AE18508DB}">
      <dgm:prSet/>
      <dgm:spPr/>
      <dgm:t>
        <a:bodyPr/>
        <a:lstStyle/>
        <a:p>
          <a:endParaRPr lang="en-US"/>
        </a:p>
      </dgm:t>
    </dgm:pt>
    <dgm:pt modelId="{0A16C93D-BD96-472B-9851-5253DEF1B7D0}" type="sibTrans" cxnId="{50C52FB0-37DE-4ED3-B88E-174AE18508DB}">
      <dgm:prSet/>
      <dgm:spPr/>
      <dgm:t>
        <a:bodyPr/>
        <a:lstStyle/>
        <a:p>
          <a:endParaRPr lang="en-US"/>
        </a:p>
      </dgm:t>
    </dgm:pt>
    <dgm:pt modelId="{2DFF26EC-E867-4572-BB2C-DAF88631EC8C}">
      <dgm:prSet/>
      <dgm:spPr/>
      <dgm:t>
        <a:bodyPr/>
        <a:lstStyle/>
        <a:p>
          <a:r>
            <a:rPr lang="en-US" b="0" i="0"/>
            <a:t>Contoh: Pak SBY mengajak rakyat (untuk) bisa. </a:t>
          </a:r>
          <a:endParaRPr lang="en-US"/>
        </a:p>
      </dgm:t>
    </dgm:pt>
    <dgm:pt modelId="{F8F70464-1A55-429B-B035-43FED63246E0}" type="parTrans" cxnId="{F1E498C1-DAA5-43CD-B3AB-9D5C40FE3DFF}">
      <dgm:prSet/>
      <dgm:spPr/>
      <dgm:t>
        <a:bodyPr/>
        <a:lstStyle/>
        <a:p>
          <a:endParaRPr lang="en-US"/>
        </a:p>
      </dgm:t>
    </dgm:pt>
    <dgm:pt modelId="{49257402-BDD3-4EEA-86EE-5FF9BFE837F9}" type="sibTrans" cxnId="{F1E498C1-DAA5-43CD-B3AB-9D5C40FE3DFF}">
      <dgm:prSet/>
      <dgm:spPr/>
      <dgm:t>
        <a:bodyPr/>
        <a:lstStyle/>
        <a:p>
          <a:endParaRPr lang="en-US"/>
        </a:p>
      </dgm:t>
    </dgm:pt>
    <dgm:pt modelId="{B1329F81-9043-4594-8415-D37C596C8FAE}">
      <dgm:prSet/>
      <dgm:spPr/>
      <dgm:t>
        <a:bodyPr/>
        <a:lstStyle/>
        <a:p>
          <a:r>
            <a:rPr lang="en-US" b="0" i="0"/>
            <a:t>Bisa adalah racun Jadi, Pak SBY mengajak rakyat (untuk) racun</a:t>
          </a:r>
          <a:endParaRPr lang="en-US"/>
        </a:p>
      </dgm:t>
    </dgm:pt>
    <dgm:pt modelId="{8630EF1E-FFBC-4C32-9B22-692216FC9DF9}" type="parTrans" cxnId="{B0059743-5DFC-4FD6-9EF1-8EFEC44B48B5}">
      <dgm:prSet/>
      <dgm:spPr/>
      <dgm:t>
        <a:bodyPr/>
        <a:lstStyle/>
        <a:p>
          <a:endParaRPr lang="en-US"/>
        </a:p>
      </dgm:t>
    </dgm:pt>
    <dgm:pt modelId="{576723E8-956F-44DC-9D53-EB73EDF3E5C5}" type="sibTrans" cxnId="{B0059743-5DFC-4FD6-9EF1-8EFEC44B48B5}">
      <dgm:prSet/>
      <dgm:spPr/>
      <dgm:t>
        <a:bodyPr/>
        <a:lstStyle/>
        <a:p>
          <a:endParaRPr lang="en-US"/>
        </a:p>
      </dgm:t>
    </dgm:pt>
    <dgm:pt modelId="{8076F57D-48F5-4A10-9099-0B96D88BD652}" type="pres">
      <dgm:prSet presAssocID="{4A6BABF9-B7CB-46F6-85F0-27AC9154E277}" presName="Name0" presStyleCnt="0">
        <dgm:presLayoutVars>
          <dgm:dir/>
          <dgm:resizeHandles val="exact"/>
        </dgm:presLayoutVars>
      </dgm:prSet>
      <dgm:spPr/>
    </dgm:pt>
    <dgm:pt modelId="{AF5F4829-8B84-488C-8FBD-72C225FF83C6}" type="pres">
      <dgm:prSet presAssocID="{8873F4B4-C48C-4CFC-8E73-C81B6DA20629}" presName="node" presStyleLbl="node1" presStyleIdx="0" presStyleCnt="7">
        <dgm:presLayoutVars>
          <dgm:bulletEnabled val="1"/>
        </dgm:presLayoutVars>
      </dgm:prSet>
      <dgm:spPr/>
    </dgm:pt>
    <dgm:pt modelId="{3D4E7535-B008-432F-B53A-5193AF66AD5A}" type="pres">
      <dgm:prSet presAssocID="{B7378415-D962-4D56-8DFF-AAD24A5B79FF}" presName="sibTrans" presStyleLbl="sibTrans1D1" presStyleIdx="0" presStyleCnt="6"/>
      <dgm:spPr/>
    </dgm:pt>
    <dgm:pt modelId="{7CC4C917-6C69-40DD-ACD4-D296A0B30991}" type="pres">
      <dgm:prSet presAssocID="{B7378415-D962-4D56-8DFF-AAD24A5B79FF}" presName="connectorText" presStyleLbl="sibTrans1D1" presStyleIdx="0" presStyleCnt="6"/>
      <dgm:spPr/>
    </dgm:pt>
    <dgm:pt modelId="{3D21342A-ADB7-4A23-92CF-CEC33A2BAEC3}" type="pres">
      <dgm:prSet presAssocID="{556E9E27-6B54-4F2E-9AC8-4C3020F5B7B4}" presName="node" presStyleLbl="node1" presStyleIdx="1" presStyleCnt="7">
        <dgm:presLayoutVars>
          <dgm:bulletEnabled val="1"/>
        </dgm:presLayoutVars>
      </dgm:prSet>
      <dgm:spPr/>
    </dgm:pt>
    <dgm:pt modelId="{C219CE39-988A-481C-A368-3C17E30FF113}" type="pres">
      <dgm:prSet presAssocID="{FED255A3-6F39-4E32-A405-EED6A91507C4}" presName="sibTrans" presStyleLbl="sibTrans1D1" presStyleIdx="1" presStyleCnt="6"/>
      <dgm:spPr/>
    </dgm:pt>
    <dgm:pt modelId="{1CE35FEB-B7FC-4F78-8BF4-5ED9823ADF93}" type="pres">
      <dgm:prSet presAssocID="{FED255A3-6F39-4E32-A405-EED6A91507C4}" presName="connectorText" presStyleLbl="sibTrans1D1" presStyleIdx="1" presStyleCnt="6"/>
      <dgm:spPr/>
    </dgm:pt>
    <dgm:pt modelId="{D54F6F8B-B2FE-4092-9359-C779C92174AF}" type="pres">
      <dgm:prSet presAssocID="{60B1F5A9-3AC7-43F1-8E25-7871F416000F}" presName="node" presStyleLbl="node1" presStyleIdx="2" presStyleCnt="7">
        <dgm:presLayoutVars>
          <dgm:bulletEnabled val="1"/>
        </dgm:presLayoutVars>
      </dgm:prSet>
      <dgm:spPr/>
    </dgm:pt>
    <dgm:pt modelId="{8F4257C7-638C-4E54-96F1-297C2367EEEE}" type="pres">
      <dgm:prSet presAssocID="{B191B6F8-08C0-4F54-B411-C1EF18294607}" presName="sibTrans" presStyleLbl="sibTrans1D1" presStyleIdx="2" presStyleCnt="6"/>
      <dgm:spPr/>
    </dgm:pt>
    <dgm:pt modelId="{9A6461BF-9F08-40F7-B780-A8305FE14C46}" type="pres">
      <dgm:prSet presAssocID="{B191B6F8-08C0-4F54-B411-C1EF18294607}" presName="connectorText" presStyleLbl="sibTrans1D1" presStyleIdx="2" presStyleCnt="6"/>
      <dgm:spPr/>
    </dgm:pt>
    <dgm:pt modelId="{6E37E937-E6A5-4770-89B0-5372188C636A}" type="pres">
      <dgm:prSet presAssocID="{FD4B7DDE-1F4B-46C1-A229-CC7875ABF60A}" presName="node" presStyleLbl="node1" presStyleIdx="3" presStyleCnt="7">
        <dgm:presLayoutVars>
          <dgm:bulletEnabled val="1"/>
        </dgm:presLayoutVars>
      </dgm:prSet>
      <dgm:spPr/>
    </dgm:pt>
    <dgm:pt modelId="{171B3108-A260-4687-8A84-3B0D637390F1}" type="pres">
      <dgm:prSet presAssocID="{1F160DD1-F7E7-4751-9D28-D50701E88437}" presName="sibTrans" presStyleLbl="sibTrans1D1" presStyleIdx="3" presStyleCnt="6"/>
      <dgm:spPr/>
    </dgm:pt>
    <dgm:pt modelId="{E713088F-0E4E-47CC-875A-E849FEF7C25D}" type="pres">
      <dgm:prSet presAssocID="{1F160DD1-F7E7-4751-9D28-D50701E88437}" presName="connectorText" presStyleLbl="sibTrans1D1" presStyleIdx="3" presStyleCnt="6"/>
      <dgm:spPr/>
    </dgm:pt>
    <dgm:pt modelId="{E6E2609E-1CAF-4BC0-90BA-42A22E7342D5}" type="pres">
      <dgm:prSet presAssocID="{6899726E-CA27-48B6-8045-BF4B0679C6AC}" presName="node" presStyleLbl="node1" presStyleIdx="4" presStyleCnt="7">
        <dgm:presLayoutVars>
          <dgm:bulletEnabled val="1"/>
        </dgm:presLayoutVars>
      </dgm:prSet>
      <dgm:spPr/>
    </dgm:pt>
    <dgm:pt modelId="{C5C8B64A-5C92-47B8-889F-859312854E40}" type="pres">
      <dgm:prSet presAssocID="{0A16C93D-BD96-472B-9851-5253DEF1B7D0}" presName="sibTrans" presStyleLbl="sibTrans1D1" presStyleIdx="4" presStyleCnt="6"/>
      <dgm:spPr/>
    </dgm:pt>
    <dgm:pt modelId="{1FD9906F-866A-4F7D-886A-ED60E9039870}" type="pres">
      <dgm:prSet presAssocID="{0A16C93D-BD96-472B-9851-5253DEF1B7D0}" presName="connectorText" presStyleLbl="sibTrans1D1" presStyleIdx="4" presStyleCnt="6"/>
      <dgm:spPr/>
    </dgm:pt>
    <dgm:pt modelId="{D3079929-6CA9-46DD-B777-FDA20CA18C7B}" type="pres">
      <dgm:prSet presAssocID="{2DFF26EC-E867-4572-BB2C-DAF88631EC8C}" presName="node" presStyleLbl="node1" presStyleIdx="5" presStyleCnt="7">
        <dgm:presLayoutVars>
          <dgm:bulletEnabled val="1"/>
        </dgm:presLayoutVars>
      </dgm:prSet>
      <dgm:spPr/>
    </dgm:pt>
    <dgm:pt modelId="{77ECD2C1-C95F-4D2C-949A-EB5AA1311308}" type="pres">
      <dgm:prSet presAssocID="{49257402-BDD3-4EEA-86EE-5FF9BFE837F9}" presName="sibTrans" presStyleLbl="sibTrans1D1" presStyleIdx="5" presStyleCnt="6"/>
      <dgm:spPr/>
    </dgm:pt>
    <dgm:pt modelId="{3F5BEB29-429F-4EE4-B1D6-46009CBC08F1}" type="pres">
      <dgm:prSet presAssocID="{49257402-BDD3-4EEA-86EE-5FF9BFE837F9}" presName="connectorText" presStyleLbl="sibTrans1D1" presStyleIdx="5" presStyleCnt="6"/>
      <dgm:spPr/>
    </dgm:pt>
    <dgm:pt modelId="{19EA0B38-AE98-473A-B79B-091C179ACE5C}" type="pres">
      <dgm:prSet presAssocID="{B1329F81-9043-4594-8415-D37C596C8FAE}" presName="node" presStyleLbl="node1" presStyleIdx="6" presStyleCnt="7">
        <dgm:presLayoutVars>
          <dgm:bulletEnabled val="1"/>
        </dgm:presLayoutVars>
      </dgm:prSet>
      <dgm:spPr/>
    </dgm:pt>
  </dgm:ptLst>
  <dgm:cxnLst>
    <dgm:cxn modelId="{BD261201-9AF5-424B-BA6B-3B06D1A37493}" type="presOf" srcId="{B7378415-D962-4D56-8DFF-AAD24A5B79FF}" destId="{3D4E7535-B008-432F-B53A-5193AF66AD5A}" srcOrd="0" destOrd="0" presId="urn:microsoft.com/office/officeart/2016/7/layout/RepeatingBendingProcessNew"/>
    <dgm:cxn modelId="{22B60706-38AE-4CBB-B8B7-24ADBE1C67D1}" type="presOf" srcId="{0A16C93D-BD96-472B-9851-5253DEF1B7D0}" destId="{C5C8B64A-5C92-47B8-889F-859312854E40}" srcOrd="0" destOrd="0" presId="urn:microsoft.com/office/officeart/2016/7/layout/RepeatingBendingProcessNew"/>
    <dgm:cxn modelId="{B22F6510-0D44-48A0-AD05-0E4BB6E6108D}" type="presOf" srcId="{FD4B7DDE-1F4B-46C1-A229-CC7875ABF60A}" destId="{6E37E937-E6A5-4770-89B0-5372188C636A}" srcOrd="0" destOrd="0" presId="urn:microsoft.com/office/officeart/2016/7/layout/RepeatingBendingProcessNew"/>
    <dgm:cxn modelId="{89F78B14-9242-4318-A41E-5D7FF697236B}" type="presOf" srcId="{B7378415-D962-4D56-8DFF-AAD24A5B79FF}" destId="{7CC4C917-6C69-40DD-ACD4-D296A0B30991}" srcOrd="1" destOrd="0" presId="urn:microsoft.com/office/officeart/2016/7/layout/RepeatingBendingProcessNew"/>
    <dgm:cxn modelId="{7B46BC1F-DDA5-423D-B902-6595E85BEA77}" srcId="{4A6BABF9-B7CB-46F6-85F0-27AC9154E277}" destId="{8873F4B4-C48C-4CFC-8E73-C81B6DA20629}" srcOrd="0" destOrd="0" parTransId="{B697AEB8-5335-4137-B1AD-5E12B8A72934}" sibTransId="{B7378415-D962-4D56-8DFF-AAD24A5B79FF}"/>
    <dgm:cxn modelId="{7A7E7837-0254-4E36-B2D3-6BE489428C02}" type="presOf" srcId="{B191B6F8-08C0-4F54-B411-C1EF18294607}" destId="{8F4257C7-638C-4E54-96F1-297C2367EEEE}" srcOrd="0" destOrd="0" presId="urn:microsoft.com/office/officeart/2016/7/layout/RepeatingBendingProcessNew"/>
    <dgm:cxn modelId="{C37E225D-9C86-472C-A60D-2CAD2BFA352A}" type="presOf" srcId="{B1329F81-9043-4594-8415-D37C596C8FAE}" destId="{19EA0B38-AE98-473A-B79B-091C179ACE5C}" srcOrd="0" destOrd="0" presId="urn:microsoft.com/office/officeart/2016/7/layout/RepeatingBendingProcessNew"/>
    <dgm:cxn modelId="{B0059743-5DFC-4FD6-9EF1-8EFEC44B48B5}" srcId="{4A6BABF9-B7CB-46F6-85F0-27AC9154E277}" destId="{B1329F81-9043-4594-8415-D37C596C8FAE}" srcOrd="6" destOrd="0" parTransId="{8630EF1E-FFBC-4C32-9B22-692216FC9DF9}" sibTransId="{576723E8-956F-44DC-9D53-EB73EDF3E5C5}"/>
    <dgm:cxn modelId="{6AA12C45-F968-4520-9D9D-40F15001C04E}" type="presOf" srcId="{1F160DD1-F7E7-4751-9D28-D50701E88437}" destId="{E713088F-0E4E-47CC-875A-E849FEF7C25D}" srcOrd="1" destOrd="0" presId="urn:microsoft.com/office/officeart/2016/7/layout/RepeatingBendingProcessNew"/>
    <dgm:cxn modelId="{11E9424C-CC8C-4035-8713-917341D2A286}" type="presOf" srcId="{FED255A3-6F39-4E32-A405-EED6A91507C4}" destId="{C219CE39-988A-481C-A368-3C17E30FF113}" srcOrd="0" destOrd="0" presId="urn:microsoft.com/office/officeart/2016/7/layout/RepeatingBendingProcessNew"/>
    <dgm:cxn modelId="{DF47BE74-7312-4077-A370-06AB85CDB281}" type="presOf" srcId="{1F160DD1-F7E7-4751-9D28-D50701E88437}" destId="{171B3108-A260-4687-8A84-3B0D637390F1}" srcOrd="0" destOrd="0" presId="urn:microsoft.com/office/officeart/2016/7/layout/RepeatingBendingProcessNew"/>
    <dgm:cxn modelId="{A3156575-83B9-42BE-BB0C-64063542146F}" type="presOf" srcId="{6899726E-CA27-48B6-8045-BF4B0679C6AC}" destId="{E6E2609E-1CAF-4BC0-90BA-42A22E7342D5}" srcOrd="0" destOrd="0" presId="urn:microsoft.com/office/officeart/2016/7/layout/RepeatingBendingProcessNew"/>
    <dgm:cxn modelId="{C5667356-F159-4B14-970B-737384BC2C69}" srcId="{4A6BABF9-B7CB-46F6-85F0-27AC9154E277}" destId="{556E9E27-6B54-4F2E-9AC8-4C3020F5B7B4}" srcOrd="1" destOrd="0" parTransId="{1E960DE6-573D-403D-B896-A7AB7588AFFE}" sibTransId="{FED255A3-6F39-4E32-A405-EED6A91507C4}"/>
    <dgm:cxn modelId="{5B83BB82-B65F-4599-98A9-91A7551F6688}" type="presOf" srcId="{556E9E27-6B54-4F2E-9AC8-4C3020F5B7B4}" destId="{3D21342A-ADB7-4A23-92CF-CEC33A2BAEC3}" srcOrd="0" destOrd="0" presId="urn:microsoft.com/office/officeart/2016/7/layout/RepeatingBendingProcessNew"/>
    <dgm:cxn modelId="{C6BA8883-505B-40AA-8260-6F4F98F47C8A}" srcId="{4A6BABF9-B7CB-46F6-85F0-27AC9154E277}" destId="{FD4B7DDE-1F4B-46C1-A229-CC7875ABF60A}" srcOrd="3" destOrd="0" parTransId="{E56FF84A-3F50-4726-AD63-0727E44B992E}" sibTransId="{1F160DD1-F7E7-4751-9D28-D50701E88437}"/>
    <dgm:cxn modelId="{7D31119F-D6B0-4C64-A03E-32C0447B70F6}" type="presOf" srcId="{60B1F5A9-3AC7-43F1-8E25-7871F416000F}" destId="{D54F6F8B-B2FE-4092-9359-C779C92174AF}" srcOrd="0" destOrd="0" presId="urn:microsoft.com/office/officeart/2016/7/layout/RepeatingBendingProcessNew"/>
    <dgm:cxn modelId="{AF8BD4A5-8FA4-4AA9-8210-4EE152FA166C}" type="presOf" srcId="{49257402-BDD3-4EEA-86EE-5FF9BFE837F9}" destId="{77ECD2C1-C95F-4D2C-949A-EB5AA1311308}" srcOrd="0" destOrd="0" presId="urn:microsoft.com/office/officeart/2016/7/layout/RepeatingBendingProcessNew"/>
    <dgm:cxn modelId="{7B0F2CA9-F505-49FA-BD19-D36E852F140B}" type="presOf" srcId="{4A6BABF9-B7CB-46F6-85F0-27AC9154E277}" destId="{8076F57D-48F5-4A10-9099-0B96D88BD652}" srcOrd="0" destOrd="0" presId="urn:microsoft.com/office/officeart/2016/7/layout/RepeatingBendingProcessNew"/>
    <dgm:cxn modelId="{FC06A8AA-8EDF-48C7-BA8A-F534DF750C7D}" type="presOf" srcId="{2DFF26EC-E867-4572-BB2C-DAF88631EC8C}" destId="{D3079929-6CA9-46DD-B777-FDA20CA18C7B}" srcOrd="0" destOrd="0" presId="urn:microsoft.com/office/officeart/2016/7/layout/RepeatingBendingProcessNew"/>
    <dgm:cxn modelId="{EC13CEAE-D8F8-42C6-B303-ABAE59E0DC72}" type="presOf" srcId="{0A16C93D-BD96-472B-9851-5253DEF1B7D0}" destId="{1FD9906F-866A-4F7D-886A-ED60E9039870}" srcOrd="1" destOrd="0" presId="urn:microsoft.com/office/officeart/2016/7/layout/RepeatingBendingProcessNew"/>
    <dgm:cxn modelId="{50C52FB0-37DE-4ED3-B88E-174AE18508DB}" srcId="{4A6BABF9-B7CB-46F6-85F0-27AC9154E277}" destId="{6899726E-CA27-48B6-8045-BF4B0679C6AC}" srcOrd="4" destOrd="0" parTransId="{4D3F5548-EA9E-4096-8F44-741D30D0C3DF}" sibTransId="{0A16C93D-BD96-472B-9851-5253DEF1B7D0}"/>
    <dgm:cxn modelId="{00E399BC-B906-4EC4-BD54-C7F04F9B94C5}" srcId="{4A6BABF9-B7CB-46F6-85F0-27AC9154E277}" destId="{60B1F5A9-3AC7-43F1-8E25-7871F416000F}" srcOrd="2" destOrd="0" parTransId="{C3F0F2BC-2F17-4849-AA6F-95E403B71C48}" sibTransId="{B191B6F8-08C0-4F54-B411-C1EF18294607}"/>
    <dgm:cxn modelId="{F1E498C1-DAA5-43CD-B3AB-9D5C40FE3DFF}" srcId="{4A6BABF9-B7CB-46F6-85F0-27AC9154E277}" destId="{2DFF26EC-E867-4572-BB2C-DAF88631EC8C}" srcOrd="5" destOrd="0" parTransId="{F8F70464-1A55-429B-B035-43FED63246E0}" sibTransId="{49257402-BDD3-4EEA-86EE-5FF9BFE837F9}"/>
    <dgm:cxn modelId="{1E2BF1C9-5458-424E-8CA9-81A693043F84}" type="presOf" srcId="{B191B6F8-08C0-4F54-B411-C1EF18294607}" destId="{9A6461BF-9F08-40F7-B780-A8305FE14C46}" srcOrd="1" destOrd="0" presId="urn:microsoft.com/office/officeart/2016/7/layout/RepeatingBendingProcessNew"/>
    <dgm:cxn modelId="{C27584CA-83B3-4382-A0CA-D23AA01F7316}" type="presOf" srcId="{8873F4B4-C48C-4CFC-8E73-C81B6DA20629}" destId="{AF5F4829-8B84-488C-8FBD-72C225FF83C6}" srcOrd="0" destOrd="0" presId="urn:microsoft.com/office/officeart/2016/7/layout/RepeatingBendingProcessNew"/>
    <dgm:cxn modelId="{5C8629E0-1682-4C9E-9A2F-6C495BB065BB}" type="presOf" srcId="{49257402-BDD3-4EEA-86EE-5FF9BFE837F9}" destId="{3F5BEB29-429F-4EE4-B1D6-46009CBC08F1}" srcOrd="1" destOrd="0" presId="urn:microsoft.com/office/officeart/2016/7/layout/RepeatingBendingProcessNew"/>
    <dgm:cxn modelId="{D36876F2-CCCE-4C54-8802-A9E9F595B4F4}" type="presOf" srcId="{FED255A3-6F39-4E32-A405-EED6A91507C4}" destId="{1CE35FEB-B7FC-4F78-8BF4-5ED9823ADF93}" srcOrd="1" destOrd="0" presId="urn:microsoft.com/office/officeart/2016/7/layout/RepeatingBendingProcessNew"/>
    <dgm:cxn modelId="{D6EAB65E-2945-4593-BED3-DE0AE64F6315}" type="presParOf" srcId="{8076F57D-48F5-4A10-9099-0B96D88BD652}" destId="{AF5F4829-8B84-488C-8FBD-72C225FF83C6}" srcOrd="0" destOrd="0" presId="urn:microsoft.com/office/officeart/2016/7/layout/RepeatingBendingProcessNew"/>
    <dgm:cxn modelId="{30C3A8B3-BC69-4D19-A824-03CE1EF10F3B}" type="presParOf" srcId="{8076F57D-48F5-4A10-9099-0B96D88BD652}" destId="{3D4E7535-B008-432F-B53A-5193AF66AD5A}" srcOrd="1" destOrd="0" presId="urn:microsoft.com/office/officeart/2016/7/layout/RepeatingBendingProcessNew"/>
    <dgm:cxn modelId="{65D88EC0-C9AF-4650-9BA4-B79130689B2C}" type="presParOf" srcId="{3D4E7535-B008-432F-B53A-5193AF66AD5A}" destId="{7CC4C917-6C69-40DD-ACD4-D296A0B30991}" srcOrd="0" destOrd="0" presId="urn:microsoft.com/office/officeart/2016/7/layout/RepeatingBendingProcessNew"/>
    <dgm:cxn modelId="{718DE60F-3C94-41E8-97C5-FAE70F2F363B}" type="presParOf" srcId="{8076F57D-48F5-4A10-9099-0B96D88BD652}" destId="{3D21342A-ADB7-4A23-92CF-CEC33A2BAEC3}" srcOrd="2" destOrd="0" presId="urn:microsoft.com/office/officeart/2016/7/layout/RepeatingBendingProcessNew"/>
    <dgm:cxn modelId="{A873AFC8-DFFF-4BD0-A70D-236671F4105B}" type="presParOf" srcId="{8076F57D-48F5-4A10-9099-0B96D88BD652}" destId="{C219CE39-988A-481C-A368-3C17E30FF113}" srcOrd="3" destOrd="0" presId="urn:microsoft.com/office/officeart/2016/7/layout/RepeatingBendingProcessNew"/>
    <dgm:cxn modelId="{0FD7FC1F-621F-4820-94F2-9754C5D4825B}" type="presParOf" srcId="{C219CE39-988A-481C-A368-3C17E30FF113}" destId="{1CE35FEB-B7FC-4F78-8BF4-5ED9823ADF93}" srcOrd="0" destOrd="0" presId="urn:microsoft.com/office/officeart/2016/7/layout/RepeatingBendingProcessNew"/>
    <dgm:cxn modelId="{34B48554-59F9-4247-9938-AD914681FC7D}" type="presParOf" srcId="{8076F57D-48F5-4A10-9099-0B96D88BD652}" destId="{D54F6F8B-B2FE-4092-9359-C779C92174AF}" srcOrd="4" destOrd="0" presId="urn:microsoft.com/office/officeart/2016/7/layout/RepeatingBendingProcessNew"/>
    <dgm:cxn modelId="{4368790C-767B-41EF-A5B5-8208095A18E7}" type="presParOf" srcId="{8076F57D-48F5-4A10-9099-0B96D88BD652}" destId="{8F4257C7-638C-4E54-96F1-297C2367EEEE}" srcOrd="5" destOrd="0" presId="urn:microsoft.com/office/officeart/2016/7/layout/RepeatingBendingProcessNew"/>
    <dgm:cxn modelId="{EA6425C4-B860-436E-8ECA-59A61597FD94}" type="presParOf" srcId="{8F4257C7-638C-4E54-96F1-297C2367EEEE}" destId="{9A6461BF-9F08-40F7-B780-A8305FE14C46}" srcOrd="0" destOrd="0" presId="urn:microsoft.com/office/officeart/2016/7/layout/RepeatingBendingProcessNew"/>
    <dgm:cxn modelId="{8B242123-6640-4689-A7F0-904C0229AE12}" type="presParOf" srcId="{8076F57D-48F5-4A10-9099-0B96D88BD652}" destId="{6E37E937-E6A5-4770-89B0-5372188C636A}" srcOrd="6" destOrd="0" presId="urn:microsoft.com/office/officeart/2016/7/layout/RepeatingBendingProcessNew"/>
    <dgm:cxn modelId="{FFA97A83-E954-4415-8A39-3C04C8CAB79E}" type="presParOf" srcId="{8076F57D-48F5-4A10-9099-0B96D88BD652}" destId="{171B3108-A260-4687-8A84-3B0D637390F1}" srcOrd="7" destOrd="0" presId="urn:microsoft.com/office/officeart/2016/7/layout/RepeatingBendingProcessNew"/>
    <dgm:cxn modelId="{39AF655D-13B8-497E-8A32-5401B7C17A50}" type="presParOf" srcId="{171B3108-A260-4687-8A84-3B0D637390F1}" destId="{E713088F-0E4E-47CC-875A-E849FEF7C25D}" srcOrd="0" destOrd="0" presId="urn:microsoft.com/office/officeart/2016/7/layout/RepeatingBendingProcessNew"/>
    <dgm:cxn modelId="{5426DB48-7416-407F-AB41-9456CD5E61A2}" type="presParOf" srcId="{8076F57D-48F5-4A10-9099-0B96D88BD652}" destId="{E6E2609E-1CAF-4BC0-90BA-42A22E7342D5}" srcOrd="8" destOrd="0" presId="urn:microsoft.com/office/officeart/2016/7/layout/RepeatingBendingProcessNew"/>
    <dgm:cxn modelId="{96A90BC8-4DF5-44F2-AAA5-6954E21DCC5B}" type="presParOf" srcId="{8076F57D-48F5-4A10-9099-0B96D88BD652}" destId="{C5C8B64A-5C92-47B8-889F-859312854E40}" srcOrd="9" destOrd="0" presId="urn:microsoft.com/office/officeart/2016/7/layout/RepeatingBendingProcessNew"/>
    <dgm:cxn modelId="{C5DB8C18-4568-4DF0-ADE1-D433B2583225}" type="presParOf" srcId="{C5C8B64A-5C92-47B8-889F-859312854E40}" destId="{1FD9906F-866A-4F7D-886A-ED60E9039870}" srcOrd="0" destOrd="0" presId="urn:microsoft.com/office/officeart/2016/7/layout/RepeatingBendingProcessNew"/>
    <dgm:cxn modelId="{6752DDF4-470B-4864-8E65-4C6608E8A190}" type="presParOf" srcId="{8076F57D-48F5-4A10-9099-0B96D88BD652}" destId="{D3079929-6CA9-46DD-B777-FDA20CA18C7B}" srcOrd="10" destOrd="0" presId="urn:microsoft.com/office/officeart/2016/7/layout/RepeatingBendingProcessNew"/>
    <dgm:cxn modelId="{EE43088B-6B07-46EA-B8A6-1EAF9C815672}" type="presParOf" srcId="{8076F57D-48F5-4A10-9099-0B96D88BD652}" destId="{77ECD2C1-C95F-4D2C-949A-EB5AA1311308}" srcOrd="11" destOrd="0" presId="urn:microsoft.com/office/officeart/2016/7/layout/RepeatingBendingProcessNew"/>
    <dgm:cxn modelId="{457B390D-BDFD-4A46-85BE-C6B6DC56237D}" type="presParOf" srcId="{77ECD2C1-C95F-4D2C-949A-EB5AA1311308}" destId="{3F5BEB29-429F-4EE4-B1D6-46009CBC08F1}" srcOrd="0" destOrd="0" presId="urn:microsoft.com/office/officeart/2016/7/layout/RepeatingBendingProcessNew"/>
    <dgm:cxn modelId="{BC1D9688-16FD-47F2-A833-BFE54F9D8403}" type="presParOf" srcId="{8076F57D-48F5-4A10-9099-0B96D88BD652}" destId="{19EA0B38-AE98-473A-B79B-091C179ACE5C}" srcOrd="12"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4A712A6-87B1-41CC-A6E9-A86B80EC8E6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F4D08400-B948-40C5-822C-A1878D6DAA49}">
      <dgm:prSet/>
      <dgm:spPr/>
      <dgm:t>
        <a:bodyPr/>
        <a:lstStyle/>
        <a:p>
          <a:r>
            <a:rPr lang="en-US" b="0" i="0"/>
            <a:t>3. Kesesatan Amfiboli</a:t>
          </a:r>
          <a:endParaRPr lang="en-US"/>
        </a:p>
      </dgm:t>
    </dgm:pt>
    <dgm:pt modelId="{EDAA006A-511D-4A6E-82AE-F3DC933D1F74}" type="parTrans" cxnId="{EB758304-0029-42D0-9211-5A98E3C1518D}">
      <dgm:prSet/>
      <dgm:spPr/>
      <dgm:t>
        <a:bodyPr/>
        <a:lstStyle/>
        <a:p>
          <a:endParaRPr lang="en-US"/>
        </a:p>
      </dgm:t>
    </dgm:pt>
    <dgm:pt modelId="{0D1AE9D5-B255-47FE-9DB6-08D35E6C0F63}" type="sibTrans" cxnId="{EB758304-0029-42D0-9211-5A98E3C1518D}">
      <dgm:prSet/>
      <dgm:spPr/>
      <dgm:t>
        <a:bodyPr/>
        <a:lstStyle/>
        <a:p>
          <a:endParaRPr lang="en-US"/>
        </a:p>
      </dgm:t>
    </dgm:pt>
    <dgm:pt modelId="{94EBE0F7-A6CB-4596-AAD1-7CF7607174F7}">
      <dgm:prSet/>
      <dgm:spPr/>
      <dgm:t>
        <a:bodyPr/>
        <a:lstStyle/>
        <a:p>
          <a:r>
            <a:rPr lang="en-US" b="0" i="0"/>
            <a:t>KETIDAKJELASAN MAKSUD KARENA PENYUSUNAN ARGUMENTASI TIDAK BAIK. </a:t>
          </a:r>
          <a:endParaRPr lang="en-US"/>
        </a:p>
      </dgm:t>
    </dgm:pt>
    <dgm:pt modelId="{F700760C-2D73-4BC6-934A-3350729AC7EB}" type="parTrans" cxnId="{9859949B-E6EA-4434-8EDE-020DE30AF0C8}">
      <dgm:prSet/>
      <dgm:spPr/>
      <dgm:t>
        <a:bodyPr/>
        <a:lstStyle/>
        <a:p>
          <a:endParaRPr lang="en-US"/>
        </a:p>
      </dgm:t>
    </dgm:pt>
    <dgm:pt modelId="{5B3F38E7-69FB-4D08-B3DF-D0DD28F9489C}" type="sibTrans" cxnId="{9859949B-E6EA-4434-8EDE-020DE30AF0C8}">
      <dgm:prSet/>
      <dgm:spPr/>
      <dgm:t>
        <a:bodyPr/>
        <a:lstStyle/>
        <a:p>
          <a:endParaRPr lang="en-US"/>
        </a:p>
      </dgm:t>
    </dgm:pt>
    <dgm:pt modelId="{B4942C09-A138-4192-852D-191AEB37AEAA}">
      <dgm:prSet/>
      <dgm:spPr/>
      <dgm:t>
        <a:bodyPr/>
        <a:lstStyle/>
        <a:p>
          <a:r>
            <a:rPr lang="en-US" b="0" i="0"/>
            <a:t>Contoh: Anak janda yang cantik itu menggoda anak duda yang tampan</a:t>
          </a:r>
          <a:endParaRPr lang="en-US"/>
        </a:p>
      </dgm:t>
    </dgm:pt>
    <dgm:pt modelId="{5B5E2683-860A-4DE9-A613-3B2FD7475B3B}" type="parTrans" cxnId="{C322D328-3703-4CBA-BA9F-ABFF55E945F7}">
      <dgm:prSet/>
      <dgm:spPr/>
      <dgm:t>
        <a:bodyPr/>
        <a:lstStyle/>
        <a:p>
          <a:endParaRPr lang="en-US"/>
        </a:p>
      </dgm:t>
    </dgm:pt>
    <dgm:pt modelId="{909EFE30-644E-428B-877E-62D2D739C9D3}" type="sibTrans" cxnId="{C322D328-3703-4CBA-BA9F-ABFF55E945F7}">
      <dgm:prSet/>
      <dgm:spPr/>
      <dgm:t>
        <a:bodyPr/>
        <a:lstStyle/>
        <a:p>
          <a:endParaRPr lang="en-US"/>
        </a:p>
      </dgm:t>
    </dgm:pt>
    <dgm:pt modelId="{F1603445-283D-4AB7-A17E-B9E843041FFB}">
      <dgm:prSet/>
      <dgm:spPr/>
      <dgm:t>
        <a:bodyPr/>
        <a:lstStyle/>
        <a:p>
          <a:r>
            <a:rPr lang="en-US" b="0" i="0"/>
            <a:t>4. Kesesatan Metaforis</a:t>
          </a:r>
          <a:endParaRPr lang="en-US"/>
        </a:p>
      </dgm:t>
    </dgm:pt>
    <dgm:pt modelId="{0600A91D-90BA-4332-8849-A5A595B989BD}" type="parTrans" cxnId="{76819FD3-31AB-4A10-A3F4-ADCB8535C958}">
      <dgm:prSet/>
      <dgm:spPr/>
      <dgm:t>
        <a:bodyPr/>
        <a:lstStyle/>
        <a:p>
          <a:endParaRPr lang="en-US"/>
        </a:p>
      </dgm:t>
    </dgm:pt>
    <dgm:pt modelId="{53229A3B-1249-44A7-959D-E30BCE797520}" type="sibTrans" cxnId="{76819FD3-31AB-4A10-A3F4-ADCB8535C958}">
      <dgm:prSet/>
      <dgm:spPr/>
      <dgm:t>
        <a:bodyPr/>
        <a:lstStyle/>
        <a:p>
          <a:endParaRPr lang="en-US"/>
        </a:p>
      </dgm:t>
    </dgm:pt>
    <dgm:pt modelId="{C25BA7E8-317E-4CE1-BCBF-50ED0E2BD7C6}">
      <dgm:prSet/>
      <dgm:spPr/>
      <dgm:t>
        <a:bodyPr/>
        <a:lstStyle/>
        <a:p>
          <a:r>
            <a:rPr lang="en-US" b="0" i="0"/>
            <a:t>KESESATAN AKIBAT MENGANGGAP ANALOGI MENGANDUNG ARTI DENOTATIF. </a:t>
          </a:r>
          <a:endParaRPr lang="en-US"/>
        </a:p>
      </dgm:t>
    </dgm:pt>
    <dgm:pt modelId="{5118593D-E9C0-4E0F-913C-16D418CA02F7}" type="parTrans" cxnId="{58A468B1-1834-42CF-853F-0EE6FCEF46D5}">
      <dgm:prSet/>
      <dgm:spPr/>
      <dgm:t>
        <a:bodyPr/>
        <a:lstStyle/>
        <a:p>
          <a:endParaRPr lang="en-US"/>
        </a:p>
      </dgm:t>
    </dgm:pt>
    <dgm:pt modelId="{D1CEA4CC-F26E-42D3-B82B-0031A3CB7DB0}" type="sibTrans" cxnId="{58A468B1-1834-42CF-853F-0EE6FCEF46D5}">
      <dgm:prSet/>
      <dgm:spPr/>
      <dgm:t>
        <a:bodyPr/>
        <a:lstStyle/>
        <a:p>
          <a:endParaRPr lang="en-US"/>
        </a:p>
      </dgm:t>
    </dgm:pt>
    <dgm:pt modelId="{700BEAAC-A512-4FDD-A83F-AD66E392CF93}">
      <dgm:prSet/>
      <dgm:spPr/>
      <dgm:t>
        <a:bodyPr/>
        <a:lstStyle/>
        <a:p>
          <a:r>
            <a:rPr lang="en-US" b="0" i="0"/>
            <a:t>Contoh: Rumah tangga ibarat makhluk hidup. Ayah ibarat kepala. Jika kepala terpisah dari tubuh, maka matilah makhluk itu. Jika ayah mati, matilah rumah tangga.</a:t>
          </a:r>
          <a:endParaRPr lang="en-US"/>
        </a:p>
      </dgm:t>
    </dgm:pt>
    <dgm:pt modelId="{E24C783D-58E8-4D33-955B-98F1A846EF7D}" type="parTrans" cxnId="{3A331D8E-AAF7-45EC-B6B7-CF6C064C730A}">
      <dgm:prSet/>
      <dgm:spPr/>
      <dgm:t>
        <a:bodyPr/>
        <a:lstStyle/>
        <a:p>
          <a:endParaRPr lang="en-US"/>
        </a:p>
      </dgm:t>
    </dgm:pt>
    <dgm:pt modelId="{E1F0DD3D-5EA5-447B-8417-F48C3AC307BE}" type="sibTrans" cxnId="{3A331D8E-AAF7-45EC-B6B7-CF6C064C730A}">
      <dgm:prSet/>
      <dgm:spPr/>
      <dgm:t>
        <a:bodyPr/>
        <a:lstStyle/>
        <a:p>
          <a:endParaRPr lang="en-US"/>
        </a:p>
      </dgm:t>
    </dgm:pt>
    <dgm:pt modelId="{3E82A7D3-B19E-406E-9A9F-B9875824CC78}" type="pres">
      <dgm:prSet presAssocID="{E4A712A6-87B1-41CC-A6E9-A86B80EC8E6A}" presName="linear" presStyleCnt="0">
        <dgm:presLayoutVars>
          <dgm:animLvl val="lvl"/>
          <dgm:resizeHandles val="exact"/>
        </dgm:presLayoutVars>
      </dgm:prSet>
      <dgm:spPr/>
    </dgm:pt>
    <dgm:pt modelId="{3C0ACF1A-F380-47CA-ABB1-5807DB0C64FC}" type="pres">
      <dgm:prSet presAssocID="{F4D08400-B948-40C5-822C-A1878D6DAA49}" presName="parentText" presStyleLbl="node1" presStyleIdx="0" presStyleCnt="6">
        <dgm:presLayoutVars>
          <dgm:chMax val="0"/>
          <dgm:bulletEnabled val="1"/>
        </dgm:presLayoutVars>
      </dgm:prSet>
      <dgm:spPr/>
    </dgm:pt>
    <dgm:pt modelId="{4CA13D78-7CBD-47B6-9FBB-F97634D839A9}" type="pres">
      <dgm:prSet presAssocID="{0D1AE9D5-B255-47FE-9DB6-08D35E6C0F63}" presName="spacer" presStyleCnt="0"/>
      <dgm:spPr/>
    </dgm:pt>
    <dgm:pt modelId="{6B907FBD-0813-4A25-9278-0ED0F062B0C2}" type="pres">
      <dgm:prSet presAssocID="{94EBE0F7-A6CB-4596-AAD1-7CF7607174F7}" presName="parentText" presStyleLbl="node1" presStyleIdx="1" presStyleCnt="6">
        <dgm:presLayoutVars>
          <dgm:chMax val="0"/>
          <dgm:bulletEnabled val="1"/>
        </dgm:presLayoutVars>
      </dgm:prSet>
      <dgm:spPr/>
    </dgm:pt>
    <dgm:pt modelId="{509F40C1-41DF-44F1-A277-741B6994F715}" type="pres">
      <dgm:prSet presAssocID="{5B3F38E7-69FB-4D08-B3DF-D0DD28F9489C}" presName="spacer" presStyleCnt="0"/>
      <dgm:spPr/>
    </dgm:pt>
    <dgm:pt modelId="{3BDA468C-7DA7-4E54-8FE6-6B68ACCFCAC9}" type="pres">
      <dgm:prSet presAssocID="{B4942C09-A138-4192-852D-191AEB37AEAA}" presName="parentText" presStyleLbl="node1" presStyleIdx="2" presStyleCnt="6">
        <dgm:presLayoutVars>
          <dgm:chMax val="0"/>
          <dgm:bulletEnabled val="1"/>
        </dgm:presLayoutVars>
      </dgm:prSet>
      <dgm:spPr/>
    </dgm:pt>
    <dgm:pt modelId="{78D56589-459F-447A-829F-791F9BDC5D4A}" type="pres">
      <dgm:prSet presAssocID="{909EFE30-644E-428B-877E-62D2D739C9D3}" presName="spacer" presStyleCnt="0"/>
      <dgm:spPr/>
    </dgm:pt>
    <dgm:pt modelId="{AB06D0C5-6BC7-441C-B5FE-C2826BCEA697}" type="pres">
      <dgm:prSet presAssocID="{F1603445-283D-4AB7-A17E-B9E843041FFB}" presName="parentText" presStyleLbl="node1" presStyleIdx="3" presStyleCnt="6">
        <dgm:presLayoutVars>
          <dgm:chMax val="0"/>
          <dgm:bulletEnabled val="1"/>
        </dgm:presLayoutVars>
      </dgm:prSet>
      <dgm:spPr/>
    </dgm:pt>
    <dgm:pt modelId="{95341EF6-F9B7-4F69-91F1-C62D6C97480A}" type="pres">
      <dgm:prSet presAssocID="{53229A3B-1249-44A7-959D-E30BCE797520}" presName="spacer" presStyleCnt="0"/>
      <dgm:spPr/>
    </dgm:pt>
    <dgm:pt modelId="{E2136C8D-AD14-44E7-A8B9-C442B3F84762}" type="pres">
      <dgm:prSet presAssocID="{C25BA7E8-317E-4CE1-BCBF-50ED0E2BD7C6}" presName="parentText" presStyleLbl="node1" presStyleIdx="4" presStyleCnt="6">
        <dgm:presLayoutVars>
          <dgm:chMax val="0"/>
          <dgm:bulletEnabled val="1"/>
        </dgm:presLayoutVars>
      </dgm:prSet>
      <dgm:spPr/>
    </dgm:pt>
    <dgm:pt modelId="{C63C5442-4650-41D7-8F0C-EF3DC0D894B5}" type="pres">
      <dgm:prSet presAssocID="{D1CEA4CC-F26E-42D3-B82B-0031A3CB7DB0}" presName="spacer" presStyleCnt="0"/>
      <dgm:spPr/>
    </dgm:pt>
    <dgm:pt modelId="{CE9DA157-18D7-40BC-B952-1A1ACE6523D2}" type="pres">
      <dgm:prSet presAssocID="{700BEAAC-A512-4FDD-A83F-AD66E392CF93}" presName="parentText" presStyleLbl="node1" presStyleIdx="5" presStyleCnt="6">
        <dgm:presLayoutVars>
          <dgm:chMax val="0"/>
          <dgm:bulletEnabled val="1"/>
        </dgm:presLayoutVars>
      </dgm:prSet>
      <dgm:spPr/>
    </dgm:pt>
  </dgm:ptLst>
  <dgm:cxnLst>
    <dgm:cxn modelId="{EB758304-0029-42D0-9211-5A98E3C1518D}" srcId="{E4A712A6-87B1-41CC-A6E9-A86B80EC8E6A}" destId="{F4D08400-B948-40C5-822C-A1878D6DAA49}" srcOrd="0" destOrd="0" parTransId="{EDAA006A-511D-4A6E-82AE-F3DC933D1F74}" sibTransId="{0D1AE9D5-B255-47FE-9DB6-08D35E6C0F63}"/>
    <dgm:cxn modelId="{C322D328-3703-4CBA-BA9F-ABFF55E945F7}" srcId="{E4A712A6-87B1-41CC-A6E9-A86B80EC8E6A}" destId="{B4942C09-A138-4192-852D-191AEB37AEAA}" srcOrd="2" destOrd="0" parTransId="{5B5E2683-860A-4DE9-A613-3B2FD7475B3B}" sibTransId="{909EFE30-644E-428B-877E-62D2D739C9D3}"/>
    <dgm:cxn modelId="{62B20833-9978-4B09-AA91-94DE76C70AE1}" type="presOf" srcId="{B4942C09-A138-4192-852D-191AEB37AEAA}" destId="{3BDA468C-7DA7-4E54-8FE6-6B68ACCFCAC9}" srcOrd="0" destOrd="0" presId="urn:microsoft.com/office/officeart/2005/8/layout/vList2"/>
    <dgm:cxn modelId="{73D31261-692F-48DA-85BE-81BB6318653D}" type="presOf" srcId="{94EBE0F7-A6CB-4596-AAD1-7CF7607174F7}" destId="{6B907FBD-0813-4A25-9278-0ED0F062B0C2}" srcOrd="0" destOrd="0" presId="urn:microsoft.com/office/officeart/2005/8/layout/vList2"/>
    <dgm:cxn modelId="{D91C6155-A944-48C5-B945-7559BDAF1FA8}" type="presOf" srcId="{E4A712A6-87B1-41CC-A6E9-A86B80EC8E6A}" destId="{3E82A7D3-B19E-406E-9A9F-B9875824CC78}" srcOrd="0" destOrd="0" presId="urn:microsoft.com/office/officeart/2005/8/layout/vList2"/>
    <dgm:cxn modelId="{40827F5A-25D9-43F3-9EF5-48A05D1EE4FF}" type="presOf" srcId="{C25BA7E8-317E-4CE1-BCBF-50ED0E2BD7C6}" destId="{E2136C8D-AD14-44E7-A8B9-C442B3F84762}" srcOrd="0" destOrd="0" presId="urn:microsoft.com/office/officeart/2005/8/layout/vList2"/>
    <dgm:cxn modelId="{DA2EBC8C-DBD0-4766-A555-FAF7316ECA0D}" type="presOf" srcId="{F1603445-283D-4AB7-A17E-B9E843041FFB}" destId="{AB06D0C5-6BC7-441C-B5FE-C2826BCEA697}" srcOrd="0" destOrd="0" presId="urn:microsoft.com/office/officeart/2005/8/layout/vList2"/>
    <dgm:cxn modelId="{3A331D8E-AAF7-45EC-B6B7-CF6C064C730A}" srcId="{E4A712A6-87B1-41CC-A6E9-A86B80EC8E6A}" destId="{700BEAAC-A512-4FDD-A83F-AD66E392CF93}" srcOrd="5" destOrd="0" parTransId="{E24C783D-58E8-4D33-955B-98F1A846EF7D}" sibTransId="{E1F0DD3D-5EA5-447B-8417-F48C3AC307BE}"/>
    <dgm:cxn modelId="{9859949B-E6EA-4434-8EDE-020DE30AF0C8}" srcId="{E4A712A6-87B1-41CC-A6E9-A86B80EC8E6A}" destId="{94EBE0F7-A6CB-4596-AAD1-7CF7607174F7}" srcOrd="1" destOrd="0" parTransId="{F700760C-2D73-4BC6-934A-3350729AC7EB}" sibTransId="{5B3F38E7-69FB-4D08-B3DF-D0DD28F9489C}"/>
    <dgm:cxn modelId="{C44B2FA1-0187-4CB3-875E-F049A2302049}" type="presOf" srcId="{F4D08400-B948-40C5-822C-A1878D6DAA49}" destId="{3C0ACF1A-F380-47CA-ABB1-5807DB0C64FC}" srcOrd="0" destOrd="0" presId="urn:microsoft.com/office/officeart/2005/8/layout/vList2"/>
    <dgm:cxn modelId="{58A468B1-1834-42CF-853F-0EE6FCEF46D5}" srcId="{E4A712A6-87B1-41CC-A6E9-A86B80EC8E6A}" destId="{C25BA7E8-317E-4CE1-BCBF-50ED0E2BD7C6}" srcOrd="4" destOrd="0" parTransId="{5118593D-E9C0-4E0F-913C-16D418CA02F7}" sibTransId="{D1CEA4CC-F26E-42D3-B82B-0031A3CB7DB0}"/>
    <dgm:cxn modelId="{3988EDB4-B7DD-4C10-BE70-E192FE68754C}" type="presOf" srcId="{700BEAAC-A512-4FDD-A83F-AD66E392CF93}" destId="{CE9DA157-18D7-40BC-B952-1A1ACE6523D2}" srcOrd="0" destOrd="0" presId="urn:microsoft.com/office/officeart/2005/8/layout/vList2"/>
    <dgm:cxn modelId="{76819FD3-31AB-4A10-A3F4-ADCB8535C958}" srcId="{E4A712A6-87B1-41CC-A6E9-A86B80EC8E6A}" destId="{F1603445-283D-4AB7-A17E-B9E843041FFB}" srcOrd="3" destOrd="0" parTransId="{0600A91D-90BA-4332-8849-A5A595B989BD}" sibTransId="{53229A3B-1249-44A7-959D-E30BCE797520}"/>
    <dgm:cxn modelId="{5A936AA9-D623-4346-85EF-07B2A098FEB3}" type="presParOf" srcId="{3E82A7D3-B19E-406E-9A9F-B9875824CC78}" destId="{3C0ACF1A-F380-47CA-ABB1-5807DB0C64FC}" srcOrd="0" destOrd="0" presId="urn:microsoft.com/office/officeart/2005/8/layout/vList2"/>
    <dgm:cxn modelId="{DC5C0C72-47B2-4323-B253-2EC1975299EB}" type="presParOf" srcId="{3E82A7D3-B19E-406E-9A9F-B9875824CC78}" destId="{4CA13D78-7CBD-47B6-9FBB-F97634D839A9}" srcOrd="1" destOrd="0" presId="urn:microsoft.com/office/officeart/2005/8/layout/vList2"/>
    <dgm:cxn modelId="{7EBB3E92-243F-43C6-8FC7-04A441B5A6EC}" type="presParOf" srcId="{3E82A7D3-B19E-406E-9A9F-B9875824CC78}" destId="{6B907FBD-0813-4A25-9278-0ED0F062B0C2}" srcOrd="2" destOrd="0" presId="urn:microsoft.com/office/officeart/2005/8/layout/vList2"/>
    <dgm:cxn modelId="{5DFAD082-49A7-4914-91F8-9A17C94990F2}" type="presParOf" srcId="{3E82A7D3-B19E-406E-9A9F-B9875824CC78}" destId="{509F40C1-41DF-44F1-A277-741B6994F715}" srcOrd="3" destOrd="0" presId="urn:microsoft.com/office/officeart/2005/8/layout/vList2"/>
    <dgm:cxn modelId="{1704DDF7-2346-47BD-8F97-B9D30C95AE0E}" type="presParOf" srcId="{3E82A7D3-B19E-406E-9A9F-B9875824CC78}" destId="{3BDA468C-7DA7-4E54-8FE6-6B68ACCFCAC9}" srcOrd="4" destOrd="0" presId="urn:microsoft.com/office/officeart/2005/8/layout/vList2"/>
    <dgm:cxn modelId="{1B7B5F1D-F0AA-44A0-8366-0D81E544F6C9}" type="presParOf" srcId="{3E82A7D3-B19E-406E-9A9F-B9875824CC78}" destId="{78D56589-459F-447A-829F-791F9BDC5D4A}" srcOrd="5" destOrd="0" presId="urn:microsoft.com/office/officeart/2005/8/layout/vList2"/>
    <dgm:cxn modelId="{6BD7F519-BD46-46C9-8E72-BAACA809B7FF}" type="presParOf" srcId="{3E82A7D3-B19E-406E-9A9F-B9875824CC78}" destId="{AB06D0C5-6BC7-441C-B5FE-C2826BCEA697}" srcOrd="6" destOrd="0" presId="urn:microsoft.com/office/officeart/2005/8/layout/vList2"/>
    <dgm:cxn modelId="{370D3257-98F6-4561-856E-53A33EA9DF5B}" type="presParOf" srcId="{3E82A7D3-B19E-406E-9A9F-B9875824CC78}" destId="{95341EF6-F9B7-4F69-91F1-C62D6C97480A}" srcOrd="7" destOrd="0" presId="urn:microsoft.com/office/officeart/2005/8/layout/vList2"/>
    <dgm:cxn modelId="{A12063DE-6110-45E8-BADA-E85B7A337FCF}" type="presParOf" srcId="{3E82A7D3-B19E-406E-9A9F-B9875824CC78}" destId="{E2136C8D-AD14-44E7-A8B9-C442B3F84762}" srcOrd="8" destOrd="0" presId="urn:microsoft.com/office/officeart/2005/8/layout/vList2"/>
    <dgm:cxn modelId="{5C0C0F21-C5A3-4E81-BD69-DB07693C649B}" type="presParOf" srcId="{3E82A7D3-B19E-406E-9A9F-B9875824CC78}" destId="{C63C5442-4650-41D7-8F0C-EF3DC0D894B5}" srcOrd="9" destOrd="0" presId="urn:microsoft.com/office/officeart/2005/8/layout/vList2"/>
    <dgm:cxn modelId="{0BF8E824-8F0A-4F0F-A224-71BA57A1CCCA}" type="presParOf" srcId="{3E82A7D3-B19E-406E-9A9F-B9875824CC78}" destId="{CE9DA157-18D7-40BC-B952-1A1ACE6523D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6B63601-4253-4ED1-8CA2-5667C6597B83}" type="doc">
      <dgm:prSet loTypeId="urn:microsoft.com/office/officeart/2018/5/layout/IconLeaf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E90141FA-B7EA-4F69-9667-CCF83B746C35}">
      <dgm:prSet/>
      <dgm:spPr/>
      <dgm:t>
        <a:bodyPr/>
        <a:lstStyle/>
        <a:p>
          <a:pPr>
            <a:defRPr cap="all"/>
          </a:pPr>
          <a:r>
            <a:rPr lang="en-US" b="0" i="0"/>
            <a:t>KESESATAN KARENA ALASAN (PREMIS) DAN KESIMPULAN TIDAK BERHUBUNGAN. </a:t>
          </a:r>
          <a:endParaRPr lang="en-US"/>
        </a:p>
      </dgm:t>
    </dgm:pt>
    <dgm:pt modelId="{42012FE7-E77E-4773-B94B-8EF7F676E5F6}" type="parTrans" cxnId="{29BE0710-6DB6-4880-A8EC-1DDCA883CBE3}">
      <dgm:prSet/>
      <dgm:spPr/>
      <dgm:t>
        <a:bodyPr/>
        <a:lstStyle/>
        <a:p>
          <a:endParaRPr lang="en-US"/>
        </a:p>
      </dgm:t>
    </dgm:pt>
    <dgm:pt modelId="{C3F67858-72E5-4524-ADFF-B1899B3685F0}" type="sibTrans" cxnId="{29BE0710-6DB6-4880-A8EC-1DDCA883CBE3}">
      <dgm:prSet/>
      <dgm:spPr/>
      <dgm:t>
        <a:bodyPr/>
        <a:lstStyle/>
        <a:p>
          <a:endParaRPr lang="en-US"/>
        </a:p>
      </dgm:t>
    </dgm:pt>
    <dgm:pt modelId="{3246B196-8310-4F5D-9410-2CE00721357E}">
      <dgm:prSet/>
      <dgm:spPr/>
      <dgm:t>
        <a:bodyPr/>
        <a:lstStyle/>
        <a:p>
          <a:pPr>
            <a:defRPr cap="all"/>
          </a:pPr>
          <a:r>
            <a:rPr lang="en-US" b="0" i="0"/>
            <a:t>SAYA SERING KE PONDOK INDAH MAL KARENA CAT TEMBOKNYA YANG MENARIK</a:t>
          </a:r>
          <a:endParaRPr lang="en-US"/>
        </a:p>
      </dgm:t>
    </dgm:pt>
    <dgm:pt modelId="{B7430BEC-42E1-433D-A481-48431ABCF901}" type="parTrans" cxnId="{2B8FECB5-BDC6-486C-9B79-98494BF8DD33}">
      <dgm:prSet/>
      <dgm:spPr/>
      <dgm:t>
        <a:bodyPr/>
        <a:lstStyle/>
        <a:p>
          <a:endParaRPr lang="en-US"/>
        </a:p>
      </dgm:t>
    </dgm:pt>
    <dgm:pt modelId="{082DA4AC-EC4E-43D8-A9D9-9C367C75DC0F}" type="sibTrans" cxnId="{2B8FECB5-BDC6-486C-9B79-98494BF8DD33}">
      <dgm:prSet/>
      <dgm:spPr/>
      <dgm:t>
        <a:bodyPr/>
        <a:lstStyle/>
        <a:p>
          <a:endParaRPr lang="en-US"/>
        </a:p>
      </dgm:t>
    </dgm:pt>
    <dgm:pt modelId="{FA9719B5-29FC-401E-99AB-6078C9850E03}" type="pres">
      <dgm:prSet presAssocID="{06B63601-4253-4ED1-8CA2-5667C6597B83}" presName="root" presStyleCnt="0">
        <dgm:presLayoutVars>
          <dgm:dir/>
          <dgm:resizeHandles val="exact"/>
        </dgm:presLayoutVars>
      </dgm:prSet>
      <dgm:spPr/>
    </dgm:pt>
    <dgm:pt modelId="{B1E8F989-BB8A-4590-AAD1-567780B5CC90}" type="pres">
      <dgm:prSet presAssocID="{E90141FA-B7EA-4F69-9667-CCF83B746C35}" presName="compNode" presStyleCnt="0"/>
      <dgm:spPr/>
    </dgm:pt>
    <dgm:pt modelId="{6E48F1D4-85E5-4120-893E-5FCBE0739AD0}" type="pres">
      <dgm:prSet presAssocID="{E90141FA-B7EA-4F69-9667-CCF83B746C35}" presName="iconBgRect" presStyleLbl="bgShp" presStyleIdx="0" presStyleCnt="2"/>
      <dgm:spPr>
        <a:prstGeom prst="round2DiagRect">
          <a:avLst>
            <a:gd name="adj1" fmla="val 29727"/>
            <a:gd name="adj2" fmla="val 0"/>
          </a:avLst>
        </a:prstGeom>
      </dgm:spPr>
    </dgm:pt>
    <dgm:pt modelId="{81D645EE-A8C9-4AFC-9B94-CA2494214082}" type="pres">
      <dgm:prSet presAssocID="{E90141FA-B7EA-4F69-9667-CCF83B746C3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nabata Tree"/>
        </a:ext>
      </dgm:extLst>
    </dgm:pt>
    <dgm:pt modelId="{521E2716-309A-4660-B495-AB589300EF2F}" type="pres">
      <dgm:prSet presAssocID="{E90141FA-B7EA-4F69-9667-CCF83B746C35}" presName="spaceRect" presStyleCnt="0"/>
      <dgm:spPr/>
    </dgm:pt>
    <dgm:pt modelId="{FF4D5E1B-3953-4DAB-8037-7217DC78E5B5}" type="pres">
      <dgm:prSet presAssocID="{E90141FA-B7EA-4F69-9667-CCF83B746C35}" presName="textRect" presStyleLbl="revTx" presStyleIdx="0" presStyleCnt="2">
        <dgm:presLayoutVars>
          <dgm:chMax val="1"/>
          <dgm:chPref val="1"/>
        </dgm:presLayoutVars>
      </dgm:prSet>
      <dgm:spPr/>
    </dgm:pt>
    <dgm:pt modelId="{1760854B-0099-4483-87C1-D7C9FFD06275}" type="pres">
      <dgm:prSet presAssocID="{C3F67858-72E5-4524-ADFF-B1899B3685F0}" presName="sibTrans" presStyleCnt="0"/>
      <dgm:spPr/>
    </dgm:pt>
    <dgm:pt modelId="{EB97F3D9-A033-4D60-8153-B156BED99049}" type="pres">
      <dgm:prSet presAssocID="{3246B196-8310-4F5D-9410-2CE00721357E}" presName="compNode" presStyleCnt="0"/>
      <dgm:spPr/>
    </dgm:pt>
    <dgm:pt modelId="{BDEBDFBB-6CB5-4AAB-B143-E944563F0676}" type="pres">
      <dgm:prSet presAssocID="{3246B196-8310-4F5D-9410-2CE00721357E}" presName="iconBgRect" presStyleLbl="bgShp" presStyleIdx="1" presStyleCnt="2"/>
      <dgm:spPr>
        <a:prstGeom prst="round2DiagRect">
          <a:avLst>
            <a:gd name="adj1" fmla="val 29727"/>
            <a:gd name="adj2" fmla="val 0"/>
          </a:avLst>
        </a:prstGeom>
      </dgm:spPr>
    </dgm:pt>
    <dgm:pt modelId="{E9D8F12F-6C2A-4618-BFBC-A9BA8FE5DCCD}" type="pres">
      <dgm:prSet presAssocID="{3246B196-8310-4F5D-9410-2CE00721357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t"/>
        </a:ext>
      </dgm:extLst>
    </dgm:pt>
    <dgm:pt modelId="{4AECF10D-C68D-4B34-8500-E87A89ABF38D}" type="pres">
      <dgm:prSet presAssocID="{3246B196-8310-4F5D-9410-2CE00721357E}" presName="spaceRect" presStyleCnt="0"/>
      <dgm:spPr/>
    </dgm:pt>
    <dgm:pt modelId="{C6288476-5004-4477-B5EF-28E7C906C794}" type="pres">
      <dgm:prSet presAssocID="{3246B196-8310-4F5D-9410-2CE00721357E}" presName="textRect" presStyleLbl="revTx" presStyleIdx="1" presStyleCnt="2">
        <dgm:presLayoutVars>
          <dgm:chMax val="1"/>
          <dgm:chPref val="1"/>
        </dgm:presLayoutVars>
      </dgm:prSet>
      <dgm:spPr/>
    </dgm:pt>
  </dgm:ptLst>
  <dgm:cxnLst>
    <dgm:cxn modelId="{29BE0710-6DB6-4880-A8EC-1DDCA883CBE3}" srcId="{06B63601-4253-4ED1-8CA2-5667C6597B83}" destId="{E90141FA-B7EA-4F69-9667-CCF83B746C35}" srcOrd="0" destOrd="0" parTransId="{42012FE7-E77E-4773-B94B-8EF7F676E5F6}" sibTransId="{C3F67858-72E5-4524-ADFF-B1899B3685F0}"/>
    <dgm:cxn modelId="{7D29DE32-DF9E-46A0-8EB2-7F301BD05E4D}" type="presOf" srcId="{E90141FA-B7EA-4F69-9667-CCF83B746C35}" destId="{FF4D5E1B-3953-4DAB-8037-7217DC78E5B5}" srcOrd="0" destOrd="0" presId="urn:microsoft.com/office/officeart/2018/5/layout/IconLeafLabelList"/>
    <dgm:cxn modelId="{13AA3535-3F16-42AA-BA70-82706E902FD3}" type="presOf" srcId="{06B63601-4253-4ED1-8CA2-5667C6597B83}" destId="{FA9719B5-29FC-401E-99AB-6078C9850E03}" srcOrd="0" destOrd="0" presId="urn:microsoft.com/office/officeart/2018/5/layout/IconLeafLabelList"/>
    <dgm:cxn modelId="{4FE12F81-201F-435E-831A-3B9F8E16F752}" type="presOf" srcId="{3246B196-8310-4F5D-9410-2CE00721357E}" destId="{C6288476-5004-4477-B5EF-28E7C906C794}" srcOrd="0" destOrd="0" presId="urn:microsoft.com/office/officeart/2018/5/layout/IconLeafLabelList"/>
    <dgm:cxn modelId="{2B8FECB5-BDC6-486C-9B79-98494BF8DD33}" srcId="{06B63601-4253-4ED1-8CA2-5667C6597B83}" destId="{3246B196-8310-4F5D-9410-2CE00721357E}" srcOrd="1" destOrd="0" parTransId="{B7430BEC-42E1-433D-A481-48431ABCF901}" sibTransId="{082DA4AC-EC4E-43D8-A9D9-9C367C75DC0F}"/>
    <dgm:cxn modelId="{D27BA455-4416-45EA-AABA-C68C88008C16}" type="presParOf" srcId="{FA9719B5-29FC-401E-99AB-6078C9850E03}" destId="{B1E8F989-BB8A-4590-AAD1-567780B5CC90}" srcOrd="0" destOrd="0" presId="urn:microsoft.com/office/officeart/2018/5/layout/IconLeafLabelList"/>
    <dgm:cxn modelId="{2A27BAB7-9C47-48B0-8A1A-ACC2FA488040}" type="presParOf" srcId="{B1E8F989-BB8A-4590-AAD1-567780B5CC90}" destId="{6E48F1D4-85E5-4120-893E-5FCBE0739AD0}" srcOrd="0" destOrd="0" presId="urn:microsoft.com/office/officeart/2018/5/layout/IconLeafLabelList"/>
    <dgm:cxn modelId="{4B43F884-B833-49CE-A14D-6E6B76FA40D8}" type="presParOf" srcId="{B1E8F989-BB8A-4590-AAD1-567780B5CC90}" destId="{81D645EE-A8C9-4AFC-9B94-CA2494214082}" srcOrd="1" destOrd="0" presId="urn:microsoft.com/office/officeart/2018/5/layout/IconLeafLabelList"/>
    <dgm:cxn modelId="{E87AD3AE-C08E-49B3-A8B7-521EA40CEDC0}" type="presParOf" srcId="{B1E8F989-BB8A-4590-AAD1-567780B5CC90}" destId="{521E2716-309A-4660-B495-AB589300EF2F}" srcOrd="2" destOrd="0" presId="urn:microsoft.com/office/officeart/2018/5/layout/IconLeafLabelList"/>
    <dgm:cxn modelId="{4697074B-2386-4D56-9B1F-D0E3AA1B5DB9}" type="presParOf" srcId="{B1E8F989-BB8A-4590-AAD1-567780B5CC90}" destId="{FF4D5E1B-3953-4DAB-8037-7217DC78E5B5}" srcOrd="3" destOrd="0" presId="urn:microsoft.com/office/officeart/2018/5/layout/IconLeafLabelList"/>
    <dgm:cxn modelId="{FF7708AD-BB07-42CF-BD28-D4A31DF7C10A}" type="presParOf" srcId="{FA9719B5-29FC-401E-99AB-6078C9850E03}" destId="{1760854B-0099-4483-87C1-D7C9FFD06275}" srcOrd="1" destOrd="0" presId="urn:microsoft.com/office/officeart/2018/5/layout/IconLeafLabelList"/>
    <dgm:cxn modelId="{DA9F13C5-4EEB-4086-8E8F-AFDDF5485C16}" type="presParOf" srcId="{FA9719B5-29FC-401E-99AB-6078C9850E03}" destId="{EB97F3D9-A033-4D60-8153-B156BED99049}" srcOrd="2" destOrd="0" presId="urn:microsoft.com/office/officeart/2018/5/layout/IconLeafLabelList"/>
    <dgm:cxn modelId="{789D262E-CBB6-4D31-A387-44559F903204}" type="presParOf" srcId="{EB97F3D9-A033-4D60-8153-B156BED99049}" destId="{BDEBDFBB-6CB5-4AAB-B143-E944563F0676}" srcOrd="0" destOrd="0" presId="urn:microsoft.com/office/officeart/2018/5/layout/IconLeafLabelList"/>
    <dgm:cxn modelId="{9088D7F3-79EE-4A96-894B-8A23DBE810A0}" type="presParOf" srcId="{EB97F3D9-A033-4D60-8153-B156BED99049}" destId="{E9D8F12F-6C2A-4618-BFBC-A9BA8FE5DCCD}" srcOrd="1" destOrd="0" presId="urn:microsoft.com/office/officeart/2018/5/layout/IconLeafLabelList"/>
    <dgm:cxn modelId="{CA9BB3DA-4585-4C45-8661-DFCDB567ACF1}" type="presParOf" srcId="{EB97F3D9-A033-4D60-8153-B156BED99049}" destId="{4AECF10D-C68D-4B34-8500-E87A89ABF38D}" srcOrd="2" destOrd="0" presId="urn:microsoft.com/office/officeart/2018/5/layout/IconLeafLabelList"/>
    <dgm:cxn modelId="{65D17588-BF86-4F4B-9D24-529C2BA4C351}" type="presParOf" srcId="{EB97F3D9-A033-4D60-8153-B156BED99049}" destId="{C6288476-5004-4477-B5EF-28E7C906C794}" srcOrd="3" destOrd="0" presId="urn:microsoft.com/office/officeart/2018/5/layout/IconLeaf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DFF1A1B-FDA7-4787-8C41-25C6F99E2897}"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F0664D1-C211-47D8-847F-CBEC4D539B5A}">
      <dgm:prSet/>
      <dgm:spPr/>
      <dgm:t>
        <a:bodyPr/>
        <a:lstStyle/>
        <a:p>
          <a:r>
            <a:rPr lang="en-US" b="0" i="0"/>
            <a:t>SEORANG DIBILANG MELAKUKAN KESESATAN INI APABILA MENARIK KESIMPULANNYA BERDASARKAN PADA ALASAN YANG TAK LENGKAP ATAU BAHKAN TIDAK BERHUBUNGAN SAMA SEKALI. </a:t>
          </a:r>
          <a:endParaRPr lang="en-US"/>
        </a:p>
      </dgm:t>
    </dgm:pt>
    <dgm:pt modelId="{93671573-FFF6-4B64-A631-E8EAA02078B3}" type="parTrans" cxnId="{903B7295-634F-4350-BC16-D943A890DFE7}">
      <dgm:prSet/>
      <dgm:spPr/>
      <dgm:t>
        <a:bodyPr/>
        <a:lstStyle/>
        <a:p>
          <a:endParaRPr lang="en-US"/>
        </a:p>
      </dgm:t>
    </dgm:pt>
    <dgm:pt modelId="{B0A3452D-535E-4CA7-B246-89AF7AE706BE}" type="sibTrans" cxnId="{903B7295-634F-4350-BC16-D943A890DFE7}">
      <dgm:prSet/>
      <dgm:spPr/>
      <dgm:t>
        <a:bodyPr/>
        <a:lstStyle/>
        <a:p>
          <a:endParaRPr lang="en-US"/>
        </a:p>
      </dgm:t>
    </dgm:pt>
    <dgm:pt modelId="{09389E3B-0561-4F0C-8951-487A9E0A34D8}">
      <dgm:prSet/>
      <dgm:spPr/>
      <dgm:t>
        <a:bodyPr/>
        <a:lstStyle/>
        <a:p>
          <a:r>
            <a:rPr lang="en-US" b="0" i="0"/>
            <a:t>Seorang pembela mengatakan, “mana mungkin klien saya melakukan kejahatan, dia baru saja bercerai dan kehilangan rumah.</a:t>
          </a:r>
          <a:br>
            <a:rPr lang="en-US"/>
          </a:br>
          <a:endParaRPr lang="en-US"/>
        </a:p>
      </dgm:t>
    </dgm:pt>
    <dgm:pt modelId="{14468728-68FD-44A3-9F06-B623D89D92CC}" type="parTrans" cxnId="{BB5F0123-2E6C-4077-81A3-F7D0F477C3EF}">
      <dgm:prSet/>
      <dgm:spPr/>
      <dgm:t>
        <a:bodyPr/>
        <a:lstStyle/>
        <a:p>
          <a:endParaRPr lang="en-US"/>
        </a:p>
      </dgm:t>
    </dgm:pt>
    <dgm:pt modelId="{A09C0947-0837-479C-A55B-92B62A3E024F}" type="sibTrans" cxnId="{BB5F0123-2E6C-4077-81A3-F7D0F477C3EF}">
      <dgm:prSet/>
      <dgm:spPr/>
      <dgm:t>
        <a:bodyPr/>
        <a:lstStyle/>
        <a:p>
          <a:endParaRPr lang="en-US"/>
        </a:p>
      </dgm:t>
    </dgm:pt>
    <dgm:pt modelId="{EE1962EA-5B0D-4471-A834-EC77694DFF26}" type="pres">
      <dgm:prSet presAssocID="{1DFF1A1B-FDA7-4787-8C41-25C6F99E2897}" presName="root" presStyleCnt="0">
        <dgm:presLayoutVars>
          <dgm:dir/>
          <dgm:resizeHandles val="exact"/>
        </dgm:presLayoutVars>
      </dgm:prSet>
      <dgm:spPr/>
    </dgm:pt>
    <dgm:pt modelId="{57209A6B-90D2-47F6-8370-B028BD705323}" type="pres">
      <dgm:prSet presAssocID="{6F0664D1-C211-47D8-847F-CBEC4D539B5A}" presName="compNode" presStyleCnt="0"/>
      <dgm:spPr/>
    </dgm:pt>
    <dgm:pt modelId="{51FB1A9C-F4AF-4979-90E6-E117F193E4D3}" type="pres">
      <dgm:prSet presAssocID="{6F0664D1-C211-47D8-847F-CBEC4D539B5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nd Chime"/>
        </a:ext>
      </dgm:extLst>
    </dgm:pt>
    <dgm:pt modelId="{01B1FA69-BE49-4CD0-9884-F3137339A2DD}" type="pres">
      <dgm:prSet presAssocID="{6F0664D1-C211-47D8-847F-CBEC4D539B5A}" presName="spaceRect" presStyleCnt="0"/>
      <dgm:spPr/>
    </dgm:pt>
    <dgm:pt modelId="{C1E036DD-D92E-4443-8D23-4A4EF54D56CA}" type="pres">
      <dgm:prSet presAssocID="{6F0664D1-C211-47D8-847F-CBEC4D539B5A}" presName="textRect" presStyleLbl="revTx" presStyleIdx="0" presStyleCnt="2">
        <dgm:presLayoutVars>
          <dgm:chMax val="1"/>
          <dgm:chPref val="1"/>
        </dgm:presLayoutVars>
      </dgm:prSet>
      <dgm:spPr/>
    </dgm:pt>
    <dgm:pt modelId="{450FD541-23AF-4713-82FD-608D7972D427}" type="pres">
      <dgm:prSet presAssocID="{B0A3452D-535E-4CA7-B246-89AF7AE706BE}" presName="sibTrans" presStyleCnt="0"/>
      <dgm:spPr/>
    </dgm:pt>
    <dgm:pt modelId="{4401A01D-AF14-45B0-AC78-3ADA8D844051}" type="pres">
      <dgm:prSet presAssocID="{09389E3B-0561-4F0C-8951-487A9E0A34D8}" presName="compNode" presStyleCnt="0"/>
      <dgm:spPr/>
    </dgm:pt>
    <dgm:pt modelId="{AF494810-8ADF-43AB-A7B8-F20766FF694C}" type="pres">
      <dgm:prSet presAssocID="{09389E3B-0561-4F0C-8951-487A9E0A34D8}"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Quotes"/>
        </a:ext>
      </dgm:extLst>
    </dgm:pt>
    <dgm:pt modelId="{F7C145B7-95F1-4127-B546-A9C7E9BE464F}" type="pres">
      <dgm:prSet presAssocID="{09389E3B-0561-4F0C-8951-487A9E0A34D8}" presName="spaceRect" presStyleCnt="0"/>
      <dgm:spPr/>
    </dgm:pt>
    <dgm:pt modelId="{E6A5FB2F-EC2C-4119-B9E8-E4D8CF54D69B}" type="pres">
      <dgm:prSet presAssocID="{09389E3B-0561-4F0C-8951-487A9E0A34D8}" presName="textRect" presStyleLbl="revTx" presStyleIdx="1" presStyleCnt="2">
        <dgm:presLayoutVars>
          <dgm:chMax val="1"/>
          <dgm:chPref val="1"/>
        </dgm:presLayoutVars>
      </dgm:prSet>
      <dgm:spPr/>
    </dgm:pt>
  </dgm:ptLst>
  <dgm:cxnLst>
    <dgm:cxn modelId="{287DF61B-89C6-4E01-B2B9-22B27D88E0D1}" type="presOf" srcId="{1DFF1A1B-FDA7-4787-8C41-25C6F99E2897}" destId="{EE1962EA-5B0D-4471-A834-EC77694DFF26}" srcOrd="0" destOrd="0" presId="urn:microsoft.com/office/officeart/2018/2/layout/IconLabelList"/>
    <dgm:cxn modelId="{BB5F0123-2E6C-4077-81A3-F7D0F477C3EF}" srcId="{1DFF1A1B-FDA7-4787-8C41-25C6F99E2897}" destId="{09389E3B-0561-4F0C-8951-487A9E0A34D8}" srcOrd="1" destOrd="0" parTransId="{14468728-68FD-44A3-9F06-B623D89D92CC}" sibTransId="{A09C0947-0837-479C-A55B-92B62A3E024F}"/>
    <dgm:cxn modelId="{62ADE125-ACE6-4312-B013-DFE9947A78E4}" type="presOf" srcId="{09389E3B-0561-4F0C-8951-487A9E0A34D8}" destId="{E6A5FB2F-EC2C-4119-B9E8-E4D8CF54D69B}" srcOrd="0" destOrd="0" presId="urn:microsoft.com/office/officeart/2018/2/layout/IconLabelList"/>
    <dgm:cxn modelId="{4D4EB491-749F-43C7-922A-65EC2736E210}" type="presOf" srcId="{6F0664D1-C211-47D8-847F-CBEC4D539B5A}" destId="{C1E036DD-D92E-4443-8D23-4A4EF54D56CA}" srcOrd="0" destOrd="0" presId="urn:microsoft.com/office/officeart/2018/2/layout/IconLabelList"/>
    <dgm:cxn modelId="{903B7295-634F-4350-BC16-D943A890DFE7}" srcId="{1DFF1A1B-FDA7-4787-8C41-25C6F99E2897}" destId="{6F0664D1-C211-47D8-847F-CBEC4D539B5A}" srcOrd="0" destOrd="0" parTransId="{93671573-FFF6-4B64-A631-E8EAA02078B3}" sibTransId="{B0A3452D-535E-4CA7-B246-89AF7AE706BE}"/>
    <dgm:cxn modelId="{BFD2E493-D3A3-48B3-94FA-57E20AC58598}" type="presParOf" srcId="{EE1962EA-5B0D-4471-A834-EC77694DFF26}" destId="{57209A6B-90D2-47F6-8370-B028BD705323}" srcOrd="0" destOrd="0" presId="urn:microsoft.com/office/officeart/2018/2/layout/IconLabelList"/>
    <dgm:cxn modelId="{63780B9B-13F6-434C-8BFF-41B4065C5C26}" type="presParOf" srcId="{57209A6B-90D2-47F6-8370-B028BD705323}" destId="{51FB1A9C-F4AF-4979-90E6-E117F193E4D3}" srcOrd="0" destOrd="0" presId="urn:microsoft.com/office/officeart/2018/2/layout/IconLabelList"/>
    <dgm:cxn modelId="{0B8045EC-CBA7-4562-988B-1F8B6A0F181C}" type="presParOf" srcId="{57209A6B-90D2-47F6-8370-B028BD705323}" destId="{01B1FA69-BE49-4CD0-9884-F3137339A2DD}" srcOrd="1" destOrd="0" presId="urn:microsoft.com/office/officeart/2018/2/layout/IconLabelList"/>
    <dgm:cxn modelId="{68916E1E-86C6-4F3C-9866-F81BA2AFAAD6}" type="presParOf" srcId="{57209A6B-90D2-47F6-8370-B028BD705323}" destId="{C1E036DD-D92E-4443-8D23-4A4EF54D56CA}" srcOrd="2" destOrd="0" presId="urn:microsoft.com/office/officeart/2018/2/layout/IconLabelList"/>
    <dgm:cxn modelId="{F0894FC6-0237-4B7E-BD74-E88FB8F3EF14}" type="presParOf" srcId="{EE1962EA-5B0D-4471-A834-EC77694DFF26}" destId="{450FD541-23AF-4713-82FD-608D7972D427}" srcOrd="1" destOrd="0" presId="urn:microsoft.com/office/officeart/2018/2/layout/IconLabelList"/>
    <dgm:cxn modelId="{109E3BA3-E8D4-4F03-846B-AAB188832F89}" type="presParOf" srcId="{EE1962EA-5B0D-4471-A834-EC77694DFF26}" destId="{4401A01D-AF14-45B0-AC78-3ADA8D844051}" srcOrd="2" destOrd="0" presId="urn:microsoft.com/office/officeart/2018/2/layout/IconLabelList"/>
    <dgm:cxn modelId="{4259820B-79E1-4CD5-9A69-C532EFE1EEA0}" type="presParOf" srcId="{4401A01D-AF14-45B0-AC78-3ADA8D844051}" destId="{AF494810-8ADF-43AB-A7B8-F20766FF694C}" srcOrd="0" destOrd="0" presId="urn:microsoft.com/office/officeart/2018/2/layout/IconLabelList"/>
    <dgm:cxn modelId="{FA82098F-EE50-42BD-9136-BCE821D9DAA7}" type="presParOf" srcId="{4401A01D-AF14-45B0-AC78-3ADA8D844051}" destId="{F7C145B7-95F1-4127-B546-A9C7E9BE464F}" srcOrd="1" destOrd="0" presId="urn:microsoft.com/office/officeart/2018/2/layout/IconLabelList"/>
    <dgm:cxn modelId="{9B0E2D28-D003-42B3-B47B-07208DDD3227}" type="presParOf" srcId="{4401A01D-AF14-45B0-AC78-3ADA8D844051}" destId="{E6A5FB2F-EC2C-4119-B9E8-E4D8CF54D69B}"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582D057-C980-43C0-966A-3C831DC6A661}" type="doc">
      <dgm:prSet loTypeId="urn:microsoft.com/office/officeart/2005/8/layout/cycle5" loCatId="cycle" qsTypeId="urn:microsoft.com/office/officeart/2005/8/quickstyle/simple5" qsCatId="simple" csTypeId="urn:microsoft.com/office/officeart/2005/8/colors/colorful1" csCatId="colorful"/>
      <dgm:spPr/>
      <dgm:t>
        <a:bodyPr/>
        <a:lstStyle/>
        <a:p>
          <a:endParaRPr lang="en-US"/>
        </a:p>
      </dgm:t>
    </dgm:pt>
    <dgm:pt modelId="{07CF2231-216F-4586-BC2D-11536AC2E9ED}">
      <dgm:prSet/>
      <dgm:spPr/>
      <dgm:t>
        <a:bodyPr/>
        <a:lstStyle/>
        <a:p>
          <a:r>
            <a:rPr lang="en-US" b="0" i="0"/>
            <a:t>MEMERIKSA ARGUMENTASI MENGGUNAKAN METODE FATE (FALLACIES, ALTERNATIVES, TRUTH, EVIDENCE):</a:t>
          </a:r>
          <a:endParaRPr lang="en-US"/>
        </a:p>
      </dgm:t>
    </dgm:pt>
    <dgm:pt modelId="{6FD5D228-7BF6-4FDD-B4D2-226DB8233675}" type="parTrans" cxnId="{2FCD6AE4-FF3D-4688-913A-CEF2234369D3}">
      <dgm:prSet/>
      <dgm:spPr/>
      <dgm:t>
        <a:bodyPr/>
        <a:lstStyle/>
        <a:p>
          <a:endParaRPr lang="en-US"/>
        </a:p>
      </dgm:t>
    </dgm:pt>
    <dgm:pt modelId="{9171AAEE-9A67-44F0-8A3B-77B45F205F3B}" type="sibTrans" cxnId="{2FCD6AE4-FF3D-4688-913A-CEF2234369D3}">
      <dgm:prSet/>
      <dgm:spPr/>
      <dgm:t>
        <a:bodyPr/>
        <a:lstStyle/>
        <a:p>
          <a:endParaRPr lang="en-US"/>
        </a:p>
      </dgm:t>
    </dgm:pt>
    <dgm:pt modelId="{6F1FB06C-862F-431C-AA5C-F1F7AD610D47}">
      <dgm:prSet/>
      <dgm:spPr/>
      <dgm:t>
        <a:bodyPr/>
        <a:lstStyle/>
        <a:p>
          <a:r>
            <a:rPr lang="en-US" b="0" i="0"/>
            <a:t>MENGIDENTIFIKASI KESESATAN DALAM HUBUNGAN LOGIS DALAM SEBUAH ARGUMENTASI.</a:t>
          </a:r>
          <a:endParaRPr lang="en-US"/>
        </a:p>
      </dgm:t>
    </dgm:pt>
    <dgm:pt modelId="{1EF0036D-66FC-4787-9A3C-8C221EA567F7}" type="parTrans" cxnId="{B243851D-F42C-476F-B0D1-F4B9B3EC554D}">
      <dgm:prSet/>
      <dgm:spPr/>
      <dgm:t>
        <a:bodyPr/>
        <a:lstStyle/>
        <a:p>
          <a:endParaRPr lang="en-US"/>
        </a:p>
      </dgm:t>
    </dgm:pt>
    <dgm:pt modelId="{ED97C59C-08D8-49DB-9CAC-4F2C8CBCBFA5}" type="sibTrans" cxnId="{B243851D-F42C-476F-B0D1-F4B9B3EC554D}">
      <dgm:prSet/>
      <dgm:spPr/>
      <dgm:t>
        <a:bodyPr/>
        <a:lstStyle/>
        <a:p>
          <a:endParaRPr lang="en-US"/>
        </a:p>
      </dgm:t>
    </dgm:pt>
    <dgm:pt modelId="{42A011E1-DCBB-485D-9876-5EA4FDF2315C}">
      <dgm:prSet/>
      <dgm:spPr/>
      <dgm:t>
        <a:bodyPr/>
        <a:lstStyle/>
        <a:p>
          <a:r>
            <a:rPr lang="en-US" b="0" i="0"/>
            <a:t>MENENTUKAN APAKAH PREMIS PENDUKUNG ADALAH SATU-SATUNYA ALTERNATIF.</a:t>
          </a:r>
          <a:endParaRPr lang="en-US"/>
        </a:p>
      </dgm:t>
    </dgm:pt>
    <dgm:pt modelId="{915E1954-CFAE-47BD-89DB-A59F1D1E704D}" type="parTrans" cxnId="{3746E484-83F0-43B6-85C2-9B06FAEA2511}">
      <dgm:prSet/>
      <dgm:spPr/>
      <dgm:t>
        <a:bodyPr/>
        <a:lstStyle/>
        <a:p>
          <a:endParaRPr lang="en-US"/>
        </a:p>
      </dgm:t>
    </dgm:pt>
    <dgm:pt modelId="{0B0DD9FA-55E6-4B58-9D61-24B6575B8742}" type="sibTrans" cxnId="{3746E484-83F0-43B6-85C2-9B06FAEA2511}">
      <dgm:prSet/>
      <dgm:spPr/>
      <dgm:t>
        <a:bodyPr/>
        <a:lstStyle/>
        <a:p>
          <a:endParaRPr lang="en-US"/>
        </a:p>
      </dgm:t>
    </dgm:pt>
    <dgm:pt modelId="{C082EF45-AF53-4577-99B0-775EF81875CB}">
      <dgm:prSet/>
      <dgm:spPr/>
      <dgm:t>
        <a:bodyPr/>
        <a:lstStyle/>
        <a:p>
          <a:r>
            <a:rPr lang="en-US" b="0" i="0"/>
            <a:t>MENENTUKAN NILAI KEBENARAN PREMIS YANG ADA.</a:t>
          </a:r>
          <a:endParaRPr lang="en-US"/>
        </a:p>
      </dgm:t>
    </dgm:pt>
    <dgm:pt modelId="{0E6BC036-8474-431E-A9B7-6DB8BC3638CF}" type="parTrans" cxnId="{1CBB6074-6C8A-49E0-9A6C-E270A62DC38A}">
      <dgm:prSet/>
      <dgm:spPr/>
      <dgm:t>
        <a:bodyPr/>
        <a:lstStyle/>
        <a:p>
          <a:endParaRPr lang="en-US"/>
        </a:p>
      </dgm:t>
    </dgm:pt>
    <dgm:pt modelId="{F601877D-F550-47B6-9E8D-D0F42FAE95EE}" type="sibTrans" cxnId="{1CBB6074-6C8A-49E0-9A6C-E270A62DC38A}">
      <dgm:prSet/>
      <dgm:spPr/>
      <dgm:t>
        <a:bodyPr/>
        <a:lstStyle/>
        <a:p>
          <a:endParaRPr lang="en-US"/>
        </a:p>
      </dgm:t>
    </dgm:pt>
    <dgm:pt modelId="{14898753-D22C-4222-996F-45B1D525B4A6}">
      <dgm:prSet/>
      <dgm:spPr/>
      <dgm:t>
        <a:bodyPr/>
        <a:lstStyle/>
        <a:p>
          <a:r>
            <a:rPr lang="en-US" b="0" i="0"/>
            <a:t>MENGEVALUASI BUKTI PENDUKUNG PREMIS YANG ADA.</a:t>
          </a:r>
          <a:endParaRPr lang="en-US"/>
        </a:p>
      </dgm:t>
    </dgm:pt>
    <dgm:pt modelId="{B6B4D615-E634-49A1-AE4F-633815BA90E3}" type="parTrans" cxnId="{AA614D07-EB1F-4F5F-BD73-5F52161A7CCA}">
      <dgm:prSet/>
      <dgm:spPr/>
      <dgm:t>
        <a:bodyPr/>
        <a:lstStyle/>
        <a:p>
          <a:endParaRPr lang="en-US"/>
        </a:p>
      </dgm:t>
    </dgm:pt>
    <dgm:pt modelId="{E8885BD2-FB49-4243-ADD8-47D57659418D}" type="sibTrans" cxnId="{AA614D07-EB1F-4F5F-BD73-5F52161A7CCA}">
      <dgm:prSet/>
      <dgm:spPr/>
      <dgm:t>
        <a:bodyPr/>
        <a:lstStyle/>
        <a:p>
          <a:endParaRPr lang="en-US"/>
        </a:p>
      </dgm:t>
    </dgm:pt>
    <dgm:pt modelId="{871E2011-6BC9-4220-9649-83C4C3CF28BC}" type="pres">
      <dgm:prSet presAssocID="{B582D057-C980-43C0-966A-3C831DC6A661}" presName="cycle" presStyleCnt="0">
        <dgm:presLayoutVars>
          <dgm:dir/>
          <dgm:resizeHandles val="exact"/>
        </dgm:presLayoutVars>
      </dgm:prSet>
      <dgm:spPr/>
    </dgm:pt>
    <dgm:pt modelId="{A92133F2-C91A-4FEC-8E77-B616B337B53F}" type="pres">
      <dgm:prSet presAssocID="{07CF2231-216F-4586-BC2D-11536AC2E9ED}" presName="node" presStyleLbl="node1" presStyleIdx="0" presStyleCnt="5">
        <dgm:presLayoutVars>
          <dgm:bulletEnabled val="1"/>
        </dgm:presLayoutVars>
      </dgm:prSet>
      <dgm:spPr/>
    </dgm:pt>
    <dgm:pt modelId="{28201D3D-D349-4058-8AB5-620DA4308A00}" type="pres">
      <dgm:prSet presAssocID="{07CF2231-216F-4586-BC2D-11536AC2E9ED}" presName="spNode" presStyleCnt="0"/>
      <dgm:spPr/>
    </dgm:pt>
    <dgm:pt modelId="{87205B99-FB1F-4F0C-88A0-5AD17E1C7A37}" type="pres">
      <dgm:prSet presAssocID="{9171AAEE-9A67-44F0-8A3B-77B45F205F3B}" presName="sibTrans" presStyleLbl="sibTrans1D1" presStyleIdx="0" presStyleCnt="5"/>
      <dgm:spPr/>
    </dgm:pt>
    <dgm:pt modelId="{DDFAC878-C07E-4A02-B801-3C7982980ED4}" type="pres">
      <dgm:prSet presAssocID="{6F1FB06C-862F-431C-AA5C-F1F7AD610D47}" presName="node" presStyleLbl="node1" presStyleIdx="1" presStyleCnt="5">
        <dgm:presLayoutVars>
          <dgm:bulletEnabled val="1"/>
        </dgm:presLayoutVars>
      </dgm:prSet>
      <dgm:spPr/>
    </dgm:pt>
    <dgm:pt modelId="{62F4268B-AC65-4759-978A-4D10179DF254}" type="pres">
      <dgm:prSet presAssocID="{6F1FB06C-862F-431C-AA5C-F1F7AD610D47}" presName="spNode" presStyleCnt="0"/>
      <dgm:spPr/>
    </dgm:pt>
    <dgm:pt modelId="{CE6DB1D2-7744-489F-8109-9AF2DFC3ED89}" type="pres">
      <dgm:prSet presAssocID="{ED97C59C-08D8-49DB-9CAC-4F2C8CBCBFA5}" presName="sibTrans" presStyleLbl="sibTrans1D1" presStyleIdx="1" presStyleCnt="5"/>
      <dgm:spPr/>
    </dgm:pt>
    <dgm:pt modelId="{5F325109-D516-4A47-92C5-AF0A7B4D6CAB}" type="pres">
      <dgm:prSet presAssocID="{42A011E1-DCBB-485D-9876-5EA4FDF2315C}" presName="node" presStyleLbl="node1" presStyleIdx="2" presStyleCnt="5">
        <dgm:presLayoutVars>
          <dgm:bulletEnabled val="1"/>
        </dgm:presLayoutVars>
      </dgm:prSet>
      <dgm:spPr/>
    </dgm:pt>
    <dgm:pt modelId="{320CA653-13DF-46BC-A81E-81C4EE1FA3DE}" type="pres">
      <dgm:prSet presAssocID="{42A011E1-DCBB-485D-9876-5EA4FDF2315C}" presName="spNode" presStyleCnt="0"/>
      <dgm:spPr/>
    </dgm:pt>
    <dgm:pt modelId="{A136CCE0-19A2-48A1-8941-ACAF3438672D}" type="pres">
      <dgm:prSet presAssocID="{0B0DD9FA-55E6-4B58-9D61-24B6575B8742}" presName="sibTrans" presStyleLbl="sibTrans1D1" presStyleIdx="2" presStyleCnt="5"/>
      <dgm:spPr/>
    </dgm:pt>
    <dgm:pt modelId="{DFA21665-A68C-429F-A991-9A98330A1D9D}" type="pres">
      <dgm:prSet presAssocID="{C082EF45-AF53-4577-99B0-775EF81875CB}" presName="node" presStyleLbl="node1" presStyleIdx="3" presStyleCnt="5">
        <dgm:presLayoutVars>
          <dgm:bulletEnabled val="1"/>
        </dgm:presLayoutVars>
      </dgm:prSet>
      <dgm:spPr/>
    </dgm:pt>
    <dgm:pt modelId="{2D6CDD8D-93F1-4357-9503-C9B29280169E}" type="pres">
      <dgm:prSet presAssocID="{C082EF45-AF53-4577-99B0-775EF81875CB}" presName="spNode" presStyleCnt="0"/>
      <dgm:spPr/>
    </dgm:pt>
    <dgm:pt modelId="{47DAA3D1-CDE3-460B-A944-11352DDB2780}" type="pres">
      <dgm:prSet presAssocID="{F601877D-F550-47B6-9E8D-D0F42FAE95EE}" presName="sibTrans" presStyleLbl="sibTrans1D1" presStyleIdx="3" presStyleCnt="5"/>
      <dgm:spPr/>
    </dgm:pt>
    <dgm:pt modelId="{7C0EDFDE-2B64-4CAF-AE76-BC448351E091}" type="pres">
      <dgm:prSet presAssocID="{14898753-D22C-4222-996F-45B1D525B4A6}" presName="node" presStyleLbl="node1" presStyleIdx="4" presStyleCnt="5">
        <dgm:presLayoutVars>
          <dgm:bulletEnabled val="1"/>
        </dgm:presLayoutVars>
      </dgm:prSet>
      <dgm:spPr/>
    </dgm:pt>
    <dgm:pt modelId="{45AF574B-E332-4A01-B1DF-0A25871F35BC}" type="pres">
      <dgm:prSet presAssocID="{14898753-D22C-4222-996F-45B1D525B4A6}" presName="spNode" presStyleCnt="0"/>
      <dgm:spPr/>
    </dgm:pt>
    <dgm:pt modelId="{21F2B020-9ABE-45CB-8D20-62767C4DAA37}" type="pres">
      <dgm:prSet presAssocID="{E8885BD2-FB49-4243-ADD8-47D57659418D}" presName="sibTrans" presStyleLbl="sibTrans1D1" presStyleIdx="4" presStyleCnt="5"/>
      <dgm:spPr/>
    </dgm:pt>
  </dgm:ptLst>
  <dgm:cxnLst>
    <dgm:cxn modelId="{CC36F701-7482-4367-8A12-C9E81F707B50}" type="presOf" srcId="{C082EF45-AF53-4577-99B0-775EF81875CB}" destId="{DFA21665-A68C-429F-A991-9A98330A1D9D}" srcOrd="0" destOrd="0" presId="urn:microsoft.com/office/officeart/2005/8/layout/cycle5"/>
    <dgm:cxn modelId="{0D360D02-56F8-448F-96A1-D97A0CA8BCA2}" type="presOf" srcId="{0B0DD9FA-55E6-4B58-9D61-24B6575B8742}" destId="{A136CCE0-19A2-48A1-8941-ACAF3438672D}" srcOrd="0" destOrd="0" presId="urn:microsoft.com/office/officeart/2005/8/layout/cycle5"/>
    <dgm:cxn modelId="{AA614D07-EB1F-4F5F-BD73-5F52161A7CCA}" srcId="{B582D057-C980-43C0-966A-3C831DC6A661}" destId="{14898753-D22C-4222-996F-45B1D525B4A6}" srcOrd="4" destOrd="0" parTransId="{B6B4D615-E634-49A1-AE4F-633815BA90E3}" sibTransId="{E8885BD2-FB49-4243-ADD8-47D57659418D}"/>
    <dgm:cxn modelId="{B243851D-F42C-476F-B0D1-F4B9B3EC554D}" srcId="{B582D057-C980-43C0-966A-3C831DC6A661}" destId="{6F1FB06C-862F-431C-AA5C-F1F7AD610D47}" srcOrd="1" destOrd="0" parTransId="{1EF0036D-66FC-4787-9A3C-8C221EA567F7}" sibTransId="{ED97C59C-08D8-49DB-9CAC-4F2C8CBCBFA5}"/>
    <dgm:cxn modelId="{4932941E-06B1-49CD-AA0D-5009CB7ED4A5}" type="presOf" srcId="{6F1FB06C-862F-431C-AA5C-F1F7AD610D47}" destId="{DDFAC878-C07E-4A02-B801-3C7982980ED4}" srcOrd="0" destOrd="0" presId="urn:microsoft.com/office/officeart/2005/8/layout/cycle5"/>
    <dgm:cxn modelId="{96093221-B946-4EED-A39D-AA9CA3F91E1F}" type="presOf" srcId="{B582D057-C980-43C0-966A-3C831DC6A661}" destId="{871E2011-6BC9-4220-9649-83C4C3CF28BC}" srcOrd="0" destOrd="0" presId="urn:microsoft.com/office/officeart/2005/8/layout/cycle5"/>
    <dgm:cxn modelId="{05D3883A-AE83-4CBF-A847-7DC3848A2948}" type="presOf" srcId="{E8885BD2-FB49-4243-ADD8-47D57659418D}" destId="{21F2B020-9ABE-45CB-8D20-62767C4DAA37}" srcOrd="0" destOrd="0" presId="urn:microsoft.com/office/officeart/2005/8/layout/cycle5"/>
    <dgm:cxn modelId="{1CBB6074-6C8A-49E0-9A6C-E270A62DC38A}" srcId="{B582D057-C980-43C0-966A-3C831DC6A661}" destId="{C082EF45-AF53-4577-99B0-775EF81875CB}" srcOrd="3" destOrd="0" parTransId="{0E6BC036-8474-431E-A9B7-6DB8BC3638CF}" sibTransId="{F601877D-F550-47B6-9E8D-D0F42FAE95EE}"/>
    <dgm:cxn modelId="{A6A41455-1013-4C15-9495-261E7FB9BF00}" type="presOf" srcId="{9171AAEE-9A67-44F0-8A3B-77B45F205F3B}" destId="{87205B99-FB1F-4F0C-88A0-5AD17E1C7A37}" srcOrd="0" destOrd="0" presId="urn:microsoft.com/office/officeart/2005/8/layout/cycle5"/>
    <dgm:cxn modelId="{38466978-B490-4BCC-8138-F4B5DE8FDE59}" type="presOf" srcId="{F601877D-F550-47B6-9E8D-D0F42FAE95EE}" destId="{47DAA3D1-CDE3-460B-A944-11352DDB2780}" srcOrd="0" destOrd="0" presId="urn:microsoft.com/office/officeart/2005/8/layout/cycle5"/>
    <dgm:cxn modelId="{3746E484-83F0-43B6-85C2-9B06FAEA2511}" srcId="{B582D057-C980-43C0-966A-3C831DC6A661}" destId="{42A011E1-DCBB-485D-9876-5EA4FDF2315C}" srcOrd="2" destOrd="0" parTransId="{915E1954-CFAE-47BD-89DB-A59F1D1E704D}" sibTransId="{0B0DD9FA-55E6-4B58-9D61-24B6575B8742}"/>
    <dgm:cxn modelId="{66210B8F-8EDA-4C31-8069-6A3ABAB45C41}" type="presOf" srcId="{07CF2231-216F-4586-BC2D-11536AC2E9ED}" destId="{A92133F2-C91A-4FEC-8E77-B616B337B53F}" srcOrd="0" destOrd="0" presId="urn:microsoft.com/office/officeart/2005/8/layout/cycle5"/>
    <dgm:cxn modelId="{A5832A99-695C-4C92-83C4-6056BC9DEDFA}" type="presOf" srcId="{ED97C59C-08D8-49DB-9CAC-4F2C8CBCBFA5}" destId="{CE6DB1D2-7744-489F-8109-9AF2DFC3ED89}" srcOrd="0" destOrd="0" presId="urn:microsoft.com/office/officeart/2005/8/layout/cycle5"/>
    <dgm:cxn modelId="{54AE08E2-809B-4D9E-87F5-EAA764E8EBE0}" type="presOf" srcId="{42A011E1-DCBB-485D-9876-5EA4FDF2315C}" destId="{5F325109-D516-4A47-92C5-AF0A7B4D6CAB}" srcOrd="0" destOrd="0" presId="urn:microsoft.com/office/officeart/2005/8/layout/cycle5"/>
    <dgm:cxn modelId="{2FCD6AE4-FF3D-4688-913A-CEF2234369D3}" srcId="{B582D057-C980-43C0-966A-3C831DC6A661}" destId="{07CF2231-216F-4586-BC2D-11536AC2E9ED}" srcOrd="0" destOrd="0" parTransId="{6FD5D228-7BF6-4FDD-B4D2-226DB8233675}" sibTransId="{9171AAEE-9A67-44F0-8A3B-77B45F205F3B}"/>
    <dgm:cxn modelId="{8F8857E5-BFBF-44E3-9D24-7D703294D5CC}" type="presOf" srcId="{14898753-D22C-4222-996F-45B1D525B4A6}" destId="{7C0EDFDE-2B64-4CAF-AE76-BC448351E091}" srcOrd="0" destOrd="0" presId="urn:microsoft.com/office/officeart/2005/8/layout/cycle5"/>
    <dgm:cxn modelId="{41F878C9-7838-4868-B418-6C0C86D2A573}" type="presParOf" srcId="{871E2011-6BC9-4220-9649-83C4C3CF28BC}" destId="{A92133F2-C91A-4FEC-8E77-B616B337B53F}" srcOrd="0" destOrd="0" presId="urn:microsoft.com/office/officeart/2005/8/layout/cycle5"/>
    <dgm:cxn modelId="{1F258DA5-2156-4F1A-8A84-B890D1C00673}" type="presParOf" srcId="{871E2011-6BC9-4220-9649-83C4C3CF28BC}" destId="{28201D3D-D349-4058-8AB5-620DA4308A00}" srcOrd="1" destOrd="0" presId="urn:microsoft.com/office/officeart/2005/8/layout/cycle5"/>
    <dgm:cxn modelId="{8FD20F42-653A-4775-9A8D-3AE430F2BEC0}" type="presParOf" srcId="{871E2011-6BC9-4220-9649-83C4C3CF28BC}" destId="{87205B99-FB1F-4F0C-88A0-5AD17E1C7A37}" srcOrd="2" destOrd="0" presId="urn:microsoft.com/office/officeart/2005/8/layout/cycle5"/>
    <dgm:cxn modelId="{09A0C360-EE46-4BA9-B33A-B4D81F08FA21}" type="presParOf" srcId="{871E2011-6BC9-4220-9649-83C4C3CF28BC}" destId="{DDFAC878-C07E-4A02-B801-3C7982980ED4}" srcOrd="3" destOrd="0" presId="urn:microsoft.com/office/officeart/2005/8/layout/cycle5"/>
    <dgm:cxn modelId="{DAF9295B-4142-4C42-9C8A-F03F71A10ED3}" type="presParOf" srcId="{871E2011-6BC9-4220-9649-83C4C3CF28BC}" destId="{62F4268B-AC65-4759-978A-4D10179DF254}" srcOrd="4" destOrd="0" presId="urn:microsoft.com/office/officeart/2005/8/layout/cycle5"/>
    <dgm:cxn modelId="{27618906-A9AC-4B45-B16E-3D30A1A8931F}" type="presParOf" srcId="{871E2011-6BC9-4220-9649-83C4C3CF28BC}" destId="{CE6DB1D2-7744-489F-8109-9AF2DFC3ED89}" srcOrd="5" destOrd="0" presId="urn:microsoft.com/office/officeart/2005/8/layout/cycle5"/>
    <dgm:cxn modelId="{CC08BE98-9CB4-47E1-AAAE-BC0680085B5E}" type="presParOf" srcId="{871E2011-6BC9-4220-9649-83C4C3CF28BC}" destId="{5F325109-D516-4A47-92C5-AF0A7B4D6CAB}" srcOrd="6" destOrd="0" presId="urn:microsoft.com/office/officeart/2005/8/layout/cycle5"/>
    <dgm:cxn modelId="{0E220253-8BBE-413A-9E2B-A2AFE1B8AD62}" type="presParOf" srcId="{871E2011-6BC9-4220-9649-83C4C3CF28BC}" destId="{320CA653-13DF-46BC-A81E-81C4EE1FA3DE}" srcOrd="7" destOrd="0" presId="urn:microsoft.com/office/officeart/2005/8/layout/cycle5"/>
    <dgm:cxn modelId="{F1CEF403-D46A-49C2-9094-28D371ED8C64}" type="presParOf" srcId="{871E2011-6BC9-4220-9649-83C4C3CF28BC}" destId="{A136CCE0-19A2-48A1-8941-ACAF3438672D}" srcOrd="8" destOrd="0" presId="urn:microsoft.com/office/officeart/2005/8/layout/cycle5"/>
    <dgm:cxn modelId="{881A7D32-F4D2-4CF1-9E9A-C01BAC15E89B}" type="presParOf" srcId="{871E2011-6BC9-4220-9649-83C4C3CF28BC}" destId="{DFA21665-A68C-429F-A991-9A98330A1D9D}" srcOrd="9" destOrd="0" presId="urn:microsoft.com/office/officeart/2005/8/layout/cycle5"/>
    <dgm:cxn modelId="{30572911-E52B-4A41-BB18-986F78A9052A}" type="presParOf" srcId="{871E2011-6BC9-4220-9649-83C4C3CF28BC}" destId="{2D6CDD8D-93F1-4357-9503-C9B29280169E}" srcOrd="10" destOrd="0" presId="urn:microsoft.com/office/officeart/2005/8/layout/cycle5"/>
    <dgm:cxn modelId="{602EC512-F721-4139-BF8D-5901B9F0E983}" type="presParOf" srcId="{871E2011-6BC9-4220-9649-83C4C3CF28BC}" destId="{47DAA3D1-CDE3-460B-A944-11352DDB2780}" srcOrd="11" destOrd="0" presId="urn:microsoft.com/office/officeart/2005/8/layout/cycle5"/>
    <dgm:cxn modelId="{E9A6E5F7-E422-4026-BE0B-DF1283EDE6A1}" type="presParOf" srcId="{871E2011-6BC9-4220-9649-83C4C3CF28BC}" destId="{7C0EDFDE-2B64-4CAF-AE76-BC448351E091}" srcOrd="12" destOrd="0" presId="urn:microsoft.com/office/officeart/2005/8/layout/cycle5"/>
    <dgm:cxn modelId="{C428394C-7F41-448B-9740-5C65A77C4576}" type="presParOf" srcId="{871E2011-6BC9-4220-9649-83C4C3CF28BC}" destId="{45AF574B-E332-4A01-B1DF-0A25871F35BC}" srcOrd="13" destOrd="0" presId="urn:microsoft.com/office/officeart/2005/8/layout/cycle5"/>
    <dgm:cxn modelId="{D3F12D66-E7A9-41D3-B1CD-0C37AB526539}" type="presParOf" srcId="{871E2011-6BC9-4220-9649-83C4C3CF28BC}" destId="{21F2B020-9ABE-45CB-8D20-62767C4DAA37}" srcOrd="14"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3D9127F-D849-4C31-940C-5B548AE5AFA4}"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9E025CF-AB89-4D90-919F-4D7B12D1F2CF}">
      <dgm:prSet/>
      <dgm:spPr/>
      <dgm:t>
        <a:bodyPr/>
        <a:lstStyle/>
        <a:p>
          <a:r>
            <a:rPr lang="en-US" b="0" i="0"/>
            <a:t>DI SEBUAH PERKAMPUNGAN YANG AMAT PADAT, TERJADI KEBAKARAN. KEBETULAN PEMILIK RUMAH TERSEBUT ADALAH ORANG YANG JAHAT. KALAU KITA MEMBIARKAN RUMAH ITU TERBAKAR, AKIBATNYA RUMAH DI SEKITARNYA AKAN IKUT TERBAKAR, DAN SELURUH PERKAMPUNGAN AKAN TERBAKAR. MAKA KITA TAK BISA MENGAMBIL RISIKO—SIAPA PUN PEMILIK RUMAH TERSEBUT—KITA HARUS MEMADAMKAN APINYA. BUKAN UNTUK MENOLONG DIA, TETAPI UNTUK MENYELAMATKAN SELURUH KAMPUNG. </a:t>
          </a:r>
          <a:endParaRPr lang="en-US"/>
        </a:p>
      </dgm:t>
    </dgm:pt>
    <dgm:pt modelId="{C362D951-16D2-42DC-8D20-57CDA22C326C}" type="parTrans" cxnId="{646335CE-A4A9-43FF-9E49-3BDE05391249}">
      <dgm:prSet/>
      <dgm:spPr/>
      <dgm:t>
        <a:bodyPr/>
        <a:lstStyle/>
        <a:p>
          <a:endParaRPr lang="en-US"/>
        </a:p>
      </dgm:t>
    </dgm:pt>
    <dgm:pt modelId="{F5110DA0-F0E2-446B-ADE5-06F9C09B786C}" type="sibTrans" cxnId="{646335CE-A4A9-43FF-9E49-3BDE05391249}">
      <dgm:prSet/>
      <dgm:spPr/>
      <dgm:t>
        <a:bodyPr/>
        <a:lstStyle/>
        <a:p>
          <a:endParaRPr lang="en-US"/>
        </a:p>
      </dgm:t>
    </dgm:pt>
    <dgm:pt modelId="{D36C8D24-1BAA-4544-9BE3-75488D0F46F6}">
      <dgm:prSet/>
      <dgm:spPr/>
      <dgm:t>
        <a:bodyPr/>
        <a:lstStyle/>
        <a:p>
          <a:r>
            <a:rPr lang="en-US" b="0" i="0"/>
            <a:t>Pernyataan SMI dalam Pansus Century</a:t>
          </a:r>
          <a:br>
            <a:rPr lang="en-US"/>
          </a:br>
          <a:endParaRPr lang="en-US"/>
        </a:p>
      </dgm:t>
    </dgm:pt>
    <dgm:pt modelId="{B23275C2-95B7-4752-84D6-D69A0ED3B62B}" type="parTrans" cxnId="{FC50EA8F-8E74-49CA-A221-0EEC6BB2720B}">
      <dgm:prSet/>
      <dgm:spPr/>
      <dgm:t>
        <a:bodyPr/>
        <a:lstStyle/>
        <a:p>
          <a:endParaRPr lang="en-US"/>
        </a:p>
      </dgm:t>
    </dgm:pt>
    <dgm:pt modelId="{7D92337E-F7EB-4830-BBBE-053C0C18032A}" type="sibTrans" cxnId="{FC50EA8F-8E74-49CA-A221-0EEC6BB2720B}">
      <dgm:prSet/>
      <dgm:spPr/>
      <dgm:t>
        <a:bodyPr/>
        <a:lstStyle/>
        <a:p>
          <a:endParaRPr lang="en-US"/>
        </a:p>
      </dgm:t>
    </dgm:pt>
    <dgm:pt modelId="{66A6081F-D7E6-46D9-AF9E-9B7CD6F95D19}" type="pres">
      <dgm:prSet presAssocID="{D3D9127F-D849-4C31-940C-5B548AE5AFA4}" presName="linear" presStyleCnt="0">
        <dgm:presLayoutVars>
          <dgm:animLvl val="lvl"/>
          <dgm:resizeHandles val="exact"/>
        </dgm:presLayoutVars>
      </dgm:prSet>
      <dgm:spPr/>
    </dgm:pt>
    <dgm:pt modelId="{E9528F20-47FF-4DE1-99CE-E73295508258}" type="pres">
      <dgm:prSet presAssocID="{19E025CF-AB89-4D90-919F-4D7B12D1F2CF}" presName="parentText" presStyleLbl="node1" presStyleIdx="0" presStyleCnt="2">
        <dgm:presLayoutVars>
          <dgm:chMax val="0"/>
          <dgm:bulletEnabled val="1"/>
        </dgm:presLayoutVars>
      </dgm:prSet>
      <dgm:spPr/>
    </dgm:pt>
    <dgm:pt modelId="{20392D0B-1A2C-4D2E-8CC7-6D1F8581F935}" type="pres">
      <dgm:prSet presAssocID="{F5110DA0-F0E2-446B-ADE5-06F9C09B786C}" presName="spacer" presStyleCnt="0"/>
      <dgm:spPr/>
    </dgm:pt>
    <dgm:pt modelId="{BC813CFF-35CC-493D-8A2B-1DF73B82622D}" type="pres">
      <dgm:prSet presAssocID="{D36C8D24-1BAA-4544-9BE3-75488D0F46F6}" presName="parentText" presStyleLbl="node1" presStyleIdx="1" presStyleCnt="2">
        <dgm:presLayoutVars>
          <dgm:chMax val="0"/>
          <dgm:bulletEnabled val="1"/>
        </dgm:presLayoutVars>
      </dgm:prSet>
      <dgm:spPr/>
    </dgm:pt>
  </dgm:ptLst>
  <dgm:cxnLst>
    <dgm:cxn modelId="{C079AC39-4E8C-480F-B36C-274323DE16BA}" type="presOf" srcId="{D3D9127F-D849-4C31-940C-5B548AE5AFA4}" destId="{66A6081F-D7E6-46D9-AF9E-9B7CD6F95D19}" srcOrd="0" destOrd="0" presId="urn:microsoft.com/office/officeart/2005/8/layout/vList2"/>
    <dgm:cxn modelId="{FC50EA8F-8E74-49CA-A221-0EEC6BB2720B}" srcId="{D3D9127F-D849-4C31-940C-5B548AE5AFA4}" destId="{D36C8D24-1BAA-4544-9BE3-75488D0F46F6}" srcOrd="1" destOrd="0" parTransId="{B23275C2-95B7-4752-84D6-D69A0ED3B62B}" sibTransId="{7D92337E-F7EB-4830-BBBE-053C0C18032A}"/>
    <dgm:cxn modelId="{355A179B-716D-432F-B46D-33BD87B92A97}" type="presOf" srcId="{D36C8D24-1BAA-4544-9BE3-75488D0F46F6}" destId="{BC813CFF-35CC-493D-8A2B-1DF73B82622D}" srcOrd="0" destOrd="0" presId="urn:microsoft.com/office/officeart/2005/8/layout/vList2"/>
    <dgm:cxn modelId="{8B1D3FBE-1EC0-415F-827A-CA4488F4C04A}" type="presOf" srcId="{19E025CF-AB89-4D90-919F-4D7B12D1F2CF}" destId="{E9528F20-47FF-4DE1-99CE-E73295508258}" srcOrd="0" destOrd="0" presId="urn:microsoft.com/office/officeart/2005/8/layout/vList2"/>
    <dgm:cxn modelId="{646335CE-A4A9-43FF-9E49-3BDE05391249}" srcId="{D3D9127F-D849-4C31-940C-5B548AE5AFA4}" destId="{19E025CF-AB89-4D90-919F-4D7B12D1F2CF}" srcOrd="0" destOrd="0" parTransId="{C362D951-16D2-42DC-8D20-57CDA22C326C}" sibTransId="{F5110DA0-F0E2-446B-ADE5-06F9C09B786C}"/>
    <dgm:cxn modelId="{0767603F-CCE0-416C-B68C-3851C77EE3EB}" type="presParOf" srcId="{66A6081F-D7E6-46D9-AF9E-9B7CD6F95D19}" destId="{E9528F20-47FF-4DE1-99CE-E73295508258}" srcOrd="0" destOrd="0" presId="urn:microsoft.com/office/officeart/2005/8/layout/vList2"/>
    <dgm:cxn modelId="{F1CC7643-DED3-4DEA-84BC-CDCA342B294E}" type="presParOf" srcId="{66A6081F-D7E6-46D9-AF9E-9B7CD6F95D19}" destId="{20392D0B-1A2C-4D2E-8CC7-6D1F8581F935}" srcOrd="1" destOrd="0" presId="urn:microsoft.com/office/officeart/2005/8/layout/vList2"/>
    <dgm:cxn modelId="{AE060C65-C631-4EC8-8639-FE62451318DB}" type="presParOf" srcId="{66A6081F-D7E6-46D9-AF9E-9B7CD6F95D19}" destId="{BC813CFF-35CC-493D-8A2B-1DF73B82622D}"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8BF1F4-B129-46E5-B24C-7A40A0D09ED3}">
      <dsp:nvSpPr>
        <dsp:cNvPr id="0" name=""/>
        <dsp:cNvSpPr/>
      </dsp:nvSpPr>
      <dsp:spPr>
        <a:xfrm>
          <a:off x="1232" y="574407"/>
          <a:ext cx="4806344" cy="2883806"/>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1" i="0" kern="1200"/>
            <a:t>KESESATAN FORMAL</a:t>
          </a:r>
          <a:endParaRPr lang="en-US" sz="3200" kern="1200"/>
        </a:p>
        <a:p>
          <a:pPr marL="228600" lvl="1" indent="-228600" algn="l" defTabSz="1111250">
            <a:lnSpc>
              <a:spcPct val="90000"/>
            </a:lnSpc>
            <a:spcBef>
              <a:spcPct val="0"/>
            </a:spcBef>
            <a:spcAft>
              <a:spcPct val="15000"/>
            </a:spcAft>
            <a:buChar char="•"/>
          </a:pPr>
          <a:r>
            <a:rPr lang="en-US" sz="2500" b="0" i="0" kern="1200"/>
            <a:t>MEMBENARKAN AKIBAT</a:t>
          </a:r>
          <a:endParaRPr lang="en-US" sz="2500" kern="1200"/>
        </a:p>
        <a:p>
          <a:pPr marL="228600" lvl="1" indent="-228600" algn="l" defTabSz="1111250">
            <a:lnSpc>
              <a:spcPct val="90000"/>
            </a:lnSpc>
            <a:spcBef>
              <a:spcPct val="0"/>
            </a:spcBef>
            <a:spcAft>
              <a:spcPct val="15000"/>
            </a:spcAft>
            <a:buChar char="•"/>
          </a:pPr>
          <a:r>
            <a:rPr lang="en-US" sz="2500" b="0" i="0" kern="1200"/>
            <a:t>KESIMPULAN MENEGASI PREMIS</a:t>
          </a:r>
          <a:endParaRPr lang="en-US" sz="2500" kern="1200"/>
        </a:p>
        <a:p>
          <a:pPr marL="228600" lvl="1" indent="-228600" algn="l" defTabSz="1111250">
            <a:lnSpc>
              <a:spcPct val="90000"/>
            </a:lnSpc>
            <a:spcBef>
              <a:spcPct val="0"/>
            </a:spcBef>
            <a:spcAft>
              <a:spcPct val="15000"/>
            </a:spcAft>
            <a:buChar char="•"/>
          </a:pPr>
          <a:r>
            <a:rPr lang="en-US" sz="2500" b="0" i="0" kern="1200"/>
            <a:t>PREMIS-PREMIS BERTENTANGAN</a:t>
          </a:r>
          <a:endParaRPr lang="en-US" sz="2500" kern="1200"/>
        </a:p>
        <a:p>
          <a:pPr marL="228600" lvl="1" indent="-228600" algn="l" defTabSz="1111250">
            <a:lnSpc>
              <a:spcPct val="90000"/>
            </a:lnSpc>
            <a:spcBef>
              <a:spcPct val="0"/>
            </a:spcBef>
            <a:spcAft>
              <a:spcPct val="15000"/>
            </a:spcAft>
            <a:buChar char="•"/>
          </a:pPr>
          <a:r>
            <a:rPr lang="en-US" sz="2500" b="0" i="0" kern="1200"/>
            <a:t>MENYANGKAL SEBAB</a:t>
          </a:r>
          <a:endParaRPr lang="en-US" sz="2500" kern="1200"/>
        </a:p>
        <a:p>
          <a:pPr marL="228600" lvl="1" indent="-228600" algn="l" defTabSz="1111250">
            <a:lnSpc>
              <a:spcPct val="90000"/>
            </a:lnSpc>
            <a:spcBef>
              <a:spcPct val="0"/>
            </a:spcBef>
            <a:spcAft>
              <a:spcPct val="15000"/>
            </a:spcAft>
            <a:buChar char="•"/>
          </a:pPr>
          <a:r>
            <a:rPr lang="en-US" sz="2500" b="0" i="0" kern="1200"/>
            <a:t>KEBALIKAN PALSU</a:t>
          </a:r>
          <a:endParaRPr lang="en-US" sz="2500" kern="1200"/>
        </a:p>
      </dsp:txBody>
      <dsp:txXfrm>
        <a:off x="1232" y="574407"/>
        <a:ext cx="4806344" cy="2883806"/>
      </dsp:txXfrm>
    </dsp:sp>
    <dsp:sp modelId="{60B5D601-137E-44CF-9A83-D56A8BB19D73}">
      <dsp:nvSpPr>
        <dsp:cNvPr id="0" name=""/>
        <dsp:cNvSpPr/>
      </dsp:nvSpPr>
      <dsp:spPr>
        <a:xfrm>
          <a:off x="5288211" y="574407"/>
          <a:ext cx="4806344" cy="2883806"/>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en-US" sz="3200" b="1" i="0" kern="1200"/>
            <a:t>KESESATAN INFORMAL</a:t>
          </a:r>
          <a:endParaRPr lang="en-US" sz="3200" kern="1200"/>
        </a:p>
        <a:p>
          <a:pPr marL="228600" lvl="1" indent="-228600" algn="l" defTabSz="1111250">
            <a:lnSpc>
              <a:spcPct val="90000"/>
            </a:lnSpc>
            <a:spcBef>
              <a:spcPct val="0"/>
            </a:spcBef>
            <a:spcAft>
              <a:spcPct val="15000"/>
            </a:spcAft>
            <a:buChar char="•"/>
          </a:pPr>
          <a:r>
            <a:rPr lang="en-US" sz="2500" b="0" i="0" kern="1200"/>
            <a:t>AMBIGUITAS BAHASA</a:t>
          </a:r>
          <a:endParaRPr lang="en-US" sz="2500" kern="1200"/>
        </a:p>
        <a:p>
          <a:pPr marL="228600" lvl="1" indent="-228600" algn="l" defTabSz="1111250">
            <a:lnSpc>
              <a:spcPct val="90000"/>
            </a:lnSpc>
            <a:spcBef>
              <a:spcPct val="0"/>
            </a:spcBef>
            <a:spcAft>
              <a:spcPct val="15000"/>
            </a:spcAft>
            <a:buChar char="•"/>
          </a:pPr>
          <a:r>
            <a:rPr lang="en-US" sz="2500" b="0" i="0" kern="1200"/>
            <a:t>RELEVANSI</a:t>
          </a:r>
          <a:endParaRPr lang="en-US" sz="2500" kern="1200"/>
        </a:p>
      </dsp:txBody>
      <dsp:txXfrm>
        <a:off x="5288211" y="574407"/>
        <a:ext cx="4806344" cy="288380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013EFB-E4CA-426B-852D-66E7C01A77DA}">
      <dsp:nvSpPr>
        <dsp:cNvPr id="0" name=""/>
        <dsp:cNvSpPr/>
      </dsp:nvSpPr>
      <dsp:spPr>
        <a:xfrm>
          <a:off x="0" y="494502"/>
          <a:ext cx="10515600"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MENGIDENTIFIKASI KESESATAN DALAM HUBUNGAN LOGIS DALAM SEBUAH ARGUMENTASI.</a:t>
          </a:r>
          <a:endParaRPr lang="en-US" sz="1600" kern="1200"/>
        </a:p>
      </dsp:txBody>
      <dsp:txXfrm>
        <a:off x="31028" y="525530"/>
        <a:ext cx="10453544" cy="573546"/>
      </dsp:txXfrm>
    </dsp:sp>
    <dsp:sp modelId="{AB4C1FF6-2CF7-4851-8750-D77168434F0B}">
      <dsp:nvSpPr>
        <dsp:cNvPr id="0" name=""/>
        <dsp:cNvSpPr/>
      </dsp:nvSpPr>
      <dsp:spPr>
        <a:xfrm>
          <a:off x="0" y="1176185"/>
          <a:ext cx="10515600"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Terjadi kesesatan analogi. Menyamakan Century dengan rumah yang terbakar. Dalam argumentasi itu, arti kiasan dianggap arti sebenarnya.</a:t>
          </a:r>
          <a:endParaRPr lang="en-US" sz="1600" kern="1200"/>
        </a:p>
      </dsp:txBody>
      <dsp:txXfrm>
        <a:off x="31028" y="1207213"/>
        <a:ext cx="10453544" cy="573546"/>
      </dsp:txXfrm>
    </dsp:sp>
    <dsp:sp modelId="{62027918-40BC-42D3-8A6F-5472253AD409}">
      <dsp:nvSpPr>
        <dsp:cNvPr id="0" name=""/>
        <dsp:cNvSpPr/>
      </dsp:nvSpPr>
      <dsp:spPr>
        <a:xfrm>
          <a:off x="0" y="1857867"/>
          <a:ext cx="10515600"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MENENTUKAN APAKAH PREMIS PENDUKUNG ADALAH SATU- SATUNYA ALTERNATIFBisa saja ada alternatif hanya rumah itu saja yang terbakar tanpa merembet ke rumah lain.</a:t>
          </a:r>
          <a:endParaRPr lang="en-US" sz="1600" kern="1200"/>
        </a:p>
      </dsp:txBody>
      <dsp:txXfrm>
        <a:off x="31028" y="1888895"/>
        <a:ext cx="10453544" cy="573546"/>
      </dsp:txXfrm>
    </dsp:sp>
    <dsp:sp modelId="{BB02E5ED-E243-419C-B3F1-C8D16D831DAE}">
      <dsp:nvSpPr>
        <dsp:cNvPr id="0" name=""/>
        <dsp:cNvSpPr/>
      </dsp:nvSpPr>
      <dsp:spPr>
        <a:xfrm>
          <a:off x="0" y="2539550"/>
          <a:ext cx="10515600"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MENENTUKAN NILAI KEBENARAN PREMIS YANG ADA.Pernyataan rumah kebakaran itu memang benar terjadi. Dilihat secara observasional.</a:t>
          </a:r>
          <a:endParaRPr lang="en-US" sz="1600" kern="1200"/>
        </a:p>
      </dsp:txBody>
      <dsp:txXfrm>
        <a:off x="31028" y="2570578"/>
        <a:ext cx="10453544" cy="573546"/>
      </dsp:txXfrm>
    </dsp:sp>
    <dsp:sp modelId="{E36CF96F-ECA3-4899-A73F-7943BC9B61FF}">
      <dsp:nvSpPr>
        <dsp:cNvPr id="0" name=""/>
        <dsp:cNvSpPr/>
      </dsp:nvSpPr>
      <dsp:spPr>
        <a:xfrm>
          <a:off x="0" y="3221232"/>
          <a:ext cx="10515600" cy="63560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0" i="0" kern="1200"/>
            <a:t>MENGEVALUASI BUKTI PENDUKUNG PREMIS YANG ADA.Ada bukti bahwa tindakan penyelamatan itu sebetulnya adalah menolong rumah tersebut, sekalipun premis mengatakan bahwa penyelamatan dilakukan bukan demi rumah tersebut.</a:t>
          </a:r>
          <a:endParaRPr lang="en-US" sz="1600" kern="1200"/>
        </a:p>
      </dsp:txBody>
      <dsp:txXfrm>
        <a:off x="31028" y="3252260"/>
        <a:ext cx="10453544" cy="5735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7852B8-C334-496D-94E3-72886AE8C7A4}">
      <dsp:nvSpPr>
        <dsp:cNvPr id="0" name=""/>
        <dsp:cNvSpPr/>
      </dsp:nvSpPr>
      <dsp:spPr>
        <a:xfrm>
          <a:off x="0" y="461031"/>
          <a:ext cx="6891187" cy="55465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i="0" kern="1200"/>
            <a:t>3. Premis-premis Bertentangan</a:t>
          </a:r>
          <a:endParaRPr lang="en-US" sz="1000" kern="1200"/>
        </a:p>
      </dsp:txBody>
      <dsp:txXfrm>
        <a:off x="27076" y="488107"/>
        <a:ext cx="6837035" cy="500501"/>
      </dsp:txXfrm>
    </dsp:sp>
    <dsp:sp modelId="{056ECDBC-1F52-4C5D-B81E-DD0B3E9B32BB}">
      <dsp:nvSpPr>
        <dsp:cNvPr id="0" name=""/>
        <dsp:cNvSpPr/>
      </dsp:nvSpPr>
      <dsp:spPr>
        <a:xfrm>
          <a:off x="0" y="1044484"/>
          <a:ext cx="6891187" cy="554653"/>
        </a:xfrm>
        <a:prstGeom prst="roundRect">
          <a:avLst/>
        </a:prstGeom>
        <a:solidFill>
          <a:schemeClr val="accent2">
            <a:hueOff val="-291073"/>
            <a:satOff val="-16786"/>
            <a:lumOff val="17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pt-BR" sz="1000" b="0" i="0" kern="1200"/>
            <a:t>DIA JUJUR. TAPI KADANG DIA BERBOHONG. DIA AMATIR SEKALIGUS PROFESIONAL</a:t>
          </a:r>
          <a:endParaRPr lang="en-US" sz="1000" kern="1200"/>
        </a:p>
      </dsp:txBody>
      <dsp:txXfrm>
        <a:off x="27076" y="1071560"/>
        <a:ext cx="6837035" cy="500501"/>
      </dsp:txXfrm>
    </dsp:sp>
    <dsp:sp modelId="{4AC2623E-8683-4399-81D5-50239D1A8731}">
      <dsp:nvSpPr>
        <dsp:cNvPr id="0" name=""/>
        <dsp:cNvSpPr/>
      </dsp:nvSpPr>
      <dsp:spPr>
        <a:xfrm>
          <a:off x="0" y="1627937"/>
          <a:ext cx="6891187" cy="554653"/>
        </a:xfrm>
        <a:prstGeom prst="roundRect">
          <a:avLst/>
        </a:prstGeom>
        <a:solidFill>
          <a:schemeClr val="accent2">
            <a:hueOff val="-582145"/>
            <a:satOff val="-33571"/>
            <a:lumOff val="345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b="0" i="0" kern="1200"/>
            <a:t>4. Menyangkal Sebab</a:t>
          </a:r>
          <a:endParaRPr lang="en-US" sz="1000" kern="1200"/>
        </a:p>
      </dsp:txBody>
      <dsp:txXfrm>
        <a:off x="27076" y="1655013"/>
        <a:ext cx="6837035" cy="500501"/>
      </dsp:txXfrm>
    </dsp:sp>
    <dsp:sp modelId="{0FBB62A2-32EE-46EF-B2E2-301E6379CF5E}">
      <dsp:nvSpPr>
        <dsp:cNvPr id="0" name=""/>
        <dsp:cNvSpPr/>
      </dsp:nvSpPr>
      <dsp:spPr>
        <a:xfrm>
          <a:off x="0" y="2211391"/>
          <a:ext cx="6891187" cy="554653"/>
        </a:xfrm>
        <a:prstGeom prst="roundRect">
          <a:avLst/>
        </a:prstGeom>
        <a:solidFill>
          <a:schemeClr val="accent2">
            <a:hueOff val="-873218"/>
            <a:satOff val="-50357"/>
            <a:lumOff val="517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b="0" i="0" kern="1200"/>
            <a:t>JIKA DIA LAMBAN, MAKA DIA KALAH. DIA TIDAK LAMBAN. MAKA, DIA TIDAK AKAN KALAH.</a:t>
          </a:r>
          <a:endParaRPr lang="en-US" sz="1000" kern="1200"/>
        </a:p>
      </dsp:txBody>
      <dsp:txXfrm>
        <a:off x="27076" y="2238467"/>
        <a:ext cx="6837035" cy="500501"/>
      </dsp:txXfrm>
    </dsp:sp>
    <dsp:sp modelId="{287811FB-E92A-466F-80DC-E5E31F812BC4}">
      <dsp:nvSpPr>
        <dsp:cNvPr id="0" name=""/>
        <dsp:cNvSpPr/>
      </dsp:nvSpPr>
      <dsp:spPr>
        <a:xfrm>
          <a:off x="0" y="2794844"/>
          <a:ext cx="6891187" cy="554653"/>
        </a:xfrm>
        <a:prstGeom prst="roundRect">
          <a:avLst/>
        </a:prstGeom>
        <a:solidFill>
          <a:schemeClr val="accent2">
            <a:hueOff val="-1164290"/>
            <a:satOff val="-67142"/>
            <a:lumOff val="6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b="0" i="0" kern="1200"/>
            <a:t>5. Kebalikan Palsu</a:t>
          </a:r>
          <a:endParaRPr lang="en-US" sz="1000" kern="1200"/>
        </a:p>
      </dsp:txBody>
      <dsp:txXfrm>
        <a:off x="27076" y="2821920"/>
        <a:ext cx="6837035" cy="500501"/>
      </dsp:txXfrm>
    </dsp:sp>
    <dsp:sp modelId="{5EDB3C3A-780C-41DF-8004-712479050542}">
      <dsp:nvSpPr>
        <dsp:cNvPr id="0" name=""/>
        <dsp:cNvSpPr/>
      </dsp:nvSpPr>
      <dsp:spPr>
        <a:xfrm>
          <a:off x="0" y="3378297"/>
          <a:ext cx="6891187" cy="554653"/>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l" defTabSz="444500">
            <a:lnSpc>
              <a:spcPct val="90000"/>
            </a:lnSpc>
            <a:spcBef>
              <a:spcPct val="0"/>
            </a:spcBef>
            <a:spcAft>
              <a:spcPct val="35000"/>
            </a:spcAft>
            <a:buNone/>
          </a:pPr>
          <a:r>
            <a:rPr lang="en-US" sz="1000" b="0" i="0" kern="1200"/>
            <a:t>SEMUA KORUPTOR ADALAH PENJAHAT KELAS KAKAP. JADI, SEMUA PENJAHAT KELAS KAKAP ADALAH KORUPTOR. Semua -&gt; tidak bisa dibalik Sebagian -&gt; bisa dibalik Tiada (semua tidak) -&gt; bisa dibalik Sebagian tidak -&gt; tidak bisa dibalik</a:t>
          </a:r>
          <a:br>
            <a:rPr lang="en-US" sz="1000" kern="1200"/>
          </a:br>
          <a:endParaRPr lang="en-US" sz="1000" kern="1200"/>
        </a:p>
      </dsp:txBody>
      <dsp:txXfrm>
        <a:off x="27076" y="3405373"/>
        <a:ext cx="6837035" cy="5005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2EA951-E738-447C-9E38-25C094039652}">
      <dsp:nvSpPr>
        <dsp:cNvPr id="0" name=""/>
        <dsp:cNvSpPr/>
      </dsp:nvSpPr>
      <dsp:spPr>
        <a:xfrm>
          <a:off x="2044800" y="375668"/>
          <a:ext cx="2196000" cy="2196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60E755C-AC72-4DEC-90A0-892B88701094}">
      <dsp:nvSpPr>
        <dsp:cNvPr id="0" name=""/>
        <dsp:cNvSpPr/>
      </dsp:nvSpPr>
      <dsp:spPr>
        <a:xfrm>
          <a:off x="2512800" y="843669"/>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B069EA-03C5-413A-8FB0-E212151EE75A}">
      <dsp:nvSpPr>
        <dsp:cNvPr id="0" name=""/>
        <dsp:cNvSpPr/>
      </dsp:nvSpPr>
      <dsp:spPr>
        <a:xfrm>
          <a:off x="1342800" y="3255669"/>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b="0" i="0" kern="1200"/>
            <a:t>TERJADI KARENA BAHASA YANG DIGUNAKAN BERSIFAT AMBIGU (TIDAK JELAS). </a:t>
          </a:r>
          <a:endParaRPr lang="en-US" sz="1700" kern="1200"/>
        </a:p>
      </dsp:txBody>
      <dsp:txXfrm>
        <a:off x="1342800" y="3255669"/>
        <a:ext cx="3600000" cy="720000"/>
      </dsp:txXfrm>
    </dsp:sp>
    <dsp:sp modelId="{D6CB1E3C-F1DA-4A11-995E-11661FE0E923}">
      <dsp:nvSpPr>
        <dsp:cNvPr id="0" name=""/>
        <dsp:cNvSpPr/>
      </dsp:nvSpPr>
      <dsp:spPr>
        <a:xfrm>
          <a:off x="6274800" y="375668"/>
          <a:ext cx="2196000" cy="2196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2F23A8-ADEA-432F-9E12-7F95EEF22633}">
      <dsp:nvSpPr>
        <dsp:cNvPr id="0" name=""/>
        <dsp:cNvSpPr/>
      </dsp:nvSpPr>
      <dsp:spPr>
        <a:xfrm>
          <a:off x="6742800" y="843669"/>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B5A9C74-0FCC-46E8-A420-91CA9D21C8BB}">
      <dsp:nvSpPr>
        <dsp:cNvPr id="0" name=""/>
        <dsp:cNvSpPr/>
      </dsp:nvSpPr>
      <dsp:spPr>
        <a:xfrm>
          <a:off x="5572800" y="3255669"/>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b="0" i="0" kern="1200"/>
            <a:t>SIAPA DI ANTARA KITA YANG PERNAH MENERIMA “AMPLOP”?</a:t>
          </a:r>
          <a:endParaRPr lang="en-US" sz="1700" kern="1200"/>
        </a:p>
      </dsp:txBody>
      <dsp:txXfrm>
        <a:off x="5572800" y="3255669"/>
        <a:ext cx="3600000" cy="720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4E7535-B008-432F-B53A-5193AF66AD5A}">
      <dsp:nvSpPr>
        <dsp:cNvPr id="0" name=""/>
        <dsp:cNvSpPr/>
      </dsp:nvSpPr>
      <dsp:spPr>
        <a:xfrm>
          <a:off x="2142768" y="786218"/>
          <a:ext cx="461064" cy="91440"/>
        </a:xfrm>
        <a:custGeom>
          <a:avLst/>
          <a:gdLst/>
          <a:ahLst/>
          <a:cxnLst/>
          <a:rect l="0" t="0" r="0" b="0"/>
          <a:pathLst>
            <a:path>
              <a:moveTo>
                <a:pt x="0" y="45720"/>
              </a:moveTo>
              <a:lnTo>
                <a:pt x="461064"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61009" y="829477"/>
        <a:ext cx="24583" cy="4921"/>
      </dsp:txXfrm>
    </dsp:sp>
    <dsp:sp modelId="{AF5F4829-8B84-488C-8FBD-72C225FF83C6}">
      <dsp:nvSpPr>
        <dsp:cNvPr id="0" name=""/>
        <dsp:cNvSpPr/>
      </dsp:nvSpPr>
      <dsp:spPr>
        <a:xfrm>
          <a:off x="6897" y="190637"/>
          <a:ext cx="2137670" cy="12826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dirty="0"/>
            <a:t>1. </a:t>
          </a:r>
          <a:r>
            <a:rPr lang="en-US" sz="1200" b="0" i="0" kern="1200" dirty="0" err="1"/>
            <a:t>Kesesatan</a:t>
          </a:r>
          <a:r>
            <a:rPr lang="en-US" sz="1200" b="0" i="0" kern="1200" dirty="0"/>
            <a:t> </a:t>
          </a:r>
          <a:r>
            <a:rPr lang="en-US" sz="1200" b="0" i="0" kern="1200" dirty="0" err="1"/>
            <a:t>Aksentuasi</a:t>
          </a:r>
          <a:endParaRPr lang="en-US" sz="1200" kern="1200" dirty="0"/>
        </a:p>
      </dsp:txBody>
      <dsp:txXfrm>
        <a:off x="6897" y="190637"/>
        <a:ext cx="2137670" cy="1282602"/>
      </dsp:txXfrm>
    </dsp:sp>
    <dsp:sp modelId="{C219CE39-988A-481C-A368-3C17E30FF113}">
      <dsp:nvSpPr>
        <dsp:cNvPr id="0" name=""/>
        <dsp:cNvSpPr/>
      </dsp:nvSpPr>
      <dsp:spPr>
        <a:xfrm>
          <a:off x="4772103" y="786218"/>
          <a:ext cx="461064" cy="91440"/>
        </a:xfrm>
        <a:custGeom>
          <a:avLst/>
          <a:gdLst/>
          <a:ahLst/>
          <a:cxnLst/>
          <a:rect l="0" t="0" r="0" b="0"/>
          <a:pathLst>
            <a:path>
              <a:moveTo>
                <a:pt x="0" y="45720"/>
              </a:moveTo>
              <a:lnTo>
                <a:pt x="461064" y="45720"/>
              </a:lnTo>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990344" y="829477"/>
        <a:ext cx="24583" cy="4921"/>
      </dsp:txXfrm>
    </dsp:sp>
    <dsp:sp modelId="{3D21342A-ADB7-4A23-92CF-CEC33A2BAEC3}">
      <dsp:nvSpPr>
        <dsp:cNvPr id="0" name=""/>
        <dsp:cNvSpPr/>
      </dsp:nvSpPr>
      <dsp:spPr>
        <a:xfrm>
          <a:off x="2636232" y="190637"/>
          <a:ext cx="2137670" cy="128260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a:t>TERJADI KARENA PERSOALAN PENEKANAN (AKSENTUASI) PADA BEBERAPA KOSA KATA. DALAM BAHASA, SERINGKALI PERBEDAAN AKSENTUASI MENYEBABKAN PERBEDAAN ARTI.</a:t>
          </a:r>
          <a:endParaRPr lang="en-US" sz="1200" kern="1200"/>
        </a:p>
      </dsp:txBody>
      <dsp:txXfrm>
        <a:off x="2636232" y="190637"/>
        <a:ext cx="2137670" cy="1282602"/>
      </dsp:txXfrm>
    </dsp:sp>
    <dsp:sp modelId="{8F4257C7-638C-4E54-96F1-297C2367EEEE}">
      <dsp:nvSpPr>
        <dsp:cNvPr id="0" name=""/>
        <dsp:cNvSpPr/>
      </dsp:nvSpPr>
      <dsp:spPr>
        <a:xfrm>
          <a:off x="7401439" y="786218"/>
          <a:ext cx="461064" cy="91440"/>
        </a:xfrm>
        <a:custGeom>
          <a:avLst/>
          <a:gdLst/>
          <a:ahLst/>
          <a:cxnLst/>
          <a:rect l="0" t="0" r="0" b="0"/>
          <a:pathLst>
            <a:path>
              <a:moveTo>
                <a:pt x="0" y="45720"/>
              </a:moveTo>
              <a:lnTo>
                <a:pt x="461064" y="45720"/>
              </a:lnTo>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619679" y="829477"/>
        <a:ext cx="24583" cy="4921"/>
      </dsp:txXfrm>
    </dsp:sp>
    <dsp:sp modelId="{D54F6F8B-B2FE-4092-9359-C779C92174AF}">
      <dsp:nvSpPr>
        <dsp:cNvPr id="0" name=""/>
        <dsp:cNvSpPr/>
      </dsp:nvSpPr>
      <dsp:spPr>
        <a:xfrm>
          <a:off x="5265568" y="190637"/>
          <a:ext cx="2137670" cy="128260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a:t>Contoh:Apel (buah) dan Apel (upacara)</a:t>
          </a:r>
          <a:endParaRPr lang="en-US" sz="1200" kern="1200"/>
        </a:p>
      </dsp:txBody>
      <dsp:txXfrm>
        <a:off x="5265568" y="190637"/>
        <a:ext cx="2137670" cy="1282602"/>
      </dsp:txXfrm>
    </dsp:sp>
    <dsp:sp modelId="{171B3108-A260-4687-8A84-3B0D637390F1}">
      <dsp:nvSpPr>
        <dsp:cNvPr id="0" name=""/>
        <dsp:cNvSpPr/>
      </dsp:nvSpPr>
      <dsp:spPr>
        <a:xfrm>
          <a:off x="1075733" y="1471439"/>
          <a:ext cx="7888005" cy="461064"/>
        </a:xfrm>
        <a:custGeom>
          <a:avLst/>
          <a:gdLst/>
          <a:ahLst/>
          <a:cxnLst/>
          <a:rect l="0" t="0" r="0" b="0"/>
          <a:pathLst>
            <a:path>
              <a:moveTo>
                <a:pt x="7888005" y="0"/>
              </a:moveTo>
              <a:lnTo>
                <a:pt x="7888005" y="247632"/>
              </a:lnTo>
              <a:lnTo>
                <a:pt x="0" y="247632"/>
              </a:lnTo>
              <a:lnTo>
                <a:pt x="0" y="461064"/>
              </a:lnTo>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822153" y="1699511"/>
        <a:ext cx="395165" cy="4921"/>
      </dsp:txXfrm>
    </dsp:sp>
    <dsp:sp modelId="{6E37E937-E6A5-4770-89B0-5372188C636A}">
      <dsp:nvSpPr>
        <dsp:cNvPr id="0" name=""/>
        <dsp:cNvSpPr/>
      </dsp:nvSpPr>
      <dsp:spPr>
        <a:xfrm>
          <a:off x="7894903" y="190637"/>
          <a:ext cx="2137670" cy="128260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a:t>2. Kesesatan Ekuivokasi</a:t>
          </a:r>
          <a:endParaRPr lang="en-US" sz="1200" kern="1200"/>
        </a:p>
      </dsp:txBody>
      <dsp:txXfrm>
        <a:off x="7894903" y="190637"/>
        <a:ext cx="2137670" cy="1282602"/>
      </dsp:txXfrm>
    </dsp:sp>
    <dsp:sp modelId="{C5C8B64A-5C92-47B8-889F-859312854E40}">
      <dsp:nvSpPr>
        <dsp:cNvPr id="0" name=""/>
        <dsp:cNvSpPr/>
      </dsp:nvSpPr>
      <dsp:spPr>
        <a:xfrm>
          <a:off x="2142768" y="2560485"/>
          <a:ext cx="461064" cy="91440"/>
        </a:xfrm>
        <a:custGeom>
          <a:avLst/>
          <a:gdLst/>
          <a:ahLst/>
          <a:cxnLst/>
          <a:rect l="0" t="0" r="0" b="0"/>
          <a:pathLst>
            <a:path>
              <a:moveTo>
                <a:pt x="0" y="45720"/>
              </a:moveTo>
              <a:lnTo>
                <a:pt x="461064" y="45720"/>
              </a:lnTo>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361009" y="2603744"/>
        <a:ext cx="24583" cy="4921"/>
      </dsp:txXfrm>
    </dsp:sp>
    <dsp:sp modelId="{E6E2609E-1CAF-4BC0-90BA-42A22E7342D5}">
      <dsp:nvSpPr>
        <dsp:cNvPr id="0" name=""/>
        <dsp:cNvSpPr/>
      </dsp:nvSpPr>
      <dsp:spPr>
        <a:xfrm>
          <a:off x="6897" y="1964904"/>
          <a:ext cx="2137670" cy="128260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a:t>TERJADI KARENA KEKELIRUAN PENGGUNAAN TERM (KATA) YANG MEMILIKI ARTI LEBIH DARI SATU </a:t>
          </a:r>
          <a:endParaRPr lang="en-US" sz="1200" kern="1200"/>
        </a:p>
      </dsp:txBody>
      <dsp:txXfrm>
        <a:off x="6897" y="1964904"/>
        <a:ext cx="2137670" cy="1282602"/>
      </dsp:txXfrm>
    </dsp:sp>
    <dsp:sp modelId="{77ECD2C1-C95F-4D2C-949A-EB5AA1311308}">
      <dsp:nvSpPr>
        <dsp:cNvPr id="0" name=""/>
        <dsp:cNvSpPr/>
      </dsp:nvSpPr>
      <dsp:spPr>
        <a:xfrm>
          <a:off x="4772103" y="2560485"/>
          <a:ext cx="461064" cy="91440"/>
        </a:xfrm>
        <a:custGeom>
          <a:avLst/>
          <a:gdLst/>
          <a:ahLst/>
          <a:cxnLst/>
          <a:rect l="0" t="0" r="0" b="0"/>
          <a:pathLst>
            <a:path>
              <a:moveTo>
                <a:pt x="0" y="45720"/>
              </a:moveTo>
              <a:lnTo>
                <a:pt x="461064" y="45720"/>
              </a:lnTo>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990344" y="2603744"/>
        <a:ext cx="24583" cy="4921"/>
      </dsp:txXfrm>
    </dsp:sp>
    <dsp:sp modelId="{D3079929-6CA9-46DD-B777-FDA20CA18C7B}">
      <dsp:nvSpPr>
        <dsp:cNvPr id="0" name=""/>
        <dsp:cNvSpPr/>
      </dsp:nvSpPr>
      <dsp:spPr>
        <a:xfrm>
          <a:off x="2636232" y="1964904"/>
          <a:ext cx="2137670" cy="128260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a:t>Contoh: Pak SBY mengajak rakyat (untuk) bisa. </a:t>
          </a:r>
          <a:endParaRPr lang="en-US" sz="1200" kern="1200"/>
        </a:p>
      </dsp:txBody>
      <dsp:txXfrm>
        <a:off x="2636232" y="1964904"/>
        <a:ext cx="2137670" cy="1282602"/>
      </dsp:txXfrm>
    </dsp:sp>
    <dsp:sp modelId="{19EA0B38-AE98-473A-B79B-091C179ACE5C}">
      <dsp:nvSpPr>
        <dsp:cNvPr id="0" name=""/>
        <dsp:cNvSpPr/>
      </dsp:nvSpPr>
      <dsp:spPr>
        <a:xfrm>
          <a:off x="5265568" y="1964904"/>
          <a:ext cx="2137670" cy="128260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4748" tIns="109951" rIns="104748" bIns="109951" numCol="1" spcCol="1270" anchor="ctr" anchorCtr="0">
          <a:noAutofit/>
        </a:bodyPr>
        <a:lstStyle/>
        <a:p>
          <a:pPr marL="0" lvl="0" indent="0" algn="ctr" defTabSz="533400">
            <a:lnSpc>
              <a:spcPct val="90000"/>
            </a:lnSpc>
            <a:spcBef>
              <a:spcPct val="0"/>
            </a:spcBef>
            <a:spcAft>
              <a:spcPct val="35000"/>
            </a:spcAft>
            <a:buNone/>
          </a:pPr>
          <a:r>
            <a:rPr lang="en-US" sz="1200" b="0" i="0" kern="1200"/>
            <a:t>Bisa adalah racun Jadi, Pak SBY mengajak rakyat (untuk) racun</a:t>
          </a:r>
          <a:endParaRPr lang="en-US" sz="1200" kern="1200"/>
        </a:p>
      </dsp:txBody>
      <dsp:txXfrm>
        <a:off x="5265568" y="1964904"/>
        <a:ext cx="2137670" cy="128260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0ACF1A-F380-47CA-ABB1-5807DB0C64FC}">
      <dsp:nvSpPr>
        <dsp:cNvPr id="0" name=""/>
        <dsp:cNvSpPr/>
      </dsp:nvSpPr>
      <dsp:spPr>
        <a:xfrm>
          <a:off x="0" y="27286"/>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0" i="0" kern="1200"/>
            <a:t>3. Kesesatan Amfiboli</a:t>
          </a:r>
          <a:endParaRPr lang="en-US" sz="1700" kern="1200"/>
        </a:p>
      </dsp:txBody>
      <dsp:txXfrm>
        <a:off x="32967" y="60253"/>
        <a:ext cx="10449666" cy="609393"/>
      </dsp:txXfrm>
    </dsp:sp>
    <dsp:sp modelId="{6B907FBD-0813-4A25-9278-0ED0F062B0C2}">
      <dsp:nvSpPr>
        <dsp:cNvPr id="0" name=""/>
        <dsp:cNvSpPr/>
      </dsp:nvSpPr>
      <dsp:spPr>
        <a:xfrm>
          <a:off x="0" y="751573"/>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0" i="0" kern="1200"/>
            <a:t>KETIDAKJELASAN MAKSUD KARENA PENYUSUNAN ARGUMENTASI TIDAK BAIK. </a:t>
          </a:r>
          <a:endParaRPr lang="en-US" sz="1700" kern="1200"/>
        </a:p>
      </dsp:txBody>
      <dsp:txXfrm>
        <a:off x="32967" y="784540"/>
        <a:ext cx="10449666" cy="609393"/>
      </dsp:txXfrm>
    </dsp:sp>
    <dsp:sp modelId="{3BDA468C-7DA7-4E54-8FE6-6B68ACCFCAC9}">
      <dsp:nvSpPr>
        <dsp:cNvPr id="0" name=""/>
        <dsp:cNvSpPr/>
      </dsp:nvSpPr>
      <dsp:spPr>
        <a:xfrm>
          <a:off x="0" y="1475861"/>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0" i="0" kern="1200"/>
            <a:t>Contoh: Anak janda yang cantik itu menggoda anak duda yang tampan</a:t>
          </a:r>
          <a:endParaRPr lang="en-US" sz="1700" kern="1200"/>
        </a:p>
      </dsp:txBody>
      <dsp:txXfrm>
        <a:off x="32967" y="1508828"/>
        <a:ext cx="10449666" cy="609393"/>
      </dsp:txXfrm>
    </dsp:sp>
    <dsp:sp modelId="{AB06D0C5-6BC7-441C-B5FE-C2826BCEA697}">
      <dsp:nvSpPr>
        <dsp:cNvPr id="0" name=""/>
        <dsp:cNvSpPr/>
      </dsp:nvSpPr>
      <dsp:spPr>
        <a:xfrm>
          <a:off x="0" y="2200149"/>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0" i="0" kern="1200"/>
            <a:t>4. Kesesatan Metaforis</a:t>
          </a:r>
          <a:endParaRPr lang="en-US" sz="1700" kern="1200"/>
        </a:p>
      </dsp:txBody>
      <dsp:txXfrm>
        <a:off x="32967" y="2233116"/>
        <a:ext cx="10449666" cy="609393"/>
      </dsp:txXfrm>
    </dsp:sp>
    <dsp:sp modelId="{E2136C8D-AD14-44E7-A8B9-C442B3F84762}">
      <dsp:nvSpPr>
        <dsp:cNvPr id="0" name=""/>
        <dsp:cNvSpPr/>
      </dsp:nvSpPr>
      <dsp:spPr>
        <a:xfrm>
          <a:off x="0" y="2924436"/>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0" i="0" kern="1200"/>
            <a:t>KESESATAN AKIBAT MENGANGGAP ANALOGI MENGANDUNG ARTI DENOTATIF. </a:t>
          </a:r>
          <a:endParaRPr lang="en-US" sz="1700" kern="1200"/>
        </a:p>
      </dsp:txBody>
      <dsp:txXfrm>
        <a:off x="32967" y="2957403"/>
        <a:ext cx="10449666" cy="609393"/>
      </dsp:txXfrm>
    </dsp:sp>
    <dsp:sp modelId="{CE9DA157-18D7-40BC-B952-1A1ACE6523D2}">
      <dsp:nvSpPr>
        <dsp:cNvPr id="0" name=""/>
        <dsp:cNvSpPr/>
      </dsp:nvSpPr>
      <dsp:spPr>
        <a:xfrm>
          <a:off x="0" y="3648724"/>
          <a:ext cx="10515600" cy="67532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0" i="0" kern="1200"/>
            <a:t>Contoh: Rumah tangga ibarat makhluk hidup. Ayah ibarat kepala. Jika kepala terpisah dari tubuh, maka matilah makhluk itu. Jika ayah mati, matilah rumah tangga.</a:t>
          </a:r>
          <a:endParaRPr lang="en-US" sz="1700" kern="1200"/>
        </a:p>
      </dsp:txBody>
      <dsp:txXfrm>
        <a:off x="32967" y="3681691"/>
        <a:ext cx="10449666" cy="6093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48F1D4-85E5-4120-893E-5FCBE0739AD0}">
      <dsp:nvSpPr>
        <dsp:cNvPr id="0" name=""/>
        <dsp:cNvSpPr/>
      </dsp:nvSpPr>
      <dsp:spPr>
        <a:xfrm>
          <a:off x="2250914" y="296402"/>
          <a:ext cx="2196000" cy="2196000"/>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D645EE-A8C9-4AFC-9B94-CA2494214082}">
      <dsp:nvSpPr>
        <dsp:cNvPr id="0" name=""/>
        <dsp:cNvSpPr/>
      </dsp:nvSpPr>
      <dsp:spPr>
        <a:xfrm>
          <a:off x="2718914" y="764402"/>
          <a:ext cx="1260000" cy="126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4D5E1B-3953-4DAB-8037-7217DC78E5B5}">
      <dsp:nvSpPr>
        <dsp:cNvPr id="0" name=""/>
        <dsp:cNvSpPr/>
      </dsp:nvSpPr>
      <dsp:spPr>
        <a:xfrm>
          <a:off x="1548914" y="317640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b="0" i="0" kern="1200"/>
            <a:t>KESESATAN KARENA ALASAN (PREMIS) DAN KESIMPULAN TIDAK BERHUBUNGAN. </a:t>
          </a:r>
          <a:endParaRPr lang="en-US" sz="1700" kern="1200"/>
        </a:p>
      </dsp:txBody>
      <dsp:txXfrm>
        <a:off x="1548914" y="3176402"/>
        <a:ext cx="3600000" cy="720000"/>
      </dsp:txXfrm>
    </dsp:sp>
    <dsp:sp modelId="{BDEBDFBB-6CB5-4AAB-B143-E944563F0676}">
      <dsp:nvSpPr>
        <dsp:cNvPr id="0" name=""/>
        <dsp:cNvSpPr/>
      </dsp:nvSpPr>
      <dsp:spPr>
        <a:xfrm>
          <a:off x="6480914" y="296402"/>
          <a:ext cx="2196000" cy="2196000"/>
        </a:xfrm>
        <a:prstGeom prst="round2DiagRect">
          <a:avLst>
            <a:gd name="adj1" fmla="val 29727"/>
            <a:gd name="adj2" fmla="val 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9D8F12F-6C2A-4618-BFBC-A9BA8FE5DCCD}">
      <dsp:nvSpPr>
        <dsp:cNvPr id="0" name=""/>
        <dsp:cNvSpPr/>
      </dsp:nvSpPr>
      <dsp:spPr>
        <a:xfrm>
          <a:off x="6948914" y="764402"/>
          <a:ext cx="1260000" cy="126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6288476-5004-4477-B5EF-28E7C906C794}">
      <dsp:nvSpPr>
        <dsp:cNvPr id="0" name=""/>
        <dsp:cNvSpPr/>
      </dsp:nvSpPr>
      <dsp:spPr>
        <a:xfrm>
          <a:off x="5778914" y="3176402"/>
          <a:ext cx="36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90000"/>
            </a:lnSpc>
            <a:spcBef>
              <a:spcPct val="0"/>
            </a:spcBef>
            <a:spcAft>
              <a:spcPct val="35000"/>
            </a:spcAft>
            <a:buNone/>
            <a:defRPr cap="all"/>
          </a:pPr>
          <a:r>
            <a:rPr lang="en-US" sz="1700" b="0" i="0" kern="1200"/>
            <a:t>SAYA SERING KE PONDOK INDAH MAL KARENA CAT TEMBOKNYA YANG MENARIK</a:t>
          </a:r>
          <a:endParaRPr lang="en-US" sz="1700" kern="1200"/>
        </a:p>
      </dsp:txBody>
      <dsp:txXfrm>
        <a:off x="5778914" y="3176402"/>
        <a:ext cx="3600000" cy="720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FB1A9C-F4AF-4979-90E6-E117F193E4D3}">
      <dsp:nvSpPr>
        <dsp:cNvPr id="0" name=""/>
        <dsp:cNvSpPr/>
      </dsp:nvSpPr>
      <dsp:spPr>
        <a:xfrm>
          <a:off x="1953914" y="529294"/>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1E036DD-D92E-4443-8D23-4A4EF54D56CA}">
      <dsp:nvSpPr>
        <dsp:cNvPr id="0" name=""/>
        <dsp:cNvSpPr/>
      </dsp:nvSpPr>
      <dsp:spPr>
        <a:xfrm>
          <a:off x="765914" y="2943510"/>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b="0" i="0" kern="1200"/>
            <a:t>SEORANG DIBILANG MELAKUKAN KESESATAN INI APABILA MENARIK KESIMPULANNYA BERDASARKAN PADA ALASAN YANG TAK LENGKAP ATAU BAHKAN TIDAK BERHUBUNGAN SAMA SEKALI. </a:t>
          </a:r>
          <a:endParaRPr lang="en-US" sz="1200" kern="1200"/>
        </a:p>
      </dsp:txBody>
      <dsp:txXfrm>
        <a:off x="765914" y="2943510"/>
        <a:ext cx="4320000" cy="720000"/>
      </dsp:txXfrm>
    </dsp:sp>
    <dsp:sp modelId="{AF494810-8ADF-43AB-A7B8-F20766FF694C}">
      <dsp:nvSpPr>
        <dsp:cNvPr id="0" name=""/>
        <dsp:cNvSpPr/>
      </dsp:nvSpPr>
      <dsp:spPr>
        <a:xfrm>
          <a:off x="7029914" y="529294"/>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6A5FB2F-EC2C-4119-B9E8-E4D8CF54D69B}">
      <dsp:nvSpPr>
        <dsp:cNvPr id="0" name=""/>
        <dsp:cNvSpPr/>
      </dsp:nvSpPr>
      <dsp:spPr>
        <a:xfrm>
          <a:off x="5841914" y="2943510"/>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90000"/>
            </a:lnSpc>
            <a:spcBef>
              <a:spcPct val="0"/>
            </a:spcBef>
            <a:spcAft>
              <a:spcPct val="35000"/>
            </a:spcAft>
            <a:buNone/>
          </a:pPr>
          <a:r>
            <a:rPr lang="en-US" sz="1200" b="0" i="0" kern="1200"/>
            <a:t>Seorang pembela mengatakan, “mana mungkin klien saya melakukan kejahatan, dia baru saja bercerai dan kehilangan rumah.</a:t>
          </a:r>
          <a:br>
            <a:rPr lang="en-US" sz="1200" kern="1200"/>
          </a:br>
          <a:endParaRPr lang="en-US" sz="1200" kern="1200"/>
        </a:p>
      </dsp:txBody>
      <dsp:txXfrm>
        <a:off x="5841914" y="2943510"/>
        <a:ext cx="4320000" cy="720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2133F2-C91A-4FEC-8E77-B616B337B53F}">
      <dsp:nvSpPr>
        <dsp:cNvPr id="0" name=""/>
        <dsp:cNvSpPr/>
      </dsp:nvSpPr>
      <dsp:spPr>
        <a:xfrm>
          <a:off x="4544094" y="1266"/>
          <a:ext cx="1427410" cy="927816"/>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0" i="0" kern="1200"/>
            <a:t>MEMERIKSA ARGUMENTASI MENGGUNAKAN METODE FATE (FALLACIES, ALTERNATIVES, TRUTH, EVIDENCE):</a:t>
          </a:r>
          <a:endParaRPr lang="en-US" sz="900" kern="1200"/>
        </a:p>
      </dsp:txBody>
      <dsp:txXfrm>
        <a:off x="4589386" y="46558"/>
        <a:ext cx="1336826" cy="837232"/>
      </dsp:txXfrm>
    </dsp:sp>
    <dsp:sp modelId="{87205B99-FB1F-4F0C-88A0-5AD17E1C7A37}">
      <dsp:nvSpPr>
        <dsp:cNvPr id="0" name=""/>
        <dsp:cNvSpPr/>
      </dsp:nvSpPr>
      <dsp:spPr>
        <a:xfrm>
          <a:off x="3400996" y="465174"/>
          <a:ext cx="3713607" cy="3713607"/>
        </a:xfrm>
        <a:custGeom>
          <a:avLst/>
          <a:gdLst/>
          <a:ahLst/>
          <a:cxnLst/>
          <a:rect l="0" t="0" r="0" b="0"/>
          <a:pathLst>
            <a:path>
              <a:moveTo>
                <a:pt x="2762497" y="235865"/>
              </a:moveTo>
              <a:arcTo wR="1856803" hR="1856803" stAng="17951648" swAng="1214376"/>
            </a:path>
          </a:pathLst>
        </a:custGeom>
        <a:noFill/>
        <a:ln w="6350" cap="flat" cmpd="sng" algn="ctr">
          <a:solidFill>
            <a:schemeClr val="accent2">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DDFAC878-C07E-4A02-B801-3C7982980ED4}">
      <dsp:nvSpPr>
        <dsp:cNvPr id="0" name=""/>
        <dsp:cNvSpPr/>
      </dsp:nvSpPr>
      <dsp:spPr>
        <a:xfrm>
          <a:off x="6310020" y="1284286"/>
          <a:ext cx="1427410" cy="927816"/>
        </a:xfrm>
        <a:prstGeom prst="roundRect">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0" i="0" kern="1200"/>
            <a:t>MENGIDENTIFIKASI KESESATAN DALAM HUBUNGAN LOGIS DALAM SEBUAH ARGUMENTASI.</a:t>
          </a:r>
          <a:endParaRPr lang="en-US" sz="900" kern="1200"/>
        </a:p>
      </dsp:txBody>
      <dsp:txXfrm>
        <a:off x="6355312" y="1329578"/>
        <a:ext cx="1336826" cy="837232"/>
      </dsp:txXfrm>
    </dsp:sp>
    <dsp:sp modelId="{CE6DB1D2-7744-489F-8109-9AF2DFC3ED89}">
      <dsp:nvSpPr>
        <dsp:cNvPr id="0" name=""/>
        <dsp:cNvSpPr/>
      </dsp:nvSpPr>
      <dsp:spPr>
        <a:xfrm>
          <a:off x="3400996" y="465174"/>
          <a:ext cx="3713607" cy="3713607"/>
        </a:xfrm>
        <a:custGeom>
          <a:avLst/>
          <a:gdLst/>
          <a:ahLst/>
          <a:cxnLst/>
          <a:rect l="0" t="0" r="0" b="0"/>
          <a:pathLst>
            <a:path>
              <a:moveTo>
                <a:pt x="3709188" y="1984834"/>
              </a:moveTo>
              <a:arcTo wR="1856803" hR="1856803" stAng="21837228" swAng="1361922"/>
            </a:path>
          </a:pathLst>
        </a:custGeom>
        <a:noFill/>
        <a:ln w="6350" cap="flat" cmpd="sng" algn="ctr">
          <a:solidFill>
            <a:schemeClr val="accent3">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5F325109-D516-4A47-92C5-AF0A7B4D6CAB}">
      <dsp:nvSpPr>
        <dsp:cNvPr id="0" name=""/>
        <dsp:cNvSpPr/>
      </dsp:nvSpPr>
      <dsp:spPr>
        <a:xfrm>
          <a:off x="5635496" y="3360256"/>
          <a:ext cx="1427410" cy="927816"/>
        </a:xfrm>
        <a:prstGeom prst="roundRect">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0" i="0" kern="1200"/>
            <a:t>MENENTUKAN APAKAH PREMIS PENDUKUNG ADALAH SATU-SATUNYA ALTERNATIF.</a:t>
          </a:r>
          <a:endParaRPr lang="en-US" sz="900" kern="1200"/>
        </a:p>
      </dsp:txBody>
      <dsp:txXfrm>
        <a:off x="5680788" y="3405548"/>
        <a:ext cx="1336826" cy="837232"/>
      </dsp:txXfrm>
    </dsp:sp>
    <dsp:sp modelId="{A136CCE0-19A2-48A1-8941-ACAF3438672D}">
      <dsp:nvSpPr>
        <dsp:cNvPr id="0" name=""/>
        <dsp:cNvSpPr/>
      </dsp:nvSpPr>
      <dsp:spPr>
        <a:xfrm>
          <a:off x="3400996" y="465174"/>
          <a:ext cx="3713607" cy="3713607"/>
        </a:xfrm>
        <a:custGeom>
          <a:avLst/>
          <a:gdLst/>
          <a:ahLst/>
          <a:cxnLst/>
          <a:rect l="0" t="0" r="0" b="0"/>
          <a:pathLst>
            <a:path>
              <a:moveTo>
                <a:pt x="2085494" y="3699470"/>
              </a:moveTo>
              <a:arcTo wR="1856803" hR="1856803" stAng="4975518" swAng="848965"/>
            </a:path>
          </a:pathLst>
        </a:custGeom>
        <a:noFill/>
        <a:ln w="6350" cap="flat" cmpd="sng" algn="ctr">
          <a:solidFill>
            <a:schemeClr val="accent4">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DFA21665-A68C-429F-A991-9A98330A1D9D}">
      <dsp:nvSpPr>
        <dsp:cNvPr id="0" name=""/>
        <dsp:cNvSpPr/>
      </dsp:nvSpPr>
      <dsp:spPr>
        <a:xfrm>
          <a:off x="3452692" y="3360256"/>
          <a:ext cx="1427410" cy="927816"/>
        </a:xfrm>
        <a:prstGeom prst="round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0" i="0" kern="1200"/>
            <a:t>MENENTUKAN NILAI KEBENARAN PREMIS YANG ADA.</a:t>
          </a:r>
          <a:endParaRPr lang="en-US" sz="900" kern="1200"/>
        </a:p>
      </dsp:txBody>
      <dsp:txXfrm>
        <a:off x="3497984" y="3405548"/>
        <a:ext cx="1336826" cy="837232"/>
      </dsp:txXfrm>
    </dsp:sp>
    <dsp:sp modelId="{47DAA3D1-CDE3-460B-A944-11352DDB2780}">
      <dsp:nvSpPr>
        <dsp:cNvPr id="0" name=""/>
        <dsp:cNvSpPr/>
      </dsp:nvSpPr>
      <dsp:spPr>
        <a:xfrm>
          <a:off x="3400996" y="465174"/>
          <a:ext cx="3713607" cy="3713607"/>
        </a:xfrm>
        <a:custGeom>
          <a:avLst/>
          <a:gdLst/>
          <a:ahLst/>
          <a:cxnLst/>
          <a:rect l="0" t="0" r="0" b="0"/>
          <a:pathLst>
            <a:path>
              <a:moveTo>
                <a:pt x="197297" y="2689725"/>
              </a:moveTo>
              <a:arcTo wR="1856803" hR="1856803" stAng="9200850" swAng="1361922"/>
            </a:path>
          </a:pathLst>
        </a:custGeom>
        <a:noFill/>
        <a:ln w="6350" cap="flat" cmpd="sng" algn="ctr">
          <a:solidFill>
            <a:schemeClr val="accent5">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 modelId="{7C0EDFDE-2B64-4CAF-AE76-BC448351E091}">
      <dsp:nvSpPr>
        <dsp:cNvPr id="0" name=""/>
        <dsp:cNvSpPr/>
      </dsp:nvSpPr>
      <dsp:spPr>
        <a:xfrm>
          <a:off x="2778169" y="1284286"/>
          <a:ext cx="1427410" cy="927816"/>
        </a:xfrm>
        <a:prstGeom prst="roundRect">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0" i="0" kern="1200"/>
            <a:t>MENGEVALUASI BUKTI PENDUKUNG PREMIS YANG ADA.</a:t>
          </a:r>
          <a:endParaRPr lang="en-US" sz="900" kern="1200"/>
        </a:p>
      </dsp:txBody>
      <dsp:txXfrm>
        <a:off x="2823461" y="1329578"/>
        <a:ext cx="1336826" cy="837232"/>
      </dsp:txXfrm>
    </dsp:sp>
    <dsp:sp modelId="{21F2B020-9ABE-45CB-8D20-62767C4DAA37}">
      <dsp:nvSpPr>
        <dsp:cNvPr id="0" name=""/>
        <dsp:cNvSpPr/>
      </dsp:nvSpPr>
      <dsp:spPr>
        <a:xfrm>
          <a:off x="3400996" y="465174"/>
          <a:ext cx="3713607" cy="3713607"/>
        </a:xfrm>
        <a:custGeom>
          <a:avLst/>
          <a:gdLst/>
          <a:ahLst/>
          <a:cxnLst/>
          <a:rect l="0" t="0" r="0" b="0"/>
          <a:pathLst>
            <a:path>
              <a:moveTo>
                <a:pt x="446274" y="649274"/>
              </a:moveTo>
              <a:arcTo wR="1856803" hR="1856803" stAng="13233976" swAng="1214376"/>
            </a:path>
          </a:pathLst>
        </a:custGeom>
        <a:noFill/>
        <a:ln w="6350" cap="flat" cmpd="sng" algn="ctr">
          <a:solidFill>
            <a:schemeClr val="accent6">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528F20-47FF-4DE1-99CE-E73295508258}">
      <dsp:nvSpPr>
        <dsp:cNvPr id="0" name=""/>
        <dsp:cNvSpPr/>
      </dsp:nvSpPr>
      <dsp:spPr>
        <a:xfrm>
          <a:off x="0" y="87668"/>
          <a:ext cx="10515600" cy="20592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a:t>DI SEBUAH PERKAMPUNGAN YANG AMAT PADAT, TERJADI KEBAKARAN. KEBETULAN PEMILIK RUMAH TERSEBUT ADALAH ORANG YANG JAHAT. KALAU KITA MEMBIARKAN RUMAH ITU TERBAKAR, AKIBATNYA RUMAH DI SEKITARNYA AKAN IKUT TERBAKAR, DAN SELURUH PERKAMPUNGAN AKAN TERBAKAR. MAKA KITA TAK BISA MENGAMBIL RISIKO—SIAPA PUN PEMILIK RUMAH TERSEBUT—KITA HARUS MEMADAMKAN APINYA. BUKAN UNTUK MENOLONG DIA, TETAPI UNTUK MENYELAMATKAN SELURUH KAMPUNG. </a:t>
          </a:r>
          <a:endParaRPr lang="en-US" sz="2000" kern="1200"/>
        </a:p>
      </dsp:txBody>
      <dsp:txXfrm>
        <a:off x="100522" y="188190"/>
        <a:ext cx="10314556" cy="1858156"/>
      </dsp:txXfrm>
    </dsp:sp>
    <dsp:sp modelId="{BC813CFF-35CC-493D-8A2B-1DF73B82622D}">
      <dsp:nvSpPr>
        <dsp:cNvPr id="0" name=""/>
        <dsp:cNvSpPr/>
      </dsp:nvSpPr>
      <dsp:spPr>
        <a:xfrm>
          <a:off x="0" y="2204469"/>
          <a:ext cx="10515600" cy="20592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a:t>Pernyataan SMI dalam Pansus Century</a:t>
          </a:r>
          <a:br>
            <a:rPr lang="en-US" sz="2000" kern="1200"/>
          </a:br>
          <a:endParaRPr lang="en-US" sz="2000" kern="1200"/>
        </a:p>
      </dsp:txBody>
      <dsp:txXfrm>
        <a:off x="100522" y="2304991"/>
        <a:ext cx="10314556" cy="185815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4.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8.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A5A68-32F6-47D6-94D4-9EAD5B5FB9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A1CEF2D-1B70-495B-9B1A-A9BAE3615C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65A033-07CA-4B8E-A8FD-B71CA442F635}"/>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5" name="Footer Placeholder 4">
            <a:extLst>
              <a:ext uri="{FF2B5EF4-FFF2-40B4-BE49-F238E27FC236}">
                <a16:creationId xmlns:a16="http://schemas.microsoft.com/office/drawing/2014/main" id="{7C1EFDCD-ACC6-411D-AA14-AB012E11D5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D25210-5FA8-4F6C-ABFC-CDB51EEC8468}"/>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3773556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315B3-5D05-46EF-A78C-EE99ABC5BB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FA28D9E-F471-44D9-872A-7ABA0632FC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3640E-E73A-4948-98C7-EEA07995EA90}"/>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5" name="Footer Placeholder 4">
            <a:extLst>
              <a:ext uri="{FF2B5EF4-FFF2-40B4-BE49-F238E27FC236}">
                <a16:creationId xmlns:a16="http://schemas.microsoft.com/office/drawing/2014/main" id="{97C149B3-64E1-44AB-A462-8C045D408B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50E00-CBCC-4286-B827-8FF89320BF20}"/>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2493596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69AD04-3E75-42A3-99CC-6CE8ABC5641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84C904-6E0C-4A63-B46A-EF7A8A4AE0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4E1CA7-05F4-4F1D-8704-CAE581A15705}"/>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5" name="Footer Placeholder 4">
            <a:extLst>
              <a:ext uri="{FF2B5EF4-FFF2-40B4-BE49-F238E27FC236}">
                <a16:creationId xmlns:a16="http://schemas.microsoft.com/office/drawing/2014/main" id="{AF125ADE-FA62-4FBA-A1FC-1499C7925D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3516FA-2EC0-4CD7-AE64-871989023191}"/>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3195198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95B1E-86FC-4A6C-9D1E-2F32E428A4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528710-E218-40EB-A2EA-5E63ED4408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C3D49-556B-4269-90A2-C362751AD650}"/>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5" name="Footer Placeholder 4">
            <a:extLst>
              <a:ext uri="{FF2B5EF4-FFF2-40B4-BE49-F238E27FC236}">
                <a16:creationId xmlns:a16="http://schemas.microsoft.com/office/drawing/2014/main" id="{85C76BEA-7B5C-40A1-A3C2-F5F16C50F8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093DFA-D830-4178-BC59-9265B3453FF6}"/>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202962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172CF-5172-49FB-B1EE-2B882B93CE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9A4AF4-BFB6-482A-A56F-9757D7D5EB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40FAD0-8B48-4DFD-90BC-71BBE1D4A4E1}"/>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5" name="Footer Placeholder 4">
            <a:extLst>
              <a:ext uri="{FF2B5EF4-FFF2-40B4-BE49-F238E27FC236}">
                <a16:creationId xmlns:a16="http://schemas.microsoft.com/office/drawing/2014/main" id="{CD485770-A1B8-4F3C-88EC-9DDFB6C4A0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2A8EF3-D833-42B3-B1DA-678747E4DDA0}"/>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179884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50656-1C9D-4192-B9F2-784E173162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B49485-2CC4-4D17-A724-7191D10A12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8002A4B-55B1-4BE6-8603-311F3807AF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EA879A-485E-4A6F-B397-BE646D8B9BA6}"/>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6" name="Footer Placeholder 5">
            <a:extLst>
              <a:ext uri="{FF2B5EF4-FFF2-40B4-BE49-F238E27FC236}">
                <a16:creationId xmlns:a16="http://schemas.microsoft.com/office/drawing/2014/main" id="{F2B1EC50-6909-40F9-9985-C1095209E2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C031400-0A9A-4B81-8050-B4FF7BC55186}"/>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2062517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31A60-12BC-4857-AD31-8A702E217DE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CFF3B6-FEAE-409B-B036-B1A2C9C300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2543C-E927-4EE9-81C9-275A47F591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78B951-EAE3-4CD0-87A0-5787905B1A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3E779F-4948-4FF8-BE70-FFDA647981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98414F-24E3-4337-8169-22B4B0E48066}"/>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8" name="Footer Placeholder 7">
            <a:extLst>
              <a:ext uri="{FF2B5EF4-FFF2-40B4-BE49-F238E27FC236}">
                <a16:creationId xmlns:a16="http://schemas.microsoft.com/office/drawing/2014/main" id="{F65DFEF2-632C-4627-93C3-AEDCF9104FE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720FB60-63C6-472C-8C60-575A50BC2AF5}"/>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3327021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929C6-192E-499D-8CBC-E67B1B6423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A41D900-18F7-4C03-B7B1-B573476E16BA}"/>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4" name="Footer Placeholder 3">
            <a:extLst>
              <a:ext uri="{FF2B5EF4-FFF2-40B4-BE49-F238E27FC236}">
                <a16:creationId xmlns:a16="http://schemas.microsoft.com/office/drawing/2014/main" id="{B6C36360-3B70-4677-B203-AFC03FE69B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C2EEB8-C539-4A8E-9F08-E77517097C61}"/>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1827727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543AED-2811-4A2D-BEA8-5C6008B41C96}"/>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3" name="Footer Placeholder 2">
            <a:extLst>
              <a:ext uri="{FF2B5EF4-FFF2-40B4-BE49-F238E27FC236}">
                <a16:creationId xmlns:a16="http://schemas.microsoft.com/office/drawing/2014/main" id="{AAB9B607-3674-4844-BB68-61205CEFB37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946D7E7-122C-4793-94B0-9FC3DFC62ABA}"/>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2752610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0AB01-C829-439B-8F35-9CA3680676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4EC6A2-574B-436E-AF7C-B2680402D6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61A87-4DE3-44E6-A3F6-3A6B17DBF8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CEE510-6733-4149-A580-A0AAD940E50D}"/>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6" name="Footer Placeholder 5">
            <a:extLst>
              <a:ext uri="{FF2B5EF4-FFF2-40B4-BE49-F238E27FC236}">
                <a16:creationId xmlns:a16="http://schemas.microsoft.com/office/drawing/2014/main" id="{64A7D27A-9D09-4C1A-8EA6-58CE2E00E4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89BC09-3148-411C-8F32-77CABCE6D32C}"/>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219301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12FCB-28E9-4BD4-B32A-303E7BA730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19846CA-FA39-4593-B892-65C3652B61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1D625ED-1E79-4E6B-BD2E-D22229AEC7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576FDC-BFA7-4156-9D19-D5C6AC39E6FE}"/>
              </a:ext>
            </a:extLst>
          </p:cNvPr>
          <p:cNvSpPr>
            <a:spLocks noGrp="1"/>
          </p:cNvSpPr>
          <p:nvPr>
            <p:ph type="dt" sz="half" idx="10"/>
          </p:nvPr>
        </p:nvSpPr>
        <p:spPr/>
        <p:txBody>
          <a:bodyPr/>
          <a:lstStyle/>
          <a:p>
            <a:fld id="{028087B4-44D1-49DD-975C-730B6793E96D}" type="datetimeFigureOut">
              <a:rPr lang="en-US" smtClean="0"/>
              <a:t>11/23/2021</a:t>
            </a:fld>
            <a:endParaRPr lang="en-US"/>
          </a:p>
        </p:txBody>
      </p:sp>
      <p:sp>
        <p:nvSpPr>
          <p:cNvPr id="6" name="Footer Placeholder 5">
            <a:extLst>
              <a:ext uri="{FF2B5EF4-FFF2-40B4-BE49-F238E27FC236}">
                <a16:creationId xmlns:a16="http://schemas.microsoft.com/office/drawing/2014/main" id="{4C45F50A-91DF-40BF-AD16-0034D4CF04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21042C-BCE8-474D-B3C8-6CC1D3DDEC56}"/>
              </a:ext>
            </a:extLst>
          </p:cNvPr>
          <p:cNvSpPr>
            <a:spLocks noGrp="1"/>
          </p:cNvSpPr>
          <p:nvPr>
            <p:ph type="sldNum" sz="quarter" idx="12"/>
          </p:nvPr>
        </p:nvSpPr>
        <p:spPr/>
        <p:txBody>
          <a:bodyPr/>
          <a:lstStyle/>
          <a:p>
            <a:fld id="{CA16A0B1-0FA6-49C1-9630-02A6199B4550}" type="slidenum">
              <a:rPr lang="en-US" smtClean="0"/>
              <a:t>‹#›</a:t>
            </a:fld>
            <a:endParaRPr lang="en-US"/>
          </a:p>
        </p:txBody>
      </p:sp>
    </p:spTree>
    <p:extLst>
      <p:ext uri="{BB962C8B-B14F-4D97-AF65-F5344CB8AC3E}">
        <p14:creationId xmlns:p14="http://schemas.microsoft.com/office/powerpoint/2010/main" val="2121220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B7E57E-CCE6-418B-BC2C-160B5326D4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BB4B96-8B75-41F5-8BF3-0C83CFF7D8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419B41-FFC8-4128-8203-9E583D2763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8087B4-44D1-49DD-975C-730B6793E96D}" type="datetimeFigureOut">
              <a:rPr lang="en-US" smtClean="0"/>
              <a:t>11/23/2021</a:t>
            </a:fld>
            <a:endParaRPr lang="en-US"/>
          </a:p>
        </p:txBody>
      </p:sp>
      <p:sp>
        <p:nvSpPr>
          <p:cNvPr id="5" name="Footer Placeholder 4">
            <a:extLst>
              <a:ext uri="{FF2B5EF4-FFF2-40B4-BE49-F238E27FC236}">
                <a16:creationId xmlns:a16="http://schemas.microsoft.com/office/drawing/2014/main" id="{DDB7D246-623F-494D-8F50-ADCB00F8A99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F00E39C-C508-46B5-9898-4A41CE72C1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16A0B1-0FA6-49C1-9630-02A6199B4550}" type="slidenum">
              <a:rPr lang="en-US" smtClean="0"/>
              <a:t>‹#›</a:t>
            </a:fld>
            <a:endParaRPr lang="en-US"/>
          </a:p>
        </p:txBody>
      </p:sp>
    </p:spTree>
    <p:extLst>
      <p:ext uri="{BB962C8B-B14F-4D97-AF65-F5344CB8AC3E}">
        <p14:creationId xmlns:p14="http://schemas.microsoft.com/office/powerpoint/2010/main" val="241589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6.jpeg"/><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3F24D2-6F4C-423F-914A-650226B18A9E}"/>
              </a:ext>
            </a:extLst>
          </p:cNvPr>
          <p:cNvSpPr>
            <a:spLocks noGrp="1"/>
          </p:cNvSpPr>
          <p:nvPr>
            <p:ph type="ctrTitle"/>
          </p:nvPr>
        </p:nvSpPr>
        <p:spPr>
          <a:xfrm>
            <a:off x="1285241" y="1008993"/>
            <a:ext cx="9231410" cy="3542045"/>
          </a:xfrm>
        </p:spPr>
        <p:txBody>
          <a:bodyPr anchor="b">
            <a:normAutofit/>
          </a:bodyPr>
          <a:lstStyle/>
          <a:p>
            <a:pPr algn="l"/>
            <a:r>
              <a:rPr lang="en-US" sz="8900" b="1" i="0">
                <a:effectLst/>
                <a:latin typeface="Open Sans" panose="020B0606030504020204" pitchFamily="34" charset="0"/>
              </a:rPr>
              <a:t>MENGEVALUASI ARGUMENTASI</a:t>
            </a:r>
            <a:endParaRPr lang="en-US" sz="8900"/>
          </a:p>
        </p:txBody>
      </p:sp>
      <p:sp>
        <p:nvSpPr>
          <p:cNvPr id="3" name="Subtitle 2">
            <a:extLst>
              <a:ext uri="{FF2B5EF4-FFF2-40B4-BE49-F238E27FC236}">
                <a16:creationId xmlns:a16="http://schemas.microsoft.com/office/drawing/2014/main" id="{740F9884-8F79-4090-A462-1F5B3A69573B}"/>
              </a:ext>
            </a:extLst>
          </p:cNvPr>
          <p:cNvSpPr>
            <a:spLocks noGrp="1"/>
          </p:cNvSpPr>
          <p:nvPr>
            <p:ph type="subTitle" idx="1"/>
          </p:nvPr>
        </p:nvSpPr>
        <p:spPr>
          <a:xfrm>
            <a:off x="1285241" y="4582814"/>
            <a:ext cx="7132335" cy="1312657"/>
          </a:xfrm>
        </p:spPr>
        <p:txBody>
          <a:bodyPr anchor="t">
            <a:normAutofit/>
          </a:bodyPr>
          <a:lstStyle/>
          <a:p>
            <a:pPr algn="l"/>
            <a:endParaRPr lang="en-US"/>
          </a:p>
        </p:txBody>
      </p:sp>
    </p:spTree>
    <p:extLst>
      <p:ext uri="{BB962C8B-B14F-4D97-AF65-F5344CB8AC3E}">
        <p14:creationId xmlns:p14="http://schemas.microsoft.com/office/powerpoint/2010/main" val="991099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B736D7-0221-4E87-8B47-CCE68D61AE84}"/>
              </a:ext>
            </a:extLst>
          </p:cNvPr>
          <p:cNvSpPr>
            <a:spLocks noGrp="1"/>
          </p:cNvSpPr>
          <p:nvPr>
            <p:ph type="title"/>
          </p:nvPr>
        </p:nvSpPr>
        <p:spPr>
          <a:xfrm>
            <a:off x="838200" y="459863"/>
            <a:ext cx="10515600" cy="1004594"/>
          </a:xfrm>
        </p:spPr>
        <p:txBody>
          <a:bodyPr>
            <a:normAutofit/>
          </a:bodyPr>
          <a:lstStyle/>
          <a:p>
            <a:pPr algn="ctr"/>
            <a:r>
              <a:rPr lang="en-US" b="0" i="0">
                <a:solidFill>
                  <a:srgbClr val="FFFFFF"/>
                </a:solidFill>
                <a:effectLst/>
                <a:latin typeface="Open Sans" panose="020B0606030504020204" pitchFamily="34" charset="0"/>
              </a:rPr>
              <a:t>AMBIGUITAS BAHASA</a:t>
            </a:r>
            <a:endParaRPr lang="en-US">
              <a:solidFill>
                <a:srgbClr val="FFFFFF"/>
              </a:solidFill>
            </a:endParaRP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32B0715B-DB1C-49E3-B72B-772B00968F3E}"/>
              </a:ext>
            </a:extLst>
          </p:cNvPr>
          <p:cNvGraphicFramePr>
            <a:graphicFrameLocks noGrp="1"/>
          </p:cNvGraphicFramePr>
          <p:nvPr>
            <p:ph idx="1"/>
            <p:extLst>
              <p:ext uri="{D42A27DB-BD31-4B8C-83A1-F6EECF244321}">
                <p14:modId xmlns:p14="http://schemas.microsoft.com/office/powerpoint/2010/main" val="4257845599"/>
              </p:ext>
            </p:extLst>
          </p:nvPr>
        </p:nvGraphicFramePr>
        <p:xfrm>
          <a:off x="838200" y="1800911"/>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91694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8233B0-41B5-4D9A-AEEC-13DB66A8C9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2" name="Rectangle 11">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43203A9F-9317-4D77-A6CF-9E22E5330A99}"/>
              </a:ext>
            </a:extLst>
          </p:cNvPr>
          <p:cNvGraphicFramePr>
            <a:graphicFrameLocks noGrp="1"/>
          </p:cNvGraphicFramePr>
          <p:nvPr>
            <p:ph idx="1"/>
            <p:extLst>
              <p:ext uri="{D42A27DB-BD31-4B8C-83A1-F6EECF244321}">
                <p14:modId xmlns:p14="http://schemas.microsoft.com/office/powerpoint/2010/main" val="1008255557"/>
              </p:ext>
            </p:extLst>
          </p:nvPr>
        </p:nvGraphicFramePr>
        <p:xfrm>
          <a:off x="825264" y="2598710"/>
          <a:ext cx="10039472" cy="3438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6750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10D415B6-4C97-4EEA-85C6-3E80B260E548}"/>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9162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5EFD500-4693-4814-AC3C-E7F377ECAE18}"/>
              </a:ext>
            </a:extLst>
          </p:cNvPr>
          <p:cNvSpPr>
            <a:spLocks noGrp="1"/>
          </p:cNvSpPr>
          <p:nvPr>
            <p:ph type="title"/>
          </p:nvPr>
        </p:nvSpPr>
        <p:spPr>
          <a:xfrm>
            <a:off x="1371597" y="348865"/>
            <a:ext cx="10044023" cy="877729"/>
          </a:xfrm>
        </p:spPr>
        <p:txBody>
          <a:bodyPr anchor="ctr">
            <a:normAutofit/>
          </a:bodyPr>
          <a:lstStyle/>
          <a:p>
            <a:r>
              <a:rPr lang="en-US" sz="4000" b="0" i="0">
                <a:solidFill>
                  <a:srgbClr val="FFFFFF"/>
                </a:solidFill>
                <a:effectLst/>
                <a:latin typeface="Open Sans" panose="020B0606030504020204" pitchFamily="34" charset="0"/>
              </a:rPr>
              <a:t> RELEVANSI</a:t>
            </a: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18D633E9-3087-4D7C-A0EC-229F2C3C049C}"/>
              </a:ext>
            </a:extLst>
          </p:cNvPr>
          <p:cNvGraphicFramePr>
            <a:graphicFrameLocks noGrp="1"/>
          </p:cNvGraphicFramePr>
          <p:nvPr>
            <p:ph idx="1"/>
            <p:extLst>
              <p:ext uri="{D42A27DB-BD31-4B8C-83A1-F6EECF244321}">
                <p14:modId xmlns:p14="http://schemas.microsoft.com/office/powerpoint/2010/main" val="373240646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82454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CD1874-FAB1-4E9E-9F20-5A7C0D93DE19}"/>
              </a:ext>
            </a:extLst>
          </p:cNvPr>
          <p:cNvSpPr>
            <a:spLocks noGrp="1"/>
          </p:cNvSpPr>
          <p:nvPr>
            <p:ph type="title"/>
          </p:nvPr>
        </p:nvSpPr>
        <p:spPr>
          <a:xfrm>
            <a:off x="1171074" y="1396686"/>
            <a:ext cx="3240506" cy="4064628"/>
          </a:xfrm>
        </p:spPr>
        <p:txBody>
          <a:bodyPr>
            <a:normAutofit/>
          </a:bodyPr>
          <a:lstStyle/>
          <a:p>
            <a:r>
              <a:rPr lang="en-US" sz="3400" b="0" i="0" dirty="0">
                <a:solidFill>
                  <a:srgbClr val="FFFFFF"/>
                </a:solidFill>
                <a:effectLst/>
                <a:latin typeface="Open Sans" panose="020B0606030504020204" pitchFamily="34" charset="0"/>
              </a:rPr>
              <a:t> </a:t>
            </a:r>
            <a:r>
              <a:rPr lang="en-US" sz="3400" b="1" i="0" dirty="0">
                <a:solidFill>
                  <a:srgbClr val="FFFFFF"/>
                </a:solidFill>
                <a:effectLst/>
                <a:latin typeface="Open Sans" panose="020B0606030504020204" pitchFamily="34" charset="0"/>
              </a:rPr>
              <a:t>1. Argumentum ad </a:t>
            </a:r>
            <a:r>
              <a:rPr lang="en-US" sz="3400" b="1" i="0" dirty="0" err="1">
                <a:solidFill>
                  <a:srgbClr val="FFFFFF"/>
                </a:solidFill>
                <a:effectLst/>
                <a:latin typeface="Open Sans" panose="020B0606030504020204" pitchFamily="34" charset="0"/>
              </a:rPr>
              <a:t>Ignoratiam</a:t>
            </a:r>
            <a:endParaRPr lang="en-US" sz="3400" dirty="0">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DD94436D-8D18-453B-AB62-E5F410C634CF}"/>
              </a:ext>
            </a:extLst>
          </p:cNvPr>
          <p:cNvSpPr>
            <a:spLocks noGrp="1"/>
          </p:cNvSpPr>
          <p:nvPr>
            <p:ph idx="1"/>
          </p:nvPr>
        </p:nvSpPr>
        <p:spPr>
          <a:xfrm>
            <a:off x="5370153" y="1526033"/>
            <a:ext cx="5536397" cy="3935281"/>
          </a:xfrm>
        </p:spPr>
        <p:txBody>
          <a:bodyPr>
            <a:normAutofit/>
          </a:bodyPr>
          <a:lstStyle/>
          <a:p>
            <a:pPr marL="0" indent="0">
              <a:buNone/>
            </a:pPr>
            <a:r>
              <a:rPr lang="en-US" b="0" i="0">
                <a:effectLst/>
                <a:latin typeface="Open Sans" panose="020B0606030504020204" pitchFamily="34" charset="0"/>
              </a:rPr>
              <a:t>KEKELIRUAN SAAT SEORANG BERARGUMENTASI BAHWA PROPOSISINYA BENAR KARENA BELUM TERBUKTIKAN SALAH, ATAU PROPOSISI LAWAN BICARA SALAH KARENA BELUM TERBUKTIKAN BENAR.</a:t>
            </a:r>
          </a:p>
          <a:p>
            <a:pPr marL="0" indent="0">
              <a:buNone/>
            </a:pPr>
            <a:endParaRPr lang="en-US" dirty="0"/>
          </a:p>
        </p:txBody>
      </p:sp>
    </p:spTree>
    <p:extLst>
      <p:ext uri="{BB962C8B-B14F-4D97-AF65-F5344CB8AC3E}">
        <p14:creationId xmlns:p14="http://schemas.microsoft.com/office/powerpoint/2010/main" val="4064410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CD8695DD-0C72-46F8-B031-474AAB73B26E}"/>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6000" b="1" i="0" kern="1200">
                <a:solidFill>
                  <a:schemeClr val="tx1"/>
                </a:solidFill>
                <a:effectLst/>
                <a:latin typeface="+mj-lt"/>
                <a:ea typeface="+mj-ea"/>
                <a:cs typeface="+mj-cs"/>
              </a:rPr>
              <a:t>2. Argumentum ad Misericordiam</a:t>
            </a:r>
            <a:endParaRPr lang="en-US" sz="6000" kern="120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193F2B70-2E79-49D9-ADE4-0E414329C0A9}"/>
              </a:ext>
            </a:extLst>
          </p:cNvPr>
          <p:cNvSpPr>
            <a:spLocks noGrp="1"/>
          </p:cNvSpPr>
          <p:nvPr>
            <p:ph idx="1"/>
          </p:nvPr>
        </p:nvSpPr>
        <p:spPr>
          <a:xfrm>
            <a:off x="3315031" y="4076802"/>
            <a:ext cx="5561938" cy="1534587"/>
          </a:xfrm>
        </p:spPr>
        <p:txBody>
          <a:bodyPr vert="horz" lIns="91440" tIns="45720" rIns="91440" bIns="45720" rtlCol="0">
            <a:normAutofit/>
          </a:bodyPr>
          <a:lstStyle/>
          <a:p>
            <a:pPr marL="0" indent="0" algn="ctr">
              <a:buNone/>
            </a:pPr>
            <a:r>
              <a:rPr lang="en-US" sz="2400" b="0" i="0" kern="1200">
                <a:solidFill>
                  <a:schemeClr val="tx1"/>
                </a:solidFill>
                <a:effectLst/>
                <a:latin typeface="+mn-lt"/>
                <a:ea typeface="+mn-ea"/>
                <a:cs typeface="+mn-cs"/>
              </a:rPr>
              <a:t>KEKELIRUAN SAAT SESEORANG MERUJUK PADA BELAS KASIHAN DEMI PENERIMAAN KESIMPULAN YANG DIAJUKAN.</a:t>
            </a:r>
            <a:endParaRPr lang="en-US" sz="2400" kern="1200">
              <a:solidFill>
                <a:schemeClr val="tx1"/>
              </a:solidFill>
              <a:latin typeface="+mn-lt"/>
              <a:ea typeface="+mn-ea"/>
              <a:cs typeface="+mn-cs"/>
            </a:endParaRPr>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8567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4E8F56-8E28-442A-A1CC-9A533765DB70}"/>
              </a:ext>
            </a:extLst>
          </p:cNvPr>
          <p:cNvSpPr>
            <a:spLocks noGrp="1"/>
          </p:cNvSpPr>
          <p:nvPr>
            <p:ph type="title"/>
          </p:nvPr>
        </p:nvSpPr>
        <p:spPr>
          <a:xfrm>
            <a:off x="1389278" y="1233241"/>
            <a:ext cx="3240506" cy="4064628"/>
          </a:xfrm>
        </p:spPr>
        <p:txBody>
          <a:bodyPr>
            <a:normAutofit/>
          </a:bodyPr>
          <a:lstStyle/>
          <a:p>
            <a:r>
              <a:rPr lang="en-US" sz="3700" b="0" i="0">
                <a:solidFill>
                  <a:srgbClr val="FFFFFF"/>
                </a:solidFill>
                <a:effectLst/>
                <a:latin typeface="Open Sans" panose="020B0606030504020204" pitchFamily="34" charset="0"/>
              </a:rPr>
              <a:t>3. Argumentum ad Populum</a:t>
            </a:r>
            <a:endParaRPr lang="en-US" sz="3700">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2E91315F-9793-4543-94B2-60E201FBB858}"/>
              </a:ext>
            </a:extLst>
          </p:cNvPr>
          <p:cNvSpPr>
            <a:spLocks noGrp="1"/>
          </p:cNvSpPr>
          <p:nvPr>
            <p:ph idx="1"/>
          </p:nvPr>
        </p:nvSpPr>
        <p:spPr>
          <a:xfrm>
            <a:off x="6096000" y="820880"/>
            <a:ext cx="5257799" cy="4889350"/>
          </a:xfrm>
        </p:spPr>
        <p:txBody>
          <a:bodyPr anchor="t">
            <a:normAutofit/>
          </a:bodyPr>
          <a:lstStyle/>
          <a:p>
            <a:pPr marL="0" indent="0">
              <a:buNone/>
            </a:pPr>
            <a:r>
              <a:rPr lang="en-US" b="0" i="0">
                <a:effectLst/>
                <a:latin typeface="Open Sans" panose="020B0606030504020204" pitchFamily="34" charset="0"/>
              </a:rPr>
              <a:t>KEKELIRUAN BERPIKIR KETIKA SEORANG MERUJUK PADA PENDAPAT ATAU KEPENTINGAN (ORANG) RAKYAT BANYAK DEMI PENERIMAAN SEBUAH KESIMPULAN</a:t>
            </a:r>
            <a:br>
              <a:rPr lang="en-US" dirty="0"/>
            </a:br>
            <a:endParaRPr lang="en-US" dirty="0"/>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509071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4D9385A-DE8C-4980-8196-131EB76E33B2}"/>
              </a:ext>
            </a:extLst>
          </p:cNvPr>
          <p:cNvSpPr>
            <a:spLocks noGrp="1"/>
          </p:cNvSpPr>
          <p:nvPr>
            <p:ph type="title"/>
          </p:nvPr>
        </p:nvSpPr>
        <p:spPr>
          <a:xfrm>
            <a:off x="1371597" y="348865"/>
            <a:ext cx="10044023" cy="877729"/>
          </a:xfrm>
        </p:spPr>
        <p:txBody>
          <a:bodyPr anchor="ctr">
            <a:normAutofit/>
          </a:bodyPr>
          <a:lstStyle/>
          <a:p>
            <a:r>
              <a:rPr lang="it-IT" sz="4000" b="0" i="0">
                <a:solidFill>
                  <a:srgbClr val="FFFFFF"/>
                </a:solidFill>
                <a:effectLst/>
                <a:latin typeface="Open Sans" panose="020B0606030504020204" pitchFamily="34" charset="0"/>
              </a:rPr>
              <a:t>4. Non causa pro causa</a:t>
            </a: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9649D74A-661D-4451-B4A1-4D01B4D25295}"/>
              </a:ext>
            </a:extLst>
          </p:cNvPr>
          <p:cNvGraphicFramePr>
            <a:graphicFrameLocks noGrp="1"/>
          </p:cNvGraphicFramePr>
          <p:nvPr>
            <p:ph idx="1"/>
            <p:extLst>
              <p:ext uri="{D42A27DB-BD31-4B8C-83A1-F6EECF244321}">
                <p14:modId xmlns:p14="http://schemas.microsoft.com/office/powerpoint/2010/main" val="3257176136"/>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89041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F50FFE5-5370-4375-B151-3F8E854AE462}"/>
              </a:ext>
            </a:extLst>
          </p:cNvPr>
          <p:cNvPicPr>
            <a:picLocks noChangeAspect="1"/>
          </p:cNvPicPr>
          <p:nvPr/>
        </p:nvPicPr>
        <p:blipFill rotWithShape="1">
          <a:blip r:embed="rId2">
            <a:duotone>
              <a:schemeClr val="bg2">
                <a:shade val="45000"/>
                <a:satMod val="135000"/>
              </a:schemeClr>
              <a:prstClr val="white"/>
            </a:duotone>
          </a:blip>
          <a:srcRect t="21329"/>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6444722-29C4-44F7-868D-7D874EB0864D}"/>
              </a:ext>
            </a:extLst>
          </p:cNvPr>
          <p:cNvSpPr>
            <a:spLocks noGrp="1"/>
          </p:cNvSpPr>
          <p:nvPr>
            <p:ph type="title"/>
          </p:nvPr>
        </p:nvSpPr>
        <p:spPr>
          <a:xfrm>
            <a:off x="838200" y="365125"/>
            <a:ext cx="10515600" cy="1325563"/>
          </a:xfrm>
        </p:spPr>
        <p:txBody>
          <a:bodyPr>
            <a:normAutofit/>
          </a:bodyPr>
          <a:lstStyle/>
          <a:p>
            <a:r>
              <a:rPr lang="en-US" b="1" i="0">
                <a:effectLst/>
                <a:latin typeface="Open Sans" panose="020B0606030504020204" pitchFamily="34" charset="0"/>
              </a:rPr>
              <a:t>MEMERIKSA ARGUMENTASI</a:t>
            </a:r>
            <a:endParaRPr lang="en-US" dirty="0"/>
          </a:p>
        </p:txBody>
      </p:sp>
      <p:graphicFrame>
        <p:nvGraphicFramePr>
          <p:cNvPr id="5" name="Content Placeholder 2">
            <a:extLst>
              <a:ext uri="{FF2B5EF4-FFF2-40B4-BE49-F238E27FC236}">
                <a16:creationId xmlns:a16="http://schemas.microsoft.com/office/drawing/2014/main" id="{72C7F2F3-408E-425D-BEDA-65744ED854EB}"/>
              </a:ext>
            </a:extLst>
          </p:cNvPr>
          <p:cNvGraphicFramePr>
            <a:graphicFrameLocks noGrp="1"/>
          </p:cNvGraphicFramePr>
          <p:nvPr>
            <p:ph idx="1"/>
            <p:extLst>
              <p:ext uri="{D42A27DB-BD31-4B8C-83A1-F6EECF244321}">
                <p14:modId xmlns:p14="http://schemas.microsoft.com/office/powerpoint/2010/main" val="295546330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07737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0925EC-5C94-4089-AEAC-1116DD9BCFB6}"/>
              </a:ext>
            </a:extLst>
          </p:cNvPr>
          <p:cNvPicPr>
            <a:picLocks noChangeAspect="1"/>
          </p:cNvPicPr>
          <p:nvPr/>
        </p:nvPicPr>
        <p:blipFill rotWithShape="1">
          <a:blip r:embed="rId2">
            <a:duotone>
              <a:schemeClr val="bg2">
                <a:shade val="45000"/>
                <a:satMod val="135000"/>
              </a:schemeClr>
              <a:prstClr val="white"/>
            </a:duotone>
          </a:blip>
          <a:srcRect t="17582"/>
          <a:stretch/>
        </p:blipFill>
        <p:spPr>
          <a:xfrm>
            <a:off x="20" y="10"/>
            <a:ext cx="12191980" cy="6857990"/>
          </a:xfrm>
          <a:prstGeom prst="rect">
            <a:avLst/>
          </a:prstGeom>
        </p:spPr>
      </p:pic>
      <p:sp>
        <p:nvSpPr>
          <p:cNvPr id="10" name="Rectangle 9">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D1D030-DB56-4FFA-9814-3EB792C5A610}"/>
              </a:ext>
            </a:extLst>
          </p:cNvPr>
          <p:cNvSpPr>
            <a:spLocks noGrp="1"/>
          </p:cNvSpPr>
          <p:nvPr>
            <p:ph type="title"/>
          </p:nvPr>
        </p:nvSpPr>
        <p:spPr>
          <a:xfrm>
            <a:off x="838200" y="365125"/>
            <a:ext cx="10515600" cy="1325563"/>
          </a:xfrm>
        </p:spPr>
        <p:txBody>
          <a:bodyPr>
            <a:normAutofit/>
          </a:bodyPr>
          <a:lstStyle/>
          <a:p>
            <a:r>
              <a:rPr lang="en-US" b="0" i="0">
                <a:effectLst/>
                <a:latin typeface="Open Sans" panose="020B0606030504020204" pitchFamily="34" charset="0"/>
              </a:rPr>
              <a:t>CONTOH KASUS</a:t>
            </a:r>
            <a:endParaRPr lang="en-US" dirty="0"/>
          </a:p>
        </p:txBody>
      </p:sp>
      <p:graphicFrame>
        <p:nvGraphicFramePr>
          <p:cNvPr id="5" name="Content Placeholder 2">
            <a:extLst>
              <a:ext uri="{FF2B5EF4-FFF2-40B4-BE49-F238E27FC236}">
                <a16:creationId xmlns:a16="http://schemas.microsoft.com/office/drawing/2014/main" id="{474BC4C2-0BDB-4E16-8078-0E0484D7E9FB}"/>
              </a:ext>
            </a:extLst>
          </p:cNvPr>
          <p:cNvGraphicFramePr>
            <a:graphicFrameLocks noGrp="1"/>
          </p:cNvGraphicFramePr>
          <p:nvPr>
            <p:ph idx="1"/>
            <p:extLst>
              <p:ext uri="{D42A27DB-BD31-4B8C-83A1-F6EECF244321}">
                <p14:modId xmlns:p14="http://schemas.microsoft.com/office/powerpoint/2010/main" val="75927056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2491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0C974-03B9-4D73-B842-7265CB388CA4}"/>
              </a:ext>
            </a:extLst>
          </p:cNvPr>
          <p:cNvSpPr>
            <a:spLocks noGrp="1"/>
          </p:cNvSpPr>
          <p:nvPr>
            <p:ph type="title"/>
          </p:nvPr>
        </p:nvSpPr>
        <p:spPr>
          <a:xfrm>
            <a:off x="4965430" y="629268"/>
            <a:ext cx="6586491" cy="1286160"/>
          </a:xfrm>
        </p:spPr>
        <p:txBody>
          <a:bodyPr anchor="b">
            <a:normAutofit/>
          </a:bodyPr>
          <a:lstStyle/>
          <a:p>
            <a:r>
              <a:rPr lang="en-US" b="0" i="0" err="1">
                <a:effectLst/>
                <a:latin typeface="Open Sans" panose="020B0606030504020204" pitchFamily="34" charset="0"/>
              </a:rPr>
              <a:t>Apa</a:t>
            </a:r>
            <a:r>
              <a:rPr lang="en-US" b="0" i="0">
                <a:effectLst/>
                <a:latin typeface="Open Sans" panose="020B0606030504020204" pitchFamily="34" charset="0"/>
              </a:rPr>
              <a:t> </a:t>
            </a:r>
            <a:r>
              <a:rPr lang="en-US" b="0" i="0" err="1">
                <a:effectLst/>
                <a:latin typeface="Open Sans" panose="020B0606030504020204" pitchFamily="34" charset="0"/>
              </a:rPr>
              <a:t>itu</a:t>
            </a:r>
            <a:r>
              <a:rPr lang="en-US" b="0" i="0">
                <a:effectLst/>
                <a:latin typeface="Open Sans" panose="020B0606030504020204" pitchFamily="34" charset="0"/>
              </a:rPr>
              <a:t> </a:t>
            </a:r>
            <a:r>
              <a:rPr lang="en-US" b="0" i="0" err="1">
                <a:effectLst/>
                <a:latin typeface="Open Sans" panose="020B0606030504020204" pitchFamily="34" charset="0"/>
              </a:rPr>
              <a:t>Argumentasi</a:t>
            </a:r>
            <a:endParaRPr lang="en-US" dirty="0"/>
          </a:p>
        </p:txBody>
      </p:sp>
      <p:sp>
        <p:nvSpPr>
          <p:cNvPr id="3" name="Content Placeholder 2">
            <a:extLst>
              <a:ext uri="{FF2B5EF4-FFF2-40B4-BE49-F238E27FC236}">
                <a16:creationId xmlns:a16="http://schemas.microsoft.com/office/drawing/2014/main" id="{971B9515-990C-4394-B4A8-00D53BF8A98E}"/>
              </a:ext>
            </a:extLst>
          </p:cNvPr>
          <p:cNvSpPr>
            <a:spLocks noGrp="1"/>
          </p:cNvSpPr>
          <p:nvPr>
            <p:ph idx="1"/>
          </p:nvPr>
        </p:nvSpPr>
        <p:spPr>
          <a:xfrm>
            <a:off x="4965431" y="2438400"/>
            <a:ext cx="6586489" cy="3785419"/>
          </a:xfrm>
        </p:spPr>
        <p:txBody>
          <a:bodyPr>
            <a:normAutofit/>
          </a:bodyPr>
          <a:lstStyle/>
          <a:p>
            <a:pPr marL="0" indent="0">
              <a:buNone/>
            </a:pPr>
            <a:r>
              <a:rPr lang="sv-SE" sz="2000" b="0" i="0">
                <a:effectLst/>
                <a:latin typeface="Open Sans" panose="020B0606030504020204" pitchFamily="34" charset="0"/>
              </a:rPr>
              <a:t>ARGUMENTASI ADALAH PEMBUKTIAN SEBUAH KESIMPULAN BERDASARKAN ALASAN-ALASAN YANG BENAR DAN PROSES YANG SAHIH</a:t>
            </a:r>
            <a:endParaRPr lang="en-US" sz="2000"/>
          </a:p>
        </p:txBody>
      </p:sp>
      <p:pic>
        <p:nvPicPr>
          <p:cNvPr id="5" name="Picture 4" descr="Tanda tanya pada latar belakang hijau pastel">
            <a:extLst>
              <a:ext uri="{FF2B5EF4-FFF2-40B4-BE49-F238E27FC236}">
                <a16:creationId xmlns:a16="http://schemas.microsoft.com/office/drawing/2014/main" id="{124D14E7-2581-4CC7-AC2C-F1E7E02DEFC9}"/>
              </a:ext>
            </a:extLst>
          </p:cNvPr>
          <p:cNvPicPr>
            <a:picLocks noChangeAspect="1"/>
          </p:cNvPicPr>
          <p:nvPr/>
        </p:nvPicPr>
        <p:blipFill rotWithShape="1">
          <a:blip r:embed="rId2"/>
          <a:srcRect l="44648" r="4656"/>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589195"/>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18868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37A63-ED5A-434E-A5AC-9EDEDBBF976A}"/>
              </a:ext>
            </a:extLst>
          </p:cNvPr>
          <p:cNvSpPr>
            <a:spLocks noGrp="1"/>
          </p:cNvSpPr>
          <p:nvPr>
            <p:ph type="title"/>
          </p:nvPr>
        </p:nvSpPr>
        <p:spPr/>
        <p:txBody>
          <a:bodyPr/>
          <a:lstStyle/>
          <a:p>
            <a:r>
              <a:rPr lang="en-US" b="0" i="0" dirty="0">
                <a:solidFill>
                  <a:srgbClr val="444444"/>
                </a:solidFill>
                <a:effectLst/>
                <a:latin typeface="Open Sans" panose="020B0606030504020204" pitchFamily="34" charset="0"/>
              </a:rPr>
              <a:t> </a:t>
            </a:r>
            <a:r>
              <a:rPr lang="en-US" b="0" i="0" dirty="0" err="1">
                <a:solidFill>
                  <a:srgbClr val="444444"/>
                </a:solidFill>
                <a:effectLst/>
                <a:latin typeface="Open Sans" panose="020B0606030504020204" pitchFamily="34" charset="0"/>
              </a:rPr>
              <a:t>Diagnosa</a:t>
            </a:r>
            <a:r>
              <a:rPr lang="en-US" b="0" i="0" dirty="0">
                <a:solidFill>
                  <a:srgbClr val="444444"/>
                </a:solidFill>
                <a:effectLst/>
                <a:latin typeface="Open Sans" panose="020B0606030504020204" pitchFamily="34" charset="0"/>
              </a:rPr>
              <a:t> </a:t>
            </a:r>
            <a:r>
              <a:rPr lang="en-US" b="0" i="0" dirty="0" err="1">
                <a:solidFill>
                  <a:srgbClr val="444444"/>
                </a:solidFill>
                <a:effectLst/>
                <a:latin typeface="Open Sans" panose="020B0606030504020204" pitchFamily="34" charset="0"/>
              </a:rPr>
              <a:t>kasus</a:t>
            </a:r>
            <a:endParaRPr lang="en-US" dirty="0"/>
          </a:p>
        </p:txBody>
      </p:sp>
      <p:graphicFrame>
        <p:nvGraphicFramePr>
          <p:cNvPr id="7" name="Content Placeholder 2">
            <a:extLst>
              <a:ext uri="{FF2B5EF4-FFF2-40B4-BE49-F238E27FC236}">
                <a16:creationId xmlns:a16="http://schemas.microsoft.com/office/drawing/2014/main" id="{20DB6EA6-2392-4D56-8562-3383B4869BCD}"/>
              </a:ext>
            </a:extLst>
          </p:cNvPr>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1937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6995F6-2565-40BD-B0B9-255738E845C8}"/>
              </a:ext>
            </a:extLst>
          </p:cNvPr>
          <p:cNvSpPr>
            <a:spLocks noGrp="1"/>
          </p:cNvSpPr>
          <p:nvPr>
            <p:ph type="title"/>
          </p:nvPr>
        </p:nvSpPr>
        <p:spPr>
          <a:xfrm>
            <a:off x="1285240" y="1050595"/>
            <a:ext cx="8074815" cy="1618489"/>
          </a:xfrm>
        </p:spPr>
        <p:txBody>
          <a:bodyPr anchor="ctr">
            <a:normAutofit/>
          </a:bodyPr>
          <a:lstStyle/>
          <a:p>
            <a:r>
              <a:rPr lang="en-US" sz="3400" b="1" i="0">
                <a:effectLst/>
                <a:latin typeface="Open Sans" panose="020B0606030504020204" pitchFamily="34" charset="0"/>
              </a:rPr>
              <a:t>FUNGSI BAHASA TIDAK SELALU SEJALAN DENGAN KAIDAH LOGIKA</a:t>
            </a:r>
            <a:endParaRPr lang="en-US" sz="3400"/>
          </a:p>
        </p:txBody>
      </p:sp>
      <p:sp>
        <p:nvSpPr>
          <p:cNvPr id="3" name="Content Placeholder 2">
            <a:extLst>
              <a:ext uri="{FF2B5EF4-FFF2-40B4-BE49-F238E27FC236}">
                <a16:creationId xmlns:a16="http://schemas.microsoft.com/office/drawing/2014/main" id="{1F78BFD7-0CE0-4520-B1B0-BAE7BCAE42E2}"/>
              </a:ext>
            </a:extLst>
          </p:cNvPr>
          <p:cNvSpPr>
            <a:spLocks noGrp="1"/>
          </p:cNvSpPr>
          <p:nvPr>
            <p:ph idx="1"/>
          </p:nvPr>
        </p:nvSpPr>
        <p:spPr>
          <a:xfrm>
            <a:off x="1285240" y="2969469"/>
            <a:ext cx="8074815" cy="2800395"/>
          </a:xfrm>
        </p:spPr>
        <p:txBody>
          <a:bodyPr anchor="t">
            <a:normAutofit/>
          </a:bodyPr>
          <a:lstStyle/>
          <a:p>
            <a:r>
              <a:rPr lang="en-US" sz="2400" b="0" i="0">
                <a:effectLst/>
                <a:latin typeface="Open Sans" panose="020B0606030504020204" pitchFamily="34" charset="0"/>
              </a:rPr>
              <a:t>FUNGSI BAHASA TIDAK SELALU SEJALAN DENGAN KAIDAH LOGIKA. SEBUAH PENUTURAN BISA JADI SANGAT BAIK, TETAPI TIDAK MEMENUHI KAIDAH LOGIKA. KARENA ITU, SANGAT PENTING UNTUK MEMAHAMI KESESATAN LOGIKA. TUJUANNYA AGAR KITA BISA MEMERIKSA ARGUMENTASI.</a:t>
            </a:r>
            <a:endParaRPr lang="en-US" sz="2400"/>
          </a:p>
        </p:txBody>
      </p:sp>
    </p:spTree>
    <p:extLst>
      <p:ext uri="{BB962C8B-B14F-4D97-AF65-F5344CB8AC3E}">
        <p14:creationId xmlns:p14="http://schemas.microsoft.com/office/powerpoint/2010/main" val="1256917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E6F4D-6CDF-4648-AF32-FDC32C45E7D2}"/>
              </a:ext>
            </a:extLst>
          </p:cNvPr>
          <p:cNvSpPr>
            <a:spLocks noGrp="1"/>
          </p:cNvSpPr>
          <p:nvPr>
            <p:ph type="title"/>
          </p:nvPr>
        </p:nvSpPr>
        <p:spPr>
          <a:xfrm>
            <a:off x="4965430" y="629268"/>
            <a:ext cx="6586491" cy="1286160"/>
          </a:xfrm>
        </p:spPr>
        <p:txBody>
          <a:bodyPr anchor="b">
            <a:normAutofit/>
          </a:bodyPr>
          <a:lstStyle/>
          <a:p>
            <a:r>
              <a:rPr lang="en-US" b="0" i="0">
                <a:effectLst/>
                <a:latin typeface="Open Sans" panose="020B0606030504020204" pitchFamily="34" charset="0"/>
              </a:rPr>
              <a:t>KESESATAN</a:t>
            </a:r>
            <a:endParaRPr lang="en-US" dirty="0"/>
          </a:p>
        </p:txBody>
      </p:sp>
      <p:sp>
        <p:nvSpPr>
          <p:cNvPr id="3" name="Content Placeholder 2">
            <a:extLst>
              <a:ext uri="{FF2B5EF4-FFF2-40B4-BE49-F238E27FC236}">
                <a16:creationId xmlns:a16="http://schemas.microsoft.com/office/drawing/2014/main" id="{B562C878-344D-480F-80F6-4B265A6D7FAB}"/>
              </a:ext>
            </a:extLst>
          </p:cNvPr>
          <p:cNvSpPr>
            <a:spLocks noGrp="1"/>
          </p:cNvSpPr>
          <p:nvPr>
            <p:ph idx="1"/>
          </p:nvPr>
        </p:nvSpPr>
        <p:spPr>
          <a:xfrm>
            <a:off x="4965431" y="2438400"/>
            <a:ext cx="6586489" cy="3785419"/>
          </a:xfrm>
        </p:spPr>
        <p:txBody>
          <a:bodyPr>
            <a:normAutofit/>
          </a:bodyPr>
          <a:lstStyle/>
          <a:p>
            <a:pPr marL="0" indent="0">
              <a:buNone/>
            </a:pPr>
            <a:r>
              <a:rPr lang="en-US" sz="2000" b="0" i="0">
                <a:effectLst/>
                <a:latin typeface="Open Sans" panose="020B0606030504020204" pitchFamily="34" charset="0"/>
              </a:rPr>
              <a:t>KESESATAN ADALAH BENTUK KEKELIRUAN ARGUMENTASI SEHINGGA KESIMPULAN YANG DIPEROLEH TIDAK BISA DITERIMA SECARA LOGIS.</a:t>
            </a:r>
            <a:br>
              <a:rPr lang="en-US" sz="2000"/>
            </a:br>
            <a:endParaRPr lang="en-US" sz="2000"/>
          </a:p>
        </p:txBody>
      </p:sp>
      <p:pic>
        <p:nvPicPr>
          <p:cNvPr id="5" name="Picture 4" descr="Banyak tanda tanya pada latar belakang hitam">
            <a:extLst>
              <a:ext uri="{FF2B5EF4-FFF2-40B4-BE49-F238E27FC236}">
                <a16:creationId xmlns:a16="http://schemas.microsoft.com/office/drawing/2014/main" id="{E3DA3AB2-FF06-4963-A979-E0F710A3706E}"/>
              </a:ext>
            </a:extLst>
          </p:cNvPr>
          <p:cNvPicPr>
            <a:picLocks noChangeAspect="1"/>
          </p:cNvPicPr>
          <p:nvPr/>
        </p:nvPicPr>
        <p:blipFill rotWithShape="1">
          <a:blip r:embed="rId2"/>
          <a:srcRect l="58767" r="2" b="2"/>
          <a:stretch/>
        </p:blipFill>
        <p:spPr>
          <a:xfrm>
            <a:off x="20" y="10"/>
            <a:ext cx="4635571" cy="6857990"/>
          </a:xfrm>
          <a:prstGeom prst="rect">
            <a:avLst/>
          </a:prstGeom>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570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DDEF810-FBAE-4C80-B905-316331395C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6">
            <a:extLst>
              <a:ext uri="{FF2B5EF4-FFF2-40B4-BE49-F238E27FC236}">
                <a16:creationId xmlns:a16="http://schemas.microsoft.com/office/drawing/2014/main" id="{FD8C7A0F-D774-4978-AA9C-7E703C2F4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344168"/>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Freeform 47">
            <a:extLst>
              <a:ext uri="{FF2B5EF4-FFF2-40B4-BE49-F238E27FC236}">
                <a16:creationId xmlns:a16="http://schemas.microsoft.com/office/drawing/2014/main" id="{61C7310A-3A42-4F75-8058-7F39E52B11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344168"/>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angle 14">
            <a:extLst>
              <a:ext uri="{FF2B5EF4-FFF2-40B4-BE49-F238E27FC236}">
                <a16:creationId xmlns:a16="http://schemas.microsoft.com/office/drawing/2014/main" id="{27D88313-56C7-45D8-8D97-2F5CCBF996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1544897" cy="117957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0B3874EF-C2C3-4FF1-9512-F7F8A86EE437}"/>
              </a:ext>
            </a:extLst>
          </p:cNvPr>
          <p:cNvSpPr>
            <a:spLocks noGrp="1"/>
          </p:cNvSpPr>
          <p:nvPr>
            <p:ph type="title"/>
          </p:nvPr>
        </p:nvSpPr>
        <p:spPr>
          <a:xfrm>
            <a:off x="1047280" y="788894"/>
            <a:ext cx="10306520" cy="880730"/>
          </a:xfrm>
        </p:spPr>
        <p:txBody>
          <a:bodyPr>
            <a:normAutofit/>
          </a:bodyPr>
          <a:lstStyle/>
          <a:p>
            <a:r>
              <a:rPr lang="en-US" sz="4000" b="1" i="0">
                <a:solidFill>
                  <a:srgbClr val="FFFFFF"/>
                </a:solidFill>
                <a:effectLst/>
                <a:latin typeface="Open Sans" panose="020B0606030504020204" pitchFamily="34" charset="0"/>
              </a:rPr>
              <a:t>Jenis Kesesatan</a:t>
            </a: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81FB8972-D57A-4AA4-A7B0-DA5FA6C62FB8}"/>
              </a:ext>
            </a:extLst>
          </p:cNvPr>
          <p:cNvGraphicFramePr>
            <a:graphicFrameLocks noGrp="1"/>
          </p:cNvGraphicFramePr>
          <p:nvPr>
            <p:ph idx="1"/>
            <p:extLst>
              <p:ext uri="{D42A27DB-BD31-4B8C-83A1-F6EECF244321}">
                <p14:modId xmlns:p14="http://schemas.microsoft.com/office/powerpoint/2010/main" val="3072796284"/>
              </p:ext>
            </p:extLst>
          </p:nvPr>
        </p:nvGraphicFramePr>
        <p:xfrm>
          <a:off x="1047280" y="2189664"/>
          <a:ext cx="10095789" cy="40326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3178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7C10B2-8B8C-4679-A2B5-BABCB2881FEE}"/>
              </a:ext>
            </a:extLst>
          </p:cNvPr>
          <p:cNvSpPr>
            <a:spLocks noGrp="1"/>
          </p:cNvSpPr>
          <p:nvPr>
            <p:ph type="title"/>
          </p:nvPr>
        </p:nvSpPr>
        <p:spPr>
          <a:xfrm>
            <a:off x="838200" y="451381"/>
            <a:ext cx="10512552" cy="4066540"/>
          </a:xfrm>
        </p:spPr>
        <p:txBody>
          <a:bodyPr vert="horz" lIns="91440" tIns="45720" rIns="91440" bIns="45720" rtlCol="0" anchor="b">
            <a:normAutofit/>
          </a:bodyPr>
          <a:lstStyle/>
          <a:p>
            <a:r>
              <a:rPr lang="en-US" sz="6600" b="0" i="0" kern="1200">
                <a:solidFill>
                  <a:schemeClr val="tx1"/>
                </a:solidFill>
                <a:effectLst/>
                <a:latin typeface="+mj-lt"/>
                <a:ea typeface="+mj-ea"/>
                <a:cs typeface="+mj-cs"/>
              </a:rPr>
              <a:t>Kesesatan formal</a:t>
            </a:r>
            <a:endParaRPr lang="en-US" sz="6600" kern="120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9672E45C-1431-4CA4-8B13-F9ED7DE31967}"/>
              </a:ext>
            </a:extLst>
          </p:cNvPr>
          <p:cNvSpPr>
            <a:spLocks noGrp="1"/>
          </p:cNvSpPr>
          <p:nvPr>
            <p:ph idx="1"/>
          </p:nvPr>
        </p:nvSpPr>
        <p:spPr>
          <a:xfrm>
            <a:off x="838199" y="4983276"/>
            <a:ext cx="10512552" cy="1126680"/>
          </a:xfrm>
        </p:spPr>
        <p:txBody>
          <a:bodyPr vert="horz" lIns="91440" tIns="45720" rIns="91440" bIns="45720" rtlCol="0">
            <a:normAutofit/>
          </a:bodyPr>
          <a:lstStyle/>
          <a:p>
            <a:pPr marL="0" indent="0">
              <a:buNone/>
            </a:pPr>
            <a:r>
              <a:rPr lang="en-US" sz="2400" b="0" i="0" kern="1200">
                <a:solidFill>
                  <a:schemeClr val="tx1"/>
                </a:solidFill>
                <a:effectLst/>
                <a:latin typeface="+mn-lt"/>
                <a:ea typeface="+mn-ea"/>
                <a:cs typeface="+mn-cs"/>
              </a:rPr>
              <a:t>JENIS KESESATAN YANG DISEBABKAN KESALAHAN MENGGUNAKAN PROSEDUR HUKUM LOGIKA.</a:t>
            </a:r>
            <a:br>
              <a:rPr lang="en-US" sz="2400" kern="1200">
                <a:solidFill>
                  <a:schemeClr val="tx1"/>
                </a:solidFill>
                <a:latin typeface="+mn-lt"/>
                <a:ea typeface="+mn-ea"/>
                <a:cs typeface="+mn-cs"/>
              </a:rPr>
            </a:br>
            <a:endParaRPr lang="en-US" sz="2400" kern="1200">
              <a:solidFill>
                <a:schemeClr val="tx1"/>
              </a:solidFill>
              <a:latin typeface="+mn-lt"/>
              <a:ea typeface="+mn-ea"/>
              <a:cs typeface="+mn-cs"/>
            </a:endParaRPr>
          </a:p>
        </p:txBody>
      </p:sp>
      <p:sp>
        <p:nvSpPr>
          <p:cNvPr id="10"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6126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C9A36457-A5F4-4103-A443-02581C0918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DC5FB7E8-B636-40FA-BE8D-48145C0F5C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12192000" cy="2295238"/>
          </a:xfrm>
          <a:custGeom>
            <a:avLst/>
            <a:gdLst>
              <a:gd name="connsiteX0" fmla="*/ 12160143 w 12192000"/>
              <a:gd name="connsiteY0" fmla="*/ 831692 h 2079137"/>
              <a:gd name="connsiteX1" fmla="*/ 12159112 w 12192000"/>
              <a:gd name="connsiteY1" fmla="*/ 833361 h 2079137"/>
              <a:gd name="connsiteX2" fmla="*/ 12158912 w 12192000"/>
              <a:gd name="connsiteY2" fmla="*/ 832430 h 2079137"/>
              <a:gd name="connsiteX3" fmla="*/ 0 w 12192000"/>
              <a:gd name="connsiteY3" fmla="*/ 0 h 2079137"/>
              <a:gd name="connsiteX4" fmla="*/ 12192000 w 12192000"/>
              <a:gd name="connsiteY4" fmla="*/ 0 h 2079137"/>
              <a:gd name="connsiteX5" fmla="*/ 12192000 w 12192000"/>
              <a:gd name="connsiteY5" fmla="*/ 558063 h 2079137"/>
              <a:gd name="connsiteX6" fmla="*/ 12189259 w 12192000"/>
              <a:gd name="connsiteY6" fmla="*/ 810508 h 2079137"/>
              <a:gd name="connsiteX7" fmla="*/ 12170847 w 12192000"/>
              <a:gd name="connsiteY7" fmla="*/ 825280 h 2079137"/>
              <a:gd name="connsiteX8" fmla="*/ 12160143 w 12192000"/>
              <a:gd name="connsiteY8" fmla="*/ 831692 h 2079137"/>
              <a:gd name="connsiteX9" fmla="*/ 12163806 w 12192000"/>
              <a:gd name="connsiteY9" fmla="*/ 825759 h 2079137"/>
              <a:gd name="connsiteX10" fmla="*/ 12056557 w 12192000"/>
              <a:gd name="connsiteY10" fmla="*/ 810176 h 2079137"/>
              <a:gd name="connsiteX11" fmla="*/ 11900316 w 12192000"/>
              <a:gd name="connsiteY11" fmla="*/ 789618 h 2079137"/>
              <a:gd name="connsiteX12" fmla="*/ 11791206 w 12192000"/>
              <a:gd name="connsiteY12" fmla="*/ 824176 h 2079137"/>
              <a:gd name="connsiteX13" fmla="*/ 11659257 w 12192000"/>
              <a:gd name="connsiteY13" fmla="*/ 800841 h 2079137"/>
              <a:gd name="connsiteX14" fmla="*/ 11569789 w 12192000"/>
              <a:gd name="connsiteY14" fmla="*/ 797135 h 2079137"/>
              <a:gd name="connsiteX15" fmla="*/ 11367885 w 12192000"/>
              <a:gd name="connsiteY15" fmla="*/ 791985 h 2079137"/>
              <a:gd name="connsiteX16" fmla="*/ 11174663 w 12192000"/>
              <a:gd name="connsiteY16" fmla="*/ 788721 h 2079137"/>
              <a:gd name="connsiteX17" fmla="*/ 11068220 w 12192000"/>
              <a:gd name="connsiteY17" fmla="*/ 786994 h 2079137"/>
              <a:gd name="connsiteX18" fmla="*/ 10893266 w 12192000"/>
              <a:gd name="connsiteY18" fmla="*/ 794013 h 2079137"/>
              <a:gd name="connsiteX19" fmla="*/ 10844025 w 12192000"/>
              <a:gd name="connsiteY19" fmla="*/ 789857 h 2079137"/>
              <a:gd name="connsiteX20" fmla="*/ 10814353 w 12192000"/>
              <a:gd name="connsiteY20" fmla="*/ 789010 h 2079137"/>
              <a:gd name="connsiteX21" fmla="*/ 10748393 w 12192000"/>
              <a:gd name="connsiteY21" fmla="*/ 806738 h 2079137"/>
              <a:gd name="connsiteX22" fmla="*/ 10468256 w 12192000"/>
              <a:gd name="connsiteY22" fmla="*/ 778733 h 2079137"/>
              <a:gd name="connsiteX23" fmla="*/ 10256131 w 12192000"/>
              <a:gd name="connsiteY23" fmla="*/ 788332 h 2079137"/>
              <a:gd name="connsiteX24" fmla="*/ 10177442 w 12192000"/>
              <a:gd name="connsiteY24" fmla="*/ 777371 h 2079137"/>
              <a:gd name="connsiteX25" fmla="*/ 10006086 w 12192000"/>
              <a:gd name="connsiteY25" fmla="*/ 792651 h 2079137"/>
              <a:gd name="connsiteX26" fmla="*/ 9952382 w 12192000"/>
              <a:gd name="connsiteY26" fmla="*/ 815411 h 2079137"/>
              <a:gd name="connsiteX27" fmla="*/ 9926457 w 12192000"/>
              <a:gd name="connsiteY27" fmla="*/ 827295 h 2079137"/>
              <a:gd name="connsiteX28" fmla="*/ 9843405 w 12192000"/>
              <a:gd name="connsiteY28" fmla="*/ 867046 h 2079137"/>
              <a:gd name="connsiteX29" fmla="*/ 9830866 w 12192000"/>
              <a:gd name="connsiteY29" fmla="*/ 875047 h 2079137"/>
              <a:gd name="connsiteX30" fmla="*/ 9801807 w 12192000"/>
              <a:gd name="connsiteY30" fmla="*/ 872272 h 2079137"/>
              <a:gd name="connsiteX31" fmla="*/ 9785653 w 12192000"/>
              <a:gd name="connsiteY31" fmla="*/ 861743 h 2079137"/>
              <a:gd name="connsiteX32" fmla="*/ 9781177 w 12192000"/>
              <a:gd name="connsiteY32" fmla="*/ 864820 h 2079137"/>
              <a:gd name="connsiteX33" fmla="*/ 9768640 w 12192000"/>
              <a:gd name="connsiteY33" fmla="*/ 869379 h 2079137"/>
              <a:gd name="connsiteX34" fmla="*/ 9712211 w 12192000"/>
              <a:gd name="connsiteY34" fmla="*/ 900283 h 2079137"/>
              <a:gd name="connsiteX35" fmla="*/ 9689465 w 12192000"/>
              <a:gd name="connsiteY35" fmla="*/ 899268 h 2079137"/>
              <a:gd name="connsiteX36" fmla="*/ 9600339 w 12192000"/>
              <a:gd name="connsiteY36" fmla="*/ 922112 h 2079137"/>
              <a:gd name="connsiteX37" fmla="*/ 9582850 w 12192000"/>
              <a:gd name="connsiteY37" fmla="*/ 925510 h 2079137"/>
              <a:gd name="connsiteX38" fmla="*/ 9549638 w 12192000"/>
              <a:gd name="connsiteY38" fmla="*/ 940845 h 2079137"/>
              <a:gd name="connsiteX39" fmla="*/ 9539471 w 12192000"/>
              <a:gd name="connsiteY39" fmla="*/ 941799 h 2079137"/>
              <a:gd name="connsiteX40" fmla="*/ 9505592 w 12192000"/>
              <a:gd name="connsiteY40" fmla="*/ 955533 h 2079137"/>
              <a:gd name="connsiteX41" fmla="*/ 9432569 w 12192000"/>
              <a:gd name="connsiteY41" fmla="*/ 985377 h 2079137"/>
              <a:gd name="connsiteX42" fmla="*/ 9414216 w 12192000"/>
              <a:gd name="connsiteY42" fmla="*/ 992655 h 2079137"/>
              <a:gd name="connsiteX43" fmla="*/ 9397106 w 12192000"/>
              <a:gd name="connsiteY43" fmla="*/ 992980 h 2079137"/>
              <a:gd name="connsiteX44" fmla="*/ 9305108 w 12192000"/>
              <a:gd name="connsiteY44" fmla="*/ 1007767 h 2079137"/>
              <a:gd name="connsiteX45" fmla="*/ 9282434 w 12192000"/>
              <a:gd name="connsiteY45" fmla="*/ 1007523 h 2079137"/>
              <a:gd name="connsiteX46" fmla="*/ 9271941 w 12192000"/>
              <a:gd name="connsiteY46" fmla="*/ 1002839 h 2079137"/>
              <a:gd name="connsiteX47" fmla="*/ 9238227 w 12192000"/>
              <a:gd name="connsiteY47" fmla="*/ 1017668 h 2079137"/>
              <a:gd name="connsiteX48" fmla="*/ 9184265 w 12192000"/>
              <a:gd name="connsiteY48" fmla="*/ 1031275 h 2079137"/>
              <a:gd name="connsiteX49" fmla="*/ 9159000 w 12192000"/>
              <a:gd name="connsiteY49" fmla="*/ 1039569 h 2079137"/>
              <a:gd name="connsiteX50" fmla="*/ 9137031 w 12192000"/>
              <a:gd name="connsiteY50" fmla="*/ 1038699 h 2079137"/>
              <a:gd name="connsiteX51" fmla="*/ 9015702 w 12192000"/>
              <a:gd name="connsiteY51" fmla="*/ 1051400 h 2079137"/>
              <a:gd name="connsiteX52" fmla="*/ 8971403 w 12192000"/>
              <a:gd name="connsiteY52" fmla="*/ 1040542 h 2079137"/>
              <a:gd name="connsiteX53" fmla="*/ 8961826 w 12192000"/>
              <a:gd name="connsiteY53" fmla="*/ 1045364 h 2079137"/>
              <a:gd name="connsiteX54" fmla="*/ 8888623 w 12192000"/>
              <a:gd name="connsiteY54" fmla="*/ 1053908 h 2079137"/>
              <a:gd name="connsiteX55" fmla="*/ 8841066 w 12192000"/>
              <a:gd name="connsiteY55" fmla="*/ 1060421 h 2079137"/>
              <a:gd name="connsiteX56" fmla="*/ 8752342 w 12192000"/>
              <a:gd name="connsiteY56" fmla="*/ 1080646 h 2079137"/>
              <a:gd name="connsiteX57" fmla="*/ 8699139 w 12192000"/>
              <a:gd name="connsiteY57" fmla="*/ 1087885 h 2079137"/>
              <a:gd name="connsiteX58" fmla="*/ 8667273 w 12192000"/>
              <a:gd name="connsiteY58" fmla="*/ 1092062 h 2079137"/>
              <a:gd name="connsiteX59" fmla="*/ 8586064 w 12192000"/>
              <a:gd name="connsiteY59" fmla="*/ 1114603 h 2079137"/>
              <a:gd name="connsiteX60" fmla="*/ 8460312 w 12192000"/>
              <a:gd name="connsiteY60" fmla="*/ 1179878 h 2079137"/>
              <a:gd name="connsiteX61" fmla="*/ 8419023 w 12192000"/>
              <a:gd name="connsiteY61" fmla="*/ 1191748 h 2079137"/>
              <a:gd name="connsiteX62" fmla="*/ 8410939 w 12192000"/>
              <a:gd name="connsiteY62" fmla="*/ 1189696 h 2079137"/>
              <a:gd name="connsiteX63" fmla="*/ 8362040 w 12192000"/>
              <a:gd name="connsiteY63" fmla="*/ 1220820 h 2079137"/>
              <a:gd name="connsiteX64" fmla="*/ 8273677 w 12192000"/>
              <a:gd name="connsiteY64" fmla="*/ 1236495 h 2079137"/>
              <a:gd name="connsiteX65" fmla="*/ 8204283 w 12192000"/>
              <a:gd name="connsiteY65" fmla="*/ 1243537 h 2079137"/>
              <a:gd name="connsiteX66" fmla="*/ 8166550 w 12192000"/>
              <a:gd name="connsiteY66" fmla="*/ 1249551 h 2079137"/>
              <a:gd name="connsiteX67" fmla="*/ 8137785 w 12192000"/>
              <a:gd name="connsiteY67" fmla="*/ 1251636 h 2079137"/>
              <a:gd name="connsiteX68" fmla="*/ 8071596 w 12192000"/>
              <a:gd name="connsiteY68" fmla="*/ 1269274 h 2079137"/>
              <a:gd name="connsiteX69" fmla="*/ 7964816 w 12192000"/>
              <a:gd name="connsiteY69" fmla="*/ 1303668 h 2079137"/>
              <a:gd name="connsiteX70" fmla="*/ 7941495 w 12192000"/>
              <a:gd name="connsiteY70" fmla="*/ 1309821 h 2079137"/>
              <a:gd name="connsiteX71" fmla="*/ 7919123 w 12192000"/>
              <a:gd name="connsiteY71" fmla="*/ 1310466 h 2079137"/>
              <a:gd name="connsiteX72" fmla="*/ 7911902 w 12192000"/>
              <a:gd name="connsiteY72" fmla="*/ 1306569 h 2079137"/>
              <a:gd name="connsiteX73" fmla="*/ 7898703 w 12192000"/>
              <a:gd name="connsiteY73" fmla="*/ 1309208 h 2079137"/>
              <a:gd name="connsiteX74" fmla="*/ 7894703 w 12192000"/>
              <a:gd name="connsiteY74" fmla="*/ 1308939 h 2079137"/>
              <a:gd name="connsiteX75" fmla="*/ 7872267 w 12192000"/>
              <a:gd name="connsiteY75" fmla="*/ 1308370 h 2079137"/>
              <a:gd name="connsiteX76" fmla="*/ 7836454 w 12192000"/>
              <a:gd name="connsiteY76" fmla="*/ 1331265 h 2079137"/>
              <a:gd name="connsiteX77" fmla="*/ 7782451 w 12192000"/>
              <a:gd name="connsiteY77" fmla="*/ 1339601 h 2079137"/>
              <a:gd name="connsiteX78" fmla="*/ 7542969 w 12192000"/>
              <a:gd name="connsiteY78" fmla="*/ 1372495 h 2079137"/>
              <a:gd name="connsiteX79" fmla="*/ 7476832 w 12192000"/>
              <a:gd name="connsiteY79" fmla="*/ 1431655 h 2079137"/>
              <a:gd name="connsiteX80" fmla="*/ 7370237 w 12192000"/>
              <a:gd name="connsiteY80" fmla="*/ 1474339 h 2079137"/>
              <a:gd name="connsiteX81" fmla="*/ 7222223 w 12192000"/>
              <a:gd name="connsiteY81" fmla="*/ 1510199 h 2079137"/>
              <a:gd name="connsiteX82" fmla="*/ 7215703 w 12192000"/>
              <a:gd name="connsiteY82" fmla="*/ 1520424 h 2079137"/>
              <a:gd name="connsiteX83" fmla="*/ 7204548 w 12192000"/>
              <a:gd name="connsiteY83" fmla="*/ 1528145 h 2079137"/>
              <a:gd name="connsiteX84" fmla="*/ 7202038 w 12192000"/>
              <a:gd name="connsiteY84" fmla="*/ 1527954 h 2079137"/>
              <a:gd name="connsiteX85" fmla="*/ 7173860 w 12192000"/>
              <a:gd name="connsiteY85" fmla="*/ 1541605 h 2079137"/>
              <a:gd name="connsiteX86" fmla="*/ 7155079 w 12192000"/>
              <a:gd name="connsiteY86" fmla="*/ 1552495 h 2079137"/>
              <a:gd name="connsiteX87" fmla="*/ 7149757 w 12192000"/>
              <a:gd name="connsiteY87" fmla="*/ 1552732 h 2079137"/>
              <a:gd name="connsiteX88" fmla="*/ 7104804 w 12192000"/>
              <a:gd name="connsiteY88" fmla="*/ 1565792 h 2079137"/>
              <a:gd name="connsiteX89" fmla="*/ 7082824 w 12192000"/>
              <a:gd name="connsiteY89" fmla="*/ 1567947 h 2079137"/>
              <a:gd name="connsiteX90" fmla="*/ 7021520 w 12192000"/>
              <a:gd name="connsiteY90" fmla="*/ 1562334 h 2079137"/>
              <a:gd name="connsiteX91" fmla="*/ 6988956 w 12192000"/>
              <a:gd name="connsiteY91" fmla="*/ 1576442 h 2079137"/>
              <a:gd name="connsiteX92" fmla="*/ 6981922 w 12192000"/>
              <a:gd name="connsiteY92" fmla="*/ 1578821 h 2079137"/>
              <a:gd name="connsiteX93" fmla="*/ 6981583 w 12192000"/>
              <a:gd name="connsiteY93" fmla="*/ 1578678 h 2079137"/>
              <a:gd name="connsiteX94" fmla="*/ 6973762 w 12192000"/>
              <a:gd name="connsiteY94" fmla="*/ 1580811 h 2079137"/>
              <a:gd name="connsiteX95" fmla="*/ 6969093 w 12192000"/>
              <a:gd name="connsiteY95" fmla="*/ 1583157 h 2079137"/>
              <a:gd name="connsiteX96" fmla="*/ 6890037 w 12192000"/>
              <a:gd name="connsiteY96" fmla="*/ 1575825 h 2079137"/>
              <a:gd name="connsiteX97" fmla="*/ 6785054 w 12192000"/>
              <a:gd name="connsiteY97" fmla="*/ 1582200 h 2079137"/>
              <a:gd name="connsiteX98" fmla="*/ 6681692 w 12192000"/>
              <a:gd name="connsiteY98" fmla="*/ 1591296 h 2079137"/>
              <a:gd name="connsiteX99" fmla="*/ 6644556 w 12192000"/>
              <a:gd name="connsiteY99" fmla="*/ 1595940 h 2079137"/>
              <a:gd name="connsiteX100" fmla="*/ 6577106 w 12192000"/>
              <a:gd name="connsiteY100" fmla="*/ 1598261 h 2079137"/>
              <a:gd name="connsiteX101" fmla="*/ 6544183 w 12192000"/>
              <a:gd name="connsiteY101" fmla="*/ 1596149 h 2079137"/>
              <a:gd name="connsiteX102" fmla="*/ 6540921 w 12192000"/>
              <a:gd name="connsiteY102" fmla="*/ 1593857 h 2079137"/>
              <a:gd name="connsiteX103" fmla="*/ 6535046 w 12192000"/>
              <a:gd name="connsiteY103" fmla="*/ 1593283 h 2079137"/>
              <a:gd name="connsiteX104" fmla="*/ 6519853 w 12192000"/>
              <a:gd name="connsiteY104" fmla="*/ 1595771 h 2079137"/>
              <a:gd name="connsiteX105" fmla="*/ 6514280 w 12192000"/>
              <a:gd name="connsiteY105" fmla="*/ 1597376 h 2079137"/>
              <a:gd name="connsiteX106" fmla="*/ 6505824 w 12192000"/>
              <a:gd name="connsiteY106" fmla="*/ 1598298 h 2079137"/>
              <a:gd name="connsiteX107" fmla="*/ 6505573 w 12192000"/>
              <a:gd name="connsiteY107" fmla="*/ 1598109 h 2079137"/>
              <a:gd name="connsiteX108" fmla="*/ 6497741 w 12192000"/>
              <a:gd name="connsiteY108" fmla="*/ 1599392 h 2079137"/>
              <a:gd name="connsiteX109" fmla="*/ 6459992 w 12192000"/>
              <a:gd name="connsiteY109" fmla="*/ 1608358 h 2079137"/>
              <a:gd name="connsiteX110" fmla="*/ 6404572 w 12192000"/>
              <a:gd name="connsiteY110" fmla="*/ 1593771 h 2079137"/>
              <a:gd name="connsiteX111" fmla="*/ 6382671 w 12192000"/>
              <a:gd name="connsiteY111" fmla="*/ 1592612 h 2079137"/>
              <a:gd name="connsiteX112" fmla="*/ 6369843 w 12192000"/>
              <a:gd name="connsiteY112" fmla="*/ 1590015 h 2079137"/>
              <a:gd name="connsiteX113" fmla="*/ 6269740 w 12192000"/>
              <a:gd name="connsiteY113" fmla="*/ 1614633 h 2079137"/>
              <a:gd name="connsiteX114" fmla="*/ 6255405 w 12192000"/>
              <a:gd name="connsiteY114" fmla="*/ 1620529 h 2079137"/>
              <a:gd name="connsiteX115" fmla="*/ 6244248 w 12192000"/>
              <a:gd name="connsiteY115" fmla="*/ 1629561 h 2079137"/>
              <a:gd name="connsiteX116" fmla="*/ 6086396 w 12192000"/>
              <a:gd name="connsiteY116" fmla="*/ 1642666 h 2079137"/>
              <a:gd name="connsiteX117" fmla="*/ 5867429 w 12192000"/>
              <a:gd name="connsiteY117" fmla="*/ 1695554 h 2079137"/>
              <a:gd name="connsiteX118" fmla="*/ 5772864 w 12192000"/>
              <a:gd name="connsiteY118" fmla="*/ 1689002 h 2079137"/>
              <a:gd name="connsiteX119" fmla="*/ 5629833 w 12192000"/>
              <a:gd name="connsiteY119" fmla="*/ 1713273 h 2079137"/>
              <a:gd name="connsiteX120" fmla="*/ 5504771 w 12192000"/>
              <a:gd name="connsiteY120" fmla="*/ 1725744 h 2079137"/>
              <a:gd name="connsiteX121" fmla="*/ 5490967 w 12192000"/>
              <a:gd name="connsiteY121" fmla="*/ 1726367 h 2079137"/>
              <a:gd name="connsiteX122" fmla="*/ 5486015 w 12192000"/>
              <a:gd name="connsiteY122" fmla="*/ 1721481 h 2079137"/>
              <a:gd name="connsiteX123" fmla="*/ 5439364 w 12192000"/>
              <a:gd name="connsiteY123" fmla="*/ 1721349 h 2079137"/>
              <a:gd name="connsiteX124" fmla="*/ 5350025 w 12192000"/>
              <a:gd name="connsiteY124" fmla="*/ 1729885 h 2079137"/>
              <a:gd name="connsiteX125" fmla="*/ 5336104 w 12192000"/>
              <a:gd name="connsiteY125" fmla="*/ 1734377 h 2079137"/>
              <a:gd name="connsiteX126" fmla="*/ 5245234 w 12192000"/>
              <a:gd name="connsiteY126" fmla="*/ 1738520 h 2079137"/>
              <a:gd name="connsiteX127" fmla="*/ 5182955 w 12192000"/>
              <a:gd name="connsiteY127" fmla="*/ 1744622 h 2079137"/>
              <a:gd name="connsiteX128" fmla="*/ 5169506 w 12192000"/>
              <a:gd name="connsiteY128" fmla="*/ 1748993 h 2079137"/>
              <a:gd name="connsiteX129" fmla="*/ 5154299 w 12192000"/>
              <a:gd name="connsiteY129" fmla="*/ 1744080 h 2079137"/>
              <a:gd name="connsiteX130" fmla="*/ 5149917 w 12192000"/>
              <a:gd name="connsiteY130" fmla="*/ 1739727 h 2079137"/>
              <a:gd name="connsiteX131" fmla="*/ 5100319 w 12192000"/>
              <a:gd name="connsiteY131" fmla="*/ 1745797 h 2079137"/>
              <a:gd name="connsiteX132" fmla="*/ 5094361 w 12192000"/>
              <a:gd name="connsiteY132" fmla="*/ 1745767 h 2079137"/>
              <a:gd name="connsiteX133" fmla="*/ 5053410 w 12192000"/>
              <a:gd name="connsiteY133" fmla="*/ 1742790 h 2079137"/>
              <a:gd name="connsiteX134" fmla="*/ 4992711 w 12192000"/>
              <a:gd name="connsiteY134" fmla="*/ 1734075 h 2079137"/>
              <a:gd name="connsiteX135" fmla="*/ 4930098 w 12192000"/>
              <a:gd name="connsiteY135" fmla="*/ 1717312 h 2079137"/>
              <a:gd name="connsiteX136" fmla="*/ 4893834 w 12192000"/>
              <a:gd name="connsiteY136" fmla="*/ 1710028 h 2079137"/>
              <a:gd name="connsiteX137" fmla="*/ 4868730 w 12192000"/>
              <a:gd name="connsiteY137" fmla="*/ 1702384 h 2079137"/>
              <a:gd name="connsiteX138" fmla="*/ 4797925 w 12192000"/>
              <a:gd name="connsiteY138" fmla="*/ 1695535 h 2079137"/>
              <a:gd name="connsiteX139" fmla="*/ 4677670 w 12192000"/>
              <a:gd name="connsiteY139" fmla="*/ 1689453 h 2079137"/>
              <a:gd name="connsiteX140" fmla="*/ 4634248 w 12192000"/>
              <a:gd name="connsiteY140" fmla="*/ 1680227 h 2079137"/>
              <a:gd name="connsiteX141" fmla="*/ 4632434 w 12192000"/>
              <a:gd name="connsiteY141" fmla="*/ 1674607 h 2079137"/>
              <a:gd name="connsiteX142" fmla="*/ 4619204 w 12192000"/>
              <a:gd name="connsiteY142" fmla="*/ 1672507 h 2079137"/>
              <a:gd name="connsiteX143" fmla="*/ 4616283 w 12192000"/>
              <a:gd name="connsiteY143" fmla="*/ 1670977 h 2079137"/>
              <a:gd name="connsiteX144" fmla="*/ 4598926 w 12192000"/>
              <a:gd name="connsiteY144" fmla="*/ 1663178 h 2079137"/>
              <a:gd name="connsiteX145" fmla="*/ 4547069 w 12192000"/>
              <a:gd name="connsiteY145" fmla="*/ 1670642 h 2079137"/>
              <a:gd name="connsiteX146" fmla="*/ 4523516 w 12192000"/>
              <a:gd name="connsiteY146" fmla="*/ 1669785 h 2079137"/>
              <a:gd name="connsiteX147" fmla="*/ 4500586 w 12192000"/>
              <a:gd name="connsiteY147" fmla="*/ 1675912 h 2079137"/>
              <a:gd name="connsiteX148" fmla="*/ 4488196 w 12192000"/>
              <a:gd name="connsiteY148" fmla="*/ 1683463 h 2079137"/>
              <a:gd name="connsiteX149" fmla="*/ 4445463 w 12192000"/>
              <a:gd name="connsiteY149" fmla="*/ 1695634 h 2079137"/>
              <a:gd name="connsiteX150" fmla="*/ 4446550 w 12192000"/>
              <a:gd name="connsiteY150" fmla="*/ 1680538 h 2079137"/>
              <a:gd name="connsiteX151" fmla="*/ 4365375 w 12192000"/>
              <a:gd name="connsiteY151" fmla="*/ 1697935 h 2079137"/>
              <a:gd name="connsiteX152" fmla="*/ 4305123 w 12192000"/>
              <a:gd name="connsiteY152" fmla="*/ 1714185 h 2079137"/>
              <a:gd name="connsiteX153" fmla="*/ 4292665 w 12192000"/>
              <a:gd name="connsiteY153" fmla="*/ 1720703 h 2079137"/>
              <a:gd name="connsiteX154" fmla="*/ 4276789 w 12192000"/>
              <a:gd name="connsiteY154" fmla="*/ 1718367 h 2079137"/>
              <a:gd name="connsiteX155" fmla="*/ 4271683 w 12192000"/>
              <a:gd name="connsiteY155" fmla="*/ 1714801 h 2079137"/>
              <a:gd name="connsiteX156" fmla="*/ 4223918 w 12192000"/>
              <a:gd name="connsiteY156" fmla="*/ 1728936 h 2079137"/>
              <a:gd name="connsiteX157" fmla="*/ 4218039 w 12192000"/>
              <a:gd name="connsiteY157" fmla="*/ 1729885 h 2079137"/>
              <a:gd name="connsiteX158" fmla="*/ 4177153 w 12192000"/>
              <a:gd name="connsiteY158" fmla="*/ 1733691 h 2079137"/>
              <a:gd name="connsiteX159" fmla="*/ 4051032 w 12192000"/>
              <a:gd name="connsiteY159" fmla="*/ 1728886 h 2079137"/>
              <a:gd name="connsiteX160" fmla="*/ 4013978 w 12192000"/>
              <a:gd name="connsiteY160" fmla="*/ 1727679 h 2079137"/>
              <a:gd name="connsiteX161" fmla="*/ 3987857 w 12192000"/>
              <a:gd name="connsiteY161" fmla="*/ 1724282 h 2079137"/>
              <a:gd name="connsiteX162" fmla="*/ 3916852 w 12192000"/>
              <a:gd name="connsiteY162" fmla="*/ 1729184 h 2079137"/>
              <a:gd name="connsiteX163" fmla="*/ 3797263 w 12192000"/>
              <a:gd name="connsiteY163" fmla="*/ 1742976 h 2079137"/>
              <a:gd name="connsiteX164" fmla="*/ 3752806 w 12192000"/>
              <a:gd name="connsiteY164" fmla="*/ 1741033 h 2079137"/>
              <a:gd name="connsiteX165" fmla="*/ 3749997 w 12192000"/>
              <a:gd name="connsiteY165" fmla="*/ 1735799 h 2079137"/>
              <a:gd name="connsiteX166" fmla="*/ 3736582 w 12192000"/>
              <a:gd name="connsiteY166" fmla="*/ 1735907 h 2079137"/>
              <a:gd name="connsiteX167" fmla="*/ 3733428 w 12192000"/>
              <a:gd name="connsiteY167" fmla="*/ 1734881 h 2079137"/>
              <a:gd name="connsiteX168" fmla="*/ 3714911 w 12192000"/>
              <a:gd name="connsiteY168" fmla="*/ 1730056 h 2079137"/>
              <a:gd name="connsiteX169" fmla="*/ 3665172 w 12192000"/>
              <a:gd name="connsiteY169" fmla="*/ 1745936 h 2079137"/>
              <a:gd name="connsiteX170" fmla="*/ 3552006 w 12192000"/>
              <a:gd name="connsiteY170" fmla="*/ 1755220 h 2079137"/>
              <a:gd name="connsiteX171" fmla="*/ 3390301 w 12192000"/>
              <a:gd name="connsiteY171" fmla="*/ 1762546 h 2079137"/>
              <a:gd name="connsiteX172" fmla="*/ 3264312 w 12192000"/>
              <a:gd name="connsiteY172" fmla="*/ 1774620 h 2079137"/>
              <a:gd name="connsiteX173" fmla="*/ 3106901 w 12192000"/>
              <a:gd name="connsiteY173" fmla="*/ 1804264 h 2079137"/>
              <a:gd name="connsiteX174" fmla="*/ 2993303 w 12192000"/>
              <a:gd name="connsiteY174" fmla="*/ 1806542 h 2079137"/>
              <a:gd name="connsiteX175" fmla="*/ 2979115 w 12192000"/>
              <a:gd name="connsiteY175" fmla="*/ 1815432 h 2079137"/>
              <a:gd name="connsiteX176" fmla="*/ 2963118 w 12192000"/>
              <a:gd name="connsiteY176" fmla="*/ 1820962 h 2079137"/>
              <a:gd name="connsiteX177" fmla="*/ 2961156 w 12192000"/>
              <a:gd name="connsiteY177" fmla="*/ 1820297 h 2079137"/>
              <a:gd name="connsiteX178" fmla="*/ 2925719 w 12192000"/>
              <a:gd name="connsiteY178" fmla="*/ 1828468 h 2079137"/>
              <a:gd name="connsiteX179" fmla="*/ 2857951 w 12192000"/>
              <a:gd name="connsiteY179" fmla="*/ 1842496 h 2079137"/>
              <a:gd name="connsiteX180" fmla="*/ 2857427 w 12192000"/>
              <a:gd name="connsiteY180" fmla="*/ 1841591 h 2079137"/>
              <a:gd name="connsiteX181" fmla="*/ 2846731 w 12192000"/>
              <a:gd name="connsiteY181" fmla="*/ 1839316 h 2079137"/>
              <a:gd name="connsiteX182" fmla="*/ 2826290 w 12192000"/>
              <a:gd name="connsiteY182" fmla="*/ 1837274 h 2079137"/>
              <a:gd name="connsiteX183" fmla="*/ 2779146 w 12192000"/>
              <a:gd name="connsiteY183" fmla="*/ 1820071 h 2079137"/>
              <a:gd name="connsiteX184" fmla="*/ 2739608 w 12192000"/>
              <a:gd name="connsiteY184" fmla="*/ 1827861 h 2079137"/>
              <a:gd name="connsiteX185" fmla="*/ 2731631 w 12192000"/>
              <a:gd name="connsiteY185" fmla="*/ 1828881 h 2079137"/>
              <a:gd name="connsiteX186" fmla="*/ 2731464 w 12192000"/>
              <a:gd name="connsiteY186" fmla="*/ 1828677 h 2079137"/>
              <a:gd name="connsiteX187" fmla="*/ 2723037 w 12192000"/>
              <a:gd name="connsiteY187" fmla="*/ 1829303 h 2079137"/>
              <a:gd name="connsiteX188" fmla="*/ 2701616 w 12192000"/>
              <a:gd name="connsiteY188" fmla="*/ 1832725 h 2079137"/>
              <a:gd name="connsiteX189" fmla="*/ 2696239 w 12192000"/>
              <a:gd name="connsiteY189" fmla="*/ 1831904 h 2079137"/>
              <a:gd name="connsiteX190" fmla="*/ 2663445 w 12192000"/>
              <a:gd name="connsiteY190" fmla="*/ 1825958 h 2079137"/>
              <a:gd name="connsiteX191" fmla="*/ 2560925 w 12192000"/>
              <a:gd name="connsiteY191" fmla="*/ 1829094 h 2079137"/>
              <a:gd name="connsiteX192" fmla="*/ 2458739 w 12192000"/>
              <a:gd name="connsiteY192" fmla="*/ 1834479 h 2079137"/>
              <a:gd name="connsiteX193" fmla="*/ 2356074 w 12192000"/>
              <a:gd name="connsiteY193" fmla="*/ 1836991 h 2079137"/>
              <a:gd name="connsiteX194" fmla="*/ 2304241 w 12192000"/>
              <a:gd name="connsiteY194" fmla="*/ 1822021 h 2079137"/>
              <a:gd name="connsiteX195" fmla="*/ 2298362 w 12192000"/>
              <a:gd name="connsiteY195" fmla="*/ 1822125 h 2079137"/>
              <a:gd name="connsiteX196" fmla="*/ 2283527 w 12192000"/>
              <a:gd name="connsiteY196" fmla="*/ 1826361 h 2079137"/>
              <a:gd name="connsiteX197" fmla="*/ 2278150 w 12192000"/>
              <a:gd name="connsiteY197" fmla="*/ 1828604 h 2079137"/>
              <a:gd name="connsiteX198" fmla="*/ 2269853 w 12192000"/>
              <a:gd name="connsiteY198" fmla="*/ 1830502 h 2079137"/>
              <a:gd name="connsiteX199" fmla="*/ 2269585 w 12192000"/>
              <a:gd name="connsiteY199" fmla="*/ 1830341 h 2079137"/>
              <a:gd name="connsiteX200" fmla="*/ 2225332 w 12192000"/>
              <a:gd name="connsiteY200" fmla="*/ 1845825 h 2079137"/>
              <a:gd name="connsiteX201" fmla="*/ 2169048 w 12192000"/>
              <a:gd name="connsiteY201" fmla="*/ 1837658 h 2079137"/>
              <a:gd name="connsiteX202" fmla="*/ 2147231 w 12192000"/>
              <a:gd name="connsiteY202" fmla="*/ 1839027 h 2079137"/>
              <a:gd name="connsiteX203" fmla="*/ 2135241 w 12192000"/>
              <a:gd name="connsiteY203" fmla="*/ 1838652 h 2079137"/>
              <a:gd name="connsiteX204" fmla="*/ 2099215 w 12192000"/>
              <a:gd name="connsiteY204" fmla="*/ 1850768 h 2079137"/>
              <a:gd name="connsiteX205" fmla="*/ 2094046 w 12192000"/>
              <a:gd name="connsiteY205" fmla="*/ 1850806 h 2079137"/>
              <a:gd name="connsiteX206" fmla="*/ 2071850 w 12192000"/>
              <a:gd name="connsiteY206" fmla="*/ 1861319 h 2079137"/>
              <a:gd name="connsiteX207" fmla="*/ 2039607 w 12192000"/>
              <a:gd name="connsiteY207" fmla="*/ 1874318 h 2079137"/>
              <a:gd name="connsiteX208" fmla="*/ 2037289 w 12192000"/>
              <a:gd name="connsiteY208" fmla="*/ 1874025 h 2079137"/>
              <a:gd name="connsiteX209" fmla="*/ 2023615 w 12192000"/>
              <a:gd name="connsiteY209" fmla="*/ 1881562 h 2079137"/>
              <a:gd name="connsiteX210" fmla="*/ 1957176 w 12192000"/>
              <a:gd name="connsiteY210" fmla="*/ 1898709 h 2079137"/>
              <a:gd name="connsiteX211" fmla="*/ 1858081 w 12192000"/>
              <a:gd name="connsiteY211" fmla="*/ 1923144 h 2079137"/>
              <a:gd name="connsiteX212" fmla="*/ 1738865 w 12192000"/>
              <a:gd name="connsiteY212" fmla="*/ 1944965 h 2079137"/>
              <a:gd name="connsiteX213" fmla="*/ 1616692 w 12192000"/>
              <a:gd name="connsiteY213" fmla="*/ 1989107 h 2079137"/>
              <a:gd name="connsiteX214" fmla="*/ 1411898 w 12192000"/>
              <a:gd name="connsiteY214" fmla="*/ 2046254 h 2079137"/>
              <a:gd name="connsiteX215" fmla="*/ 1375780 w 12192000"/>
              <a:gd name="connsiteY215" fmla="*/ 2047961 h 2079137"/>
              <a:gd name="connsiteX216" fmla="*/ 1375707 w 12192000"/>
              <a:gd name="connsiteY216" fmla="*/ 2047981 h 2079137"/>
              <a:gd name="connsiteX217" fmla="*/ 1285585 w 12192000"/>
              <a:gd name="connsiteY217" fmla="*/ 2047113 h 2079137"/>
              <a:gd name="connsiteX218" fmla="*/ 1263658 w 12192000"/>
              <a:gd name="connsiteY218" fmla="*/ 2041397 h 2079137"/>
              <a:gd name="connsiteX219" fmla="*/ 1170403 w 12192000"/>
              <a:gd name="connsiteY219" fmla="*/ 2033399 h 2079137"/>
              <a:gd name="connsiteX220" fmla="*/ 1153718 w 12192000"/>
              <a:gd name="connsiteY220" fmla="*/ 2029576 h 2079137"/>
              <a:gd name="connsiteX221" fmla="*/ 1133937 w 12192000"/>
              <a:gd name="connsiteY221" fmla="*/ 2032149 h 2079137"/>
              <a:gd name="connsiteX222" fmla="*/ 1054999 w 12192000"/>
              <a:gd name="connsiteY222" fmla="*/ 2043242 h 2079137"/>
              <a:gd name="connsiteX223" fmla="*/ 1018405 w 12192000"/>
              <a:gd name="connsiteY223" fmla="*/ 2048281 h 2079137"/>
              <a:gd name="connsiteX224" fmla="*/ 1016563 w 12192000"/>
              <a:gd name="connsiteY224" fmla="*/ 2051718 h 2079137"/>
              <a:gd name="connsiteX225" fmla="*/ 1008284 w 12192000"/>
              <a:gd name="connsiteY225" fmla="*/ 2046742 h 2079137"/>
              <a:gd name="connsiteX226" fmla="*/ 981974 w 12192000"/>
              <a:gd name="connsiteY226" fmla="*/ 2048363 h 2079137"/>
              <a:gd name="connsiteX227" fmla="*/ 971903 w 12192000"/>
              <a:gd name="connsiteY227" fmla="*/ 2053484 h 2079137"/>
              <a:gd name="connsiteX228" fmla="*/ 954015 w 12192000"/>
              <a:gd name="connsiteY228" fmla="*/ 2052529 h 2079137"/>
              <a:gd name="connsiteX229" fmla="*/ 839571 w 12192000"/>
              <a:gd name="connsiteY229" fmla="*/ 2046509 h 2079137"/>
              <a:gd name="connsiteX230" fmla="*/ 823321 w 12192000"/>
              <a:gd name="connsiteY230" fmla="*/ 2054296 h 2079137"/>
              <a:gd name="connsiteX231" fmla="*/ 800990 w 12192000"/>
              <a:gd name="connsiteY231" fmla="*/ 2051523 h 2079137"/>
              <a:gd name="connsiteX232" fmla="*/ 776439 w 12192000"/>
              <a:gd name="connsiteY232" fmla="*/ 2062634 h 2079137"/>
              <a:gd name="connsiteX233" fmla="*/ 763041 w 12192000"/>
              <a:gd name="connsiteY233" fmla="*/ 2063995 h 2079137"/>
              <a:gd name="connsiteX234" fmla="*/ 757863 w 12192000"/>
              <a:gd name="connsiteY234" fmla="*/ 2065877 h 2079137"/>
              <a:gd name="connsiteX235" fmla="*/ 745053 w 12192000"/>
              <a:gd name="connsiteY235" fmla="*/ 2051831 h 2079137"/>
              <a:gd name="connsiteX236" fmla="*/ 722609 w 12192000"/>
              <a:gd name="connsiteY236" fmla="*/ 2049504 h 2079137"/>
              <a:gd name="connsiteX237" fmla="*/ 717618 w 12192000"/>
              <a:gd name="connsiteY237" fmla="*/ 2042131 h 2079137"/>
              <a:gd name="connsiteX238" fmla="*/ 703285 w 12192000"/>
              <a:gd name="connsiteY238" fmla="*/ 2046808 h 2079137"/>
              <a:gd name="connsiteX239" fmla="*/ 680199 w 12192000"/>
              <a:gd name="connsiteY239" fmla="*/ 2051947 h 2079137"/>
              <a:gd name="connsiteX240" fmla="*/ 667351 w 12192000"/>
              <a:gd name="connsiteY240" fmla="*/ 2054469 h 2079137"/>
              <a:gd name="connsiteX241" fmla="*/ 660961 w 12192000"/>
              <a:gd name="connsiteY241" fmla="*/ 2049404 h 2079137"/>
              <a:gd name="connsiteX242" fmla="*/ 638282 w 12192000"/>
              <a:gd name="connsiteY242" fmla="*/ 2060093 h 2079137"/>
              <a:gd name="connsiteX243" fmla="*/ 583551 w 12192000"/>
              <a:gd name="connsiteY243" fmla="*/ 2070197 h 2079137"/>
              <a:gd name="connsiteX244" fmla="*/ 525274 w 12192000"/>
              <a:gd name="connsiteY244" fmla="*/ 2079137 h 2079137"/>
              <a:gd name="connsiteX245" fmla="*/ 405635 w 12192000"/>
              <a:gd name="connsiteY245" fmla="*/ 2059339 h 2079137"/>
              <a:gd name="connsiteX246" fmla="*/ 281555 w 12192000"/>
              <a:gd name="connsiteY246" fmla="*/ 2022847 h 2079137"/>
              <a:gd name="connsiteX247" fmla="*/ 98513 w 12192000"/>
              <a:gd name="connsiteY247" fmla="*/ 1969504 h 2079137"/>
              <a:gd name="connsiteX248" fmla="*/ 56191 w 12192000"/>
              <a:gd name="connsiteY248" fmla="*/ 1950709 h 2079137"/>
              <a:gd name="connsiteX249" fmla="*/ 0 w 12192000"/>
              <a:gd name="connsiteY249" fmla="*/ 1935789 h 207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Lst>
            <a:rect l="l" t="t" r="r" b="b"/>
            <a:pathLst>
              <a:path w="12192000" h="2079137">
                <a:moveTo>
                  <a:pt x="12160143" y="831692"/>
                </a:moveTo>
                <a:lnTo>
                  <a:pt x="12159112" y="833361"/>
                </a:lnTo>
                <a:cubicBezTo>
                  <a:pt x="12157915" y="833832"/>
                  <a:pt x="12157402" y="833649"/>
                  <a:pt x="12158912" y="832430"/>
                </a:cubicBezTo>
                <a:close/>
                <a:moveTo>
                  <a:pt x="0" y="0"/>
                </a:moveTo>
                <a:lnTo>
                  <a:pt x="12192000" y="0"/>
                </a:lnTo>
                <a:lnTo>
                  <a:pt x="12192000" y="558063"/>
                </a:lnTo>
                <a:lnTo>
                  <a:pt x="12189259" y="810508"/>
                </a:lnTo>
                <a:lnTo>
                  <a:pt x="12170847" y="825280"/>
                </a:lnTo>
                <a:lnTo>
                  <a:pt x="12160143" y="831692"/>
                </a:lnTo>
                <a:lnTo>
                  <a:pt x="12163806" y="825759"/>
                </a:lnTo>
                <a:cubicBezTo>
                  <a:pt x="12125449" y="821525"/>
                  <a:pt x="12082203" y="824698"/>
                  <a:pt x="12056557" y="810176"/>
                </a:cubicBezTo>
                <a:cubicBezTo>
                  <a:pt x="12050902" y="790976"/>
                  <a:pt x="11923731" y="799312"/>
                  <a:pt x="11900316" y="789618"/>
                </a:cubicBezTo>
                <a:cubicBezTo>
                  <a:pt x="11841702" y="803374"/>
                  <a:pt x="11823963" y="832645"/>
                  <a:pt x="11791206" y="824176"/>
                </a:cubicBezTo>
                <a:cubicBezTo>
                  <a:pt x="11768977" y="817380"/>
                  <a:pt x="11683857" y="828947"/>
                  <a:pt x="11659257" y="800841"/>
                </a:cubicBezTo>
                <a:cubicBezTo>
                  <a:pt x="11617173" y="818107"/>
                  <a:pt x="11602556" y="790694"/>
                  <a:pt x="11569789" y="797135"/>
                </a:cubicBezTo>
                <a:cubicBezTo>
                  <a:pt x="11498310" y="795094"/>
                  <a:pt x="11458472" y="819882"/>
                  <a:pt x="11367885" y="791985"/>
                </a:cubicBezTo>
                <a:cubicBezTo>
                  <a:pt x="11325508" y="798158"/>
                  <a:pt x="11266580" y="755023"/>
                  <a:pt x="11174663" y="788721"/>
                </a:cubicBezTo>
                <a:cubicBezTo>
                  <a:pt x="11122703" y="792192"/>
                  <a:pt x="11150009" y="775410"/>
                  <a:pt x="11068220" y="786994"/>
                </a:cubicBezTo>
                <a:cubicBezTo>
                  <a:pt x="11046931" y="759861"/>
                  <a:pt x="10919185" y="793102"/>
                  <a:pt x="10893266" y="794013"/>
                </a:cubicBezTo>
                <a:cubicBezTo>
                  <a:pt x="10874184" y="776189"/>
                  <a:pt x="10862860" y="788743"/>
                  <a:pt x="10844025" y="789857"/>
                </a:cubicBezTo>
                <a:cubicBezTo>
                  <a:pt x="10836453" y="779294"/>
                  <a:pt x="10820690" y="778184"/>
                  <a:pt x="10814353" y="789010"/>
                </a:cubicBezTo>
                <a:cubicBezTo>
                  <a:pt x="10819669" y="816016"/>
                  <a:pt x="10754019" y="789067"/>
                  <a:pt x="10748393" y="806738"/>
                </a:cubicBezTo>
                <a:cubicBezTo>
                  <a:pt x="10687156" y="807873"/>
                  <a:pt x="10550299" y="781800"/>
                  <a:pt x="10468256" y="778733"/>
                </a:cubicBezTo>
                <a:cubicBezTo>
                  <a:pt x="10436666" y="770025"/>
                  <a:pt x="10371995" y="797252"/>
                  <a:pt x="10256131" y="788332"/>
                </a:cubicBezTo>
                <a:cubicBezTo>
                  <a:pt x="10240995" y="781626"/>
                  <a:pt x="10182664" y="765742"/>
                  <a:pt x="10177442" y="777371"/>
                </a:cubicBezTo>
                <a:cubicBezTo>
                  <a:pt x="10141447" y="775683"/>
                  <a:pt x="10030323" y="810071"/>
                  <a:pt x="10006086" y="792651"/>
                </a:cubicBezTo>
                <a:cubicBezTo>
                  <a:pt x="10009448" y="818833"/>
                  <a:pt x="9960389" y="791426"/>
                  <a:pt x="9952382" y="815411"/>
                </a:cubicBezTo>
                <a:lnTo>
                  <a:pt x="9926457" y="827295"/>
                </a:lnTo>
                <a:lnTo>
                  <a:pt x="9843405" y="867046"/>
                </a:lnTo>
                <a:lnTo>
                  <a:pt x="9830866" y="875047"/>
                </a:lnTo>
                <a:lnTo>
                  <a:pt x="9801807" y="872272"/>
                </a:lnTo>
                <a:lnTo>
                  <a:pt x="9785653" y="861743"/>
                </a:lnTo>
                <a:lnTo>
                  <a:pt x="9781177" y="864820"/>
                </a:lnTo>
                <a:cubicBezTo>
                  <a:pt x="9776153" y="871003"/>
                  <a:pt x="9773556" y="874842"/>
                  <a:pt x="9768640" y="869379"/>
                </a:cubicBezTo>
                <a:lnTo>
                  <a:pt x="9712211" y="900283"/>
                </a:lnTo>
                <a:cubicBezTo>
                  <a:pt x="9706243" y="902750"/>
                  <a:pt x="9698952" y="902954"/>
                  <a:pt x="9689465" y="899268"/>
                </a:cubicBezTo>
                <a:cubicBezTo>
                  <a:pt x="9670819" y="902906"/>
                  <a:pt x="9618108" y="917739"/>
                  <a:pt x="9600339" y="922112"/>
                </a:cubicBezTo>
                <a:lnTo>
                  <a:pt x="9582850" y="925510"/>
                </a:lnTo>
                <a:cubicBezTo>
                  <a:pt x="9574400" y="928631"/>
                  <a:pt x="9556868" y="938130"/>
                  <a:pt x="9549638" y="940845"/>
                </a:cubicBezTo>
                <a:cubicBezTo>
                  <a:pt x="9543792" y="942327"/>
                  <a:pt x="9546812" y="939351"/>
                  <a:pt x="9539471" y="941799"/>
                </a:cubicBezTo>
                <a:cubicBezTo>
                  <a:pt x="9538994" y="947702"/>
                  <a:pt x="9536009" y="953248"/>
                  <a:pt x="9505592" y="955533"/>
                </a:cubicBezTo>
                <a:cubicBezTo>
                  <a:pt x="9486013" y="968563"/>
                  <a:pt x="9460860" y="978842"/>
                  <a:pt x="9432569" y="985377"/>
                </a:cubicBezTo>
                <a:cubicBezTo>
                  <a:pt x="9426990" y="980335"/>
                  <a:pt x="9418918" y="990185"/>
                  <a:pt x="9414216" y="992655"/>
                </a:cubicBezTo>
                <a:cubicBezTo>
                  <a:pt x="9412644" y="989014"/>
                  <a:pt x="9400057" y="989255"/>
                  <a:pt x="9397106" y="992980"/>
                </a:cubicBezTo>
                <a:cubicBezTo>
                  <a:pt x="9314093" y="1020862"/>
                  <a:pt x="9349678" y="978420"/>
                  <a:pt x="9305108" y="1007767"/>
                </a:cubicBezTo>
                <a:cubicBezTo>
                  <a:pt x="9296670" y="1010324"/>
                  <a:pt x="9289251" y="1009612"/>
                  <a:pt x="9282434" y="1007523"/>
                </a:cubicBezTo>
                <a:lnTo>
                  <a:pt x="9271941" y="1002839"/>
                </a:lnTo>
                <a:lnTo>
                  <a:pt x="9238227" y="1017668"/>
                </a:lnTo>
                <a:cubicBezTo>
                  <a:pt x="9221294" y="1023415"/>
                  <a:pt x="9203166" y="1027997"/>
                  <a:pt x="9184265" y="1031275"/>
                </a:cubicBezTo>
                <a:cubicBezTo>
                  <a:pt x="9178371" y="1024135"/>
                  <a:pt x="9165618" y="1036637"/>
                  <a:pt x="9159000" y="1039569"/>
                </a:cubicBezTo>
                <a:cubicBezTo>
                  <a:pt x="9157881" y="1034602"/>
                  <a:pt x="9141725" y="1033964"/>
                  <a:pt x="9137031" y="1038699"/>
                </a:cubicBezTo>
                <a:cubicBezTo>
                  <a:pt x="9023973" y="1069523"/>
                  <a:pt x="9079946" y="1015706"/>
                  <a:pt x="9015702" y="1051400"/>
                </a:cubicBezTo>
                <a:lnTo>
                  <a:pt x="8971403" y="1040542"/>
                </a:lnTo>
                <a:lnTo>
                  <a:pt x="8961826" y="1045364"/>
                </a:lnTo>
                <a:cubicBezTo>
                  <a:pt x="8922837" y="1050010"/>
                  <a:pt x="8909116" y="1040754"/>
                  <a:pt x="8888623" y="1053908"/>
                </a:cubicBezTo>
                <a:cubicBezTo>
                  <a:pt x="8850424" y="1035587"/>
                  <a:pt x="8865892" y="1054194"/>
                  <a:pt x="8841066" y="1060421"/>
                </a:cubicBezTo>
                <a:cubicBezTo>
                  <a:pt x="8818353" y="1064878"/>
                  <a:pt x="8775995" y="1076068"/>
                  <a:pt x="8752342" y="1080646"/>
                </a:cubicBezTo>
                <a:cubicBezTo>
                  <a:pt x="8736966" y="1099406"/>
                  <a:pt x="8723186" y="1079948"/>
                  <a:pt x="8699139" y="1087885"/>
                </a:cubicBezTo>
                <a:cubicBezTo>
                  <a:pt x="8688630" y="1095506"/>
                  <a:pt x="8680324" y="1097539"/>
                  <a:pt x="8667273" y="1092062"/>
                </a:cubicBezTo>
                <a:cubicBezTo>
                  <a:pt x="8619205" y="1128818"/>
                  <a:pt x="8634590" y="1097116"/>
                  <a:pt x="8586064" y="1114603"/>
                </a:cubicBezTo>
                <a:cubicBezTo>
                  <a:pt x="8544721" y="1131913"/>
                  <a:pt x="8496602" y="1145520"/>
                  <a:pt x="8460312" y="1179878"/>
                </a:cubicBezTo>
                <a:cubicBezTo>
                  <a:pt x="8454266" y="1189140"/>
                  <a:pt x="8435781" y="1194455"/>
                  <a:pt x="8419023" y="1191748"/>
                </a:cubicBezTo>
                <a:cubicBezTo>
                  <a:pt x="8416138" y="1191283"/>
                  <a:pt x="8413416" y="1190591"/>
                  <a:pt x="8410939" y="1189696"/>
                </a:cubicBezTo>
                <a:cubicBezTo>
                  <a:pt x="8390077" y="1213458"/>
                  <a:pt x="8370324" y="1205397"/>
                  <a:pt x="8362040" y="1220820"/>
                </a:cubicBezTo>
                <a:cubicBezTo>
                  <a:pt x="8320616" y="1231942"/>
                  <a:pt x="8281663" y="1222882"/>
                  <a:pt x="8273677" y="1236495"/>
                </a:cubicBezTo>
                <a:cubicBezTo>
                  <a:pt x="8251358" y="1238573"/>
                  <a:pt x="8216738" y="1228341"/>
                  <a:pt x="8204283" y="1243537"/>
                </a:cubicBezTo>
                <a:cubicBezTo>
                  <a:pt x="8198634" y="1233135"/>
                  <a:pt x="8181550" y="1254947"/>
                  <a:pt x="8166550" y="1249551"/>
                </a:cubicBezTo>
                <a:cubicBezTo>
                  <a:pt x="8155570" y="1244572"/>
                  <a:pt x="8147825" y="1250027"/>
                  <a:pt x="8137785" y="1251636"/>
                </a:cubicBezTo>
                <a:cubicBezTo>
                  <a:pt x="8123427" y="1248361"/>
                  <a:pt x="8081662" y="1261833"/>
                  <a:pt x="8071596" y="1269274"/>
                </a:cubicBezTo>
                <a:cubicBezTo>
                  <a:pt x="8048949" y="1293759"/>
                  <a:pt x="7983924" y="1284712"/>
                  <a:pt x="7964816" y="1303668"/>
                </a:cubicBezTo>
                <a:cubicBezTo>
                  <a:pt x="7957137" y="1306992"/>
                  <a:pt x="7949335" y="1308861"/>
                  <a:pt x="7941495" y="1309821"/>
                </a:cubicBezTo>
                <a:lnTo>
                  <a:pt x="7919123" y="1310466"/>
                </a:lnTo>
                <a:lnTo>
                  <a:pt x="7911902" y="1306569"/>
                </a:lnTo>
                <a:lnTo>
                  <a:pt x="7898703" y="1309208"/>
                </a:lnTo>
                <a:lnTo>
                  <a:pt x="7894703" y="1308939"/>
                </a:lnTo>
                <a:lnTo>
                  <a:pt x="7872267" y="1308370"/>
                </a:lnTo>
                <a:cubicBezTo>
                  <a:pt x="7886550" y="1330359"/>
                  <a:pt x="7812648" y="1314851"/>
                  <a:pt x="7836454" y="1331265"/>
                </a:cubicBezTo>
                <a:cubicBezTo>
                  <a:pt x="7798907" y="1336933"/>
                  <a:pt x="7831419" y="1351068"/>
                  <a:pt x="7782451" y="1339601"/>
                </a:cubicBezTo>
                <a:cubicBezTo>
                  <a:pt x="7727636" y="1365002"/>
                  <a:pt x="7583002" y="1338768"/>
                  <a:pt x="7542969" y="1372495"/>
                </a:cubicBezTo>
                <a:cubicBezTo>
                  <a:pt x="7546396" y="1360942"/>
                  <a:pt x="7492851" y="1424323"/>
                  <a:pt x="7476832" y="1431655"/>
                </a:cubicBezTo>
                <a:cubicBezTo>
                  <a:pt x="7439619" y="1443703"/>
                  <a:pt x="7425596" y="1454661"/>
                  <a:pt x="7370237" y="1474339"/>
                </a:cubicBezTo>
                <a:cubicBezTo>
                  <a:pt x="7316246" y="1485928"/>
                  <a:pt x="7281903" y="1512712"/>
                  <a:pt x="7222223" y="1510199"/>
                </a:cubicBezTo>
                <a:cubicBezTo>
                  <a:pt x="7221190" y="1514030"/>
                  <a:pt x="7218885" y="1517398"/>
                  <a:pt x="7215703" y="1520424"/>
                </a:cubicBezTo>
                <a:lnTo>
                  <a:pt x="7204548" y="1528145"/>
                </a:lnTo>
                <a:lnTo>
                  <a:pt x="7202038" y="1527954"/>
                </a:lnTo>
                <a:lnTo>
                  <a:pt x="7173860" y="1541605"/>
                </a:lnTo>
                <a:lnTo>
                  <a:pt x="7155079" y="1552495"/>
                </a:lnTo>
                <a:lnTo>
                  <a:pt x="7149757" y="1552732"/>
                </a:lnTo>
                <a:cubicBezTo>
                  <a:pt x="7141378" y="1554948"/>
                  <a:pt x="7115959" y="1563256"/>
                  <a:pt x="7104804" y="1565792"/>
                </a:cubicBezTo>
                <a:cubicBezTo>
                  <a:pt x="7099811" y="1550850"/>
                  <a:pt x="7096935" y="1561973"/>
                  <a:pt x="7082824" y="1567947"/>
                </a:cubicBezTo>
                <a:cubicBezTo>
                  <a:pt x="7071919" y="1546070"/>
                  <a:pt x="7039417" y="1570606"/>
                  <a:pt x="7021520" y="1562334"/>
                </a:cubicBezTo>
                <a:cubicBezTo>
                  <a:pt x="7011400" y="1567217"/>
                  <a:pt x="7000495" y="1571981"/>
                  <a:pt x="6988956" y="1576442"/>
                </a:cubicBezTo>
                <a:lnTo>
                  <a:pt x="6981922" y="1578821"/>
                </a:lnTo>
                <a:lnTo>
                  <a:pt x="6981583" y="1578678"/>
                </a:lnTo>
                <a:cubicBezTo>
                  <a:pt x="6979627" y="1578791"/>
                  <a:pt x="6977153" y="1579421"/>
                  <a:pt x="6973762" y="1580811"/>
                </a:cubicBezTo>
                <a:lnTo>
                  <a:pt x="6969093" y="1583157"/>
                </a:lnTo>
                <a:lnTo>
                  <a:pt x="6890037" y="1575825"/>
                </a:lnTo>
                <a:cubicBezTo>
                  <a:pt x="6849459" y="1579997"/>
                  <a:pt x="6820022" y="1566922"/>
                  <a:pt x="6785054" y="1582200"/>
                </a:cubicBezTo>
                <a:cubicBezTo>
                  <a:pt x="6747047" y="1586037"/>
                  <a:pt x="6712794" y="1582954"/>
                  <a:pt x="6681692" y="1591296"/>
                </a:cubicBezTo>
                <a:cubicBezTo>
                  <a:pt x="6667557" y="1587501"/>
                  <a:pt x="6654822" y="1586753"/>
                  <a:pt x="6644556" y="1595940"/>
                </a:cubicBezTo>
                <a:cubicBezTo>
                  <a:pt x="6608615" y="1597269"/>
                  <a:pt x="6597697" y="1587005"/>
                  <a:pt x="6577106" y="1598261"/>
                </a:cubicBezTo>
                <a:lnTo>
                  <a:pt x="6544183" y="1596149"/>
                </a:lnTo>
                <a:lnTo>
                  <a:pt x="6540921" y="1593857"/>
                </a:lnTo>
                <a:lnTo>
                  <a:pt x="6535046" y="1593283"/>
                </a:lnTo>
                <a:lnTo>
                  <a:pt x="6519853" y="1595771"/>
                </a:lnTo>
                <a:lnTo>
                  <a:pt x="6514280" y="1597376"/>
                </a:lnTo>
                <a:cubicBezTo>
                  <a:pt x="6510385" y="1598232"/>
                  <a:pt x="6507735" y="1598481"/>
                  <a:pt x="6505824" y="1598298"/>
                </a:cubicBezTo>
                <a:lnTo>
                  <a:pt x="6505573" y="1598109"/>
                </a:lnTo>
                <a:lnTo>
                  <a:pt x="6497741" y="1599392"/>
                </a:lnTo>
                <a:cubicBezTo>
                  <a:pt x="6484628" y="1602044"/>
                  <a:pt x="6471968" y="1605085"/>
                  <a:pt x="6459992" y="1608358"/>
                </a:cubicBezTo>
                <a:cubicBezTo>
                  <a:pt x="6447037" y="1597612"/>
                  <a:pt x="6404274" y="1616787"/>
                  <a:pt x="6404572" y="1593771"/>
                </a:cubicBezTo>
                <a:cubicBezTo>
                  <a:pt x="6388277" y="1597519"/>
                  <a:pt x="6380141" y="1607970"/>
                  <a:pt x="6382671" y="1592612"/>
                </a:cubicBezTo>
                <a:lnTo>
                  <a:pt x="6369843" y="1590015"/>
                </a:lnTo>
                <a:lnTo>
                  <a:pt x="6269740" y="1614633"/>
                </a:lnTo>
                <a:lnTo>
                  <a:pt x="6255405" y="1620529"/>
                </a:lnTo>
                <a:cubicBezTo>
                  <a:pt x="6250911" y="1623016"/>
                  <a:pt x="6247090" y="1625968"/>
                  <a:pt x="6244248" y="1629561"/>
                </a:cubicBezTo>
                <a:cubicBezTo>
                  <a:pt x="6188859" y="1618246"/>
                  <a:pt x="6143250" y="1639346"/>
                  <a:pt x="6086396" y="1642666"/>
                </a:cubicBezTo>
                <a:cubicBezTo>
                  <a:pt x="6024311" y="1653696"/>
                  <a:pt x="5889522" y="1686499"/>
                  <a:pt x="5867429" y="1695554"/>
                </a:cubicBezTo>
                <a:cubicBezTo>
                  <a:pt x="5848669" y="1700350"/>
                  <a:pt x="5763994" y="1699795"/>
                  <a:pt x="5772864" y="1689002"/>
                </a:cubicBezTo>
                <a:cubicBezTo>
                  <a:pt x="5718480" y="1716048"/>
                  <a:pt x="5694188" y="1696562"/>
                  <a:pt x="5629833" y="1713273"/>
                </a:cubicBezTo>
                <a:lnTo>
                  <a:pt x="5504771" y="1725744"/>
                </a:lnTo>
                <a:lnTo>
                  <a:pt x="5490967" y="1726367"/>
                </a:lnTo>
                <a:lnTo>
                  <a:pt x="5486015" y="1721481"/>
                </a:lnTo>
                <a:lnTo>
                  <a:pt x="5439364" y="1721349"/>
                </a:lnTo>
                <a:cubicBezTo>
                  <a:pt x="5418850" y="1733129"/>
                  <a:pt x="5381503" y="1725668"/>
                  <a:pt x="5350025" y="1729885"/>
                </a:cubicBezTo>
                <a:lnTo>
                  <a:pt x="5336104" y="1734377"/>
                </a:lnTo>
                <a:lnTo>
                  <a:pt x="5245234" y="1738520"/>
                </a:lnTo>
                <a:lnTo>
                  <a:pt x="5182955" y="1744622"/>
                </a:lnTo>
                <a:lnTo>
                  <a:pt x="5169506" y="1748993"/>
                </a:lnTo>
                <a:lnTo>
                  <a:pt x="5154299" y="1744080"/>
                </a:lnTo>
                <a:cubicBezTo>
                  <a:pt x="5152463" y="1742751"/>
                  <a:pt x="5150989" y="1741283"/>
                  <a:pt x="5149917" y="1739727"/>
                </a:cubicBezTo>
                <a:lnTo>
                  <a:pt x="5100319" y="1745797"/>
                </a:lnTo>
                <a:lnTo>
                  <a:pt x="5094361" y="1745767"/>
                </a:lnTo>
                <a:lnTo>
                  <a:pt x="5053410" y="1742790"/>
                </a:lnTo>
                <a:lnTo>
                  <a:pt x="4992711" y="1734075"/>
                </a:lnTo>
                <a:cubicBezTo>
                  <a:pt x="4972764" y="1728527"/>
                  <a:pt x="4955480" y="1708667"/>
                  <a:pt x="4930098" y="1717312"/>
                </a:cubicBezTo>
                <a:cubicBezTo>
                  <a:pt x="4936142" y="1706767"/>
                  <a:pt x="4900350" y="1719438"/>
                  <a:pt x="4893834" y="1710028"/>
                </a:cubicBezTo>
                <a:cubicBezTo>
                  <a:pt x="4890113" y="1702277"/>
                  <a:pt x="4878389" y="1704314"/>
                  <a:pt x="4868730" y="1702384"/>
                </a:cubicBezTo>
                <a:cubicBezTo>
                  <a:pt x="4860577" y="1694955"/>
                  <a:pt x="4813519" y="1692594"/>
                  <a:pt x="4797925" y="1695535"/>
                </a:cubicBezTo>
                <a:cubicBezTo>
                  <a:pt x="4754973" y="1708626"/>
                  <a:pt x="4712186" y="1679830"/>
                  <a:pt x="4677670" y="1689453"/>
                </a:cubicBezTo>
                <a:cubicBezTo>
                  <a:pt x="4650390" y="1686902"/>
                  <a:pt x="4641786" y="1682702"/>
                  <a:pt x="4634248" y="1680227"/>
                </a:cubicBezTo>
                <a:lnTo>
                  <a:pt x="4632434" y="1674607"/>
                </a:lnTo>
                <a:lnTo>
                  <a:pt x="4619204" y="1672507"/>
                </a:lnTo>
                <a:lnTo>
                  <a:pt x="4616283" y="1670977"/>
                </a:lnTo>
                <a:cubicBezTo>
                  <a:pt x="4610716" y="1668036"/>
                  <a:pt x="4605090" y="1665277"/>
                  <a:pt x="4598926" y="1663178"/>
                </a:cubicBezTo>
                <a:cubicBezTo>
                  <a:pt x="4588025" y="1686237"/>
                  <a:pt x="4544698" y="1649138"/>
                  <a:pt x="4547069" y="1670642"/>
                </a:cubicBezTo>
                <a:lnTo>
                  <a:pt x="4523516" y="1669785"/>
                </a:lnTo>
                <a:lnTo>
                  <a:pt x="4500586" y="1675912"/>
                </a:lnTo>
                <a:lnTo>
                  <a:pt x="4488196" y="1683463"/>
                </a:lnTo>
                <a:lnTo>
                  <a:pt x="4445463" y="1695634"/>
                </a:lnTo>
                <a:lnTo>
                  <a:pt x="4446550" y="1680538"/>
                </a:lnTo>
                <a:lnTo>
                  <a:pt x="4365375" y="1697935"/>
                </a:lnTo>
                <a:lnTo>
                  <a:pt x="4305123" y="1714185"/>
                </a:lnTo>
                <a:lnTo>
                  <a:pt x="4292665" y="1720703"/>
                </a:lnTo>
                <a:lnTo>
                  <a:pt x="4276789" y="1718367"/>
                </a:lnTo>
                <a:cubicBezTo>
                  <a:pt x="4274740" y="1717359"/>
                  <a:pt x="4273021" y="1716157"/>
                  <a:pt x="4271683" y="1714801"/>
                </a:cubicBezTo>
                <a:lnTo>
                  <a:pt x="4223918" y="1728936"/>
                </a:lnTo>
                <a:lnTo>
                  <a:pt x="4218039" y="1729885"/>
                </a:lnTo>
                <a:lnTo>
                  <a:pt x="4177153" y="1733691"/>
                </a:lnTo>
                <a:lnTo>
                  <a:pt x="4051032" y="1728886"/>
                </a:lnTo>
                <a:cubicBezTo>
                  <a:pt x="4055072" y="1717510"/>
                  <a:pt x="4022108" y="1735873"/>
                  <a:pt x="4013978" y="1727679"/>
                </a:cubicBezTo>
                <a:cubicBezTo>
                  <a:pt x="4008905" y="1720660"/>
                  <a:pt x="3997723" y="1724594"/>
                  <a:pt x="3987857" y="1724282"/>
                </a:cubicBezTo>
                <a:cubicBezTo>
                  <a:pt x="3978476" y="1718309"/>
                  <a:pt x="3931683" y="1723723"/>
                  <a:pt x="3916852" y="1729184"/>
                </a:cubicBezTo>
                <a:cubicBezTo>
                  <a:pt x="3876910" y="1749138"/>
                  <a:pt x="3829523" y="1727824"/>
                  <a:pt x="3797263" y="1742976"/>
                </a:cubicBezTo>
                <a:cubicBezTo>
                  <a:pt x="3769922" y="1744951"/>
                  <a:pt x="3760682" y="1742230"/>
                  <a:pt x="3752806" y="1741033"/>
                </a:cubicBezTo>
                <a:lnTo>
                  <a:pt x="3749997" y="1735799"/>
                </a:lnTo>
                <a:lnTo>
                  <a:pt x="3736582" y="1735907"/>
                </a:lnTo>
                <a:lnTo>
                  <a:pt x="3733428" y="1734881"/>
                </a:lnTo>
                <a:cubicBezTo>
                  <a:pt x="3727408" y="1732899"/>
                  <a:pt x="3721365" y="1731108"/>
                  <a:pt x="3714911" y="1730056"/>
                </a:cubicBezTo>
                <a:cubicBezTo>
                  <a:pt x="3708355" y="1754554"/>
                  <a:pt x="3658933" y="1725152"/>
                  <a:pt x="3665172" y="1745936"/>
                </a:cubicBezTo>
                <a:cubicBezTo>
                  <a:pt x="3628569" y="1744420"/>
                  <a:pt x="3583742" y="1775884"/>
                  <a:pt x="3552006" y="1755220"/>
                </a:cubicBezTo>
                <a:cubicBezTo>
                  <a:pt x="3497522" y="1758390"/>
                  <a:pt x="3448310" y="1757433"/>
                  <a:pt x="3390301" y="1762546"/>
                </a:cubicBezTo>
                <a:cubicBezTo>
                  <a:pt x="3345266" y="1774524"/>
                  <a:pt x="3297039" y="1758531"/>
                  <a:pt x="3264312" y="1774620"/>
                </a:cubicBezTo>
                <a:cubicBezTo>
                  <a:pt x="3212634" y="1771139"/>
                  <a:pt x="3147905" y="1780248"/>
                  <a:pt x="3106901" y="1804264"/>
                </a:cubicBezTo>
                <a:cubicBezTo>
                  <a:pt x="3051355" y="1805490"/>
                  <a:pt x="3041708" y="1820368"/>
                  <a:pt x="2993303" y="1806542"/>
                </a:cubicBezTo>
                <a:cubicBezTo>
                  <a:pt x="2989182" y="1810139"/>
                  <a:pt x="2984377" y="1813039"/>
                  <a:pt x="2979115" y="1815432"/>
                </a:cubicBezTo>
                <a:lnTo>
                  <a:pt x="2963118" y="1820962"/>
                </a:lnTo>
                <a:lnTo>
                  <a:pt x="2961156" y="1820297"/>
                </a:lnTo>
                <a:lnTo>
                  <a:pt x="2925719" y="1828468"/>
                </a:lnTo>
                <a:lnTo>
                  <a:pt x="2857951" y="1842496"/>
                </a:lnTo>
                <a:lnTo>
                  <a:pt x="2857427" y="1841591"/>
                </a:lnTo>
                <a:cubicBezTo>
                  <a:pt x="2855386" y="1839734"/>
                  <a:pt x="2852250" y="1838690"/>
                  <a:pt x="2846731" y="1839316"/>
                </a:cubicBezTo>
                <a:cubicBezTo>
                  <a:pt x="2855175" y="1823564"/>
                  <a:pt x="2843311" y="1834035"/>
                  <a:pt x="2826290" y="1837274"/>
                </a:cubicBezTo>
                <a:cubicBezTo>
                  <a:pt x="2835609" y="1813530"/>
                  <a:pt x="2787284" y="1831665"/>
                  <a:pt x="2779146" y="1820071"/>
                </a:cubicBezTo>
                <a:cubicBezTo>
                  <a:pt x="2766432" y="1822985"/>
                  <a:pt x="2753158" y="1825635"/>
                  <a:pt x="2739608" y="1827861"/>
                </a:cubicBezTo>
                <a:lnTo>
                  <a:pt x="2731631" y="1828881"/>
                </a:lnTo>
                <a:cubicBezTo>
                  <a:pt x="2731575" y="1828813"/>
                  <a:pt x="2731521" y="1828744"/>
                  <a:pt x="2731464" y="1828677"/>
                </a:cubicBezTo>
                <a:cubicBezTo>
                  <a:pt x="2729715" y="1828415"/>
                  <a:pt x="2727085" y="1828569"/>
                  <a:pt x="2723037" y="1829303"/>
                </a:cubicBezTo>
                <a:lnTo>
                  <a:pt x="2701616" y="1832725"/>
                </a:lnTo>
                <a:lnTo>
                  <a:pt x="2696239" y="1831904"/>
                </a:lnTo>
                <a:lnTo>
                  <a:pt x="2663445" y="1825958"/>
                </a:lnTo>
                <a:cubicBezTo>
                  <a:pt x="2641260" y="1825904"/>
                  <a:pt x="2595040" y="1827674"/>
                  <a:pt x="2560925" y="1829094"/>
                </a:cubicBezTo>
                <a:cubicBezTo>
                  <a:pt x="2527977" y="1836499"/>
                  <a:pt x="2496507" y="1831991"/>
                  <a:pt x="2458739" y="1834479"/>
                </a:cubicBezTo>
                <a:cubicBezTo>
                  <a:pt x="2419379" y="1848893"/>
                  <a:pt x="2396428" y="1834257"/>
                  <a:pt x="2356074" y="1836991"/>
                </a:cubicBezTo>
                <a:cubicBezTo>
                  <a:pt x="2323435" y="1857644"/>
                  <a:pt x="2325610" y="1826053"/>
                  <a:pt x="2304241" y="1822021"/>
                </a:cubicBezTo>
                <a:lnTo>
                  <a:pt x="2298362" y="1822125"/>
                </a:lnTo>
                <a:lnTo>
                  <a:pt x="2283527" y="1826361"/>
                </a:lnTo>
                <a:lnTo>
                  <a:pt x="2278150" y="1828604"/>
                </a:lnTo>
                <a:cubicBezTo>
                  <a:pt x="2274371" y="1829907"/>
                  <a:pt x="2271762" y="1830461"/>
                  <a:pt x="2269853" y="1830502"/>
                </a:cubicBezTo>
                <a:lnTo>
                  <a:pt x="2269585" y="1830341"/>
                </a:lnTo>
                <a:lnTo>
                  <a:pt x="2225332" y="1845825"/>
                </a:lnTo>
                <a:cubicBezTo>
                  <a:pt x="2211505" y="1836594"/>
                  <a:pt x="2170867" y="1860661"/>
                  <a:pt x="2169048" y="1837658"/>
                </a:cubicBezTo>
                <a:cubicBezTo>
                  <a:pt x="2153238" y="1843278"/>
                  <a:pt x="2146132" y="1854645"/>
                  <a:pt x="2147231" y="1839027"/>
                </a:cubicBezTo>
                <a:cubicBezTo>
                  <a:pt x="2141901" y="1840465"/>
                  <a:pt x="2138205" y="1840014"/>
                  <a:pt x="2135241" y="1838652"/>
                </a:cubicBezTo>
                <a:lnTo>
                  <a:pt x="2099215" y="1850768"/>
                </a:lnTo>
                <a:lnTo>
                  <a:pt x="2094046" y="1850806"/>
                </a:lnTo>
                <a:lnTo>
                  <a:pt x="2071850" y="1861319"/>
                </a:lnTo>
                <a:lnTo>
                  <a:pt x="2039607" y="1874318"/>
                </a:lnTo>
                <a:lnTo>
                  <a:pt x="2037289" y="1874025"/>
                </a:lnTo>
                <a:lnTo>
                  <a:pt x="2023615" y="1881562"/>
                </a:lnTo>
                <a:cubicBezTo>
                  <a:pt x="2019390" y="1884562"/>
                  <a:pt x="1959668" y="1894795"/>
                  <a:pt x="1957176" y="1898709"/>
                </a:cubicBezTo>
                <a:cubicBezTo>
                  <a:pt x="1901224" y="1893805"/>
                  <a:pt x="1914145" y="1913274"/>
                  <a:pt x="1858081" y="1923144"/>
                </a:cubicBezTo>
                <a:cubicBezTo>
                  <a:pt x="1819487" y="1923227"/>
                  <a:pt x="1798952" y="1929741"/>
                  <a:pt x="1738865" y="1944965"/>
                </a:cubicBezTo>
                <a:cubicBezTo>
                  <a:pt x="1698633" y="1955957"/>
                  <a:pt x="1670491" y="1978862"/>
                  <a:pt x="1616692" y="1989107"/>
                </a:cubicBezTo>
                <a:cubicBezTo>
                  <a:pt x="1565257" y="2022368"/>
                  <a:pt x="1474172" y="2022156"/>
                  <a:pt x="1411898" y="2046254"/>
                </a:cubicBezTo>
                <a:cubicBezTo>
                  <a:pt x="1380237" y="2035952"/>
                  <a:pt x="1386648" y="2042292"/>
                  <a:pt x="1375780" y="2047961"/>
                </a:cubicBezTo>
                <a:cubicBezTo>
                  <a:pt x="1375756" y="2047968"/>
                  <a:pt x="1375731" y="2047974"/>
                  <a:pt x="1375707" y="2047981"/>
                </a:cubicBezTo>
                <a:lnTo>
                  <a:pt x="1285585" y="2047113"/>
                </a:lnTo>
                <a:cubicBezTo>
                  <a:pt x="1279541" y="2043453"/>
                  <a:pt x="1272537" y="2040974"/>
                  <a:pt x="1263658" y="2041397"/>
                </a:cubicBezTo>
                <a:cubicBezTo>
                  <a:pt x="1212454" y="2058890"/>
                  <a:pt x="1258499" y="2026611"/>
                  <a:pt x="1170403" y="2033399"/>
                </a:cubicBezTo>
                <a:cubicBezTo>
                  <a:pt x="1166530" y="2036274"/>
                  <a:pt x="1154254" y="2033463"/>
                  <a:pt x="1153718" y="2029576"/>
                </a:cubicBezTo>
                <a:cubicBezTo>
                  <a:pt x="1148486" y="2030819"/>
                  <a:pt x="1137980" y="2038354"/>
                  <a:pt x="1133937" y="2032149"/>
                </a:cubicBezTo>
                <a:cubicBezTo>
                  <a:pt x="1104720" y="2031606"/>
                  <a:pt x="1077532" y="2035424"/>
                  <a:pt x="1054999" y="2043242"/>
                </a:cubicBezTo>
                <a:cubicBezTo>
                  <a:pt x="1024875" y="2038090"/>
                  <a:pt x="1020473" y="2042711"/>
                  <a:pt x="1018405" y="2048281"/>
                </a:cubicBezTo>
                <a:lnTo>
                  <a:pt x="1016563" y="2051718"/>
                </a:lnTo>
                <a:lnTo>
                  <a:pt x="1008284" y="2046742"/>
                </a:lnTo>
                <a:cubicBezTo>
                  <a:pt x="999244" y="2043620"/>
                  <a:pt x="990505" y="2044937"/>
                  <a:pt x="981974" y="2048363"/>
                </a:cubicBezTo>
                <a:lnTo>
                  <a:pt x="971903" y="2053484"/>
                </a:lnTo>
                <a:lnTo>
                  <a:pt x="954015" y="2052529"/>
                </a:lnTo>
                <a:cubicBezTo>
                  <a:pt x="931960" y="2051365"/>
                  <a:pt x="861352" y="2046214"/>
                  <a:pt x="839571" y="2046509"/>
                </a:cubicBezTo>
                <a:lnTo>
                  <a:pt x="823321" y="2054296"/>
                </a:lnTo>
                <a:lnTo>
                  <a:pt x="800990" y="2051523"/>
                </a:lnTo>
                <a:cubicBezTo>
                  <a:pt x="790723" y="2052171"/>
                  <a:pt x="782268" y="2055403"/>
                  <a:pt x="776439" y="2062634"/>
                </a:cubicBezTo>
                <a:cubicBezTo>
                  <a:pt x="773155" y="2056184"/>
                  <a:pt x="769593" y="2059253"/>
                  <a:pt x="763041" y="2063995"/>
                </a:cubicBezTo>
                <a:lnTo>
                  <a:pt x="757863" y="2065877"/>
                </a:lnTo>
                <a:lnTo>
                  <a:pt x="745053" y="2051831"/>
                </a:lnTo>
                <a:lnTo>
                  <a:pt x="722609" y="2049504"/>
                </a:lnTo>
                <a:lnTo>
                  <a:pt x="717618" y="2042131"/>
                </a:lnTo>
                <a:lnTo>
                  <a:pt x="703285" y="2046808"/>
                </a:lnTo>
                <a:cubicBezTo>
                  <a:pt x="698219" y="2048137"/>
                  <a:pt x="690058" y="2049926"/>
                  <a:pt x="680199" y="2051947"/>
                </a:cubicBezTo>
                <a:lnTo>
                  <a:pt x="667351" y="2054469"/>
                </a:lnTo>
                <a:lnTo>
                  <a:pt x="660961" y="2049404"/>
                </a:lnTo>
                <a:lnTo>
                  <a:pt x="638282" y="2060093"/>
                </a:lnTo>
                <a:lnTo>
                  <a:pt x="583551" y="2070197"/>
                </a:lnTo>
                <a:cubicBezTo>
                  <a:pt x="569268" y="2091365"/>
                  <a:pt x="529124" y="2053106"/>
                  <a:pt x="525274" y="2079137"/>
                </a:cubicBezTo>
                <a:cubicBezTo>
                  <a:pt x="506495" y="2056498"/>
                  <a:pt x="440091" y="2069666"/>
                  <a:pt x="405635" y="2059339"/>
                </a:cubicBezTo>
                <a:cubicBezTo>
                  <a:pt x="397410" y="2069278"/>
                  <a:pt x="294416" y="2032966"/>
                  <a:pt x="281555" y="2022847"/>
                </a:cubicBezTo>
                <a:cubicBezTo>
                  <a:pt x="171589" y="1986245"/>
                  <a:pt x="126791" y="1985528"/>
                  <a:pt x="98513" y="1969504"/>
                </a:cubicBezTo>
                <a:cubicBezTo>
                  <a:pt x="85544" y="1965247"/>
                  <a:pt x="73324" y="1958000"/>
                  <a:pt x="56191" y="1950709"/>
                </a:cubicBezTo>
                <a:lnTo>
                  <a:pt x="0" y="1935789"/>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E9924F5A-FF77-4464-B2D9-B14C4B323F7C}"/>
              </a:ext>
            </a:extLst>
          </p:cNvPr>
          <p:cNvSpPr>
            <a:spLocks noGrp="1"/>
          </p:cNvSpPr>
          <p:nvPr>
            <p:ph idx="1"/>
          </p:nvPr>
        </p:nvSpPr>
        <p:spPr>
          <a:xfrm>
            <a:off x="1957987" y="2431765"/>
            <a:ext cx="8276026" cy="3320031"/>
          </a:xfrm>
        </p:spPr>
        <p:txBody>
          <a:bodyPr anchor="ctr">
            <a:normAutofit/>
          </a:bodyPr>
          <a:lstStyle/>
          <a:p>
            <a:pPr marL="514350" indent="-514350">
              <a:buAutoNum type="arabicPeriod"/>
            </a:pPr>
            <a:r>
              <a:rPr lang="en-US" sz="2000" b="0" i="0" dirty="0" err="1">
                <a:solidFill>
                  <a:schemeClr val="tx1">
                    <a:lumMod val="85000"/>
                    <a:lumOff val="15000"/>
                  </a:schemeClr>
                </a:solidFill>
                <a:effectLst/>
                <a:latin typeface="Open Sans" panose="020B0606030504020204" pitchFamily="34" charset="0"/>
              </a:rPr>
              <a:t>Membenarkan</a:t>
            </a:r>
            <a:r>
              <a:rPr lang="en-US" sz="2000" b="0" i="0" dirty="0">
                <a:solidFill>
                  <a:schemeClr val="tx1">
                    <a:lumMod val="85000"/>
                    <a:lumOff val="15000"/>
                  </a:schemeClr>
                </a:solidFill>
                <a:effectLst/>
                <a:latin typeface="Open Sans" panose="020B0606030504020204" pitchFamily="34" charset="0"/>
              </a:rPr>
              <a:t> </a:t>
            </a:r>
            <a:r>
              <a:rPr lang="en-US" sz="2000" b="0" i="0" dirty="0" err="1">
                <a:solidFill>
                  <a:schemeClr val="tx1">
                    <a:lumMod val="85000"/>
                    <a:lumOff val="15000"/>
                  </a:schemeClr>
                </a:solidFill>
                <a:effectLst/>
                <a:latin typeface="Open Sans" panose="020B0606030504020204" pitchFamily="34" charset="0"/>
              </a:rPr>
              <a:t>Akibat</a:t>
            </a:r>
            <a:endParaRPr lang="en-US" sz="2000" b="0" i="0" dirty="0">
              <a:solidFill>
                <a:schemeClr val="tx1">
                  <a:lumMod val="85000"/>
                  <a:lumOff val="15000"/>
                </a:schemeClr>
              </a:solidFill>
              <a:effectLst/>
              <a:latin typeface="Open Sans" panose="020B0606030504020204" pitchFamily="34" charset="0"/>
            </a:endParaRPr>
          </a:p>
          <a:p>
            <a:pPr marL="0" indent="0">
              <a:buNone/>
            </a:pPr>
            <a:r>
              <a:rPr lang="en-US" sz="2000" b="0" i="0" dirty="0">
                <a:solidFill>
                  <a:schemeClr val="tx1">
                    <a:lumMod val="85000"/>
                    <a:lumOff val="15000"/>
                  </a:schemeClr>
                </a:solidFill>
                <a:effectLst/>
                <a:latin typeface="Open Sans" panose="020B0606030504020204" pitchFamily="34" charset="0"/>
              </a:rPr>
              <a:t>KUCING BISA MATI DIGIGIT ANJING. DI SINI ADA KUCING MATI. JADI, PASTI ADA ANJING DI SINI.</a:t>
            </a:r>
            <a:endParaRPr lang="en-US" sz="2000" dirty="0">
              <a:solidFill>
                <a:schemeClr val="tx1">
                  <a:lumMod val="85000"/>
                  <a:lumOff val="15000"/>
                </a:schemeClr>
              </a:solidFill>
              <a:latin typeface="Open Sans" panose="020B0606030504020204" pitchFamily="34" charset="0"/>
            </a:endParaRPr>
          </a:p>
          <a:p>
            <a:pPr marL="0" indent="0">
              <a:buNone/>
            </a:pPr>
            <a:r>
              <a:rPr lang="en-US" sz="2000" i="0" dirty="0">
                <a:solidFill>
                  <a:schemeClr val="tx1">
                    <a:lumMod val="85000"/>
                    <a:lumOff val="15000"/>
                  </a:schemeClr>
                </a:solidFill>
                <a:effectLst/>
                <a:latin typeface="Open Sans" panose="020B0606030504020204" pitchFamily="34" charset="0"/>
              </a:rPr>
              <a:t>2. Kesimpulan </a:t>
            </a:r>
            <a:r>
              <a:rPr lang="en-US" sz="2000" i="0" dirty="0" err="1">
                <a:solidFill>
                  <a:schemeClr val="tx1">
                    <a:lumMod val="85000"/>
                    <a:lumOff val="15000"/>
                  </a:schemeClr>
                </a:solidFill>
                <a:effectLst/>
                <a:latin typeface="Open Sans" panose="020B0606030504020204" pitchFamily="34" charset="0"/>
              </a:rPr>
              <a:t>menegasi</a:t>
            </a:r>
            <a:r>
              <a:rPr lang="en-US" sz="2000" i="0" dirty="0">
                <a:solidFill>
                  <a:schemeClr val="tx1">
                    <a:lumMod val="85000"/>
                    <a:lumOff val="15000"/>
                  </a:schemeClr>
                </a:solidFill>
                <a:effectLst/>
                <a:latin typeface="Open Sans" panose="020B0606030504020204" pitchFamily="34" charset="0"/>
              </a:rPr>
              <a:t> </a:t>
            </a:r>
            <a:r>
              <a:rPr lang="en-US" sz="2000" i="0" dirty="0" err="1">
                <a:solidFill>
                  <a:schemeClr val="tx1">
                    <a:lumMod val="85000"/>
                    <a:lumOff val="15000"/>
                  </a:schemeClr>
                </a:solidFill>
                <a:effectLst/>
                <a:latin typeface="Open Sans" panose="020B0606030504020204" pitchFamily="34" charset="0"/>
              </a:rPr>
              <a:t>Premis</a:t>
            </a:r>
            <a:endParaRPr lang="en-US" sz="2000" i="0" dirty="0">
              <a:solidFill>
                <a:schemeClr val="tx1">
                  <a:lumMod val="85000"/>
                  <a:lumOff val="15000"/>
                </a:schemeClr>
              </a:solidFill>
              <a:effectLst/>
              <a:latin typeface="Open Sans" panose="020B0606030504020204" pitchFamily="34" charset="0"/>
            </a:endParaRPr>
          </a:p>
          <a:p>
            <a:pPr marL="0" indent="0">
              <a:buNone/>
            </a:pPr>
            <a:r>
              <a:rPr lang="en-US" sz="2000" b="0" i="0" dirty="0">
                <a:solidFill>
                  <a:schemeClr val="tx1">
                    <a:lumMod val="85000"/>
                    <a:lumOff val="15000"/>
                  </a:schemeClr>
                </a:solidFill>
                <a:effectLst/>
                <a:latin typeface="Open Sans" panose="020B0606030504020204" pitchFamily="34" charset="0"/>
              </a:rPr>
              <a:t>SEGALANYA HARUS PUNYA PENYEBAB. PENYEBAB ITU DISEBABKAN SEBAB SEBELUMNYA. TAPI SEMUA ITU HARUS BERHENTI DI SATU TITIK. JADI, ADA PENYEBAB YANG TIDAK PUNYA PENYEBAB.</a:t>
            </a:r>
            <a:endParaRPr lang="en-US" sz="2000" dirty="0">
              <a:solidFill>
                <a:schemeClr val="tx1">
                  <a:lumMod val="85000"/>
                  <a:lumOff val="15000"/>
                </a:schemeClr>
              </a:solidFill>
            </a:endParaRPr>
          </a:p>
        </p:txBody>
      </p:sp>
      <p:sp>
        <p:nvSpPr>
          <p:cNvPr id="27" name="Freeform: Shape 26">
            <a:extLst>
              <a:ext uri="{FF2B5EF4-FFF2-40B4-BE49-F238E27FC236}">
                <a16:creationId xmlns:a16="http://schemas.microsoft.com/office/drawing/2014/main" id="{142DCE2C-2863-46FA-9BE7-24365A24D9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24586" y="5970896"/>
            <a:ext cx="9967416" cy="887104"/>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9646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6B54ECD-0395-4A3C-84E9-6AD78E2431F1}"/>
              </a:ext>
            </a:extLst>
          </p:cNvPr>
          <p:cNvPicPr>
            <a:picLocks noChangeAspect="1"/>
          </p:cNvPicPr>
          <p:nvPr/>
        </p:nvPicPr>
        <p:blipFill rotWithShape="1">
          <a:blip r:embed="rId2"/>
          <a:srcRect l="5578" r="2866" b="-1"/>
          <a:stretch/>
        </p:blipFill>
        <p:spPr>
          <a:xfrm>
            <a:off x="20" y="10"/>
            <a:ext cx="12191981" cy="6857990"/>
          </a:xfrm>
          <a:prstGeom prst="rect">
            <a:avLst/>
          </a:prstGeom>
        </p:spPr>
      </p:pic>
      <p:sp>
        <p:nvSpPr>
          <p:cNvPr id="10" name="Rectangle 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29873"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07EAA094-9CF6-4695-958A-33D9BCAA947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123132" y="713128"/>
            <a:ext cx="1068867" cy="2126625"/>
            <a:chOff x="10918968" y="713127"/>
            <a:chExt cx="1273032" cy="2532832"/>
          </a:xfrm>
        </p:grpSpPr>
        <p:sp>
          <p:nvSpPr>
            <p:cNvPr id="13" name="Rectangle 12">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Isosceles Triangle 15">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CA9F7BD8-FD29-4484-864D-24BA02D979D0}"/>
              </a:ext>
            </a:extLst>
          </p:cNvPr>
          <p:cNvGraphicFramePr>
            <a:graphicFrameLocks noGrp="1"/>
          </p:cNvGraphicFramePr>
          <p:nvPr>
            <p:ph idx="1"/>
            <p:extLst>
              <p:ext uri="{D42A27DB-BD31-4B8C-83A1-F6EECF244321}">
                <p14:modId xmlns:p14="http://schemas.microsoft.com/office/powerpoint/2010/main" val="1540002768"/>
              </p:ext>
            </p:extLst>
          </p:nvPr>
        </p:nvGraphicFramePr>
        <p:xfrm>
          <a:off x="643467" y="1782981"/>
          <a:ext cx="6891187" cy="43939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3456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B176DD6-969B-4FC5-B88E-36FEC6DB6B6E}"/>
              </a:ext>
            </a:extLst>
          </p:cNvPr>
          <p:cNvSpPr>
            <a:spLocks noGrp="1"/>
          </p:cNvSpPr>
          <p:nvPr>
            <p:ph type="title"/>
          </p:nvPr>
        </p:nvSpPr>
        <p:spPr>
          <a:xfrm>
            <a:off x="934872" y="982272"/>
            <a:ext cx="3388419" cy="4560970"/>
          </a:xfrm>
        </p:spPr>
        <p:txBody>
          <a:bodyPr>
            <a:normAutofit/>
          </a:bodyPr>
          <a:lstStyle/>
          <a:p>
            <a:r>
              <a:rPr lang="en-US" sz="4000" b="0" i="0">
                <a:solidFill>
                  <a:srgbClr val="FFFFFF"/>
                </a:solidFill>
                <a:effectLst/>
                <a:latin typeface="Open Sans" panose="020B0606030504020204" pitchFamily="34" charset="0"/>
              </a:rPr>
              <a:t>Kesesatan Informal</a:t>
            </a:r>
            <a:endParaRPr lang="en-US" sz="400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DFA9DE43-DCD4-4D5F-9955-EB1FF7CCB646}"/>
              </a:ext>
            </a:extLst>
          </p:cNvPr>
          <p:cNvSpPr>
            <a:spLocks noGrp="1"/>
          </p:cNvSpPr>
          <p:nvPr>
            <p:ph idx="1"/>
          </p:nvPr>
        </p:nvSpPr>
        <p:spPr>
          <a:xfrm>
            <a:off x="5221862" y="1719618"/>
            <a:ext cx="5948831" cy="4334629"/>
          </a:xfrm>
        </p:spPr>
        <p:txBody>
          <a:bodyPr anchor="ctr">
            <a:normAutofit/>
          </a:bodyPr>
          <a:lstStyle/>
          <a:p>
            <a:pPr marL="0" indent="0">
              <a:buNone/>
            </a:pPr>
            <a:r>
              <a:rPr lang="en-US" sz="2400" b="0" i="0">
                <a:solidFill>
                  <a:srgbClr val="FEFFFF"/>
                </a:solidFill>
                <a:effectLst/>
                <a:latin typeface="Open Sans" panose="020B0606030504020204" pitchFamily="34" charset="0"/>
              </a:rPr>
              <a:t>KESESATAN INFORMAL ADALAH KESESATAN ISI (MATERIAL) DARI ARGUMENTASI. DALAM PRAKTIKNYA, KESESATAN INFORMAL DIBAGI DUA: KESESATAN KARENA FAKTOR AMBIGUITAS BAHASA DAN KESESATAN KARENA FAKTOR RELEVANSI.</a:t>
            </a:r>
            <a:endParaRPr lang="en-US" sz="2400">
              <a:solidFill>
                <a:srgbClr val="FEFFFF"/>
              </a:solidFill>
            </a:endParaRPr>
          </a:p>
        </p:txBody>
      </p:sp>
    </p:spTree>
    <p:extLst>
      <p:ext uri="{BB962C8B-B14F-4D97-AF65-F5344CB8AC3E}">
        <p14:creationId xmlns:p14="http://schemas.microsoft.com/office/powerpoint/2010/main" val="39835880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TotalTime>
  <Words>826</Words>
  <Application>Microsoft Office PowerPoint</Application>
  <PresentationFormat>Widescreen</PresentationFormat>
  <Paragraphs>74</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Open Sans</vt:lpstr>
      <vt:lpstr>Office Theme</vt:lpstr>
      <vt:lpstr>MENGEVALUASI ARGUMENTASI</vt:lpstr>
      <vt:lpstr>Apa itu Argumentasi</vt:lpstr>
      <vt:lpstr>FUNGSI BAHASA TIDAK SELALU SEJALAN DENGAN KAIDAH LOGIKA</vt:lpstr>
      <vt:lpstr>KESESATAN</vt:lpstr>
      <vt:lpstr>Jenis Kesesatan</vt:lpstr>
      <vt:lpstr>Kesesatan formal</vt:lpstr>
      <vt:lpstr>PowerPoint Presentation</vt:lpstr>
      <vt:lpstr>PowerPoint Presentation</vt:lpstr>
      <vt:lpstr>Kesesatan Informal</vt:lpstr>
      <vt:lpstr>AMBIGUITAS BAHASA</vt:lpstr>
      <vt:lpstr>PowerPoint Presentation</vt:lpstr>
      <vt:lpstr>PowerPoint Presentation</vt:lpstr>
      <vt:lpstr> RELEVANSI</vt:lpstr>
      <vt:lpstr> 1. Argumentum ad Ignoratiam</vt:lpstr>
      <vt:lpstr>2. Argumentum ad Misericordiam</vt:lpstr>
      <vt:lpstr>3. Argumentum ad Populum</vt:lpstr>
      <vt:lpstr>4. Non causa pro causa</vt:lpstr>
      <vt:lpstr>MEMERIKSA ARGUMENTASI</vt:lpstr>
      <vt:lpstr>CONTOH KASUS</vt:lpstr>
      <vt:lpstr> Diagnosa kasus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MENGEVALUASI ARGUMENTASI</dc:title>
  <dc:creator>Tristiyanto Tristiyanto</dc:creator>
  <cp:lastModifiedBy>Tristiyanto Tristiyanto</cp:lastModifiedBy>
  <cp:revision>1</cp:revision>
  <dcterms:created xsi:type="dcterms:W3CDTF">2021-11-23T02:43:02Z</dcterms:created>
  <dcterms:modified xsi:type="dcterms:W3CDTF">2021-11-23T03:03:25Z</dcterms:modified>
</cp:coreProperties>
</file>