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2" d="100"/>
          <a:sy n="62" d="100"/>
        </p:scale>
        <p:origin x="-1324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C90A-DB9F-4792-B2EC-0287BA5EA470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829C-1AF2-4A8D-BCA0-CFBCDF0C6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606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C90A-DB9F-4792-B2EC-0287BA5EA470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829C-1AF2-4A8D-BCA0-CFBCDF0C6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150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C90A-DB9F-4792-B2EC-0287BA5EA470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829C-1AF2-4A8D-BCA0-CFBCDF0C6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885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C90A-DB9F-4792-B2EC-0287BA5EA470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829C-1AF2-4A8D-BCA0-CFBCDF0C6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840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C90A-DB9F-4792-B2EC-0287BA5EA470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829C-1AF2-4A8D-BCA0-CFBCDF0C6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08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C90A-DB9F-4792-B2EC-0287BA5EA470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829C-1AF2-4A8D-BCA0-CFBCDF0C6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28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C90A-DB9F-4792-B2EC-0287BA5EA470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829C-1AF2-4A8D-BCA0-CFBCDF0C6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924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C90A-DB9F-4792-B2EC-0287BA5EA470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829C-1AF2-4A8D-BCA0-CFBCDF0C6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365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C90A-DB9F-4792-B2EC-0287BA5EA470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829C-1AF2-4A8D-BCA0-CFBCDF0C6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566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C90A-DB9F-4792-B2EC-0287BA5EA470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829C-1AF2-4A8D-BCA0-CFBCDF0C6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77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C90A-DB9F-4792-B2EC-0287BA5EA470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829C-1AF2-4A8D-BCA0-CFBCDF0C6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057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8C90A-DB9F-4792-B2EC-0287BA5EA470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2829C-1AF2-4A8D-BCA0-CFBCDF0C6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717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r>
              <a:rPr lang="en-US" altLang="en-US" sz="6000" smtClean="0">
                <a:latin typeface="Arial Black" pitchFamily="34" charset="0"/>
              </a:rPr>
              <a:t>PENADAHAN</a:t>
            </a:r>
          </a:p>
        </p:txBody>
      </p:sp>
    </p:spTree>
    <p:extLst>
      <p:ext uri="{BB962C8B-B14F-4D97-AF65-F5344CB8AC3E}">
        <p14:creationId xmlns:p14="http://schemas.microsoft.com/office/powerpoint/2010/main" val="30066914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PENGANIAYAAN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endParaRPr lang="en-US" altLang="en-US" smtClean="0"/>
          </a:p>
          <a:p>
            <a:pPr algn="ctr" eaLnBrk="1" hangingPunct="1"/>
            <a:r>
              <a:rPr lang="en-US" altLang="en-US" smtClean="0"/>
              <a:t>Pasal 351 KUHP</a:t>
            </a:r>
          </a:p>
          <a:p>
            <a:pPr algn="ctr" eaLnBrk="1" hangingPunct="1"/>
            <a:r>
              <a:rPr lang="en-US" altLang="en-US" smtClean="0"/>
              <a:t>Pasal 352 KUHP</a:t>
            </a:r>
          </a:p>
          <a:p>
            <a:pPr algn="ctr" eaLnBrk="1" hangingPunct="1"/>
            <a:r>
              <a:rPr lang="en-US" altLang="en-US" smtClean="0"/>
              <a:t>Pasal 353 KUHP</a:t>
            </a:r>
          </a:p>
          <a:p>
            <a:pPr algn="ctr" eaLnBrk="1" hangingPunct="1"/>
            <a:r>
              <a:rPr lang="en-US" altLang="en-US" smtClean="0"/>
              <a:t>Pasal 354 KUHP</a:t>
            </a:r>
          </a:p>
          <a:p>
            <a:pPr algn="ctr" eaLnBrk="1" hangingPunct="1"/>
            <a:r>
              <a:rPr lang="en-US" altLang="en-US" smtClean="0"/>
              <a:t>Pasal 355 KUHP</a:t>
            </a:r>
          </a:p>
          <a:p>
            <a:pPr algn="ctr" eaLnBrk="1" hangingPunct="1">
              <a:buFontTx/>
              <a:buNone/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7812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Pasal 351 ayat (1) KUHP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Penganiayaan *)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Sanksi : 2 th 8 bulan / denda Rp.4.500,-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*) merusak kesehatan orang ( Psl.351(4))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*). HR.   25 Juni 1894,   11 Jan 1892 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		- kesengajaan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		- menimbulkan rasa sakit / luka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254001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Pasal 351 ayat (2) KUHP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Penganiayaan </a:t>
            </a:r>
          </a:p>
          <a:p>
            <a:pPr eaLnBrk="1" hangingPunct="1"/>
            <a:r>
              <a:rPr lang="en-US" altLang="en-US" smtClean="0"/>
              <a:t>Mengakibatkan luka berat </a:t>
            </a:r>
          </a:p>
          <a:p>
            <a:pPr eaLnBrk="1" hangingPunct="1"/>
            <a:r>
              <a:rPr lang="en-US" altLang="en-US" smtClean="0"/>
              <a:t>Sanksi : 5 tahun</a:t>
            </a:r>
          </a:p>
          <a:p>
            <a:pPr eaLnBrk="1" hangingPunct="1">
              <a:buFontTx/>
              <a:buNone/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9298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Pasal 351 ayat (3) KUHP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Penganiayaan </a:t>
            </a:r>
          </a:p>
          <a:p>
            <a:pPr eaLnBrk="1" hangingPunct="1"/>
            <a:r>
              <a:rPr lang="en-US" altLang="en-US" smtClean="0"/>
              <a:t>Mengakibatkan mati</a:t>
            </a:r>
          </a:p>
          <a:p>
            <a:pPr eaLnBrk="1" hangingPunct="1"/>
            <a:r>
              <a:rPr lang="en-US" altLang="en-US" smtClean="0"/>
              <a:t>Sanksi : 7 tahun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Pasal 351 (5) KUHP :</a:t>
            </a:r>
          </a:p>
          <a:p>
            <a:pPr lvl="1" eaLnBrk="1" hangingPunct="1">
              <a:buFontTx/>
              <a:buNone/>
            </a:pPr>
            <a:r>
              <a:rPr lang="en-US" altLang="en-US" smtClean="0"/>
              <a:t>	Percobaan penganiayaan psl. 351 KUHP tidak dapat dipidana</a:t>
            </a:r>
          </a:p>
        </p:txBody>
      </p:sp>
    </p:spTree>
    <p:extLst>
      <p:ext uri="{BB962C8B-B14F-4D97-AF65-F5344CB8AC3E}">
        <p14:creationId xmlns:p14="http://schemas.microsoft.com/office/powerpoint/2010/main" val="407116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 smtClean="0"/>
              <a:t>Pasal 352 KUHP</a:t>
            </a:r>
            <a:br>
              <a:rPr lang="en-US" altLang="en-US" sz="4000" smtClean="0"/>
            </a:br>
            <a:r>
              <a:rPr lang="en-US" altLang="en-US" sz="4000" smtClean="0"/>
              <a:t>Penganiayaan Ringan/Tipiring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Penganiayaan </a:t>
            </a:r>
          </a:p>
          <a:p>
            <a:pPr eaLnBrk="1" hangingPunct="1"/>
            <a:r>
              <a:rPr lang="en-US" altLang="en-US" smtClean="0"/>
              <a:t>Tidak termasuk 353, 356</a:t>
            </a:r>
          </a:p>
          <a:p>
            <a:pPr eaLnBrk="1" hangingPunct="1"/>
            <a:r>
              <a:rPr lang="en-US" altLang="en-US" smtClean="0"/>
              <a:t>Tidak menyebabkan :</a:t>
            </a:r>
          </a:p>
          <a:p>
            <a:pPr lvl="1" eaLnBrk="1" hangingPunct="1"/>
            <a:r>
              <a:rPr lang="en-US" altLang="en-US" smtClean="0"/>
              <a:t>Sakit</a:t>
            </a:r>
          </a:p>
          <a:p>
            <a:pPr lvl="1" eaLnBrk="1" hangingPunct="1"/>
            <a:r>
              <a:rPr lang="en-US" altLang="en-US" smtClean="0"/>
              <a:t>Halangan menjalankan pekerjaan / jabatan</a:t>
            </a:r>
          </a:p>
          <a:p>
            <a:pPr eaLnBrk="1" hangingPunct="1"/>
            <a:r>
              <a:rPr lang="en-US" altLang="en-US" smtClean="0"/>
              <a:t>Sanksi : 3 bulan / denda Rp.4.500,-</a:t>
            </a:r>
          </a:p>
        </p:txBody>
      </p:sp>
    </p:spTree>
    <p:extLst>
      <p:ext uri="{BB962C8B-B14F-4D97-AF65-F5344CB8AC3E}">
        <p14:creationId xmlns:p14="http://schemas.microsoft.com/office/powerpoint/2010/main" val="309223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 smtClean="0"/>
              <a:t>Pasal 353 KUHP</a:t>
            </a:r>
            <a:br>
              <a:rPr lang="en-US" altLang="en-US" sz="4000" smtClean="0"/>
            </a:br>
            <a:r>
              <a:rPr lang="en-US" altLang="en-US" sz="4000" smtClean="0"/>
              <a:t>Penganiayaan Berencana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Penganiayaan </a:t>
            </a:r>
          </a:p>
          <a:p>
            <a:pPr eaLnBrk="1" hangingPunct="1"/>
            <a:r>
              <a:rPr lang="en-US" altLang="en-US" smtClean="0"/>
              <a:t>Direncanakan terlebih dulu</a:t>
            </a:r>
          </a:p>
          <a:p>
            <a:pPr eaLnBrk="1" hangingPunct="1"/>
            <a:r>
              <a:rPr lang="en-US" altLang="en-US" smtClean="0"/>
              <a:t>Sanksi : 	4 tahun</a:t>
            </a:r>
          </a:p>
          <a:p>
            <a:pPr eaLnBrk="1" hangingPunct="1"/>
            <a:r>
              <a:rPr lang="en-US" altLang="en-US" smtClean="0"/>
              <a:t>Luka berat	 = 7 tahun</a:t>
            </a:r>
          </a:p>
          <a:p>
            <a:pPr eaLnBrk="1" hangingPunct="1"/>
            <a:r>
              <a:rPr lang="en-US" altLang="en-US" smtClean="0"/>
              <a:t>Mati		= 9 tahun</a:t>
            </a:r>
          </a:p>
        </p:txBody>
      </p:sp>
    </p:spTree>
    <p:extLst>
      <p:ext uri="{BB962C8B-B14F-4D97-AF65-F5344CB8AC3E}">
        <p14:creationId xmlns:p14="http://schemas.microsoft.com/office/powerpoint/2010/main" val="272457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 smtClean="0"/>
              <a:t>Pasal 354 KUHP</a:t>
            </a:r>
            <a:br>
              <a:rPr lang="en-US" altLang="en-US" sz="4000" smtClean="0"/>
            </a:br>
            <a:r>
              <a:rPr lang="en-US" altLang="en-US" sz="4000" smtClean="0"/>
              <a:t>Penganiayaan Berat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Barang siapa </a:t>
            </a:r>
          </a:p>
          <a:p>
            <a:pPr eaLnBrk="1" hangingPunct="1"/>
            <a:r>
              <a:rPr lang="en-US" altLang="en-US" smtClean="0"/>
              <a:t>Dengan sengaja </a:t>
            </a:r>
          </a:p>
          <a:p>
            <a:pPr eaLnBrk="1" hangingPunct="1"/>
            <a:r>
              <a:rPr lang="en-US" altLang="en-US" smtClean="0"/>
              <a:t>Melukai berat orang lain</a:t>
            </a:r>
          </a:p>
          <a:p>
            <a:pPr eaLnBrk="1" hangingPunct="1"/>
            <a:r>
              <a:rPr lang="en-US" altLang="en-US" smtClean="0"/>
              <a:t>Sanksi :     8 tahun</a:t>
            </a:r>
          </a:p>
          <a:p>
            <a:pPr eaLnBrk="1" hangingPunct="1"/>
            <a:r>
              <a:rPr lang="en-US" altLang="en-US" smtClean="0"/>
              <a:t>Mati 	= 10 tahun </a:t>
            </a:r>
          </a:p>
        </p:txBody>
      </p:sp>
    </p:spTree>
    <p:extLst>
      <p:ext uri="{BB962C8B-B14F-4D97-AF65-F5344CB8AC3E}">
        <p14:creationId xmlns:p14="http://schemas.microsoft.com/office/powerpoint/2010/main" val="12262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Pasal 355 KUHP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Penganiayaan berat</a:t>
            </a:r>
          </a:p>
          <a:p>
            <a:pPr eaLnBrk="1" hangingPunct="1"/>
            <a:r>
              <a:rPr lang="en-US" altLang="en-US" smtClean="0"/>
              <a:t>Direncanakan </a:t>
            </a:r>
          </a:p>
          <a:p>
            <a:pPr eaLnBrk="1" hangingPunct="1"/>
            <a:r>
              <a:rPr lang="en-US" altLang="en-US" smtClean="0"/>
              <a:t>Sanksi : 12 tahun</a:t>
            </a:r>
          </a:p>
          <a:p>
            <a:pPr eaLnBrk="1" hangingPunct="1"/>
            <a:r>
              <a:rPr lang="en-US" altLang="en-US" smtClean="0"/>
              <a:t>Mati	= 15 tahun</a:t>
            </a:r>
          </a:p>
        </p:txBody>
      </p:sp>
    </p:spTree>
    <p:extLst>
      <p:ext uri="{BB962C8B-B14F-4D97-AF65-F5344CB8AC3E}">
        <p14:creationId xmlns:p14="http://schemas.microsoft.com/office/powerpoint/2010/main" val="1294973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 b="1" smtClean="0">
                <a:solidFill>
                  <a:srgbClr val="C00000"/>
                </a:solidFill>
              </a:rPr>
              <a:t>PASAL  480  KE- 1  KUHP</a:t>
            </a:r>
            <a:br>
              <a:rPr lang="en-US" altLang="en-US" sz="4000" b="1" smtClean="0">
                <a:solidFill>
                  <a:srgbClr val="C00000"/>
                </a:solidFill>
              </a:rPr>
            </a:br>
            <a:endParaRPr lang="en-US" altLang="en-US" sz="4000" b="1" smtClean="0">
              <a:solidFill>
                <a:srgbClr val="C00000"/>
              </a:solidFill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Barang siapa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Membeli, menawarkan, menukar, menerima gadai, menerima hadiah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Atau utk menarik keuntungan: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000" smtClean="0"/>
              <a:t>	Menjual, 	menyewakan,	 menukarkan, menggadaikan,		mengangkut, 			menyimpan/menyembunyikan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Sesuatu benda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Yang diketahui / patut diduga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Diperoleh  dari kejahatan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Sanksi: 4 tahun / denda Rp.900,- </a:t>
            </a:r>
          </a:p>
        </p:txBody>
      </p:sp>
    </p:spTree>
    <p:extLst>
      <p:ext uri="{BB962C8B-B14F-4D97-AF65-F5344CB8AC3E}">
        <p14:creationId xmlns:p14="http://schemas.microsoft.com/office/powerpoint/2010/main" val="400159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>
                <a:solidFill>
                  <a:srgbClr val="C00000"/>
                </a:solidFill>
              </a:rPr>
              <a:t>PASAL  480  KE- 2  KUHP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eaLnBrk="1" hangingPunct="1"/>
            <a:r>
              <a:rPr lang="en-US" altLang="en-US" smtClean="0"/>
              <a:t>Barang siapa</a:t>
            </a:r>
          </a:p>
          <a:p>
            <a:pPr eaLnBrk="1" hangingPunct="1"/>
            <a:r>
              <a:rPr lang="en-US" altLang="en-US" smtClean="0"/>
              <a:t>Menarik keuntungan</a:t>
            </a:r>
          </a:p>
          <a:p>
            <a:pPr eaLnBrk="1" hangingPunct="1"/>
            <a:r>
              <a:rPr lang="en-US" altLang="en-US" smtClean="0"/>
              <a:t>Dari hasil suatu benda</a:t>
            </a:r>
          </a:p>
          <a:p>
            <a:pPr eaLnBrk="1" hangingPunct="1"/>
            <a:r>
              <a:rPr lang="en-US" altLang="en-US" smtClean="0"/>
              <a:t>Yang diketahui / patut menduga</a:t>
            </a:r>
          </a:p>
          <a:p>
            <a:pPr eaLnBrk="1" hangingPunct="1"/>
            <a:r>
              <a:rPr lang="en-US" altLang="en-US" smtClean="0"/>
              <a:t>Diperoleh dari kejahatan</a:t>
            </a:r>
          </a:p>
          <a:p>
            <a:pPr eaLnBrk="1" hangingPunct="1"/>
            <a:r>
              <a:rPr lang="en-US" altLang="en-US" smtClean="0"/>
              <a:t>Sanksi : 4 tahun / denda Rp.900,-</a:t>
            </a:r>
          </a:p>
        </p:txBody>
      </p:sp>
    </p:spTree>
    <p:extLst>
      <p:ext uri="{BB962C8B-B14F-4D97-AF65-F5344CB8AC3E}">
        <p14:creationId xmlns:p14="http://schemas.microsoft.com/office/powerpoint/2010/main" val="3300163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>
                <a:solidFill>
                  <a:srgbClr val="C00000"/>
                </a:solidFill>
              </a:rPr>
              <a:t>PASAL  481 AYAT (1) KUHP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pPr eaLnBrk="1" hangingPunct="1"/>
            <a:r>
              <a:rPr lang="en-US" altLang="en-US" smtClean="0"/>
              <a:t>Barang siapa</a:t>
            </a:r>
          </a:p>
          <a:p>
            <a:pPr eaLnBrk="1" hangingPunct="1"/>
            <a:r>
              <a:rPr lang="en-US" altLang="en-US" smtClean="0"/>
              <a:t>Menjadikan sebagai kebiasaan</a:t>
            </a:r>
          </a:p>
          <a:p>
            <a:pPr eaLnBrk="1" hangingPunct="1"/>
            <a:r>
              <a:rPr lang="en-US" altLang="en-US" smtClean="0"/>
              <a:t>Sengaja : membeli, menukar, menerima gadai, menyimpan / menyembunyikan</a:t>
            </a:r>
          </a:p>
          <a:p>
            <a:pPr eaLnBrk="1" hangingPunct="1"/>
            <a:r>
              <a:rPr lang="en-US" altLang="en-US" smtClean="0"/>
              <a:t>Barang yang diperoleh dari kejahatan</a:t>
            </a:r>
          </a:p>
          <a:p>
            <a:pPr eaLnBrk="1" hangingPunct="1"/>
            <a:r>
              <a:rPr lang="en-US" altLang="en-US" smtClean="0"/>
              <a:t>Sanksi : 7 tahun</a:t>
            </a:r>
          </a:p>
        </p:txBody>
      </p:sp>
    </p:spTree>
    <p:extLst>
      <p:ext uri="{BB962C8B-B14F-4D97-AF65-F5344CB8AC3E}">
        <p14:creationId xmlns:p14="http://schemas.microsoft.com/office/powerpoint/2010/main" val="213420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1981200"/>
          </a:xfrm>
        </p:spPr>
        <p:txBody>
          <a:bodyPr/>
          <a:lstStyle/>
          <a:p>
            <a:pPr eaLnBrk="1" hangingPunct="1"/>
            <a:r>
              <a:rPr lang="en-US" altLang="en-US" sz="4000" b="1" smtClean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KEJAHATAN TERHADAP </a:t>
            </a:r>
            <a:r>
              <a:rPr lang="en-US" altLang="en-US" sz="6000" b="1" smtClean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ORANG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2286000"/>
            <a:ext cx="8305800" cy="4191000"/>
          </a:xfrm>
        </p:spPr>
        <p:txBody>
          <a:bodyPr/>
          <a:lstStyle/>
          <a:p>
            <a:pPr algn="l" eaLnBrk="1" hangingPunct="1"/>
            <a:endParaRPr lang="en-US" altLang="en-US" smtClean="0"/>
          </a:p>
          <a:p>
            <a:pPr algn="l" eaLnBrk="1" hangingPunct="1"/>
            <a:r>
              <a:rPr lang="en-US" altLang="en-US" i="1" smtClean="0"/>
              <a:t>Kejahatan Perkawinan (277-280)</a:t>
            </a:r>
          </a:p>
          <a:p>
            <a:pPr algn="l" eaLnBrk="1" hangingPunct="1"/>
            <a:r>
              <a:rPr lang="en-US" altLang="en-US" i="1" smtClean="0"/>
              <a:t>Penghinaan (310-321)</a:t>
            </a:r>
          </a:p>
          <a:p>
            <a:pPr algn="l" eaLnBrk="1" hangingPunct="1"/>
            <a:r>
              <a:rPr lang="en-US" altLang="en-US" i="1" smtClean="0"/>
              <a:t>Kejahatan Kemerdekaan Orang (324-337)</a:t>
            </a:r>
          </a:p>
          <a:p>
            <a:pPr algn="l" eaLnBrk="1" hangingPunct="1"/>
            <a:r>
              <a:rPr lang="en-US" altLang="en-US" b="1" smtClean="0"/>
              <a:t>Kejahatan Terhadap Nyawa (338-350)</a:t>
            </a:r>
          </a:p>
          <a:p>
            <a:pPr algn="l" eaLnBrk="1" hangingPunct="1"/>
            <a:r>
              <a:rPr lang="en-US" altLang="en-US" b="1" smtClean="0"/>
              <a:t>Penganiayaan (351-358)</a:t>
            </a:r>
          </a:p>
          <a:p>
            <a:pPr algn="l" eaLnBrk="1" hangingPunct="1"/>
            <a:r>
              <a:rPr lang="en-US" altLang="en-US" b="1" smtClean="0"/>
              <a:t>Kelalaian Berakibat Mati/Luka (359-361)</a:t>
            </a:r>
          </a:p>
        </p:txBody>
      </p:sp>
    </p:spTree>
    <p:extLst>
      <p:ext uri="{BB962C8B-B14F-4D97-AF65-F5344CB8AC3E}">
        <p14:creationId xmlns:p14="http://schemas.microsoft.com/office/powerpoint/2010/main" val="210783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r>
              <a:rPr lang="en-US" altLang="en-US" sz="6000" smtClean="0">
                <a:latin typeface="Arial Black" pitchFamily="34" charset="0"/>
              </a:rPr>
              <a:t>KELALAIAN/</a:t>
            </a:r>
            <a:br>
              <a:rPr lang="en-US" altLang="en-US" sz="6000" smtClean="0">
                <a:latin typeface="Arial Black" pitchFamily="34" charset="0"/>
              </a:rPr>
            </a:br>
            <a:r>
              <a:rPr lang="en-US" altLang="en-US" sz="6000" smtClean="0">
                <a:latin typeface="Arial Black" pitchFamily="34" charset="0"/>
              </a:rPr>
              <a:t>KEALPAAN</a:t>
            </a:r>
          </a:p>
        </p:txBody>
      </p:sp>
    </p:spTree>
    <p:extLst>
      <p:ext uri="{BB962C8B-B14F-4D97-AF65-F5344CB8AC3E}">
        <p14:creationId xmlns:p14="http://schemas.microsoft.com/office/powerpoint/2010/main" val="2438353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 smtClean="0"/>
              <a:t>Kelalaian mengakibatkan</a:t>
            </a:r>
            <a:br>
              <a:rPr lang="en-US" altLang="en-US" sz="4000" smtClean="0"/>
            </a:br>
            <a:r>
              <a:rPr lang="en-US" altLang="en-US" sz="4000" smtClean="0"/>
              <a:t>mati / luka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altLang="en-US" smtClean="0"/>
              <a:t>Pasal 359 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altLang="en-US" smtClean="0"/>
              <a:t>Karena kelalaian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altLang="en-US" smtClean="0"/>
              <a:t>Menyebabkan matinya orang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altLang="en-US" smtClean="0"/>
              <a:t>Sanksi : 5 tahun / kurungan 1 tahun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None/>
            </a:pPr>
            <a:endParaRPr lang="en-US" altLang="en-US" smtClean="0"/>
          </a:p>
          <a:p>
            <a:pPr marL="609600" indent="-609600" eaLnBrk="1" hangingPunct="1">
              <a:lnSpc>
                <a:spcPct val="90000"/>
              </a:lnSpc>
            </a:pPr>
            <a:r>
              <a:rPr lang="en-US" altLang="en-US" smtClean="0"/>
              <a:t>Pasal 360 ayat (1)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altLang="en-US" smtClean="0"/>
              <a:t>Karena kelalaian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altLang="en-US" smtClean="0"/>
              <a:t>Menyebabkan luka berat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altLang="en-US" smtClean="0"/>
              <a:t>Sanksi : 5 tahun / kurungan 1 tahun</a:t>
            </a:r>
          </a:p>
        </p:txBody>
      </p:sp>
    </p:spTree>
    <p:extLst>
      <p:ext uri="{BB962C8B-B14F-4D97-AF65-F5344CB8AC3E}">
        <p14:creationId xmlns:p14="http://schemas.microsoft.com/office/powerpoint/2010/main" val="195444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61722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altLang="en-US" smtClean="0"/>
              <a:t>Pasal 360 ayat (2)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altLang="en-US" smtClean="0"/>
              <a:t>Karena Kelalaian/Kealpaannya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altLang="en-US" smtClean="0"/>
              <a:t>Menyebabkan Luka/Sakit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altLang="en-US" smtClean="0"/>
              <a:t>Menimbulkan Penyakit/Halangan Pekerjaan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altLang="en-US" smtClean="0"/>
              <a:t>Sanksi : 9 Bulan / Kurungan 6 Bulan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None/>
            </a:pPr>
            <a:endParaRPr lang="en-US" altLang="en-US" smtClean="0"/>
          </a:p>
          <a:p>
            <a:pPr marL="609600" indent="-609600" eaLnBrk="1" hangingPunct="1">
              <a:lnSpc>
                <a:spcPct val="90000"/>
              </a:lnSpc>
            </a:pPr>
            <a:r>
              <a:rPr lang="en-US" altLang="en-US" smtClean="0"/>
              <a:t>Pasal 361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altLang="en-US" smtClean="0"/>
              <a:t>Karena Kelalaian/Kealpaannya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altLang="en-US" smtClean="0"/>
              <a:t>Menyebabkan Mati/Luka Berat/Sakit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altLang="en-US" smtClean="0"/>
              <a:t>Pada Saat Menjalankan Pekerjaan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altLang="en-US" smtClean="0"/>
              <a:t>Sanksi : Pidana Penjara + 1/3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None/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8698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r>
              <a:rPr lang="en-US" altLang="en-US" sz="6000" smtClean="0">
                <a:latin typeface="Arial Black" pitchFamily="34" charset="0"/>
              </a:rPr>
              <a:t>PENGANIAYAAN</a:t>
            </a:r>
          </a:p>
        </p:txBody>
      </p:sp>
    </p:spTree>
    <p:extLst>
      <p:ext uri="{BB962C8B-B14F-4D97-AF65-F5344CB8AC3E}">
        <p14:creationId xmlns:p14="http://schemas.microsoft.com/office/powerpoint/2010/main" val="3433450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348</Words>
  <Application>Microsoft Office PowerPoint</Application>
  <PresentationFormat>On-screen Show (4:3)</PresentationFormat>
  <Paragraphs>106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PENADAHAN</vt:lpstr>
      <vt:lpstr>PASAL  480  KE- 1  KUHP </vt:lpstr>
      <vt:lpstr>PASAL  480  KE- 2  KUHP</vt:lpstr>
      <vt:lpstr>PASAL  481 AYAT (1) KUHP</vt:lpstr>
      <vt:lpstr>KEJAHATAN TERHADAP ORANG</vt:lpstr>
      <vt:lpstr>KELALAIAN/ KEALPAAN</vt:lpstr>
      <vt:lpstr>Kelalaian mengakibatkan mati / luka</vt:lpstr>
      <vt:lpstr>PowerPoint Presentation</vt:lpstr>
      <vt:lpstr>PENGANIAYAAN</vt:lpstr>
      <vt:lpstr>PENGANIAYAAN</vt:lpstr>
      <vt:lpstr>Pasal 351 ayat (1) KUHP</vt:lpstr>
      <vt:lpstr>Pasal 351 ayat (2) KUHP</vt:lpstr>
      <vt:lpstr>Pasal 351 ayat (3) KUHP</vt:lpstr>
      <vt:lpstr>Pasal 352 KUHP Penganiayaan Ringan/Tipiring</vt:lpstr>
      <vt:lpstr>Pasal 353 KUHP Penganiayaan Berencana</vt:lpstr>
      <vt:lpstr>Pasal 354 KUHP Penganiayaan Berat</vt:lpstr>
      <vt:lpstr>Pasal 355 KUHP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PENADAHAN</dc:title>
  <dc:creator>ASUS</dc:creator>
  <cp:lastModifiedBy>ASUS</cp:lastModifiedBy>
  <cp:revision>1</cp:revision>
  <dcterms:created xsi:type="dcterms:W3CDTF">2020-11-12T13:49:32Z</dcterms:created>
  <dcterms:modified xsi:type="dcterms:W3CDTF">2020-11-12T13:49:40Z</dcterms:modified>
</cp:coreProperties>
</file>