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382"/>
            <a:ext cx="9144000" cy="6830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2582" y="1510360"/>
            <a:ext cx="8358835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2871" y="1696059"/>
            <a:ext cx="8038465" cy="3775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26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ideplayer.info/slide/16903567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sibiologi.com/2016/02/ekstraksi-bahan-alam.html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magz.com/2019/01/pengertian-kromatografi-contoh-gambar-fungsi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8.png"/><Relationship Id="rId7" Type="http://schemas.openxmlformats.org/officeDocument/2006/relationships/image" Target="../media/image4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69400" cy="6883400"/>
            <a:chOff x="-12700" y="0"/>
            <a:chExt cx="9169400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983" y="3133343"/>
              <a:ext cx="7580376" cy="693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932" y="2645155"/>
              <a:ext cx="6681724" cy="5120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9446" y="2915158"/>
              <a:ext cx="169545" cy="1648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06067" y="2768092"/>
              <a:ext cx="5800090" cy="182245"/>
            </a:xfrm>
            <a:custGeom>
              <a:avLst/>
              <a:gdLst/>
              <a:ahLst/>
              <a:cxnLst/>
              <a:rect l="l" t="t" r="r" b="b"/>
              <a:pathLst>
                <a:path w="5800090" h="182244">
                  <a:moveTo>
                    <a:pt x="5732526" y="0"/>
                  </a:moveTo>
                  <a:lnTo>
                    <a:pt x="5666232" y="182118"/>
                  </a:lnTo>
                  <a:lnTo>
                    <a:pt x="5800089" y="182118"/>
                  </a:lnTo>
                  <a:lnTo>
                    <a:pt x="5732526" y="0"/>
                  </a:lnTo>
                  <a:close/>
                </a:path>
                <a:path w="5800090" h="182244">
                  <a:moveTo>
                    <a:pt x="3978402" y="0"/>
                  </a:moveTo>
                  <a:lnTo>
                    <a:pt x="3912107" y="182118"/>
                  </a:lnTo>
                  <a:lnTo>
                    <a:pt x="4045966" y="182118"/>
                  </a:lnTo>
                  <a:lnTo>
                    <a:pt x="3978402" y="0"/>
                  </a:lnTo>
                  <a:close/>
                </a:path>
                <a:path w="5800090" h="182244">
                  <a:moveTo>
                    <a:pt x="66293" y="0"/>
                  </a:moveTo>
                  <a:lnTo>
                    <a:pt x="0" y="182118"/>
                  </a:lnTo>
                  <a:lnTo>
                    <a:pt x="133857" y="182118"/>
                  </a:lnTo>
                  <a:lnTo>
                    <a:pt x="66293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6005" y="2732024"/>
              <a:ext cx="209296" cy="1337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6469" y="2706877"/>
              <a:ext cx="107188" cy="1153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06932" y="2645155"/>
              <a:ext cx="6682105" cy="512445"/>
            </a:xfrm>
            <a:custGeom>
              <a:avLst/>
              <a:gdLst/>
              <a:ahLst/>
              <a:cxnLst/>
              <a:rect l="l" t="t" r="r" b="b"/>
              <a:pathLst>
                <a:path w="6682105" h="512444">
                  <a:moveTo>
                    <a:pt x="6380353" y="8382"/>
                  </a:moveTo>
                  <a:lnTo>
                    <a:pt x="6485255" y="8382"/>
                  </a:lnTo>
                  <a:lnTo>
                    <a:pt x="6681724" y="499364"/>
                  </a:lnTo>
                  <a:lnTo>
                    <a:pt x="6573901" y="499364"/>
                  </a:lnTo>
                  <a:lnTo>
                    <a:pt x="6531102" y="387858"/>
                  </a:lnTo>
                  <a:lnTo>
                    <a:pt x="6334887" y="387858"/>
                  </a:lnTo>
                  <a:lnTo>
                    <a:pt x="6294374" y="499364"/>
                  </a:lnTo>
                  <a:lnTo>
                    <a:pt x="6189218" y="499364"/>
                  </a:lnTo>
                  <a:lnTo>
                    <a:pt x="6380353" y="8382"/>
                  </a:lnTo>
                  <a:close/>
                </a:path>
                <a:path w="6682105" h="512444">
                  <a:moveTo>
                    <a:pt x="5793486" y="8382"/>
                  </a:moveTo>
                  <a:lnTo>
                    <a:pt x="5909691" y="8382"/>
                  </a:lnTo>
                  <a:lnTo>
                    <a:pt x="6025134" y="202565"/>
                  </a:lnTo>
                  <a:lnTo>
                    <a:pt x="6138418" y="8382"/>
                  </a:lnTo>
                  <a:lnTo>
                    <a:pt x="6252591" y="8382"/>
                  </a:lnTo>
                  <a:lnTo>
                    <a:pt x="6072124" y="293370"/>
                  </a:lnTo>
                  <a:lnTo>
                    <a:pt x="6072124" y="499364"/>
                  </a:lnTo>
                  <a:lnTo>
                    <a:pt x="5973318" y="499364"/>
                  </a:lnTo>
                  <a:lnTo>
                    <a:pt x="5973318" y="292735"/>
                  </a:lnTo>
                  <a:lnTo>
                    <a:pt x="5793486" y="8382"/>
                  </a:lnTo>
                  <a:close/>
                </a:path>
                <a:path w="6682105" h="512444">
                  <a:moveTo>
                    <a:pt x="5350002" y="8382"/>
                  </a:moveTo>
                  <a:lnTo>
                    <a:pt x="5446522" y="8382"/>
                  </a:lnTo>
                  <a:lnTo>
                    <a:pt x="5647436" y="336296"/>
                  </a:lnTo>
                  <a:lnTo>
                    <a:pt x="5647436" y="8382"/>
                  </a:lnTo>
                  <a:lnTo>
                    <a:pt x="5739511" y="8382"/>
                  </a:lnTo>
                  <a:lnTo>
                    <a:pt x="5739511" y="499364"/>
                  </a:lnTo>
                  <a:lnTo>
                    <a:pt x="5640070" y="499364"/>
                  </a:lnTo>
                  <a:lnTo>
                    <a:pt x="5442204" y="179197"/>
                  </a:lnTo>
                  <a:lnTo>
                    <a:pt x="5442204" y="499364"/>
                  </a:lnTo>
                  <a:lnTo>
                    <a:pt x="5350002" y="499364"/>
                  </a:lnTo>
                  <a:lnTo>
                    <a:pt x="5350002" y="8382"/>
                  </a:lnTo>
                  <a:close/>
                </a:path>
                <a:path w="6682105" h="512444">
                  <a:moveTo>
                    <a:pt x="4894833" y="8382"/>
                  </a:moveTo>
                  <a:lnTo>
                    <a:pt x="5284851" y="8382"/>
                  </a:lnTo>
                  <a:lnTo>
                    <a:pt x="5284851" y="91440"/>
                  </a:lnTo>
                  <a:lnTo>
                    <a:pt x="5139563" y="91440"/>
                  </a:lnTo>
                  <a:lnTo>
                    <a:pt x="5139563" y="499364"/>
                  </a:lnTo>
                  <a:lnTo>
                    <a:pt x="5040503" y="499364"/>
                  </a:lnTo>
                  <a:lnTo>
                    <a:pt x="5040503" y="91440"/>
                  </a:lnTo>
                  <a:lnTo>
                    <a:pt x="4894833" y="91440"/>
                  </a:lnTo>
                  <a:lnTo>
                    <a:pt x="4894833" y="8382"/>
                  </a:lnTo>
                  <a:close/>
                </a:path>
                <a:path w="6682105" h="512444">
                  <a:moveTo>
                    <a:pt x="4626229" y="8382"/>
                  </a:moveTo>
                  <a:lnTo>
                    <a:pt x="4731131" y="8382"/>
                  </a:lnTo>
                  <a:lnTo>
                    <a:pt x="4927600" y="499364"/>
                  </a:lnTo>
                  <a:lnTo>
                    <a:pt x="4819777" y="499364"/>
                  </a:lnTo>
                  <a:lnTo>
                    <a:pt x="4776978" y="387858"/>
                  </a:lnTo>
                  <a:lnTo>
                    <a:pt x="4580763" y="387858"/>
                  </a:lnTo>
                  <a:lnTo>
                    <a:pt x="4540250" y="499364"/>
                  </a:lnTo>
                  <a:lnTo>
                    <a:pt x="4435094" y="499364"/>
                  </a:lnTo>
                  <a:lnTo>
                    <a:pt x="4626229" y="8382"/>
                  </a:lnTo>
                  <a:close/>
                </a:path>
                <a:path w="6682105" h="512444">
                  <a:moveTo>
                    <a:pt x="4104640" y="8382"/>
                  </a:moveTo>
                  <a:lnTo>
                    <a:pt x="4441190" y="8382"/>
                  </a:lnTo>
                  <a:lnTo>
                    <a:pt x="4441190" y="91440"/>
                  </a:lnTo>
                  <a:lnTo>
                    <a:pt x="4203700" y="91440"/>
                  </a:lnTo>
                  <a:lnTo>
                    <a:pt x="4203700" y="207645"/>
                  </a:lnTo>
                  <a:lnTo>
                    <a:pt x="4408678" y="207645"/>
                  </a:lnTo>
                  <a:lnTo>
                    <a:pt x="4408678" y="290703"/>
                  </a:lnTo>
                  <a:lnTo>
                    <a:pt x="4203700" y="290703"/>
                  </a:lnTo>
                  <a:lnTo>
                    <a:pt x="4203700" y="499364"/>
                  </a:lnTo>
                  <a:lnTo>
                    <a:pt x="4104640" y="499364"/>
                  </a:lnTo>
                  <a:lnTo>
                    <a:pt x="4104640" y="8382"/>
                  </a:lnTo>
                  <a:close/>
                </a:path>
                <a:path w="6682105" h="512444">
                  <a:moveTo>
                    <a:pt x="3910456" y="8382"/>
                  </a:moveTo>
                  <a:lnTo>
                    <a:pt x="4009517" y="8382"/>
                  </a:lnTo>
                  <a:lnTo>
                    <a:pt x="4009517" y="499364"/>
                  </a:lnTo>
                  <a:lnTo>
                    <a:pt x="3910456" y="499364"/>
                  </a:lnTo>
                  <a:lnTo>
                    <a:pt x="3910456" y="8382"/>
                  </a:lnTo>
                  <a:close/>
                </a:path>
                <a:path w="6682105" h="512444">
                  <a:moveTo>
                    <a:pt x="2386457" y="8382"/>
                  </a:moveTo>
                  <a:lnTo>
                    <a:pt x="2485517" y="8382"/>
                  </a:lnTo>
                  <a:lnTo>
                    <a:pt x="2485517" y="499364"/>
                  </a:lnTo>
                  <a:lnTo>
                    <a:pt x="2386457" y="499364"/>
                  </a:lnTo>
                  <a:lnTo>
                    <a:pt x="2386457" y="8382"/>
                  </a:lnTo>
                  <a:close/>
                </a:path>
                <a:path w="6682105" h="512444">
                  <a:moveTo>
                    <a:pt x="1894459" y="8382"/>
                  </a:moveTo>
                  <a:lnTo>
                    <a:pt x="2103120" y="8382"/>
                  </a:lnTo>
                  <a:lnTo>
                    <a:pt x="2139767" y="9213"/>
                  </a:lnTo>
                  <a:lnTo>
                    <a:pt x="2196917" y="15829"/>
                  </a:lnTo>
                  <a:lnTo>
                    <a:pt x="2234404" y="29523"/>
                  </a:lnTo>
                  <a:lnTo>
                    <a:pt x="2274570" y="68707"/>
                  </a:lnTo>
                  <a:lnTo>
                    <a:pt x="2290635" y="104901"/>
                  </a:lnTo>
                  <a:lnTo>
                    <a:pt x="2296033" y="146050"/>
                  </a:lnTo>
                  <a:lnTo>
                    <a:pt x="2293989" y="172460"/>
                  </a:lnTo>
                  <a:lnTo>
                    <a:pt x="2277709" y="218041"/>
                  </a:lnTo>
                  <a:lnTo>
                    <a:pt x="2245233" y="253573"/>
                  </a:lnTo>
                  <a:lnTo>
                    <a:pt x="2196655" y="276294"/>
                  </a:lnTo>
                  <a:lnTo>
                    <a:pt x="2166366" y="282702"/>
                  </a:lnTo>
                  <a:lnTo>
                    <a:pt x="2181750" y="292274"/>
                  </a:lnTo>
                  <a:lnTo>
                    <a:pt x="2219452" y="323850"/>
                  </a:lnTo>
                  <a:lnTo>
                    <a:pt x="2244026" y="354996"/>
                  </a:lnTo>
                  <a:lnTo>
                    <a:pt x="2275840" y="403479"/>
                  </a:lnTo>
                  <a:lnTo>
                    <a:pt x="2335784" y="499364"/>
                  </a:lnTo>
                  <a:lnTo>
                    <a:pt x="2217293" y="499364"/>
                  </a:lnTo>
                  <a:lnTo>
                    <a:pt x="2145665" y="392430"/>
                  </a:lnTo>
                  <a:lnTo>
                    <a:pt x="2128041" y="366478"/>
                  </a:lnTo>
                  <a:lnTo>
                    <a:pt x="2101891" y="330386"/>
                  </a:lnTo>
                  <a:lnTo>
                    <a:pt x="2071356" y="303202"/>
                  </a:lnTo>
                  <a:lnTo>
                    <a:pt x="2029618" y="294721"/>
                  </a:lnTo>
                  <a:lnTo>
                    <a:pt x="2013712" y="294386"/>
                  </a:lnTo>
                  <a:lnTo>
                    <a:pt x="1993645" y="294386"/>
                  </a:lnTo>
                  <a:lnTo>
                    <a:pt x="1993645" y="499364"/>
                  </a:lnTo>
                  <a:lnTo>
                    <a:pt x="1894459" y="499364"/>
                  </a:lnTo>
                  <a:lnTo>
                    <a:pt x="1894459" y="8382"/>
                  </a:lnTo>
                  <a:close/>
                </a:path>
                <a:path w="6682105" h="512444">
                  <a:moveTo>
                    <a:pt x="1437005" y="8382"/>
                  </a:moveTo>
                  <a:lnTo>
                    <a:pt x="1800987" y="8382"/>
                  </a:lnTo>
                  <a:lnTo>
                    <a:pt x="1800987" y="91440"/>
                  </a:lnTo>
                  <a:lnTo>
                    <a:pt x="1536065" y="91440"/>
                  </a:lnTo>
                  <a:lnTo>
                    <a:pt x="1536065" y="200279"/>
                  </a:lnTo>
                  <a:lnTo>
                    <a:pt x="1782572" y="200279"/>
                  </a:lnTo>
                  <a:lnTo>
                    <a:pt x="1782572" y="282956"/>
                  </a:lnTo>
                  <a:lnTo>
                    <a:pt x="1536065" y="282956"/>
                  </a:lnTo>
                  <a:lnTo>
                    <a:pt x="1536065" y="416560"/>
                  </a:lnTo>
                  <a:lnTo>
                    <a:pt x="1810385" y="416560"/>
                  </a:lnTo>
                  <a:lnTo>
                    <a:pt x="1810385" y="499364"/>
                  </a:lnTo>
                  <a:lnTo>
                    <a:pt x="1437005" y="499364"/>
                  </a:lnTo>
                  <a:lnTo>
                    <a:pt x="1437005" y="8382"/>
                  </a:lnTo>
                  <a:close/>
                </a:path>
                <a:path w="6682105" h="512444">
                  <a:moveTo>
                    <a:pt x="982726" y="8382"/>
                  </a:moveTo>
                  <a:lnTo>
                    <a:pt x="1372743" y="8382"/>
                  </a:lnTo>
                  <a:lnTo>
                    <a:pt x="1372743" y="91440"/>
                  </a:lnTo>
                  <a:lnTo>
                    <a:pt x="1227455" y="91440"/>
                  </a:lnTo>
                  <a:lnTo>
                    <a:pt x="1227455" y="499364"/>
                  </a:lnTo>
                  <a:lnTo>
                    <a:pt x="1128395" y="499364"/>
                  </a:lnTo>
                  <a:lnTo>
                    <a:pt x="1128395" y="91440"/>
                  </a:lnTo>
                  <a:lnTo>
                    <a:pt x="982726" y="91440"/>
                  </a:lnTo>
                  <a:lnTo>
                    <a:pt x="982726" y="8382"/>
                  </a:lnTo>
                  <a:close/>
                </a:path>
                <a:path w="6682105" h="512444">
                  <a:moveTo>
                    <a:pt x="714120" y="8382"/>
                  </a:moveTo>
                  <a:lnTo>
                    <a:pt x="819023" y="8382"/>
                  </a:lnTo>
                  <a:lnTo>
                    <a:pt x="1015492" y="499364"/>
                  </a:lnTo>
                  <a:lnTo>
                    <a:pt x="907669" y="499364"/>
                  </a:lnTo>
                  <a:lnTo>
                    <a:pt x="864869" y="387858"/>
                  </a:lnTo>
                  <a:lnTo>
                    <a:pt x="668655" y="387858"/>
                  </a:lnTo>
                  <a:lnTo>
                    <a:pt x="628142" y="499364"/>
                  </a:lnTo>
                  <a:lnTo>
                    <a:pt x="522986" y="499364"/>
                  </a:lnTo>
                  <a:lnTo>
                    <a:pt x="714120" y="8382"/>
                  </a:lnTo>
                  <a:close/>
                </a:path>
                <a:path w="6682105" h="512444">
                  <a:moveTo>
                    <a:pt x="0" y="8382"/>
                  </a:moveTo>
                  <a:lnTo>
                    <a:pt x="148348" y="8382"/>
                  </a:lnTo>
                  <a:lnTo>
                    <a:pt x="237362" y="343281"/>
                  </a:lnTo>
                  <a:lnTo>
                    <a:pt x="325501" y="8382"/>
                  </a:lnTo>
                  <a:lnTo>
                    <a:pt x="474218" y="8382"/>
                  </a:lnTo>
                  <a:lnTo>
                    <a:pt x="474218" y="499364"/>
                  </a:lnTo>
                  <a:lnTo>
                    <a:pt x="382143" y="499364"/>
                  </a:lnTo>
                  <a:lnTo>
                    <a:pt x="382143" y="112903"/>
                  </a:lnTo>
                  <a:lnTo>
                    <a:pt x="284606" y="499364"/>
                  </a:lnTo>
                  <a:lnTo>
                    <a:pt x="189230" y="499364"/>
                  </a:lnTo>
                  <a:lnTo>
                    <a:pt x="92087" y="112903"/>
                  </a:lnTo>
                  <a:lnTo>
                    <a:pt x="92087" y="499364"/>
                  </a:lnTo>
                  <a:lnTo>
                    <a:pt x="0" y="499364"/>
                  </a:lnTo>
                  <a:lnTo>
                    <a:pt x="0" y="8382"/>
                  </a:lnTo>
                  <a:close/>
                </a:path>
                <a:path w="6682105" h="512444">
                  <a:moveTo>
                    <a:pt x="3628008" y="0"/>
                  </a:moveTo>
                  <a:lnTo>
                    <a:pt x="3671367" y="2543"/>
                  </a:lnTo>
                  <a:lnTo>
                    <a:pt x="3709034" y="10160"/>
                  </a:lnTo>
                  <a:lnTo>
                    <a:pt x="3767201" y="40513"/>
                  </a:lnTo>
                  <a:lnTo>
                    <a:pt x="3802808" y="87852"/>
                  </a:lnTo>
                  <a:lnTo>
                    <a:pt x="3816223" y="148717"/>
                  </a:lnTo>
                  <a:lnTo>
                    <a:pt x="3717163" y="153035"/>
                  </a:lnTo>
                  <a:lnTo>
                    <a:pt x="3713039" y="135487"/>
                  </a:lnTo>
                  <a:lnTo>
                    <a:pt x="3707129" y="120570"/>
                  </a:lnTo>
                  <a:lnTo>
                    <a:pt x="3678070" y="91418"/>
                  </a:lnTo>
                  <a:lnTo>
                    <a:pt x="3626993" y="82042"/>
                  </a:lnTo>
                  <a:lnTo>
                    <a:pt x="3606613" y="83159"/>
                  </a:lnTo>
                  <a:lnTo>
                    <a:pt x="3559429" y="99822"/>
                  </a:lnTo>
                  <a:lnTo>
                    <a:pt x="3543680" y="130302"/>
                  </a:lnTo>
                  <a:lnTo>
                    <a:pt x="3544589" y="138680"/>
                  </a:lnTo>
                  <a:lnTo>
                    <a:pt x="3571105" y="168052"/>
                  </a:lnTo>
                  <a:lnTo>
                    <a:pt x="3616634" y="184435"/>
                  </a:lnTo>
                  <a:lnTo>
                    <a:pt x="3683289" y="201537"/>
                  </a:lnTo>
                  <a:lnTo>
                    <a:pt x="3712368" y="210280"/>
                  </a:lnTo>
                  <a:lnTo>
                    <a:pt x="3756405" y="228219"/>
                  </a:lnTo>
                  <a:lnTo>
                    <a:pt x="3800000" y="263151"/>
                  </a:lnTo>
                  <a:lnTo>
                    <a:pt x="3825398" y="313483"/>
                  </a:lnTo>
                  <a:lnTo>
                    <a:pt x="3830320" y="356362"/>
                  </a:lnTo>
                  <a:lnTo>
                    <a:pt x="3828845" y="377098"/>
                  </a:lnTo>
                  <a:lnTo>
                    <a:pt x="3817086" y="416619"/>
                  </a:lnTo>
                  <a:lnTo>
                    <a:pt x="3793894" y="452570"/>
                  </a:lnTo>
                  <a:lnTo>
                    <a:pt x="3760747" y="479950"/>
                  </a:lnTo>
                  <a:lnTo>
                    <a:pt x="3717788" y="497927"/>
                  </a:lnTo>
                  <a:lnTo>
                    <a:pt x="3664396" y="506880"/>
                  </a:lnTo>
                  <a:lnTo>
                    <a:pt x="3633724" y="508000"/>
                  </a:lnTo>
                  <a:lnTo>
                    <a:pt x="3589859" y="505309"/>
                  </a:lnTo>
                  <a:lnTo>
                    <a:pt x="3551412" y="497236"/>
                  </a:lnTo>
                  <a:lnTo>
                    <a:pt x="3490722" y="464947"/>
                  </a:lnTo>
                  <a:lnTo>
                    <a:pt x="3450891" y="412083"/>
                  </a:lnTo>
                  <a:lnTo>
                    <a:pt x="3431158" y="339598"/>
                  </a:lnTo>
                  <a:lnTo>
                    <a:pt x="3527552" y="330200"/>
                  </a:lnTo>
                  <a:lnTo>
                    <a:pt x="3533050" y="352871"/>
                  </a:lnTo>
                  <a:lnTo>
                    <a:pt x="3540775" y="372316"/>
                  </a:lnTo>
                  <a:lnTo>
                    <a:pt x="3577357" y="411501"/>
                  </a:lnTo>
                  <a:lnTo>
                    <a:pt x="3634740" y="424307"/>
                  </a:lnTo>
                  <a:lnTo>
                    <a:pt x="3657191" y="423042"/>
                  </a:lnTo>
                  <a:lnTo>
                    <a:pt x="3706876" y="403987"/>
                  </a:lnTo>
                  <a:lnTo>
                    <a:pt x="3729628" y="369786"/>
                  </a:lnTo>
                  <a:lnTo>
                    <a:pt x="3731132" y="356616"/>
                  </a:lnTo>
                  <a:lnTo>
                    <a:pt x="3730492" y="348259"/>
                  </a:lnTo>
                  <a:lnTo>
                    <a:pt x="3706939" y="315610"/>
                  </a:lnTo>
                  <a:lnTo>
                    <a:pt x="3656742" y="297418"/>
                  </a:lnTo>
                  <a:lnTo>
                    <a:pt x="3605910" y="284353"/>
                  </a:lnTo>
                  <a:lnTo>
                    <a:pt x="3569053" y="273895"/>
                  </a:lnTo>
                  <a:lnTo>
                    <a:pt x="3513149" y="249598"/>
                  </a:lnTo>
                  <a:lnTo>
                    <a:pt x="3474335" y="214399"/>
                  </a:lnTo>
                  <a:lnTo>
                    <a:pt x="3451752" y="165060"/>
                  </a:lnTo>
                  <a:lnTo>
                    <a:pt x="3448939" y="137033"/>
                  </a:lnTo>
                  <a:lnTo>
                    <a:pt x="3450252" y="118576"/>
                  </a:lnTo>
                  <a:lnTo>
                    <a:pt x="3470148" y="66802"/>
                  </a:lnTo>
                  <a:lnTo>
                    <a:pt x="3496103" y="38068"/>
                  </a:lnTo>
                  <a:lnTo>
                    <a:pt x="3531489" y="17145"/>
                  </a:lnTo>
                  <a:lnTo>
                    <a:pt x="3575605" y="4286"/>
                  </a:lnTo>
                  <a:lnTo>
                    <a:pt x="3600765" y="1071"/>
                  </a:lnTo>
                  <a:lnTo>
                    <a:pt x="3628008" y="0"/>
                  </a:lnTo>
                  <a:close/>
                </a:path>
                <a:path w="6682105" h="512444">
                  <a:moveTo>
                    <a:pt x="2949575" y="0"/>
                  </a:moveTo>
                  <a:lnTo>
                    <a:pt x="3006248" y="8159"/>
                  </a:lnTo>
                  <a:lnTo>
                    <a:pt x="3049016" y="32512"/>
                  </a:lnTo>
                  <a:lnTo>
                    <a:pt x="3075876" y="68627"/>
                  </a:lnTo>
                  <a:lnTo>
                    <a:pt x="3084830" y="111887"/>
                  </a:lnTo>
                  <a:lnTo>
                    <a:pt x="3083732" y="126577"/>
                  </a:lnTo>
                  <a:lnTo>
                    <a:pt x="3067177" y="168529"/>
                  </a:lnTo>
                  <a:lnTo>
                    <a:pt x="3040348" y="197008"/>
                  </a:lnTo>
                  <a:lnTo>
                    <a:pt x="2995422" y="229108"/>
                  </a:lnTo>
                  <a:lnTo>
                    <a:pt x="3063747" y="319151"/>
                  </a:lnTo>
                  <a:lnTo>
                    <a:pt x="3069609" y="307651"/>
                  </a:lnTo>
                  <a:lnTo>
                    <a:pt x="3075019" y="294497"/>
                  </a:lnTo>
                  <a:lnTo>
                    <a:pt x="3080000" y="279699"/>
                  </a:lnTo>
                  <a:lnTo>
                    <a:pt x="3084576" y="263271"/>
                  </a:lnTo>
                  <a:lnTo>
                    <a:pt x="3169666" y="282702"/>
                  </a:lnTo>
                  <a:lnTo>
                    <a:pt x="3157759" y="321818"/>
                  </a:lnTo>
                  <a:lnTo>
                    <a:pt x="3142751" y="358790"/>
                  </a:lnTo>
                  <a:lnTo>
                    <a:pt x="3127375" y="383794"/>
                  </a:lnTo>
                  <a:lnTo>
                    <a:pt x="3135852" y="391316"/>
                  </a:lnTo>
                  <a:lnTo>
                    <a:pt x="3168142" y="416052"/>
                  </a:lnTo>
                  <a:lnTo>
                    <a:pt x="3204718" y="439420"/>
                  </a:lnTo>
                  <a:lnTo>
                    <a:pt x="3147822" y="512064"/>
                  </a:lnTo>
                  <a:lnTo>
                    <a:pt x="3127081" y="500897"/>
                  </a:lnTo>
                  <a:lnTo>
                    <a:pt x="3106769" y="487791"/>
                  </a:lnTo>
                  <a:lnTo>
                    <a:pt x="3086885" y="472755"/>
                  </a:lnTo>
                  <a:lnTo>
                    <a:pt x="3067431" y="455803"/>
                  </a:lnTo>
                  <a:lnTo>
                    <a:pt x="3052333" y="468278"/>
                  </a:lnTo>
                  <a:lnTo>
                    <a:pt x="3004185" y="495300"/>
                  </a:lnTo>
                  <a:lnTo>
                    <a:pt x="2946767" y="507212"/>
                  </a:lnTo>
                  <a:lnTo>
                    <a:pt x="2924429" y="508000"/>
                  </a:lnTo>
                  <a:lnTo>
                    <a:pt x="2881447" y="504783"/>
                  </a:lnTo>
                  <a:lnTo>
                    <a:pt x="2844133" y="495125"/>
                  </a:lnTo>
                  <a:lnTo>
                    <a:pt x="2786507" y="456438"/>
                  </a:lnTo>
                  <a:lnTo>
                    <a:pt x="2759646" y="413591"/>
                  </a:lnTo>
                  <a:lnTo>
                    <a:pt x="2750693" y="364744"/>
                  </a:lnTo>
                  <a:lnTo>
                    <a:pt x="2752453" y="341717"/>
                  </a:lnTo>
                  <a:lnTo>
                    <a:pt x="2766498" y="299235"/>
                  </a:lnTo>
                  <a:lnTo>
                    <a:pt x="2794593" y="261560"/>
                  </a:lnTo>
                  <a:lnTo>
                    <a:pt x="2836642" y="228881"/>
                  </a:lnTo>
                  <a:lnTo>
                    <a:pt x="2862834" y="214376"/>
                  </a:lnTo>
                  <a:lnTo>
                    <a:pt x="2851044" y="199612"/>
                  </a:lnTo>
                  <a:lnTo>
                    <a:pt x="2824988" y="157607"/>
                  </a:lnTo>
                  <a:lnTo>
                    <a:pt x="2813093" y="118745"/>
                  </a:lnTo>
                  <a:lnTo>
                    <a:pt x="2812288" y="106553"/>
                  </a:lnTo>
                  <a:lnTo>
                    <a:pt x="2814524" y="85119"/>
                  </a:lnTo>
                  <a:lnTo>
                    <a:pt x="2832379" y="47349"/>
                  </a:lnTo>
                  <a:lnTo>
                    <a:pt x="2867689" y="17466"/>
                  </a:lnTo>
                  <a:lnTo>
                    <a:pt x="2918501" y="1948"/>
                  </a:lnTo>
                  <a:lnTo>
                    <a:pt x="2949575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48069" y="487806"/>
            <a:ext cx="2486025" cy="604520"/>
            <a:chOff x="3348069" y="487806"/>
            <a:chExt cx="2486025" cy="604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8069" y="853454"/>
              <a:ext cx="2485952" cy="238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6228" y="492378"/>
              <a:ext cx="2469134" cy="3759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56228" y="492378"/>
              <a:ext cx="2469515" cy="375920"/>
            </a:xfrm>
            <a:custGeom>
              <a:avLst/>
              <a:gdLst/>
              <a:ahLst/>
              <a:cxnLst/>
              <a:rect l="l" t="t" r="r" b="b"/>
              <a:pathLst>
                <a:path w="2469515" h="375919">
                  <a:moveTo>
                    <a:pt x="2283968" y="90932"/>
                  </a:moveTo>
                  <a:lnTo>
                    <a:pt x="2234946" y="225806"/>
                  </a:lnTo>
                  <a:lnTo>
                    <a:pt x="2334006" y="225806"/>
                  </a:lnTo>
                  <a:lnTo>
                    <a:pt x="2283968" y="90932"/>
                  </a:lnTo>
                  <a:close/>
                </a:path>
                <a:path w="2469515" h="375919">
                  <a:moveTo>
                    <a:pt x="1494536" y="90932"/>
                  </a:moveTo>
                  <a:lnTo>
                    <a:pt x="1445514" y="225806"/>
                  </a:lnTo>
                  <a:lnTo>
                    <a:pt x="1544574" y="225806"/>
                  </a:lnTo>
                  <a:lnTo>
                    <a:pt x="1494536" y="90932"/>
                  </a:lnTo>
                  <a:close/>
                </a:path>
                <a:path w="2469515" h="375919">
                  <a:moveTo>
                    <a:pt x="2246122" y="6223"/>
                  </a:moveTo>
                  <a:lnTo>
                    <a:pt x="2323592" y="6223"/>
                  </a:lnTo>
                  <a:lnTo>
                    <a:pt x="2469134" y="369443"/>
                  </a:lnTo>
                  <a:lnTo>
                    <a:pt x="2389251" y="369443"/>
                  </a:lnTo>
                  <a:lnTo>
                    <a:pt x="2357628" y="287020"/>
                  </a:lnTo>
                  <a:lnTo>
                    <a:pt x="2212340" y="287020"/>
                  </a:lnTo>
                  <a:lnTo>
                    <a:pt x="2182368" y="369443"/>
                  </a:lnTo>
                  <a:lnTo>
                    <a:pt x="2104517" y="369443"/>
                  </a:lnTo>
                  <a:lnTo>
                    <a:pt x="2246122" y="6223"/>
                  </a:lnTo>
                  <a:close/>
                </a:path>
                <a:path w="2469515" h="375919">
                  <a:moveTo>
                    <a:pt x="1655191" y="6223"/>
                  </a:moveTo>
                  <a:lnTo>
                    <a:pt x="1730248" y="6223"/>
                  </a:lnTo>
                  <a:lnTo>
                    <a:pt x="1785112" y="255778"/>
                  </a:lnTo>
                  <a:lnTo>
                    <a:pt x="1851406" y="6223"/>
                  </a:lnTo>
                  <a:lnTo>
                    <a:pt x="1938655" y="6223"/>
                  </a:lnTo>
                  <a:lnTo>
                    <a:pt x="2002409" y="259969"/>
                  </a:lnTo>
                  <a:lnTo>
                    <a:pt x="2058162" y="6223"/>
                  </a:lnTo>
                  <a:lnTo>
                    <a:pt x="2131949" y="6223"/>
                  </a:lnTo>
                  <a:lnTo>
                    <a:pt x="2043811" y="369443"/>
                  </a:lnTo>
                  <a:lnTo>
                    <a:pt x="1965960" y="369443"/>
                  </a:lnTo>
                  <a:lnTo>
                    <a:pt x="1893570" y="97917"/>
                  </a:lnTo>
                  <a:lnTo>
                    <a:pt x="1821434" y="369443"/>
                  </a:lnTo>
                  <a:lnTo>
                    <a:pt x="1741932" y="369443"/>
                  </a:lnTo>
                  <a:lnTo>
                    <a:pt x="1655191" y="6223"/>
                  </a:lnTo>
                  <a:close/>
                </a:path>
                <a:path w="2469515" h="375919">
                  <a:moveTo>
                    <a:pt x="1456690" y="6223"/>
                  </a:moveTo>
                  <a:lnTo>
                    <a:pt x="1534160" y="6223"/>
                  </a:lnTo>
                  <a:lnTo>
                    <a:pt x="1679702" y="369443"/>
                  </a:lnTo>
                  <a:lnTo>
                    <a:pt x="1599819" y="369443"/>
                  </a:lnTo>
                  <a:lnTo>
                    <a:pt x="1568196" y="287020"/>
                  </a:lnTo>
                  <a:lnTo>
                    <a:pt x="1422908" y="287020"/>
                  </a:lnTo>
                  <a:lnTo>
                    <a:pt x="1392936" y="369443"/>
                  </a:lnTo>
                  <a:lnTo>
                    <a:pt x="1315085" y="369443"/>
                  </a:lnTo>
                  <a:lnTo>
                    <a:pt x="1456690" y="6223"/>
                  </a:lnTo>
                  <a:close/>
                </a:path>
                <a:path w="2469515" h="375919">
                  <a:moveTo>
                    <a:pt x="1023366" y="6223"/>
                  </a:moveTo>
                  <a:lnTo>
                    <a:pt x="1109345" y="6223"/>
                  </a:lnTo>
                  <a:lnTo>
                    <a:pt x="1194816" y="149987"/>
                  </a:lnTo>
                  <a:lnTo>
                    <a:pt x="1278509" y="6223"/>
                  </a:lnTo>
                  <a:lnTo>
                    <a:pt x="1363091" y="6223"/>
                  </a:lnTo>
                  <a:lnTo>
                    <a:pt x="1229487" y="217043"/>
                  </a:lnTo>
                  <a:lnTo>
                    <a:pt x="1229487" y="369443"/>
                  </a:lnTo>
                  <a:lnTo>
                    <a:pt x="1156335" y="369443"/>
                  </a:lnTo>
                  <a:lnTo>
                    <a:pt x="1156335" y="216535"/>
                  </a:lnTo>
                  <a:lnTo>
                    <a:pt x="1023366" y="6223"/>
                  </a:lnTo>
                  <a:close/>
                </a:path>
                <a:path w="2469515" h="375919">
                  <a:moveTo>
                    <a:pt x="695960" y="6223"/>
                  </a:moveTo>
                  <a:lnTo>
                    <a:pt x="767334" y="6223"/>
                  </a:lnTo>
                  <a:lnTo>
                    <a:pt x="916051" y="248793"/>
                  </a:lnTo>
                  <a:lnTo>
                    <a:pt x="916051" y="6223"/>
                  </a:lnTo>
                  <a:lnTo>
                    <a:pt x="984123" y="6223"/>
                  </a:lnTo>
                  <a:lnTo>
                    <a:pt x="984123" y="369443"/>
                  </a:lnTo>
                  <a:lnTo>
                    <a:pt x="910590" y="369443"/>
                  </a:lnTo>
                  <a:lnTo>
                    <a:pt x="764159" y="132587"/>
                  </a:lnTo>
                  <a:lnTo>
                    <a:pt x="764159" y="369443"/>
                  </a:lnTo>
                  <a:lnTo>
                    <a:pt x="695960" y="369443"/>
                  </a:lnTo>
                  <a:lnTo>
                    <a:pt x="695960" y="6223"/>
                  </a:lnTo>
                  <a:close/>
                </a:path>
                <a:path w="2469515" h="375919">
                  <a:moveTo>
                    <a:pt x="356870" y="6223"/>
                  </a:moveTo>
                  <a:lnTo>
                    <a:pt x="626237" y="6223"/>
                  </a:lnTo>
                  <a:lnTo>
                    <a:pt x="626237" y="67691"/>
                  </a:lnTo>
                  <a:lnTo>
                    <a:pt x="430275" y="67691"/>
                  </a:lnTo>
                  <a:lnTo>
                    <a:pt x="430275" y="148209"/>
                  </a:lnTo>
                  <a:lnTo>
                    <a:pt x="612648" y="148209"/>
                  </a:lnTo>
                  <a:lnTo>
                    <a:pt x="612648" y="209423"/>
                  </a:lnTo>
                  <a:lnTo>
                    <a:pt x="430275" y="209423"/>
                  </a:lnTo>
                  <a:lnTo>
                    <a:pt x="430275" y="308229"/>
                  </a:lnTo>
                  <a:lnTo>
                    <a:pt x="633222" y="308229"/>
                  </a:lnTo>
                  <a:lnTo>
                    <a:pt x="633222" y="369443"/>
                  </a:lnTo>
                  <a:lnTo>
                    <a:pt x="356870" y="369443"/>
                  </a:lnTo>
                  <a:lnTo>
                    <a:pt x="356870" y="6223"/>
                  </a:lnTo>
                  <a:close/>
                </a:path>
                <a:path w="2469515" h="375919">
                  <a:moveTo>
                    <a:pt x="145669" y="0"/>
                  </a:moveTo>
                  <a:lnTo>
                    <a:pt x="205597" y="7508"/>
                  </a:lnTo>
                  <a:lnTo>
                    <a:pt x="248666" y="29972"/>
                  </a:lnTo>
                  <a:lnTo>
                    <a:pt x="275018" y="65024"/>
                  </a:lnTo>
                  <a:lnTo>
                    <a:pt x="284988" y="109982"/>
                  </a:lnTo>
                  <a:lnTo>
                    <a:pt x="211582" y="113284"/>
                  </a:lnTo>
                  <a:lnTo>
                    <a:pt x="208534" y="100260"/>
                  </a:lnTo>
                  <a:lnTo>
                    <a:pt x="204152" y="89201"/>
                  </a:lnTo>
                  <a:lnTo>
                    <a:pt x="172053" y="63769"/>
                  </a:lnTo>
                  <a:lnTo>
                    <a:pt x="144907" y="60706"/>
                  </a:lnTo>
                  <a:lnTo>
                    <a:pt x="129784" y="61537"/>
                  </a:lnTo>
                  <a:lnTo>
                    <a:pt x="87122" y="79501"/>
                  </a:lnTo>
                  <a:lnTo>
                    <a:pt x="83185" y="86995"/>
                  </a:lnTo>
                  <a:lnTo>
                    <a:pt x="83185" y="96393"/>
                  </a:lnTo>
                  <a:lnTo>
                    <a:pt x="83185" y="105029"/>
                  </a:lnTo>
                  <a:lnTo>
                    <a:pt x="117919" y="130381"/>
                  </a:lnTo>
                  <a:lnTo>
                    <a:pt x="161544" y="142748"/>
                  </a:lnTo>
                  <a:lnTo>
                    <a:pt x="186568" y="149103"/>
                  </a:lnTo>
                  <a:lnTo>
                    <a:pt x="208105" y="155590"/>
                  </a:lnTo>
                  <a:lnTo>
                    <a:pt x="252811" y="176291"/>
                  </a:lnTo>
                  <a:lnTo>
                    <a:pt x="280797" y="205867"/>
                  </a:lnTo>
                  <a:lnTo>
                    <a:pt x="294495" y="247104"/>
                  </a:lnTo>
                  <a:lnTo>
                    <a:pt x="295401" y="263651"/>
                  </a:lnTo>
                  <a:lnTo>
                    <a:pt x="294308" y="279032"/>
                  </a:lnTo>
                  <a:lnTo>
                    <a:pt x="278003" y="322199"/>
                  </a:lnTo>
                  <a:lnTo>
                    <a:pt x="243909" y="355185"/>
                  </a:lnTo>
                  <a:lnTo>
                    <a:pt x="193325" y="372602"/>
                  </a:lnTo>
                  <a:lnTo>
                    <a:pt x="149860" y="375920"/>
                  </a:lnTo>
                  <a:lnTo>
                    <a:pt x="117453" y="373921"/>
                  </a:lnTo>
                  <a:lnTo>
                    <a:pt x="64545" y="357971"/>
                  </a:lnTo>
                  <a:lnTo>
                    <a:pt x="27467" y="326324"/>
                  </a:lnTo>
                  <a:lnTo>
                    <a:pt x="5457" y="279981"/>
                  </a:lnTo>
                  <a:lnTo>
                    <a:pt x="0" y="251333"/>
                  </a:lnTo>
                  <a:lnTo>
                    <a:pt x="71374" y="244348"/>
                  </a:lnTo>
                  <a:lnTo>
                    <a:pt x="75426" y="261139"/>
                  </a:lnTo>
                  <a:lnTo>
                    <a:pt x="81121" y="275526"/>
                  </a:lnTo>
                  <a:lnTo>
                    <a:pt x="108223" y="304514"/>
                  </a:lnTo>
                  <a:lnTo>
                    <a:pt x="150622" y="313944"/>
                  </a:lnTo>
                  <a:lnTo>
                    <a:pt x="167245" y="313013"/>
                  </a:lnTo>
                  <a:lnTo>
                    <a:pt x="204088" y="298958"/>
                  </a:lnTo>
                  <a:lnTo>
                    <a:pt x="221996" y="263906"/>
                  </a:lnTo>
                  <a:lnTo>
                    <a:pt x="221996" y="255270"/>
                  </a:lnTo>
                  <a:lnTo>
                    <a:pt x="188087" y="226313"/>
                  </a:lnTo>
                  <a:lnTo>
                    <a:pt x="150171" y="215651"/>
                  </a:lnTo>
                  <a:lnTo>
                    <a:pt x="129286" y="210438"/>
                  </a:lnTo>
                  <a:lnTo>
                    <a:pt x="102044" y="202697"/>
                  </a:lnTo>
                  <a:lnTo>
                    <a:pt x="60706" y="184739"/>
                  </a:lnTo>
                  <a:lnTo>
                    <a:pt x="31940" y="158638"/>
                  </a:lnTo>
                  <a:lnTo>
                    <a:pt x="15176" y="122062"/>
                  </a:lnTo>
                  <a:lnTo>
                    <a:pt x="13081" y="101346"/>
                  </a:lnTo>
                  <a:lnTo>
                    <a:pt x="14077" y="87675"/>
                  </a:lnTo>
                  <a:lnTo>
                    <a:pt x="28829" y="49403"/>
                  </a:lnTo>
                  <a:lnTo>
                    <a:pt x="60261" y="19720"/>
                  </a:lnTo>
                  <a:lnTo>
                    <a:pt x="106870" y="3159"/>
                  </a:lnTo>
                  <a:lnTo>
                    <a:pt x="125495" y="787"/>
                  </a:lnTo>
                  <a:lnTo>
                    <a:pt x="145669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6303" y="1166342"/>
            <a:ext cx="80733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Senyawa adalah zat </a:t>
            </a:r>
            <a:r>
              <a:rPr sz="2000" spc="-5" dirty="0">
                <a:latin typeface="Arial MT"/>
                <a:cs typeface="Arial MT"/>
              </a:rPr>
              <a:t>yang terbentuk dari unsur-unsur </a:t>
            </a:r>
            <a:r>
              <a:rPr sz="2000" dirty="0">
                <a:latin typeface="Arial MT"/>
                <a:cs typeface="Arial MT"/>
              </a:rPr>
              <a:t>melalui reaksi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kimia.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Sifat</a:t>
            </a:r>
            <a:r>
              <a:rPr sz="2000" dirty="0">
                <a:latin typeface="Arial MT"/>
                <a:cs typeface="Arial MT"/>
              </a:rPr>
              <a:t> senyawa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sangat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berbeda</a:t>
            </a:r>
            <a:r>
              <a:rPr sz="2000" dirty="0">
                <a:latin typeface="Arial MT"/>
                <a:cs typeface="Arial MT"/>
              </a:rPr>
              <a:t> dengan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sifat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unsur-unsur </a:t>
            </a:r>
            <a:r>
              <a:rPr sz="2000" dirty="0">
                <a:latin typeface="Arial MT"/>
                <a:cs typeface="Arial MT"/>
              </a:rPr>
              <a:t> penyusunnya.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8161" y="2132901"/>
            <a:ext cx="8780145" cy="4651375"/>
            <a:chOff x="168161" y="2132901"/>
            <a:chExt cx="8780145" cy="46513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7637" y="4010619"/>
              <a:ext cx="2210635" cy="24766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2286" y="2132901"/>
              <a:ext cx="2403454" cy="26455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161" y="3670731"/>
              <a:ext cx="4382707" cy="31130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9488" y="487806"/>
            <a:ext cx="2911475" cy="604520"/>
            <a:chOff x="3119488" y="487806"/>
            <a:chExt cx="2911475" cy="604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9488" y="853454"/>
              <a:ext cx="2911125" cy="238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8772" y="492378"/>
              <a:ext cx="2891028" cy="3756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00831" y="583310"/>
              <a:ext cx="1957070" cy="135255"/>
            </a:xfrm>
            <a:custGeom>
              <a:avLst/>
              <a:gdLst/>
              <a:ahLst/>
              <a:cxnLst/>
              <a:rect l="l" t="t" r="r" b="b"/>
              <a:pathLst>
                <a:path w="1957070" h="135254">
                  <a:moveTo>
                    <a:pt x="1906778" y="0"/>
                  </a:moveTo>
                  <a:lnTo>
                    <a:pt x="1857756" y="134874"/>
                  </a:lnTo>
                  <a:lnTo>
                    <a:pt x="1956816" y="134874"/>
                  </a:lnTo>
                  <a:lnTo>
                    <a:pt x="1906778" y="0"/>
                  </a:lnTo>
                  <a:close/>
                </a:path>
                <a:path w="1957070" h="135254">
                  <a:moveTo>
                    <a:pt x="49022" y="0"/>
                  </a:moveTo>
                  <a:lnTo>
                    <a:pt x="0" y="134874"/>
                  </a:lnTo>
                  <a:lnTo>
                    <a:pt x="99060" y="134874"/>
                  </a:lnTo>
                  <a:lnTo>
                    <a:pt x="4902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8442" y="555497"/>
              <a:ext cx="157226" cy="1013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4101" y="555497"/>
              <a:ext cx="138430" cy="1121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28772" y="492378"/>
              <a:ext cx="2891155" cy="375920"/>
            </a:xfrm>
            <a:custGeom>
              <a:avLst/>
              <a:gdLst/>
              <a:ahLst/>
              <a:cxnLst/>
              <a:rect l="l" t="t" r="r" b="b"/>
              <a:pathLst>
                <a:path w="2891154" h="375919">
                  <a:moveTo>
                    <a:pt x="2602865" y="6223"/>
                  </a:moveTo>
                  <a:lnTo>
                    <a:pt x="2674239" y="6223"/>
                  </a:lnTo>
                  <a:lnTo>
                    <a:pt x="2822955" y="248793"/>
                  </a:lnTo>
                  <a:lnTo>
                    <a:pt x="2822955" y="6223"/>
                  </a:lnTo>
                  <a:lnTo>
                    <a:pt x="2891028" y="6223"/>
                  </a:lnTo>
                  <a:lnTo>
                    <a:pt x="2891028" y="369443"/>
                  </a:lnTo>
                  <a:lnTo>
                    <a:pt x="2817494" y="369443"/>
                  </a:lnTo>
                  <a:lnTo>
                    <a:pt x="2671064" y="132587"/>
                  </a:lnTo>
                  <a:lnTo>
                    <a:pt x="2671064" y="369443"/>
                  </a:lnTo>
                  <a:lnTo>
                    <a:pt x="2602865" y="369443"/>
                  </a:lnTo>
                  <a:lnTo>
                    <a:pt x="2602865" y="6223"/>
                  </a:lnTo>
                  <a:close/>
                </a:path>
                <a:path w="2891154" h="375919">
                  <a:moveTo>
                    <a:pt x="2340991" y="6223"/>
                  </a:moveTo>
                  <a:lnTo>
                    <a:pt x="2418461" y="6223"/>
                  </a:lnTo>
                  <a:lnTo>
                    <a:pt x="2564003" y="369443"/>
                  </a:lnTo>
                  <a:lnTo>
                    <a:pt x="2484119" y="369443"/>
                  </a:lnTo>
                  <a:lnTo>
                    <a:pt x="2452497" y="287020"/>
                  </a:lnTo>
                  <a:lnTo>
                    <a:pt x="2307208" y="287020"/>
                  </a:lnTo>
                  <a:lnTo>
                    <a:pt x="2277237" y="369443"/>
                  </a:lnTo>
                  <a:lnTo>
                    <a:pt x="2199386" y="369443"/>
                  </a:lnTo>
                  <a:lnTo>
                    <a:pt x="2340991" y="6223"/>
                  </a:lnTo>
                  <a:close/>
                </a:path>
                <a:path w="2891154" h="375919">
                  <a:moveTo>
                    <a:pt x="1870837" y="6223"/>
                  </a:moveTo>
                  <a:lnTo>
                    <a:pt x="2025268" y="6223"/>
                  </a:lnTo>
                  <a:lnTo>
                    <a:pt x="2052343" y="6840"/>
                  </a:lnTo>
                  <a:lnTo>
                    <a:pt x="2094634" y="11741"/>
                  </a:lnTo>
                  <a:lnTo>
                    <a:pt x="2133615" y="29590"/>
                  </a:lnTo>
                  <a:lnTo>
                    <a:pt x="2159069" y="63750"/>
                  </a:lnTo>
                  <a:lnTo>
                    <a:pt x="2168016" y="108076"/>
                  </a:lnTo>
                  <a:lnTo>
                    <a:pt x="2166496" y="127597"/>
                  </a:lnTo>
                  <a:lnTo>
                    <a:pt x="2143887" y="175513"/>
                  </a:lnTo>
                  <a:lnTo>
                    <a:pt x="2094487" y="204428"/>
                  </a:lnTo>
                  <a:lnTo>
                    <a:pt x="2072004" y="209169"/>
                  </a:lnTo>
                  <a:lnTo>
                    <a:pt x="2083389" y="216288"/>
                  </a:lnTo>
                  <a:lnTo>
                    <a:pt x="2119778" y="249553"/>
                  </a:lnTo>
                  <a:lnTo>
                    <a:pt x="2153157" y="298576"/>
                  </a:lnTo>
                  <a:lnTo>
                    <a:pt x="2197480" y="369443"/>
                  </a:lnTo>
                  <a:lnTo>
                    <a:pt x="2109724" y="369443"/>
                  </a:lnTo>
                  <a:lnTo>
                    <a:pt x="2056638" y="290449"/>
                  </a:lnTo>
                  <a:lnTo>
                    <a:pt x="2043658" y="271182"/>
                  </a:lnTo>
                  <a:lnTo>
                    <a:pt x="2018029" y="236982"/>
                  </a:lnTo>
                  <a:lnTo>
                    <a:pt x="1980898" y="218836"/>
                  </a:lnTo>
                  <a:lnTo>
                    <a:pt x="1959102" y="217805"/>
                  </a:lnTo>
                  <a:lnTo>
                    <a:pt x="1944242" y="217805"/>
                  </a:lnTo>
                  <a:lnTo>
                    <a:pt x="1944242" y="369443"/>
                  </a:lnTo>
                  <a:lnTo>
                    <a:pt x="1870837" y="369443"/>
                  </a:lnTo>
                  <a:lnTo>
                    <a:pt x="1870837" y="6223"/>
                  </a:lnTo>
                  <a:close/>
                </a:path>
                <a:path w="2891154" h="375919">
                  <a:moveTo>
                    <a:pt x="1504314" y="6223"/>
                  </a:moveTo>
                  <a:lnTo>
                    <a:pt x="1577720" y="6223"/>
                  </a:lnTo>
                  <a:lnTo>
                    <a:pt x="1577720" y="202946"/>
                  </a:lnTo>
                  <a:lnTo>
                    <a:pt x="1577887" y="224307"/>
                  </a:lnTo>
                  <a:lnTo>
                    <a:pt x="1580388" y="263651"/>
                  </a:lnTo>
                  <a:lnTo>
                    <a:pt x="1602866" y="299466"/>
                  </a:lnTo>
                  <a:lnTo>
                    <a:pt x="1651253" y="312928"/>
                  </a:lnTo>
                  <a:lnTo>
                    <a:pt x="1665920" y="312140"/>
                  </a:lnTo>
                  <a:lnTo>
                    <a:pt x="1705490" y="293487"/>
                  </a:lnTo>
                  <a:lnTo>
                    <a:pt x="1719881" y="244189"/>
                  </a:lnTo>
                  <a:lnTo>
                    <a:pt x="1720723" y="207137"/>
                  </a:lnTo>
                  <a:lnTo>
                    <a:pt x="1720723" y="6223"/>
                  </a:lnTo>
                  <a:lnTo>
                    <a:pt x="1794002" y="6223"/>
                  </a:lnTo>
                  <a:lnTo>
                    <a:pt x="1794002" y="196976"/>
                  </a:lnTo>
                  <a:lnTo>
                    <a:pt x="1793640" y="227318"/>
                  </a:lnTo>
                  <a:lnTo>
                    <a:pt x="1790680" y="273522"/>
                  </a:lnTo>
                  <a:lnTo>
                    <a:pt x="1779635" y="314372"/>
                  </a:lnTo>
                  <a:lnTo>
                    <a:pt x="1747504" y="351726"/>
                  </a:lnTo>
                  <a:lnTo>
                    <a:pt x="1709011" y="369450"/>
                  </a:lnTo>
                  <a:lnTo>
                    <a:pt x="1653539" y="375666"/>
                  </a:lnTo>
                  <a:lnTo>
                    <a:pt x="1629106" y="374923"/>
                  </a:lnTo>
                  <a:lnTo>
                    <a:pt x="1589621" y="368915"/>
                  </a:lnTo>
                  <a:lnTo>
                    <a:pt x="1550527" y="349805"/>
                  </a:lnTo>
                  <a:lnTo>
                    <a:pt x="1519174" y="312785"/>
                  </a:lnTo>
                  <a:lnTo>
                    <a:pt x="1508386" y="274748"/>
                  </a:lnTo>
                  <a:lnTo>
                    <a:pt x="1504767" y="228647"/>
                  </a:lnTo>
                  <a:lnTo>
                    <a:pt x="1504314" y="200025"/>
                  </a:lnTo>
                  <a:lnTo>
                    <a:pt x="1504314" y="6223"/>
                  </a:lnTo>
                  <a:close/>
                </a:path>
                <a:path w="2891154" h="375919">
                  <a:moveTo>
                    <a:pt x="1166494" y="6223"/>
                  </a:moveTo>
                  <a:lnTo>
                    <a:pt x="1284224" y="6223"/>
                  </a:lnTo>
                  <a:lnTo>
                    <a:pt x="1314751" y="6558"/>
                  </a:lnTo>
                  <a:lnTo>
                    <a:pt x="1358376" y="9276"/>
                  </a:lnTo>
                  <a:lnTo>
                    <a:pt x="1400143" y="24653"/>
                  </a:lnTo>
                  <a:lnTo>
                    <a:pt x="1432911" y="61940"/>
                  </a:lnTo>
                  <a:lnTo>
                    <a:pt x="1444752" y="117983"/>
                  </a:lnTo>
                  <a:lnTo>
                    <a:pt x="1443991" y="134006"/>
                  </a:lnTo>
                  <a:lnTo>
                    <a:pt x="1432687" y="174244"/>
                  </a:lnTo>
                  <a:lnTo>
                    <a:pt x="1401826" y="210058"/>
                  </a:lnTo>
                  <a:lnTo>
                    <a:pt x="1363726" y="227203"/>
                  </a:lnTo>
                  <a:lnTo>
                    <a:pt x="1311112" y="232096"/>
                  </a:lnTo>
                  <a:lnTo>
                    <a:pt x="1287652" y="232410"/>
                  </a:lnTo>
                  <a:lnTo>
                    <a:pt x="1239901" y="232410"/>
                  </a:lnTo>
                  <a:lnTo>
                    <a:pt x="1239901" y="369443"/>
                  </a:lnTo>
                  <a:lnTo>
                    <a:pt x="1166494" y="369443"/>
                  </a:lnTo>
                  <a:lnTo>
                    <a:pt x="1166494" y="6223"/>
                  </a:lnTo>
                  <a:close/>
                </a:path>
                <a:path w="2891154" h="375919">
                  <a:moveTo>
                    <a:pt x="743330" y="6223"/>
                  </a:moveTo>
                  <a:lnTo>
                    <a:pt x="853186" y="6223"/>
                  </a:lnTo>
                  <a:lnTo>
                    <a:pt x="919099" y="254000"/>
                  </a:lnTo>
                  <a:lnTo>
                    <a:pt x="984250" y="6223"/>
                  </a:lnTo>
                  <a:lnTo>
                    <a:pt x="1094231" y="6223"/>
                  </a:lnTo>
                  <a:lnTo>
                    <a:pt x="1094231" y="369443"/>
                  </a:lnTo>
                  <a:lnTo>
                    <a:pt x="1026160" y="369443"/>
                  </a:lnTo>
                  <a:lnTo>
                    <a:pt x="1026160" y="83566"/>
                  </a:lnTo>
                  <a:lnTo>
                    <a:pt x="954024" y="369443"/>
                  </a:lnTo>
                  <a:lnTo>
                    <a:pt x="883412" y="369443"/>
                  </a:lnTo>
                  <a:lnTo>
                    <a:pt x="811529" y="83566"/>
                  </a:lnTo>
                  <a:lnTo>
                    <a:pt x="811529" y="369443"/>
                  </a:lnTo>
                  <a:lnTo>
                    <a:pt x="743330" y="369443"/>
                  </a:lnTo>
                  <a:lnTo>
                    <a:pt x="743330" y="6223"/>
                  </a:lnTo>
                  <a:close/>
                </a:path>
                <a:path w="2891154" h="375919">
                  <a:moveTo>
                    <a:pt x="483235" y="6223"/>
                  </a:moveTo>
                  <a:lnTo>
                    <a:pt x="560704" y="6223"/>
                  </a:lnTo>
                  <a:lnTo>
                    <a:pt x="706247" y="369443"/>
                  </a:lnTo>
                  <a:lnTo>
                    <a:pt x="626363" y="369443"/>
                  </a:lnTo>
                  <a:lnTo>
                    <a:pt x="594740" y="287020"/>
                  </a:lnTo>
                  <a:lnTo>
                    <a:pt x="449452" y="287020"/>
                  </a:lnTo>
                  <a:lnTo>
                    <a:pt x="419480" y="369443"/>
                  </a:lnTo>
                  <a:lnTo>
                    <a:pt x="341629" y="369443"/>
                  </a:lnTo>
                  <a:lnTo>
                    <a:pt x="483235" y="6223"/>
                  </a:lnTo>
                  <a:close/>
                </a:path>
                <a:path w="2891154" h="375919">
                  <a:moveTo>
                    <a:pt x="169925" y="0"/>
                  </a:moveTo>
                  <a:lnTo>
                    <a:pt x="230330" y="9874"/>
                  </a:lnTo>
                  <a:lnTo>
                    <a:pt x="278256" y="39370"/>
                  </a:lnTo>
                  <a:lnTo>
                    <a:pt x="308492" y="85768"/>
                  </a:lnTo>
                  <a:lnTo>
                    <a:pt x="315467" y="106299"/>
                  </a:lnTo>
                  <a:lnTo>
                    <a:pt x="242824" y="123698"/>
                  </a:lnTo>
                  <a:lnTo>
                    <a:pt x="238706" y="110267"/>
                  </a:lnTo>
                  <a:lnTo>
                    <a:pt x="232838" y="98361"/>
                  </a:lnTo>
                  <a:lnTo>
                    <a:pt x="205140" y="71953"/>
                  </a:lnTo>
                  <a:lnTo>
                    <a:pt x="166242" y="62737"/>
                  </a:lnTo>
                  <a:lnTo>
                    <a:pt x="147002" y="64547"/>
                  </a:lnTo>
                  <a:lnTo>
                    <a:pt x="100710" y="91694"/>
                  </a:lnTo>
                  <a:lnTo>
                    <a:pt x="81851" y="129682"/>
                  </a:lnTo>
                  <a:lnTo>
                    <a:pt x="75564" y="185674"/>
                  </a:lnTo>
                  <a:lnTo>
                    <a:pt x="77112" y="217602"/>
                  </a:lnTo>
                  <a:lnTo>
                    <a:pt x="89495" y="266648"/>
                  </a:lnTo>
                  <a:lnTo>
                    <a:pt x="113641" y="296533"/>
                  </a:lnTo>
                  <a:lnTo>
                    <a:pt x="164718" y="312928"/>
                  </a:lnTo>
                  <a:lnTo>
                    <a:pt x="178863" y="311781"/>
                  </a:lnTo>
                  <a:lnTo>
                    <a:pt x="215011" y="294386"/>
                  </a:lnTo>
                  <a:lnTo>
                    <a:pt x="239924" y="254559"/>
                  </a:lnTo>
                  <a:lnTo>
                    <a:pt x="245237" y="235966"/>
                  </a:lnTo>
                  <a:lnTo>
                    <a:pt x="316356" y="258445"/>
                  </a:lnTo>
                  <a:lnTo>
                    <a:pt x="294655" y="310261"/>
                  </a:lnTo>
                  <a:lnTo>
                    <a:pt x="262000" y="346837"/>
                  </a:lnTo>
                  <a:lnTo>
                    <a:pt x="218836" y="368442"/>
                  </a:lnTo>
                  <a:lnTo>
                    <a:pt x="165480" y="375666"/>
                  </a:lnTo>
                  <a:lnTo>
                    <a:pt x="130905" y="372572"/>
                  </a:lnTo>
                  <a:lnTo>
                    <a:pt x="71469" y="347858"/>
                  </a:lnTo>
                  <a:lnTo>
                    <a:pt x="26199" y="299253"/>
                  </a:lnTo>
                  <a:lnTo>
                    <a:pt x="2907" y="231661"/>
                  </a:lnTo>
                  <a:lnTo>
                    <a:pt x="0" y="191008"/>
                  </a:lnTo>
                  <a:lnTo>
                    <a:pt x="2926" y="148212"/>
                  </a:lnTo>
                  <a:lnTo>
                    <a:pt x="11699" y="110490"/>
                  </a:lnTo>
                  <a:lnTo>
                    <a:pt x="46735" y="50165"/>
                  </a:lnTo>
                  <a:lnTo>
                    <a:pt x="100996" y="12557"/>
                  </a:lnTo>
                  <a:lnTo>
                    <a:pt x="133639" y="3141"/>
                  </a:lnTo>
                  <a:lnTo>
                    <a:pt x="169925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101" y="1187043"/>
            <a:ext cx="834009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Campuran</a:t>
            </a:r>
            <a:r>
              <a:rPr sz="2000" spc="4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adalah</a:t>
            </a:r>
            <a:r>
              <a:rPr sz="2000" spc="4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gabungan</a:t>
            </a:r>
            <a:r>
              <a:rPr sz="2000" spc="40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dari</a:t>
            </a:r>
            <a:r>
              <a:rPr sz="2000" spc="409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beberapa</a:t>
            </a:r>
            <a:r>
              <a:rPr sz="2000" spc="4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zat</a:t>
            </a:r>
            <a:r>
              <a:rPr sz="2000" spc="4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yang</a:t>
            </a:r>
            <a:r>
              <a:rPr sz="2000" spc="4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saling</a:t>
            </a:r>
            <a:r>
              <a:rPr sz="2000" spc="4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bergabung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tanpa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melakukan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reaksi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kimia.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 MT"/>
                <a:cs typeface="Arial MT"/>
              </a:rPr>
              <a:t>Contoh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Campuran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gula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kopi</a:t>
            </a:r>
            <a:endParaRPr sz="2000">
              <a:latin typeface="Arial MT"/>
              <a:cs typeface="Arial MT"/>
            </a:endParaRPr>
          </a:p>
          <a:p>
            <a:pPr marL="354965" marR="4261485" indent="-354965">
              <a:lnSpc>
                <a:spcPct val="15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Udara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terdiri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dari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campuran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oksigen,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nitrogen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debu.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3609" y="4197181"/>
            <a:ext cx="2124318" cy="23046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34257" y="2248146"/>
            <a:ext cx="2998466" cy="42307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0176" y="545465"/>
            <a:ext cx="7126605" cy="423545"/>
            <a:chOff x="1030176" y="545465"/>
            <a:chExt cx="7126605" cy="423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0176" y="803168"/>
              <a:ext cx="7126314" cy="1653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634" y="550037"/>
              <a:ext cx="7110082" cy="2630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083" y="693166"/>
              <a:ext cx="117602" cy="770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81783" y="613664"/>
              <a:ext cx="5473700" cy="94615"/>
            </a:xfrm>
            <a:custGeom>
              <a:avLst/>
              <a:gdLst/>
              <a:ahLst/>
              <a:cxnLst/>
              <a:rect l="l" t="t" r="r" b="b"/>
              <a:pathLst>
                <a:path w="5473700" h="94615">
                  <a:moveTo>
                    <a:pt x="5438394" y="0"/>
                  </a:moveTo>
                  <a:lnTo>
                    <a:pt x="5404104" y="94234"/>
                  </a:lnTo>
                  <a:lnTo>
                    <a:pt x="5473446" y="94234"/>
                  </a:lnTo>
                  <a:lnTo>
                    <a:pt x="5438394" y="0"/>
                  </a:lnTo>
                  <a:close/>
                </a:path>
                <a:path w="5473700" h="94615">
                  <a:moveTo>
                    <a:pt x="4886706" y="0"/>
                  </a:moveTo>
                  <a:lnTo>
                    <a:pt x="4852416" y="94234"/>
                  </a:lnTo>
                  <a:lnTo>
                    <a:pt x="4921758" y="94234"/>
                  </a:lnTo>
                  <a:lnTo>
                    <a:pt x="4886706" y="0"/>
                  </a:lnTo>
                  <a:close/>
                </a:path>
                <a:path w="5473700" h="94615">
                  <a:moveTo>
                    <a:pt x="3339846" y="0"/>
                  </a:moveTo>
                  <a:lnTo>
                    <a:pt x="3305555" y="94234"/>
                  </a:lnTo>
                  <a:lnTo>
                    <a:pt x="3374898" y="94234"/>
                  </a:lnTo>
                  <a:lnTo>
                    <a:pt x="3339846" y="0"/>
                  </a:lnTo>
                  <a:close/>
                </a:path>
                <a:path w="5473700" h="94615">
                  <a:moveTo>
                    <a:pt x="2465070" y="0"/>
                  </a:moveTo>
                  <a:lnTo>
                    <a:pt x="2430780" y="94234"/>
                  </a:lnTo>
                  <a:lnTo>
                    <a:pt x="2500122" y="94234"/>
                  </a:lnTo>
                  <a:lnTo>
                    <a:pt x="2465070" y="0"/>
                  </a:lnTo>
                  <a:close/>
                </a:path>
                <a:path w="5473700" h="94615">
                  <a:moveTo>
                    <a:pt x="1165097" y="0"/>
                  </a:moveTo>
                  <a:lnTo>
                    <a:pt x="1130808" y="94234"/>
                  </a:lnTo>
                  <a:lnTo>
                    <a:pt x="1200150" y="94234"/>
                  </a:lnTo>
                  <a:lnTo>
                    <a:pt x="1165097" y="0"/>
                  </a:lnTo>
                  <a:close/>
                </a:path>
                <a:path w="5473700" h="94615">
                  <a:moveTo>
                    <a:pt x="290322" y="0"/>
                  </a:moveTo>
                  <a:lnTo>
                    <a:pt x="256031" y="94234"/>
                  </a:lnTo>
                  <a:lnTo>
                    <a:pt x="325374" y="94234"/>
                  </a:lnTo>
                  <a:lnTo>
                    <a:pt x="290322" y="0"/>
                  </a:lnTo>
                  <a:close/>
                </a:path>
                <a:path w="5473700" h="94615">
                  <a:moveTo>
                    <a:pt x="34290" y="0"/>
                  </a:moveTo>
                  <a:lnTo>
                    <a:pt x="0" y="94234"/>
                  </a:lnTo>
                  <a:lnTo>
                    <a:pt x="69342" y="94234"/>
                  </a:lnTo>
                  <a:lnTo>
                    <a:pt x="3429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2510" y="592709"/>
              <a:ext cx="117856" cy="1775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8116" y="592709"/>
              <a:ext cx="112776" cy="736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5609" y="592709"/>
              <a:ext cx="99695" cy="812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6954" y="592709"/>
              <a:ext cx="117856" cy="1775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9051" y="592709"/>
              <a:ext cx="112776" cy="736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6383" y="592709"/>
              <a:ext cx="99656" cy="812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5083" y="592074"/>
              <a:ext cx="108331" cy="6794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39634" y="550037"/>
              <a:ext cx="7110095" cy="263525"/>
            </a:xfrm>
            <a:custGeom>
              <a:avLst/>
              <a:gdLst/>
              <a:ahLst/>
              <a:cxnLst/>
              <a:rect l="l" t="t" r="r" b="b"/>
              <a:pathLst>
                <a:path w="7110095" h="263525">
                  <a:moveTo>
                    <a:pt x="6953999" y="4317"/>
                  </a:moveTo>
                  <a:lnTo>
                    <a:pt x="7008355" y="4317"/>
                  </a:lnTo>
                  <a:lnTo>
                    <a:pt x="7110082" y="258445"/>
                  </a:lnTo>
                  <a:lnTo>
                    <a:pt x="7054202" y="258445"/>
                  </a:lnTo>
                  <a:lnTo>
                    <a:pt x="7032104" y="200787"/>
                  </a:lnTo>
                  <a:lnTo>
                    <a:pt x="6930504" y="200787"/>
                  </a:lnTo>
                  <a:lnTo>
                    <a:pt x="6909422" y="258445"/>
                  </a:lnTo>
                  <a:lnTo>
                    <a:pt x="6855066" y="258445"/>
                  </a:lnTo>
                  <a:lnTo>
                    <a:pt x="6953999" y="4317"/>
                  </a:lnTo>
                  <a:close/>
                </a:path>
                <a:path w="7110095" h="263525">
                  <a:moveTo>
                    <a:pt x="6540741" y="4317"/>
                  </a:moveTo>
                  <a:lnTo>
                    <a:pt x="6593319" y="4317"/>
                  </a:lnTo>
                  <a:lnTo>
                    <a:pt x="6631673" y="178942"/>
                  </a:lnTo>
                  <a:lnTo>
                    <a:pt x="6678155" y="4317"/>
                  </a:lnTo>
                  <a:lnTo>
                    <a:pt x="6739115" y="4317"/>
                  </a:lnTo>
                  <a:lnTo>
                    <a:pt x="6783692" y="181863"/>
                  </a:lnTo>
                  <a:lnTo>
                    <a:pt x="6822681" y="4317"/>
                  </a:lnTo>
                  <a:lnTo>
                    <a:pt x="6874370" y="4317"/>
                  </a:lnTo>
                  <a:lnTo>
                    <a:pt x="6812648" y="258445"/>
                  </a:lnTo>
                  <a:lnTo>
                    <a:pt x="6758165" y="258445"/>
                  </a:lnTo>
                  <a:lnTo>
                    <a:pt x="6707619" y="68452"/>
                  </a:lnTo>
                  <a:lnTo>
                    <a:pt x="6657073" y="258445"/>
                  </a:lnTo>
                  <a:lnTo>
                    <a:pt x="6601447" y="258445"/>
                  </a:lnTo>
                  <a:lnTo>
                    <a:pt x="6540741" y="4317"/>
                  </a:lnTo>
                  <a:close/>
                </a:path>
                <a:path w="7110095" h="263525">
                  <a:moveTo>
                    <a:pt x="6402311" y="4317"/>
                  </a:moveTo>
                  <a:lnTo>
                    <a:pt x="6456667" y="4317"/>
                  </a:lnTo>
                  <a:lnTo>
                    <a:pt x="6558394" y="258445"/>
                  </a:lnTo>
                  <a:lnTo>
                    <a:pt x="6502514" y="258445"/>
                  </a:lnTo>
                  <a:lnTo>
                    <a:pt x="6480416" y="200787"/>
                  </a:lnTo>
                  <a:lnTo>
                    <a:pt x="6378816" y="200787"/>
                  </a:lnTo>
                  <a:lnTo>
                    <a:pt x="6357734" y="258445"/>
                  </a:lnTo>
                  <a:lnTo>
                    <a:pt x="6303378" y="258445"/>
                  </a:lnTo>
                  <a:lnTo>
                    <a:pt x="6402311" y="4317"/>
                  </a:lnTo>
                  <a:close/>
                </a:path>
                <a:path w="7110095" h="263525">
                  <a:moveTo>
                    <a:pt x="6098654" y="4317"/>
                  </a:moveTo>
                  <a:lnTo>
                    <a:pt x="6158725" y="4317"/>
                  </a:lnTo>
                  <a:lnTo>
                    <a:pt x="6218542" y="104901"/>
                  </a:lnTo>
                  <a:lnTo>
                    <a:pt x="6277216" y="4317"/>
                  </a:lnTo>
                  <a:lnTo>
                    <a:pt x="6336271" y="4317"/>
                  </a:lnTo>
                  <a:lnTo>
                    <a:pt x="6242799" y="151891"/>
                  </a:lnTo>
                  <a:lnTo>
                    <a:pt x="6242799" y="258445"/>
                  </a:lnTo>
                  <a:lnTo>
                    <a:pt x="6191745" y="258445"/>
                  </a:lnTo>
                  <a:lnTo>
                    <a:pt x="6191745" y="151511"/>
                  </a:lnTo>
                  <a:lnTo>
                    <a:pt x="6098654" y="4317"/>
                  </a:lnTo>
                  <a:close/>
                </a:path>
                <a:path w="7110095" h="263525">
                  <a:moveTo>
                    <a:pt x="5869419" y="4317"/>
                  </a:moveTo>
                  <a:lnTo>
                    <a:pt x="5919330" y="4317"/>
                  </a:lnTo>
                  <a:lnTo>
                    <a:pt x="6023470" y="173989"/>
                  </a:lnTo>
                  <a:lnTo>
                    <a:pt x="6023470" y="4317"/>
                  </a:lnTo>
                  <a:lnTo>
                    <a:pt x="6071095" y="4317"/>
                  </a:lnTo>
                  <a:lnTo>
                    <a:pt x="6071095" y="258445"/>
                  </a:lnTo>
                  <a:lnTo>
                    <a:pt x="6019660" y="258445"/>
                  </a:lnTo>
                  <a:lnTo>
                    <a:pt x="5917171" y="92710"/>
                  </a:lnTo>
                  <a:lnTo>
                    <a:pt x="5917171" y="258445"/>
                  </a:lnTo>
                  <a:lnTo>
                    <a:pt x="5869419" y="258445"/>
                  </a:lnTo>
                  <a:lnTo>
                    <a:pt x="5869419" y="4317"/>
                  </a:lnTo>
                  <a:close/>
                </a:path>
                <a:path w="7110095" h="263525">
                  <a:moveTo>
                    <a:pt x="5632691" y="4317"/>
                  </a:moveTo>
                  <a:lnTo>
                    <a:pt x="5821159" y="4317"/>
                  </a:lnTo>
                  <a:lnTo>
                    <a:pt x="5821159" y="47243"/>
                  </a:lnTo>
                  <a:lnTo>
                    <a:pt x="5683999" y="47243"/>
                  </a:lnTo>
                  <a:lnTo>
                    <a:pt x="5683999" y="103632"/>
                  </a:lnTo>
                  <a:lnTo>
                    <a:pt x="5811634" y="103632"/>
                  </a:lnTo>
                  <a:lnTo>
                    <a:pt x="5811634" y="146430"/>
                  </a:lnTo>
                  <a:lnTo>
                    <a:pt x="5683999" y="146430"/>
                  </a:lnTo>
                  <a:lnTo>
                    <a:pt x="5683999" y="215646"/>
                  </a:lnTo>
                  <a:lnTo>
                    <a:pt x="5825985" y="215646"/>
                  </a:lnTo>
                  <a:lnTo>
                    <a:pt x="5825985" y="258445"/>
                  </a:lnTo>
                  <a:lnTo>
                    <a:pt x="5632691" y="258445"/>
                  </a:lnTo>
                  <a:lnTo>
                    <a:pt x="5632691" y="4317"/>
                  </a:lnTo>
                  <a:close/>
                </a:path>
                <a:path w="7110095" h="263525">
                  <a:moveTo>
                    <a:pt x="5038839" y="4317"/>
                  </a:moveTo>
                  <a:lnTo>
                    <a:pt x="5088750" y="4317"/>
                  </a:lnTo>
                  <a:lnTo>
                    <a:pt x="5192890" y="173989"/>
                  </a:lnTo>
                  <a:lnTo>
                    <a:pt x="5192890" y="4317"/>
                  </a:lnTo>
                  <a:lnTo>
                    <a:pt x="5240515" y="4317"/>
                  </a:lnTo>
                  <a:lnTo>
                    <a:pt x="5240515" y="258445"/>
                  </a:lnTo>
                  <a:lnTo>
                    <a:pt x="5189080" y="258445"/>
                  </a:lnTo>
                  <a:lnTo>
                    <a:pt x="5086591" y="92710"/>
                  </a:lnTo>
                  <a:lnTo>
                    <a:pt x="5086591" y="258445"/>
                  </a:lnTo>
                  <a:lnTo>
                    <a:pt x="5038839" y="258445"/>
                  </a:lnTo>
                  <a:lnTo>
                    <a:pt x="5038839" y="4317"/>
                  </a:lnTo>
                  <a:close/>
                </a:path>
                <a:path w="7110095" h="263525">
                  <a:moveTo>
                    <a:pt x="4855451" y="4317"/>
                  </a:moveTo>
                  <a:lnTo>
                    <a:pt x="4909807" y="4317"/>
                  </a:lnTo>
                  <a:lnTo>
                    <a:pt x="5011534" y="258445"/>
                  </a:lnTo>
                  <a:lnTo>
                    <a:pt x="4955654" y="258445"/>
                  </a:lnTo>
                  <a:lnTo>
                    <a:pt x="4933556" y="200787"/>
                  </a:lnTo>
                  <a:lnTo>
                    <a:pt x="4831956" y="200787"/>
                  </a:lnTo>
                  <a:lnTo>
                    <a:pt x="4810874" y="258445"/>
                  </a:lnTo>
                  <a:lnTo>
                    <a:pt x="4756518" y="258445"/>
                  </a:lnTo>
                  <a:lnTo>
                    <a:pt x="4855451" y="4317"/>
                  </a:lnTo>
                  <a:close/>
                </a:path>
                <a:path w="7110095" h="263525">
                  <a:moveTo>
                    <a:pt x="4526140" y="4317"/>
                  </a:moveTo>
                  <a:lnTo>
                    <a:pt x="4619866" y="4317"/>
                  </a:lnTo>
                  <a:lnTo>
                    <a:pt x="4634820" y="4625"/>
                  </a:lnTo>
                  <a:lnTo>
                    <a:pt x="4679068" y="13098"/>
                  </a:lnTo>
                  <a:lnTo>
                    <a:pt x="4714112" y="41443"/>
                  </a:lnTo>
                  <a:lnTo>
                    <a:pt x="4734531" y="86673"/>
                  </a:lnTo>
                  <a:lnTo>
                    <a:pt x="4739246" y="133858"/>
                  </a:lnTo>
                  <a:lnTo>
                    <a:pt x="4738748" y="148955"/>
                  </a:lnTo>
                  <a:lnTo>
                    <a:pt x="4731372" y="187960"/>
                  </a:lnTo>
                  <a:lnTo>
                    <a:pt x="4712530" y="223553"/>
                  </a:lnTo>
                  <a:lnTo>
                    <a:pt x="4678887" y="249114"/>
                  </a:lnTo>
                  <a:lnTo>
                    <a:pt x="4636158" y="258111"/>
                  </a:lnTo>
                  <a:lnTo>
                    <a:pt x="4622660" y="258445"/>
                  </a:lnTo>
                  <a:lnTo>
                    <a:pt x="4526140" y="258445"/>
                  </a:lnTo>
                  <a:lnTo>
                    <a:pt x="4526140" y="4317"/>
                  </a:lnTo>
                  <a:close/>
                </a:path>
                <a:path w="7110095" h="263525">
                  <a:moveTo>
                    <a:pt x="4164063" y="4317"/>
                  </a:moveTo>
                  <a:lnTo>
                    <a:pt x="4213974" y="4317"/>
                  </a:lnTo>
                  <a:lnTo>
                    <a:pt x="4318114" y="173989"/>
                  </a:lnTo>
                  <a:lnTo>
                    <a:pt x="4318114" y="4317"/>
                  </a:lnTo>
                  <a:lnTo>
                    <a:pt x="4365739" y="4317"/>
                  </a:lnTo>
                  <a:lnTo>
                    <a:pt x="4365739" y="258445"/>
                  </a:lnTo>
                  <a:lnTo>
                    <a:pt x="4314304" y="258445"/>
                  </a:lnTo>
                  <a:lnTo>
                    <a:pt x="4211815" y="92710"/>
                  </a:lnTo>
                  <a:lnTo>
                    <a:pt x="4211815" y="258445"/>
                  </a:lnTo>
                  <a:lnTo>
                    <a:pt x="4164063" y="258445"/>
                  </a:lnTo>
                  <a:lnTo>
                    <a:pt x="4164063" y="4317"/>
                  </a:lnTo>
                  <a:close/>
                </a:path>
                <a:path w="7110095" h="263525">
                  <a:moveTo>
                    <a:pt x="3980675" y="4317"/>
                  </a:moveTo>
                  <a:lnTo>
                    <a:pt x="4035031" y="4317"/>
                  </a:lnTo>
                  <a:lnTo>
                    <a:pt x="4136758" y="258445"/>
                  </a:lnTo>
                  <a:lnTo>
                    <a:pt x="4080878" y="258445"/>
                  </a:lnTo>
                  <a:lnTo>
                    <a:pt x="4058780" y="200787"/>
                  </a:lnTo>
                  <a:lnTo>
                    <a:pt x="3957180" y="200787"/>
                  </a:lnTo>
                  <a:lnTo>
                    <a:pt x="3936098" y="258445"/>
                  </a:lnTo>
                  <a:lnTo>
                    <a:pt x="3881742" y="258445"/>
                  </a:lnTo>
                  <a:lnTo>
                    <a:pt x="3980675" y="4317"/>
                  </a:lnTo>
                  <a:close/>
                </a:path>
                <a:path w="7110095" h="263525">
                  <a:moveTo>
                    <a:pt x="3651618" y="4317"/>
                  </a:moveTo>
                  <a:lnTo>
                    <a:pt x="3759695" y="4317"/>
                  </a:lnTo>
                  <a:lnTo>
                    <a:pt x="3778675" y="4746"/>
                  </a:lnTo>
                  <a:lnTo>
                    <a:pt x="3818877" y="11175"/>
                  </a:lnTo>
                  <a:lnTo>
                    <a:pt x="3848468" y="35560"/>
                  </a:lnTo>
                  <a:lnTo>
                    <a:pt x="3859517" y="75564"/>
                  </a:lnTo>
                  <a:lnTo>
                    <a:pt x="3858469" y="89233"/>
                  </a:lnTo>
                  <a:lnTo>
                    <a:pt x="3833323" y="131284"/>
                  </a:lnTo>
                  <a:lnTo>
                    <a:pt x="3792461" y="146303"/>
                  </a:lnTo>
                  <a:lnTo>
                    <a:pt x="3800408" y="151280"/>
                  </a:lnTo>
                  <a:lnTo>
                    <a:pt x="3832640" y="183753"/>
                  </a:lnTo>
                  <a:lnTo>
                    <a:pt x="3880218" y="258445"/>
                  </a:lnTo>
                  <a:lnTo>
                    <a:pt x="3818877" y="258445"/>
                  </a:lnTo>
                  <a:lnTo>
                    <a:pt x="3781666" y="203200"/>
                  </a:lnTo>
                  <a:lnTo>
                    <a:pt x="3772617" y="189722"/>
                  </a:lnTo>
                  <a:lnTo>
                    <a:pt x="3765092" y="179006"/>
                  </a:lnTo>
                  <a:lnTo>
                    <a:pt x="3734559" y="153953"/>
                  </a:lnTo>
                  <a:lnTo>
                    <a:pt x="3713467" y="152400"/>
                  </a:lnTo>
                  <a:lnTo>
                    <a:pt x="3703053" y="152400"/>
                  </a:lnTo>
                  <a:lnTo>
                    <a:pt x="3703053" y="258445"/>
                  </a:lnTo>
                  <a:lnTo>
                    <a:pt x="3651618" y="258445"/>
                  </a:lnTo>
                  <a:lnTo>
                    <a:pt x="3651618" y="4317"/>
                  </a:lnTo>
                  <a:close/>
                </a:path>
                <a:path w="7110095" h="263525">
                  <a:moveTo>
                    <a:pt x="3395078" y="4317"/>
                  </a:moveTo>
                  <a:lnTo>
                    <a:pt x="3446386" y="4317"/>
                  </a:lnTo>
                  <a:lnTo>
                    <a:pt x="3446386" y="141986"/>
                  </a:lnTo>
                  <a:lnTo>
                    <a:pt x="3446507" y="156918"/>
                  </a:lnTo>
                  <a:lnTo>
                    <a:pt x="3453942" y="198500"/>
                  </a:lnTo>
                  <a:lnTo>
                    <a:pt x="3487756" y="218354"/>
                  </a:lnTo>
                  <a:lnTo>
                    <a:pt x="3497948" y="218948"/>
                  </a:lnTo>
                  <a:lnTo>
                    <a:pt x="3508213" y="218398"/>
                  </a:lnTo>
                  <a:lnTo>
                    <a:pt x="3542557" y="194323"/>
                  </a:lnTo>
                  <a:lnTo>
                    <a:pt x="3546462" y="144907"/>
                  </a:lnTo>
                  <a:lnTo>
                    <a:pt x="3546462" y="4317"/>
                  </a:lnTo>
                  <a:lnTo>
                    <a:pt x="3597770" y="4317"/>
                  </a:lnTo>
                  <a:lnTo>
                    <a:pt x="3597770" y="137795"/>
                  </a:lnTo>
                  <a:lnTo>
                    <a:pt x="3597510" y="158986"/>
                  </a:lnTo>
                  <a:lnTo>
                    <a:pt x="3593706" y="202437"/>
                  </a:lnTo>
                  <a:lnTo>
                    <a:pt x="3572263" y="240587"/>
                  </a:lnTo>
                  <a:lnTo>
                    <a:pt x="3538316" y="258476"/>
                  </a:lnTo>
                  <a:lnTo>
                    <a:pt x="3499472" y="262763"/>
                  </a:lnTo>
                  <a:lnTo>
                    <a:pt x="3482374" y="262239"/>
                  </a:lnTo>
                  <a:lnTo>
                    <a:pt x="3444227" y="254380"/>
                  </a:lnTo>
                  <a:lnTo>
                    <a:pt x="3409534" y="225774"/>
                  </a:lnTo>
                  <a:lnTo>
                    <a:pt x="3396380" y="177323"/>
                  </a:lnTo>
                  <a:lnTo>
                    <a:pt x="3395078" y="139826"/>
                  </a:lnTo>
                  <a:lnTo>
                    <a:pt x="3395078" y="4317"/>
                  </a:lnTo>
                  <a:close/>
                </a:path>
                <a:path w="7110095" h="263525">
                  <a:moveTo>
                    <a:pt x="3159239" y="4317"/>
                  </a:moveTo>
                  <a:lnTo>
                    <a:pt x="3241662" y="4317"/>
                  </a:lnTo>
                  <a:lnTo>
                    <a:pt x="3262992" y="4556"/>
                  </a:lnTo>
                  <a:lnTo>
                    <a:pt x="3302622" y="8127"/>
                  </a:lnTo>
                  <a:lnTo>
                    <a:pt x="3339198" y="33020"/>
                  </a:lnTo>
                  <a:lnTo>
                    <a:pt x="3353930" y="82550"/>
                  </a:lnTo>
                  <a:lnTo>
                    <a:pt x="3353404" y="93735"/>
                  </a:lnTo>
                  <a:lnTo>
                    <a:pt x="3335816" y="136080"/>
                  </a:lnTo>
                  <a:lnTo>
                    <a:pt x="3304025" y="157118"/>
                  </a:lnTo>
                  <a:lnTo>
                    <a:pt x="3260462" y="162343"/>
                  </a:lnTo>
                  <a:lnTo>
                    <a:pt x="3244075" y="162560"/>
                  </a:lnTo>
                  <a:lnTo>
                    <a:pt x="3210547" y="162560"/>
                  </a:lnTo>
                  <a:lnTo>
                    <a:pt x="3210547" y="258445"/>
                  </a:lnTo>
                  <a:lnTo>
                    <a:pt x="3159239" y="258445"/>
                  </a:lnTo>
                  <a:lnTo>
                    <a:pt x="3159239" y="4317"/>
                  </a:lnTo>
                  <a:close/>
                </a:path>
                <a:path w="7110095" h="263525">
                  <a:moveTo>
                    <a:pt x="2862948" y="4317"/>
                  </a:moveTo>
                  <a:lnTo>
                    <a:pt x="2939656" y="4317"/>
                  </a:lnTo>
                  <a:lnTo>
                    <a:pt x="2985884" y="177673"/>
                  </a:lnTo>
                  <a:lnTo>
                    <a:pt x="3031477" y="4317"/>
                  </a:lnTo>
                  <a:lnTo>
                    <a:pt x="3108439" y="4317"/>
                  </a:lnTo>
                  <a:lnTo>
                    <a:pt x="3108439" y="258445"/>
                  </a:lnTo>
                  <a:lnTo>
                    <a:pt x="3060687" y="258445"/>
                  </a:lnTo>
                  <a:lnTo>
                    <a:pt x="3060687" y="58420"/>
                  </a:lnTo>
                  <a:lnTo>
                    <a:pt x="3010268" y="258445"/>
                  </a:lnTo>
                  <a:lnTo>
                    <a:pt x="2960865" y="258445"/>
                  </a:lnTo>
                  <a:lnTo>
                    <a:pt x="2910573" y="58420"/>
                  </a:lnTo>
                  <a:lnTo>
                    <a:pt x="2910573" y="258445"/>
                  </a:lnTo>
                  <a:lnTo>
                    <a:pt x="2862948" y="258445"/>
                  </a:lnTo>
                  <a:lnTo>
                    <a:pt x="2862948" y="4317"/>
                  </a:lnTo>
                  <a:close/>
                </a:path>
                <a:path w="7110095" h="263525">
                  <a:moveTo>
                    <a:pt x="2680703" y="4317"/>
                  </a:moveTo>
                  <a:lnTo>
                    <a:pt x="2735059" y="4317"/>
                  </a:lnTo>
                  <a:lnTo>
                    <a:pt x="2836786" y="258445"/>
                  </a:lnTo>
                  <a:lnTo>
                    <a:pt x="2780906" y="258445"/>
                  </a:lnTo>
                  <a:lnTo>
                    <a:pt x="2758808" y="200787"/>
                  </a:lnTo>
                  <a:lnTo>
                    <a:pt x="2657208" y="200787"/>
                  </a:lnTo>
                  <a:lnTo>
                    <a:pt x="2636126" y="258445"/>
                  </a:lnTo>
                  <a:lnTo>
                    <a:pt x="2581770" y="258445"/>
                  </a:lnTo>
                  <a:lnTo>
                    <a:pt x="2680703" y="4317"/>
                  </a:lnTo>
                  <a:close/>
                </a:path>
                <a:path w="7110095" h="263525">
                  <a:moveTo>
                    <a:pt x="1989315" y="4317"/>
                  </a:moveTo>
                  <a:lnTo>
                    <a:pt x="2039226" y="4317"/>
                  </a:lnTo>
                  <a:lnTo>
                    <a:pt x="2143366" y="173989"/>
                  </a:lnTo>
                  <a:lnTo>
                    <a:pt x="2143366" y="4317"/>
                  </a:lnTo>
                  <a:lnTo>
                    <a:pt x="2190991" y="4317"/>
                  </a:lnTo>
                  <a:lnTo>
                    <a:pt x="2190991" y="258445"/>
                  </a:lnTo>
                  <a:lnTo>
                    <a:pt x="2139556" y="258445"/>
                  </a:lnTo>
                  <a:lnTo>
                    <a:pt x="2037067" y="92710"/>
                  </a:lnTo>
                  <a:lnTo>
                    <a:pt x="2037067" y="258445"/>
                  </a:lnTo>
                  <a:lnTo>
                    <a:pt x="1989315" y="258445"/>
                  </a:lnTo>
                  <a:lnTo>
                    <a:pt x="1989315" y="4317"/>
                  </a:lnTo>
                  <a:close/>
                </a:path>
                <a:path w="7110095" h="263525">
                  <a:moveTo>
                    <a:pt x="1805927" y="4317"/>
                  </a:moveTo>
                  <a:lnTo>
                    <a:pt x="1860283" y="4317"/>
                  </a:lnTo>
                  <a:lnTo>
                    <a:pt x="1962010" y="258445"/>
                  </a:lnTo>
                  <a:lnTo>
                    <a:pt x="1906130" y="258445"/>
                  </a:lnTo>
                  <a:lnTo>
                    <a:pt x="1884032" y="200787"/>
                  </a:lnTo>
                  <a:lnTo>
                    <a:pt x="1782432" y="200787"/>
                  </a:lnTo>
                  <a:lnTo>
                    <a:pt x="1761350" y="258445"/>
                  </a:lnTo>
                  <a:lnTo>
                    <a:pt x="1706994" y="258445"/>
                  </a:lnTo>
                  <a:lnTo>
                    <a:pt x="1805927" y="4317"/>
                  </a:lnTo>
                  <a:close/>
                </a:path>
                <a:path w="7110095" h="263525">
                  <a:moveTo>
                    <a:pt x="1549895" y="4317"/>
                  </a:moveTo>
                  <a:lnTo>
                    <a:pt x="1604251" y="4317"/>
                  </a:lnTo>
                  <a:lnTo>
                    <a:pt x="1705978" y="258445"/>
                  </a:lnTo>
                  <a:lnTo>
                    <a:pt x="1650098" y="258445"/>
                  </a:lnTo>
                  <a:lnTo>
                    <a:pt x="1628000" y="200787"/>
                  </a:lnTo>
                  <a:lnTo>
                    <a:pt x="1526400" y="200787"/>
                  </a:lnTo>
                  <a:lnTo>
                    <a:pt x="1505318" y="258445"/>
                  </a:lnTo>
                  <a:lnTo>
                    <a:pt x="1450962" y="258445"/>
                  </a:lnTo>
                  <a:lnTo>
                    <a:pt x="1549895" y="4317"/>
                  </a:lnTo>
                  <a:close/>
                </a:path>
                <a:path w="7110095" h="263525">
                  <a:moveTo>
                    <a:pt x="1220584" y="4317"/>
                  </a:moveTo>
                  <a:lnTo>
                    <a:pt x="1314310" y="4317"/>
                  </a:lnTo>
                  <a:lnTo>
                    <a:pt x="1329264" y="4625"/>
                  </a:lnTo>
                  <a:lnTo>
                    <a:pt x="1373512" y="13098"/>
                  </a:lnTo>
                  <a:lnTo>
                    <a:pt x="1408556" y="41443"/>
                  </a:lnTo>
                  <a:lnTo>
                    <a:pt x="1428975" y="86673"/>
                  </a:lnTo>
                  <a:lnTo>
                    <a:pt x="1433690" y="133858"/>
                  </a:lnTo>
                  <a:lnTo>
                    <a:pt x="1433192" y="148955"/>
                  </a:lnTo>
                  <a:lnTo>
                    <a:pt x="1425816" y="187960"/>
                  </a:lnTo>
                  <a:lnTo>
                    <a:pt x="1406974" y="223553"/>
                  </a:lnTo>
                  <a:lnTo>
                    <a:pt x="1373331" y="249114"/>
                  </a:lnTo>
                  <a:lnTo>
                    <a:pt x="1330602" y="258111"/>
                  </a:lnTo>
                  <a:lnTo>
                    <a:pt x="1317104" y="258445"/>
                  </a:lnTo>
                  <a:lnTo>
                    <a:pt x="1220584" y="258445"/>
                  </a:lnTo>
                  <a:lnTo>
                    <a:pt x="1220584" y="4317"/>
                  </a:lnTo>
                  <a:close/>
                </a:path>
                <a:path w="7110095" h="263525">
                  <a:moveTo>
                    <a:pt x="984491" y="4317"/>
                  </a:moveTo>
                  <a:lnTo>
                    <a:pt x="1172959" y="4317"/>
                  </a:lnTo>
                  <a:lnTo>
                    <a:pt x="1172959" y="47243"/>
                  </a:lnTo>
                  <a:lnTo>
                    <a:pt x="1035799" y="47243"/>
                  </a:lnTo>
                  <a:lnTo>
                    <a:pt x="1035799" y="103632"/>
                  </a:lnTo>
                  <a:lnTo>
                    <a:pt x="1163434" y="103632"/>
                  </a:lnTo>
                  <a:lnTo>
                    <a:pt x="1163434" y="146430"/>
                  </a:lnTo>
                  <a:lnTo>
                    <a:pt x="1035799" y="146430"/>
                  </a:lnTo>
                  <a:lnTo>
                    <a:pt x="1035799" y="215646"/>
                  </a:lnTo>
                  <a:lnTo>
                    <a:pt x="1177785" y="215646"/>
                  </a:lnTo>
                  <a:lnTo>
                    <a:pt x="1177785" y="258445"/>
                  </a:lnTo>
                  <a:lnTo>
                    <a:pt x="984491" y="258445"/>
                  </a:lnTo>
                  <a:lnTo>
                    <a:pt x="984491" y="4317"/>
                  </a:lnTo>
                  <a:close/>
                </a:path>
                <a:path w="7110095" h="263525">
                  <a:moveTo>
                    <a:pt x="728586" y="4317"/>
                  </a:moveTo>
                  <a:lnTo>
                    <a:pt x="830313" y="4317"/>
                  </a:lnTo>
                  <a:lnTo>
                    <a:pt x="844410" y="4464"/>
                  </a:lnTo>
                  <a:lnTo>
                    <a:pt x="882490" y="8431"/>
                  </a:lnTo>
                  <a:lnTo>
                    <a:pt x="917101" y="32220"/>
                  </a:lnTo>
                  <a:lnTo>
                    <a:pt x="929119" y="68325"/>
                  </a:lnTo>
                  <a:lnTo>
                    <a:pt x="928504" y="77017"/>
                  </a:lnTo>
                  <a:lnTo>
                    <a:pt x="908100" y="114125"/>
                  </a:lnTo>
                  <a:lnTo>
                    <a:pt x="893305" y="123443"/>
                  </a:lnTo>
                  <a:lnTo>
                    <a:pt x="904259" y="127392"/>
                  </a:lnTo>
                  <a:lnTo>
                    <a:pt x="934546" y="154959"/>
                  </a:lnTo>
                  <a:lnTo>
                    <a:pt x="941565" y="184785"/>
                  </a:lnTo>
                  <a:lnTo>
                    <a:pt x="941065" y="193403"/>
                  </a:lnTo>
                  <a:lnTo>
                    <a:pt x="923944" y="233267"/>
                  </a:lnTo>
                  <a:lnTo>
                    <a:pt x="886909" y="255176"/>
                  </a:lnTo>
                  <a:lnTo>
                    <a:pt x="837437" y="258204"/>
                  </a:lnTo>
                  <a:lnTo>
                    <a:pt x="815200" y="258445"/>
                  </a:lnTo>
                  <a:lnTo>
                    <a:pt x="728586" y="258445"/>
                  </a:lnTo>
                  <a:lnTo>
                    <a:pt x="728586" y="4317"/>
                  </a:lnTo>
                  <a:close/>
                </a:path>
                <a:path w="7110095" h="263525">
                  <a:moveTo>
                    <a:pt x="472554" y="4317"/>
                  </a:moveTo>
                  <a:lnTo>
                    <a:pt x="580631" y="4317"/>
                  </a:lnTo>
                  <a:lnTo>
                    <a:pt x="599611" y="4746"/>
                  </a:lnTo>
                  <a:lnTo>
                    <a:pt x="639813" y="11175"/>
                  </a:lnTo>
                  <a:lnTo>
                    <a:pt x="669404" y="35560"/>
                  </a:lnTo>
                  <a:lnTo>
                    <a:pt x="680453" y="75564"/>
                  </a:lnTo>
                  <a:lnTo>
                    <a:pt x="679405" y="89233"/>
                  </a:lnTo>
                  <a:lnTo>
                    <a:pt x="654259" y="131284"/>
                  </a:lnTo>
                  <a:lnTo>
                    <a:pt x="613397" y="146303"/>
                  </a:lnTo>
                  <a:lnTo>
                    <a:pt x="621344" y="151280"/>
                  </a:lnTo>
                  <a:lnTo>
                    <a:pt x="653576" y="183753"/>
                  </a:lnTo>
                  <a:lnTo>
                    <a:pt x="701154" y="258445"/>
                  </a:lnTo>
                  <a:lnTo>
                    <a:pt x="639813" y="258445"/>
                  </a:lnTo>
                  <a:lnTo>
                    <a:pt x="602602" y="203200"/>
                  </a:lnTo>
                  <a:lnTo>
                    <a:pt x="593553" y="189722"/>
                  </a:lnTo>
                  <a:lnTo>
                    <a:pt x="586028" y="179006"/>
                  </a:lnTo>
                  <a:lnTo>
                    <a:pt x="555495" y="153953"/>
                  </a:lnTo>
                  <a:lnTo>
                    <a:pt x="534403" y="152400"/>
                  </a:lnTo>
                  <a:lnTo>
                    <a:pt x="523989" y="152400"/>
                  </a:lnTo>
                  <a:lnTo>
                    <a:pt x="523989" y="258445"/>
                  </a:lnTo>
                  <a:lnTo>
                    <a:pt x="472554" y="258445"/>
                  </a:lnTo>
                  <a:lnTo>
                    <a:pt x="472554" y="4317"/>
                  </a:lnTo>
                  <a:close/>
                </a:path>
                <a:path w="7110095" h="263525">
                  <a:moveTo>
                    <a:pt x="236207" y="4317"/>
                  </a:moveTo>
                  <a:lnTo>
                    <a:pt x="424675" y="4317"/>
                  </a:lnTo>
                  <a:lnTo>
                    <a:pt x="424675" y="47243"/>
                  </a:lnTo>
                  <a:lnTo>
                    <a:pt x="287515" y="47243"/>
                  </a:lnTo>
                  <a:lnTo>
                    <a:pt x="287515" y="103632"/>
                  </a:lnTo>
                  <a:lnTo>
                    <a:pt x="415150" y="103632"/>
                  </a:lnTo>
                  <a:lnTo>
                    <a:pt x="415150" y="146430"/>
                  </a:lnTo>
                  <a:lnTo>
                    <a:pt x="287515" y="146430"/>
                  </a:lnTo>
                  <a:lnTo>
                    <a:pt x="287515" y="215646"/>
                  </a:lnTo>
                  <a:lnTo>
                    <a:pt x="429501" y="215646"/>
                  </a:lnTo>
                  <a:lnTo>
                    <a:pt x="429501" y="258445"/>
                  </a:lnTo>
                  <a:lnTo>
                    <a:pt x="236207" y="258445"/>
                  </a:lnTo>
                  <a:lnTo>
                    <a:pt x="236207" y="4317"/>
                  </a:lnTo>
                  <a:close/>
                </a:path>
                <a:path w="7110095" h="263525">
                  <a:moveTo>
                    <a:pt x="0" y="4317"/>
                  </a:moveTo>
                  <a:lnTo>
                    <a:pt x="82359" y="4317"/>
                  </a:lnTo>
                  <a:lnTo>
                    <a:pt x="103726" y="4556"/>
                  </a:lnTo>
                  <a:lnTo>
                    <a:pt x="143395" y="8127"/>
                  </a:lnTo>
                  <a:lnTo>
                    <a:pt x="179971" y="33020"/>
                  </a:lnTo>
                  <a:lnTo>
                    <a:pt x="194716" y="82550"/>
                  </a:lnTo>
                  <a:lnTo>
                    <a:pt x="194185" y="93735"/>
                  </a:lnTo>
                  <a:lnTo>
                    <a:pt x="176572" y="136080"/>
                  </a:lnTo>
                  <a:lnTo>
                    <a:pt x="144747" y="157118"/>
                  </a:lnTo>
                  <a:lnTo>
                    <a:pt x="101184" y="162343"/>
                  </a:lnTo>
                  <a:lnTo>
                    <a:pt x="84785" y="162560"/>
                  </a:lnTo>
                  <a:lnTo>
                    <a:pt x="51320" y="162560"/>
                  </a:lnTo>
                  <a:lnTo>
                    <a:pt x="51320" y="258445"/>
                  </a:lnTo>
                  <a:lnTo>
                    <a:pt x="0" y="258445"/>
                  </a:lnTo>
                  <a:lnTo>
                    <a:pt x="0" y="4317"/>
                  </a:lnTo>
                  <a:close/>
                </a:path>
                <a:path w="7110095" h="263525">
                  <a:moveTo>
                    <a:pt x="5485371" y="0"/>
                  </a:moveTo>
                  <a:lnTo>
                    <a:pt x="5527392" y="5238"/>
                  </a:lnTo>
                  <a:lnTo>
                    <a:pt x="5568155" y="32313"/>
                  </a:lnTo>
                  <a:lnTo>
                    <a:pt x="5582907" y="76962"/>
                  </a:lnTo>
                  <a:lnTo>
                    <a:pt x="5531599" y="79248"/>
                  </a:lnTo>
                  <a:lnTo>
                    <a:pt x="5529430" y="70127"/>
                  </a:lnTo>
                  <a:lnTo>
                    <a:pt x="5526344" y="62388"/>
                  </a:lnTo>
                  <a:lnTo>
                    <a:pt x="5484863" y="42417"/>
                  </a:lnTo>
                  <a:lnTo>
                    <a:pt x="5474316" y="42991"/>
                  </a:lnTo>
                  <a:lnTo>
                    <a:pt x="5441683" y="60833"/>
                  </a:lnTo>
                  <a:lnTo>
                    <a:pt x="5441683" y="67437"/>
                  </a:lnTo>
                  <a:lnTo>
                    <a:pt x="5441683" y="73405"/>
                  </a:lnTo>
                  <a:lnTo>
                    <a:pt x="5479523" y="95466"/>
                  </a:lnTo>
                  <a:lnTo>
                    <a:pt x="5496547" y="99822"/>
                  </a:lnTo>
                  <a:lnTo>
                    <a:pt x="5514021" y="104322"/>
                  </a:lnTo>
                  <a:lnTo>
                    <a:pt x="5551919" y="118110"/>
                  </a:lnTo>
                  <a:lnTo>
                    <a:pt x="5579986" y="144017"/>
                  </a:lnTo>
                  <a:lnTo>
                    <a:pt x="5590146" y="184403"/>
                  </a:lnTo>
                  <a:lnTo>
                    <a:pt x="5589386" y="195171"/>
                  </a:lnTo>
                  <a:lnTo>
                    <a:pt x="5571364" y="234332"/>
                  </a:lnTo>
                  <a:lnTo>
                    <a:pt x="5531924" y="257766"/>
                  </a:lnTo>
                  <a:lnTo>
                    <a:pt x="5488419" y="263016"/>
                  </a:lnTo>
                  <a:lnTo>
                    <a:pt x="5465706" y="261614"/>
                  </a:lnTo>
                  <a:lnTo>
                    <a:pt x="5428661" y="250426"/>
                  </a:lnTo>
                  <a:lnTo>
                    <a:pt x="5393709" y="213312"/>
                  </a:lnTo>
                  <a:lnTo>
                    <a:pt x="5383517" y="175767"/>
                  </a:lnTo>
                  <a:lnTo>
                    <a:pt x="5433428" y="170941"/>
                  </a:lnTo>
                  <a:lnTo>
                    <a:pt x="5436285" y="182681"/>
                  </a:lnTo>
                  <a:lnTo>
                    <a:pt x="5440286" y="192754"/>
                  </a:lnTo>
                  <a:lnTo>
                    <a:pt x="5477808" y="218864"/>
                  </a:lnTo>
                  <a:lnTo>
                    <a:pt x="5488927" y="219583"/>
                  </a:lnTo>
                  <a:lnTo>
                    <a:pt x="5500547" y="218938"/>
                  </a:lnTo>
                  <a:lnTo>
                    <a:pt x="5535695" y="197770"/>
                  </a:lnTo>
                  <a:lnTo>
                    <a:pt x="5538838" y="184658"/>
                  </a:lnTo>
                  <a:lnTo>
                    <a:pt x="5538838" y="178562"/>
                  </a:lnTo>
                  <a:lnTo>
                    <a:pt x="5537060" y="173482"/>
                  </a:lnTo>
                  <a:lnTo>
                    <a:pt x="5533504" y="169290"/>
                  </a:lnTo>
                  <a:lnTo>
                    <a:pt x="5530075" y="165100"/>
                  </a:lnTo>
                  <a:lnTo>
                    <a:pt x="5488585" y="150883"/>
                  </a:lnTo>
                  <a:lnTo>
                    <a:pt x="5473941" y="147192"/>
                  </a:lnTo>
                  <a:lnTo>
                    <a:pt x="5454891" y="141763"/>
                  </a:lnTo>
                  <a:lnTo>
                    <a:pt x="5416029" y="122047"/>
                  </a:lnTo>
                  <a:lnTo>
                    <a:pt x="5394133" y="85363"/>
                  </a:lnTo>
                  <a:lnTo>
                    <a:pt x="5392661" y="70865"/>
                  </a:lnTo>
                  <a:lnTo>
                    <a:pt x="5393351" y="61315"/>
                  </a:lnTo>
                  <a:lnTo>
                    <a:pt x="5409832" y="26586"/>
                  </a:lnTo>
                  <a:lnTo>
                    <a:pt x="5446312" y="4929"/>
                  </a:lnTo>
                  <a:lnTo>
                    <a:pt x="5471304" y="547"/>
                  </a:lnTo>
                  <a:lnTo>
                    <a:pt x="5485371" y="0"/>
                  </a:lnTo>
                  <a:close/>
                </a:path>
                <a:path w="7110095" h="263525">
                  <a:moveTo>
                    <a:pt x="2461501" y="0"/>
                  </a:moveTo>
                  <a:lnTo>
                    <a:pt x="2503728" y="6873"/>
                  </a:lnTo>
                  <a:lnTo>
                    <a:pt x="2537193" y="27559"/>
                  </a:lnTo>
                  <a:lnTo>
                    <a:pt x="2558374" y="59938"/>
                  </a:lnTo>
                  <a:lnTo>
                    <a:pt x="2563228" y="74295"/>
                  </a:lnTo>
                  <a:lnTo>
                    <a:pt x="2512428" y="86487"/>
                  </a:lnTo>
                  <a:lnTo>
                    <a:pt x="2509545" y="77104"/>
                  </a:lnTo>
                  <a:lnTo>
                    <a:pt x="2505459" y="68770"/>
                  </a:lnTo>
                  <a:lnTo>
                    <a:pt x="2468718" y="44529"/>
                  </a:lnTo>
                  <a:lnTo>
                    <a:pt x="2458834" y="43814"/>
                  </a:lnTo>
                  <a:lnTo>
                    <a:pt x="2445384" y="45079"/>
                  </a:lnTo>
                  <a:lnTo>
                    <a:pt x="2405319" y="75822"/>
                  </a:lnTo>
                  <a:lnTo>
                    <a:pt x="2395461" y="129793"/>
                  </a:lnTo>
                  <a:lnTo>
                    <a:pt x="2396534" y="152173"/>
                  </a:lnTo>
                  <a:lnTo>
                    <a:pt x="2412733" y="198500"/>
                  </a:lnTo>
                  <a:lnTo>
                    <a:pt x="2457818" y="218948"/>
                  </a:lnTo>
                  <a:lnTo>
                    <a:pt x="2467672" y="218138"/>
                  </a:lnTo>
                  <a:lnTo>
                    <a:pt x="2505697" y="189198"/>
                  </a:lnTo>
                  <a:lnTo>
                    <a:pt x="2514206" y="164973"/>
                  </a:lnTo>
                  <a:lnTo>
                    <a:pt x="2563990" y="180848"/>
                  </a:lnTo>
                  <a:lnTo>
                    <a:pt x="2548702" y="217043"/>
                  </a:lnTo>
                  <a:lnTo>
                    <a:pt x="2511672" y="251404"/>
                  </a:lnTo>
                  <a:lnTo>
                    <a:pt x="2458326" y="262763"/>
                  </a:lnTo>
                  <a:lnTo>
                    <a:pt x="2434130" y="260615"/>
                  </a:lnTo>
                  <a:lnTo>
                    <a:pt x="2392550" y="243367"/>
                  </a:lnTo>
                  <a:lnTo>
                    <a:pt x="2360879" y="209309"/>
                  </a:lnTo>
                  <a:lnTo>
                    <a:pt x="2344548" y="162014"/>
                  </a:lnTo>
                  <a:lnTo>
                    <a:pt x="2342502" y="133603"/>
                  </a:lnTo>
                  <a:lnTo>
                    <a:pt x="2344550" y="103649"/>
                  </a:lnTo>
                  <a:lnTo>
                    <a:pt x="2360933" y="54361"/>
                  </a:lnTo>
                  <a:lnTo>
                    <a:pt x="2392939" y="19716"/>
                  </a:lnTo>
                  <a:lnTo>
                    <a:pt x="2436043" y="2190"/>
                  </a:lnTo>
                  <a:lnTo>
                    <a:pt x="2461501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79450" y="1212850"/>
          <a:ext cx="7772400" cy="5283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/>
                <a:gridCol w="3886200"/>
              </a:tblGrid>
              <a:tr h="721995">
                <a:tc>
                  <a:txBody>
                    <a:bodyPr/>
                    <a:lstStyle/>
                    <a:p>
                      <a:pPr marL="11830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Campuran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Senyawa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91440" marR="3359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Terbentuk</a:t>
                      </a:r>
                      <a:r>
                        <a:rPr sz="20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tanpa</a:t>
                      </a:r>
                      <a:r>
                        <a:rPr sz="2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melalui reaksi </a:t>
                      </a:r>
                      <a:r>
                        <a:rPr sz="2000" spc="-5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kimia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25" dirty="0">
                          <a:latin typeface="Arial MT"/>
                          <a:cs typeface="Arial MT"/>
                        </a:rPr>
                        <a:t>Terbentuk</a:t>
                      </a:r>
                      <a:r>
                        <a:rPr sz="20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melalui</a:t>
                      </a:r>
                      <a:r>
                        <a:rPr sz="20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reaksi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kimia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246124">
                <a:tc>
                  <a:txBody>
                    <a:bodyPr/>
                    <a:lstStyle/>
                    <a:p>
                      <a:pPr marL="91440" marR="855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Perbandingan komponen </a:t>
                      </a:r>
                      <a:r>
                        <a:rPr sz="2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penyusunnya</a:t>
                      </a:r>
                      <a:r>
                        <a:rPr sz="20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sembarang.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455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Perbandingan</a:t>
                      </a:r>
                      <a:r>
                        <a:rPr sz="20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komponen </a:t>
                      </a:r>
                      <a:r>
                        <a:rPr sz="2000" spc="-5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penyusunnya</a:t>
                      </a:r>
                      <a:r>
                        <a:rPr sz="2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tetap.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1245996">
                <a:tc>
                  <a:txBody>
                    <a:bodyPr/>
                    <a:lstStyle/>
                    <a:p>
                      <a:pPr marL="91440" marR="4635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Komponen penyusunnya </a:t>
                      </a:r>
                      <a:r>
                        <a:rPr sz="2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memiliki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sifat</a:t>
                      </a:r>
                      <a:r>
                        <a:rPr sz="2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masing-masing.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22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Komponen</a:t>
                      </a:r>
                      <a:r>
                        <a:rPr sz="2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senyawa</a:t>
                      </a:r>
                      <a:r>
                        <a:rPr sz="2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kehilangan </a:t>
                      </a:r>
                      <a:r>
                        <a:rPr sz="2000" spc="-5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sifatnya</a:t>
                      </a:r>
                      <a:r>
                        <a:rPr sz="20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semula.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246124">
                <a:tc>
                  <a:txBody>
                    <a:bodyPr/>
                    <a:lstStyle/>
                    <a:p>
                      <a:pPr marL="91440" marR="2641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Komponen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penyusunnya</a:t>
                      </a:r>
                      <a:r>
                        <a:rPr sz="2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dapat </a:t>
                      </a:r>
                      <a:r>
                        <a:rPr sz="2000" spc="-5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dipisahkan</a:t>
                      </a:r>
                      <a:r>
                        <a:rPr sz="2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dengan</a:t>
                      </a:r>
                      <a:r>
                        <a:rPr sz="20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cara</a:t>
                      </a:r>
                      <a:r>
                        <a:rPr sz="20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fisis.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320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 MT"/>
                          <a:cs typeface="Arial MT"/>
                        </a:rPr>
                        <a:t>Komponen penyusunnya </a:t>
                      </a:r>
                      <a:r>
                        <a:rPr sz="20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dipisahkan</a:t>
                      </a:r>
                      <a:r>
                        <a:rPr sz="2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dengan</a:t>
                      </a:r>
                      <a:r>
                        <a:rPr sz="20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reaksi</a:t>
                      </a:r>
                      <a:r>
                        <a:rPr sz="20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000" dirty="0">
                          <a:latin typeface="Arial MT"/>
                          <a:cs typeface="Arial MT"/>
                        </a:rPr>
                        <a:t>kimia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4667" y="487806"/>
            <a:ext cx="6090285" cy="604520"/>
            <a:chOff x="1534667" y="487806"/>
            <a:chExt cx="6090285" cy="604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4667" y="853454"/>
              <a:ext cx="6089904" cy="238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7494" y="492378"/>
              <a:ext cx="6066408" cy="3759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19830" y="583310"/>
              <a:ext cx="3931920" cy="135255"/>
            </a:xfrm>
            <a:custGeom>
              <a:avLst/>
              <a:gdLst/>
              <a:ahLst/>
              <a:cxnLst/>
              <a:rect l="l" t="t" r="r" b="b"/>
              <a:pathLst>
                <a:path w="3931920" h="135254">
                  <a:moveTo>
                    <a:pt x="3881882" y="0"/>
                  </a:moveTo>
                  <a:lnTo>
                    <a:pt x="3832860" y="134874"/>
                  </a:lnTo>
                  <a:lnTo>
                    <a:pt x="3931920" y="134874"/>
                  </a:lnTo>
                  <a:lnTo>
                    <a:pt x="3881882" y="0"/>
                  </a:lnTo>
                  <a:close/>
                </a:path>
                <a:path w="3931920" h="135254">
                  <a:moveTo>
                    <a:pt x="2024126" y="0"/>
                  </a:moveTo>
                  <a:lnTo>
                    <a:pt x="1975104" y="134874"/>
                  </a:lnTo>
                  <a:lnTo>
                    <a:pt x="2074164" y="134874"/>
                  </a:lnTo>
                  <a:lnTo>
                    <a:pt x="2024126" y="0"/>
                  </a:lnTo>
                  <a:close/>
                </a:path>
                <a:path w="3931920" h="135254">
                  <a:moveTo>
                    <a:pt x="780542" y="0"/>
                  </a:moveTo>
                  <a:lnTo>
                    <a:pt x="731519" y="134874"/>
                  </a:lnTo>
                  <a:lnTo>
                    <a:pt x="830580" y="134874"/>
                  </a:lnTo>
                  <a:lnTo>
                    <a:pt x="780542" y="0"/>
                  </a:lnTo>
                  <a:close/>
                </a:path>
                <a:path w="3931920" h="135254">
                  <a:moveTo>
                    <a:pt x="49021" y="0"/>
                  </a:moveTo>
                  <a:lnTo>
                    <a:pt x="0" y="134874"/>
                  </a:lnTo>
                  <a:lnTo>
                    <a:pt x="99059" y="134874"/>
                  </a:lnTo>
                  <a:lnTo>
                    <a:pt x="49021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2546" y="555497"/>
              <a:ext cx="157225" cy="1013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8204" y="555497"/>
              <a:ext cx="138430" cy="1121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6328" y="555497"/>
              <a:ext cx="138430" cy="1121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47494" y="492378"/>
              <a:ext cx="6066790" cy="375920"/>
            </a:xfrm>
            <a:custGeom>
              <a:avLst/>
              <a:gdLst/>
              <a:ahLst/>
              <a:cxnLst/>
              <a:rect l="l" t="t" r="r" b="b"/>
              <a:pathLst>
                <a:path w="6066790" h="375919">
                  <a:moveTo>
                    <a:pt x="5778246" y="6223"/>
                  </a:moveTo>
                  <a:lnTo>
                    <a:pt x="5849620" y="6223"/>
                  </a:lnTo>
                  <a:lnTo>
                    <a:pt x="5998336" y="248793"/>
                  </a:lnTo>
                  <a:lnTo>
                    <a:pt x="5998336" y="6223"/>
                  </a:lnTo>
                  <a:lnTo>
                    <a:pt x="6066408" y="6223"/>
                  </a:lnTo>
                  <a:lnTo>
                    <a:pt x="6066408" y="369443"/>
                  </a:lnTo>
                  <a:lnTo>
                    <a:pt x="5992876" y="369443"/>
                  </a:lnTo>
                  <a:lnTo>
                    <a:pt x="5846445" y="132587"/>
                  </a:lnTo>
                  <a:lnTo>
                    <a:pt x="5846445" y="369443"/>
                  </a:lnTo>
                  <a:lnTo>
                    <a:pt x="5778246" y="369443"/>
                  </a:lnTo>
                  <a:lnTo>
                    <a:pt x="5778246" y="6223"/>
                  </a:lnTo>
                  <a:close/>
                </a:path>
                <a:path w="6066790" h="375919">
                  <a:moveTo>
                    <a:pt x="5516372" y="6223"/>
                  </a:moveTo>
                  <a:lnTo>
                    <a:pt x="5593841" y="6223"/>
                  </a:lnTo>
                  <a:lnTo>
                    <a:pt x="5739383" y="369443"/>
                  </a:lnTo>
                  <a:lnTo>
                    <a:pt x="5659501" y="369443"/>
                  </a:lnTo>
                  <a:lnTo>
                    <a:pt x="5627878" y="287020"/>
                  </a:lnTo>
                  <a:lnTo>
                    <a:pt x="5482589" y="287020"/>
                  </a:lnTo>
                  <a:lnTo>
                    <a:pt x="5452618" y="369443"/>
                  </a:lnTo>
                  <a:lnTo>
                    <a:pt x="5374766" y="369443"/>
                  </a:lnTo>
                  <a:lnTo>
                    <a:pt x="5516372" y="6223"/>
                  </a:lnTo>
                  <a:close/>
                </a:path>
                <a:path w="6066790" h="375919">
                  <a:moveTo>
                    <a:pt x="5046218" y="6223"/>
                  </a:moveTo>
                  <a:lnTo>
                    <a:pt x="5200650" y="6223"/>
                  </a:lnTo>
                  <a:lnTo>
                    <a:pt x="5227724" y="6840"/>
                  </a:lnTo>
                  <a:lnTo>
                    <a:pt x="5270015" y="11741"/>
                  </a:lnTo>
                  <a:lnTo>
                    <a:pt x="5308996" y="29590"/>
                  </a:lnTo>
                  <a:lnTo>
                    <a:pt x="5334450" y="63750"/>
                  </a:lnTo>
                  <a:lnTo>
                    <a:pt x="5343398" y="108076"/>
                  </a:lnTo>
                  <a:lnTo>
                    <a:pt x="5341877" y="127597"/>
                  </a:lnTo>
                  <a:lnTo>
                    <a:pt x="5319268" y="175513"/>
                  </a:lnTo>
                  <a:lnTo>
                    <a:pt x="5269868" y="204428"/>
                  </a:lnTo>
                  <a:lnTo>
                    <a:pt x="5247385" y="209169"/>
                  </a:lnTo>
                  <a:lnTo>
                    <a:pt x="5258770" y="216288"/>
                  </a:lnTo>
                  <a:lnTo>
                    <a:pt x="5295159" y="249553"/>
                  </a:lnTo>
                  <a:lnTo>
                    <a:pt x="5328538" y="298576"/>
                  </a:lnTo>
                  <a:lnTo>
                    <a:pt x="5372861" y="369443"/>
                  </a:lnTo>
                  <a:lnTo>
                    <a:pt x="5285105" y="369443"/>
                  </a:lnTo>
                  <a:lnTo>
                    <a:pt x="5232146" y="290449"/>
                  </a:lnTo>
                  <a:lnTo>
                    <a:pt x="5219092" y="271182"/>
                  </a:lnTo>
                  <a:lnTo>
                    <a:pt x="5193410" y="236982"/>
                  </a:lnTo>
                  <a:lnTo>
                    <a:pt x="5156279" y="218836"/>
                  </a:lnTo>
                  <a:lnTo>
                    <a:pt x="5134483" y="217805"/>
                  </a:lnTo>
                  <a:lnTo>
                    <a:pt x="5119624" y="217805"/>
                  </a:lnTo>
                  <a:lnTo>
                    <a:pt x="5119624" y="369443"/>
                  </a:lnTo>
                  <a:lnTo>
                    <a:pt x="5046218" y="369443"/>
                  </a:lnTo>
                  <a:lnTo>
                    <a:pt x="5046218" y="6223"/>
                  </a:lnTo>
                  <a:close/>
                </a:path>
                <a:path w="6066790" h="375919">
                  <a:moveTo>
                    <a:pt x="4679696" y="6223"/>
                  </a:moveTo>
                  <a:lnTo>
                    <a:pt x="4753102" y="6223"/>
                  </a:lnTo>
                  <a:lnTo>
                    <a:pt x="4753102" y="202946"/>
                  </a:lnTo>
                  <a:lnTo>
                    <a:pt x="4753268" y="224307"/>
                  </a:lnTo>
                  <a:lnTo>
                    <a:pt x="4755769" y="263651"/>
                  </a:lnTo>
                  <a:lnTo>
                    <a:pt x="4778248" y="299466"/>
                  </a:lnTo>
                  <a:lnTo>
                    <a:pt x="4826634" y="312928"/>
                  </a:lnTo>
                  <a:lnTo>
                    <a:pt x="4841301" y="312140"/>
                  </a:lnTo>
                  <a:lnTo>
                    <a:pt x="4880871" y="293487"/>
                  </a:lnTo>
                  <a:lnTo>
                    <a:pt x="4895262" y="244189"/>
                  </a:lnTo>
                  <a:lnTo>
                    <a:pt x="4896104" y="207137"/>
                  </a:lnTo>
                  <a:lnTo>
                    <a:pt x="4896104" y="6223"/>
                  </a:lnTo>
                  <a:lnTo>
                    <a:pt x="4969383" y="6223"/>
                  </a:lnTo>
                  <a:lnTo>
                    <a:pt x="4969383" y="196976"/>
                  </a:lnTo>
                  <a:lnTo>
                    <a:pt x="4969021" y="227318"/>
                  </a:lnTo>
                  <a:lnTo>
                    <a:pt x="4966061" y="273522"/>
                  </a:lnTo>
                  <a:lnTo>
                    <a:pt x="4955016" y="314372"/>
                  </a:lnTo>
                  <a:lnTo>
                    <a:pt x="4922885" y="351726"/>
                  </a:lnTo>
                  <a:lnTo>
                    <a:pt x="4884392" y="369450"/>
                  </a:lnTo>
                  <a:lnTo>
                    <a:pt x="4828921" y="375666"/>
                  </a:lnTo>
                  <a:lnTo>
                    <a:pt x="4804487" y="374923"/>
                  </a:lnTo>
                  <a:lnTo>
                    <a:pt x="4765002" y="368915"/>
                  </a:lnTo>
                  <a:lnTo>
                    <a:pt x="4725908" y="349805"/>
                  </a:lnTo>
                  <a:lnTo>
                    <a:pt x="4694555" y="312785"/>
                  </a:lnTo>
                  <a:lnTo>
                    <a:pt x="4683767" y="274748"/>
                  </a:lnTo>
                  <a:lnTo>
                    <a:pt x="4680148" y="228647"/>
                  </a:lnTo>
                  <a:lnTo>
                    <a:pt x="4679696" y="200025"/>
                  </a:lnTo>
                  <a:lnTo>
                    <a:pt x="4679696" y="6223"/>
                  </a:lnTo>
                  <a:close/>
                </a:path>
                <a:path w="6066790" h="375919">
                  <a:moveTo>
                    <a:pt x="4341876" y="6223"/>
                  </a:moveTo>
                  <a:lnTo>
                    <a:pt x="4459605" y="6223"/>
                  </a:lnTo>
                  <a:lnTo>
                    <a:pt x="4490132" y="6558"/>
                  </a:lnTo>
                  <a:lnTo>
                    <a:pt x="4533757" y="9276"/>
                  </a:lnTo>
                  <a:lnTo>
                    <a:pt x="4575524" y="24653"/>
                  </a:lnTo>
                  <a:lnTo>
                    <a:pt x="4608292" y="61940"/>
                  </a:lnTo>
                  <a:lnTo>
                    <a:pt x="4620133" y="117983"/>
                  </a:lnTo>
                  <a:lnTo>
                    <a:pt x="4619372" y="134006"/>
                  </a:lnTo>
                  <a:lnTo>
                    <a:pt x="4608068" y="174244"/>
                  </a:lnTo>
                  <a:lnTo>
                    <a:pt x="4577207" y="210058"/>
                  </a:lnTo>
                  <a:lnTo>
                    <a:pt x="4539107" y="227203"/>
                  </a:lnTo>
                  <a:lnTo>
                    <a:pt x="4486493" y="232096"/>
                  </a:lnTo>
                  <a:lnTo>
                    <a:pt x="4463033" y="232410"/>
                  </a:lnTo>
                  <a:lnTo>
                    <a:pt x="4415282" y="232410"/>
                  </a:lnTo>
                  <a:lnTo>
                    <a:pt x="4415282" y="369443"/>
                  </a:lnTo>
                  <a:lnTo>
                    <a:pt x="4341876" y="369443"/>
                  </a:lnTo>
                  <a:lnTo>
                    <a:pt x="4341876" y="6223"/>
                  </a:lnTo>
                  <a:close/>
                </a:path>
                <a:path w="6066790" h="375919">
                  <a:moveTo>
                    <a:pt x="3918712" y="6223"/>
                  </a:moveTo>
                  <a:lnTo>
                    <a:pt x="4028567" y="6223"/>
                  </a:lnTo>
                  <a:lnTo>
                    <a:pt x="4094479" y="254000"/>
                  </a:lnTo>
                  <a:lnTo>
                    <a:pt x="4159630" y="6223"/>
                  </a:lnTo>
                  <a:lnTo>
                    <a:pt x="4269613" y="6223"/>
                  </a:lnTo>
                  <a:lnTo>
                    <a:pt x="4269613" y="369443"/>
                  </a:lnTo>
                  <a:lnTo>
                    <a:pt x="4201541" y="369443"/>
                  </a:lnTo>
                  <a:lnTo>
                    <a:pt x="4201541" y="83566"/>
                  </a:lnTo>
                  <a:lnTo>
                    <a:pt x="4129404" y="369443"/>
                  </a:lnTo>
                  <a:lnTo>
                    <a:pt x="4058793" y="369443"/>
                  </a:lnTo>
                  <a:lnTo>
                    <a:pt x="3986910" y="83566"/>
                  </a:lnTo>
                  <a:lnTo>
                    <a:pt x="3986910" y="369443"/>
                  </a:lnTo>
                  <a:lnTo>
                    <a:pt x="3918712" y="369443"/>
                  </a:lnTo>
                  <a:lnTo>
                    <a:pt x="3918712" y="6223"/>
                  </a:lnTo>
                  <a:close/>
                </a:path>
                <a:path w="6066790" h="375919">
                  <a:moveTo>
                    <a:pt x="3658616" y="6223"/>
                  </a:moveTo>
                  <a:lnTo>
                    <a:pt x="3736085" y="6223"/>
                  </a:lnTo>
                  <a:lnTo>
                    <a:pt x="3881628" y="369443"/>
                  </a:lnTo>
                  <a:lnTo>
                    <a:pt x="3801745" y="369443"/>
                  </a:lnTo>
                  <a:lnTo>
                    <a:pt x="3770122" y="287020"/>
                  </a:lnTo>
                  <a:lnTo>
                    <a:pt x="3624833" y="287020"/>
                  </a:lnTo>
                  <a:lnTo>
                    <a:pt x="3594862" y="369443"/>
                  </a:lnTo>
                  <a:lnTo>
                    <a:pt x="3517010" y="369443"/>
                  </a:lnTo>
                  <a:lnTo>
                    <a:pt x="3658616" y="6223"/>
                  </a:lnTo>
                  <a:close/>
                </a:path>
                <a:path w="6066790" h="375919">
                  <a:moveTo>
                    <a:pt x="2676906" y="6223"/>
                  </a:moveTo>
                  <a:lnTo>
                    <a:pt x="2748280" y="6223"/>
                  </a:lnTo>
                  <a:lnTo>
                    <a:pt x="2896997" y="248793"/>
                  </a:lnTo>
                  <a:lnTo>
                    <a:pt x="2896997" y="6223"/>
                  </a:lnTo>
                  <a:lnTo>
                    <a:pt x="2965069" y="6223"/>
                  </a:lnTo>
                  <a:lnTo>
                    <a:pt x="2965069" y="369443"/>
                  </a:lnTo>
                  <a:lnTo>
                    <a:pt x="2891535" y="369443"/>
                  </a:lnTo>
                  <a:lnTo>
                    <a:pt x="2745105" y="132587"/>
                  </a:lnTo>
                  <a:lnTo>
                    <a:pt x="2745105" y="369443"/>
                  </a:lnTo>
                  <a:lnTo>
                    <a:pt x="2676906" y="369443"/>
                  </a:lnTo>
                  <a:lnTo>
                    <a:pt x="2676906" y="6223"/>
                  </a:lnTo>
                  <a:close/>
                </a:path>
                <a:path w="6066790" h="375919">
                  <a:moveTo>
                    <a:pt x="2415032" y="6223"/>
                  </a:moveTo>
                  <a:lnTo>
                    <a:pt x="2492502" y="6223"/>
                  </a:lnTo>
                  <a:lnTo>
                    <a:pt x="2638044" y="369443"/>
                  </a:lnTo>
                  <a:lnTo>
                    <a:pt x="2558160" y="369443"/>
                  </a:lnTo>
                  <a:lnTo>
                    <a:pt x="2526538" y="287020"/>
                  </a:lnTo>
                  <a:lnTo>
                    <a:pt x="2381250" y="287020"/>
                  </a:lnTo>
                  <a:lnTo>
                    <a:pt x="2351278" y="369443"/>
                  </a:lnTo>
                  <a:lnTo>
                    <a:pt x="2273427" y="369443"/>
                  </a:lnTo>
                  <a:lnTo>
                    <a:pt x="2415032" y="6223"/>
                  </a:lnTo>
                  <a:close/>
                </a:path>
                <a:path w="6066790" h="375919">
                  <a:moveTo>
                    <a:pt x="1944878" y="6223"/>
                  </a:moveTo>
                  <a:lnTo>
                    <a:pt x="2018283" y="6223"/>
                  </a:lnTo>
                  <a:lnTo>
                    <a:pt x="2018283" y="149225"/>
                  </a:lnTo>
                  <a:lnTo>
                    <a:pt x="2161921" y="149225"/>
                  </a:lnTo>
                  <a:lnTo>
                    <a:pt x="2161921" y="6223"/>
                  </a:lnTo>
                  <a:lnTo>
                    <a:pt x="2235327" y="6223"/>
                  </a:lnTo>
                  <a:lnTo>
                    <a:pt x="2235327" y="369443"/>
                  </a:lnTo>
                  <a:lnTo>
                    <a:pt x="2161921" y="369443"/>
                  </a:lnTo>
                  <a:lnTo>
                    <a:pt x="2161921" y="210693"/>
                  </a:lnTo>
                  <a:lnTo>
                    <a:pt x="2018283" y="210693"/>
                  </a:lnTo>
                  <a:lnTo>
                    <a:pt x="2018283" y="369443"/>
                  </a:lnTo>
                  <a:lnTo>
                    <a:pt x="1944878" y="369443"/>
                  </a:lnTo>
                  <a:lnTo>
                    <a:pt x="1944878" y="6223"/>
                  </a:lnTo>
                  <a:close/>
                </a:path>
                <a:path w="6066790" h="375919">
                  <a:moveTo>
                    <a:pt x="1683512" y="6223"/>
                  </a:moveTo>
                  <a:lnTo>
                    <a:pt x="1760982" y="6223"/>
                  </a:lnTo>
                  <a:lnTo>
                    <a:pt x="1906524" y="369443"/>
                  </a:lnTo>
                  <a:lnTo>
                    <a:pt x="1826641" y="369443"/>
                  </a:lnTo>
                  <a:lnTo>
                    <a:pt x="1795018" y="287020"/>
                  </a:lnTo>
                  <a:lnTo>
                    <a:pt x="1649730" y="287020"/>
                  </a:lnTo>
                  <a:lnTo>
                    <a:pt x="1619758" y="369443"/>
                  </a:lnTo>
                  <a:lnTo>
                    <a:pt x="1541907" y="369443"/>
                  </a:lnTo>
                  <a:lnTo>
                    <a:pt x="1683512" y="6223"/>
                  </a:lnTo>
                  <a:close/>
                </a:path>
                <a:path w="6066790" h="375919">
                  <a:moveTo>
                    <a:pt x="1096645" y="6223"/>
                  </a:moveTo>
                  <a:lnTo>
                    <a:pt x="1169924" y="6223"/>
                  </a:lnTo>
                  <a:lnTo>
                    <a:pt x="1169924" y="369443"/>
                  </a:lnTo>
                  <a:lnTo>
                    <a:pt x="1096645" y="369443"/>
                  </a:lnTo>
                  <a:lnTo>
                    <a:pt x="1096645" y="6223"/>
                  </a:lnTo>
                  <a:close/>
                </a:path>
                <a:path w="6066790" h="375919">
                  <a:moveTo>
                    <a:pt x="675640" y="6223"/>
                  </a:moveTo>
                  <a:lnTo>
                    <a:pt x="785494" y="6223"/>
                  </a:lnTo>
                  <a:lnTo>
                    <a:pt x="851407" y="254000"/>
                  </a:lnTo>
                  <a:lnTo>
                    <a:pt x="916559" y="6223"/>
                  </a:lnTo>
                  <a:lnTo>
                    <a:pt x="1026541" y="6223"/>
                  </a:lnTo>
                  <a:lnTo>
                    <a:pt x="1026541" y="369443"/>
                  </a:lnTo>
                  <a:lnTo>
                    <a:pt x="958469" y="369443"/>
                  </a:lnTo>
                  <a:lnTo>
                    <a:pt x="958469" y="83566"/>
                  </a:lnTo>
                  <a:lnTo>
                    <a:pt x="886332" y="369443"/>
                  </a:lnTo>
                  <a:lnTo>
                    <a:pt x="815721" y="369443"/>
                  </a:lnTo>
                  <a:lnTo>
                    <a:pt x="743838" y="83566"/>
                  </a:lnTo>
                  <a:lnTo>
                    <a:pt x="743838" y="369443"/>
                  </a:lnTo>
                  <a:lnTo>
                    <a:pt x="675640" y="369443"/>
                  </a:lnTo>
                  <a:lnTo>
                    <a:pt x="675640" y="6223"/>
                  </a:lnTo>
                  <a:close/>
                </a:path>
                <a:path w="6066790" h="375919">
                  <a:moveTo>
                    <a:pt x="338328" y="6223"/>
                  </a:moveTo>
                  <a:lnTo>
                    <a:pt x="607694" y="6223"/>
                  </a:lnTo>
                  <a:lnTo>
                    <a:pt x="607694" y="67691"/>
                  </a:lnTo>
                  <a:lnTo>
                    <a:pt x="411734" y="67691"/>
                  </a:lnTo>
                  <a:lnTo>
                    <a:pt x="411734" y="148209"/>
                  </a:lnTo>
                  <a:lnTo>
                    <a:pt x="594106" y="148209"/>
                  </a:lnTo>
                  <a:lnTo>
                    <a:pt x="594106" y="209423"/>
                  </a:lnTo>
                  <a:lnTo>
                    <a:pt x="411734" y="209423"/>
                  </a:lnTo>
                  <a:lnTo>
                    <a:pt x="411734" y="308229"/>
                  </a:lnTo>
                  <a:lnTo>
                    <a:pt x="614680" y="308229"/>
                  </a:lnTo>
                  <a:lnTo>
                    <a:pt x="614680" y="369443"/>
                  </a:lnTo>
                  <a:lnTo>
                    <a:pt x="338328" y="369443"/>
                  </a:lnTo>
                  <a:lnTo>
                    <a:pt x="338328" y="6223"/>
                  </a:lnTo>
                  <a:close/>
                </a:path>
                <a:path w="6066790" h="375919">
                  <a:moveTo>
                    <a:pt x="0" y="6223"/>
                  </a:moveTo>
                  <a:lnTo>
                    <a:pt x="117729" y="6223"/>
                  </a:lnTo>
                  <a:lnTo>
                    <a:pt x="148256" y="6558"/>
                  </a:lnTo>
                  <a:lnTo>
                    <a:pt x="191881" y="9276"/>
                  </a:lnTo>
                  <a:lnTo>
                    <a:pt x="233648" y="24653"/>
                  </a:lnTo>
                  <a:lnTo>
                    <a:pt x="266416" y="61940"/>
                  </a:lnTo>
                  <a:lnTo>
                    <a:pt x="278256" y="117983"/>
                  </a:lnTo>
                  <a:lnTo>
                    <a:pt x="277496" y="134006"/>
                  </a:lnTo>
                  <a:lnTo>
                    <a:pt x="266192" y="174244"/>
                  </a:lnTo>
                  <a:lnTo>
                    <a:pt x="235331" y="210058"/>
                  </a:lnTo>
                  <a:lnTo>
                    <a:pt x="197231" y="227203"/>
                  </a:lnTo>
                  <a:lnTo>
                    <a:pt x="144617" y="232096"/>
                  </a:lnTo>
                  <a:lnTo>
                    <a:pt x="121157" y="232410"/>
                  </a:lnTo>
                  <a:lnTo>
                    <a:pt x="73406" y="232410"/>
                  </a:lnTo>
                  <a:lnTo>
                    <a:pt x="73406" y="369443"/>
                  </a:lnTo>
                  <a:lnTo>
                    <a:pt x="0" y="369443"/>
                  </a:lnTo>
                  <a:lnTo>
                    <a:pt x="0" y="6223"/>
                  </a:lnTo>
                  <a:close/>
                </a:path>
                <a:path w="6066790" h="375919">
                  <a:moveTo>
                    <a:pt x="3345306" y="0"/>
                  </a:moveTo>
                  <a:lnTo>
                    <a:pt x="3405711" y="9874"/>
                  </a:lnTo>
                  <a:lnTo>
                    <a:pt x="3453638" y="39370"/>
                  </a:lnTo>
                  <a:lnTo>
                    <a:pt x="3483873" y="85768"/>
                  </a:lnTo>
                  <a:lnTo>
                    <a:pt x="3490849" y="106299"/>
                  </a:lnTo>
                  <a:lnTo>
                    <a:pt x="3418204" y="123698"/>
                  </a:lnTo>
                  <a:lnTo>
                    <a:pt x="3414087" y="110267"/>
                  </a:lnTo>
                  <a:lnTo>
                    <a:pt x="3408219" y="98361"/>
                  </a:lnTo>
                  <a:lnTo>
                    <a:pt x="3380521" y="71953"/>
                  </a:lnTo>
                  <a:lnTo>
                    <a:pt x="3341624" y="62737"/>
                  </a:lnTo>
                  <a:lnTo>
                    <a:pt x="3322383" y="64547"/>
                  </a:lnTo>
                  <a:lnTo>
                    <a:pt x="3276092" y="91694"/>
                  </a:lnTo>
                  <a:lnTo>
                    <a:pt x="3257232" y="129682"/>
                  </a:lnTo>
                  <a:lnTo>
                    <a:pt x="3250946" y="185674"/>
                  </a:lnTo>
                  <a:lnTo>
                    <a:pt x="3252493" y="217602"/>
                  </a:lnTo>
                  <a:lnTo>
                    <a:pt x="3264876" y="266648"/>
                  </a:lnTo>
                  <a:lnTo>
                    <a:pt x="3289022" y="296533"/>
                  </a:lnTo>
                  <a:lnTo>
                    <a:pt x="3340100" y="312928"/>
                  </a:lnTo>
                  <a:lnTo>
                    <a:pt x="3354244" y="311781"/>
                  </a:lnTo>
                  <a:lnTo>
                    <a:pt x="3390392" y="294386"/>
                  </a:lnTo>
                  <a:lnTo>
                    <a:pt x="3415305" y="254559"/>
                  </a:lnTo>
                  <a:lnTo>
                    <a:pt x="3420618" y="235966"/>
                  </a:lnTo>
                  <a:lnTo>
                    <a:pt x="3491738" y="258445"/>
                  </a:lnTo>
                  <a:lnTo>
                    <a:pt x="3470036" y="310261"/>
                  </a:lnTo>
                  <a:lnTo>
                    <a:pt x="3437381" y="346837"/>
                  </a:lnTo>
                  <a:lnTo>
                    <a:pt x="3394217" y="368442"/>
                  </a:lnTo>
                  <a:lnTo>
                    <a:pt x="3340862" y="375666"/>
                  </a:lnTo>
                  <a:lnTo>
                    <a:pt x="3306286" y="372572"/>
                  </a:lnTo>
                  <a:lnTo>
                    <a:pt x="3246850" y="347858"/>
                  </a:lnTo>
                  <a:lnTo>
                    <a:pt x="3201580" y="299253"/>
                  </a:lnTo>
                  <a:lnTo>
                    <a:pt x="3178288" y="231661"/>
                  </a:lnTo>
                  <a:lnTo>
                    <a:pt x="3175381" y="191008"/>
                  </a:lnTo>
                  <a:lnTo>
                    <a:pt x="3178307" y="148212"/>
                  </a:lnTo>
                  <a:lnTo>
                    <a:pt x="3187080" y="110490"/>
                  </a:lnTo>
                  <a:lnTo>
                    <a:pt x="3222117" y="50165"/>
                  </a:lnTo>
                  <a:lnTo>
                    <a:pt x="3276377" y="12557"/>
                  </a:lnTo>
                  <a:lnTo>
                    <a:pt x="3309020" y="3141"/>
                  </a:lnTo>
                  <a:lnTo>
                    <a:pt x="3345306" y="0"/>
                  </a:lnTo>
                  <a:close/>
                </a:path>
                <a:path w="6066790" h="375919">
                  <a:moveTo>
                    <a:pt x="1367663" y="0"/>
                  </a:moveTo>
                  <a:lnTo>
                    <a:pt x="1427591" y="7508"/>
                  </a:lnTo>
                  <a:lnTo>
                    <a:pt x="1470660" y="29972"/>
                  </a:lnTo>
                  <a:lnTo>
                    <a:pt x="1497012" y="65024"/>
                  </a:lnTo>
                  <a:lnTo>
                    <a:pt x="1506982" y="109982"/>
                  </a:lnTo>
                  <a:lnTo>
                    <a:pt x="1433576" y="113284"/>
                  </a:lnTo>
                  <a:lnTo>
                    <a:pt x="1430527" y="100260"/>
                  </a:lnTo>
                  <a:lnTo>
                    <a:pt x="1426146" y="89201"/>
                  </a:lnTo>
                  <a:lnTo>
                    <a:pt x="1394047" y="63769"/>
                  </a:lnTo>
                  <a:lnTo>
                    <a:pt x="1366901" y="60706"/>
                  </a:lnTo>
                  <a:lnTo>
                    <a:pt x="1351778" y="61537"/>
                  </a:lnTo>
                  <a:lnTo>
                    <a:pt x="1309116" y="79501"/>
                  </a:lnTo>
                  <a:lnTo>
                    <a:pt x="1305179" y="86995"/>
                  </a:lnTo>
                  <a:lnTo>
                    <a:pt x="1305179" y="96393"/>
                  </a:lnTo>
                  <a:lnTo>
                    <a:pt x="1305179" y="105029"/>
                  </a:lnTo>
                  <a:lnTo>
                    <a:pt x="1339913" y="130381"/>
                  </a:lnTo>
                  <a:lnTo>
                    <a:pt x="1383538" y="142748"/>
                  </a:lnTo>
                  <a:lnTo>
                    <a:pt x="1408562" y="149103"/>
                  </a:lnTo>
                  <a:lnTo>
                    <a:pt x="1430099" y="155590"/>
                  </a:lnTo>
                  <a:lnTo>
                    <a:pt x="1474805" y="176291"/>
                  </a:lnTo>
                  <a:lnTo>
                    <a:pt x="1502791" y="205867"/>
                  </a:lnTo>
                  <a:lnTo>
                    <a:pt x="1516489" y="247104"/>
                  </a:lnTo>
                  <a:lnTo>
                    <a:pt x="1517396" y="263651"/>
                  </a:lnTo>
                  <a:lnTo>
                    <a:pt x="1516302" y="279032"/>
                  </a:lnTo>
                  <a:lnTo>
                    <a:pt x="1499997" y="322199"/>
                  </a:lnTo>
                  <a:lnTo>
                    <a:pt x="1465903" y="355185"/>
                  </a:lnTo>
                  <a:lnTo>
                    <a:pt x="1415319" y="372602"/>
                  </a:lnTo>
                  <a:lnTo>
                    <a:pt x="1371854" y="375920"/>
                  </a:lnTo>
                  <a:lnTo>
                    <a:pt x="1339447" y="373921"/>
                  </a:lnTo>
                  <a:lnTo>
                    <a:pt x="1286539" y="357971"/>
                  </a:lnTo>
                  <a:lnTo>
                    <a:pt x="1249461" y="326324"/>
                  </a:lnTo>
                  <a:lnTo>
                    <a:pt x="1227451" y="279981"/>
                  </a:lnTo>
                  <a:lnTo>
                    <a:pt x="1221994" y="251333"/>
                  </a:lnTo>
                  <a:lnTo>
                    <a:pt x="1293368" y="244348"/>
                  </a:lnTo>
                  <a:lnTo>
                    <a:pt x="1297420" y="261139"/>
                  </a:lnTo>
                  <a:lnTo>
                    <a:pt x="1303115" y="275526"/>
                  </a:lnTo>
                  <a:lnTo>
                    <a:pt x="1330217" y="304514"/>
                  </a:lnTo>
                  <a:lnTo>
                    <a:pt x="1372616" y="313944"/>
                  </a:lnTo>
                  <a:lnTo>
                    <a:pt x="1389239" y="313013"/>
                  </a:lnTo>
                  <a:lnTo>
                    <a:pt x="1426083" y="298958"/>
                  </a:lnTo>
                  <a:lnTo>
                    <a:pt x="1443990" y="263906"/>
                  </a:lnTo>
                  <a:lnTo>
                    <a:pt x="1443990" y="255270"/>
                  </a:lnTo>
                  <a:lnTo>
                    <a:pt x="1410081" y="226313"/>
                  </a:lnTo>
                  <a:lnTo>
                    <a:pt x="1372165" y="215651"/>
                  </a:lnTo>
                  <a:lnTo>
                    <a:pt x="1351280" y="210438"/>
                  </a:lnTo>
                  <a:lnTo>
                    <a:pt x="1324038" y="202697"/>
                  </a:lnTo>
                  <a:lnTo>
                    <a:pt x="1282700" y="184739"/>
                  </a:lnTo>
                  <a:lnTo>
                    <a:pt x="1253934" y="158638"/>
                  </a:lnTo>
                  <a:lnTo>
                    <a:pt x="1237170" y="122062"/>
                  </a:lnTo>
                  <a:lnTo>
                    <a:pt x="1235075" y="101346"/>
                  </a:lnTo>
                  <a:lnTo>
                    <a:pt x="1236071" y="87675"/>
                  </a:lnTo>
                  <a:lnTo>
                    <a:pt x="1250823" y="49403"/>
                  </a:lnTo>
                  <a:lnTo>
                    <a:pt x="1282255" y="19720"/>
                  </a:lnTo>
                  <a:lnTo>
                    <a:pt x="1328864" y="3159"/>
                  </a:lnTo>
                  <a:lnTo>
                    <a:pt x="1347489" y="787"/>
                  </a:lnTo>
                  <a:lnTo>
                    <a:pt x="1367663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0473" y="1369441"/>
            <a:ext cx="2113915" cy="276987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Filtrasi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Kristalisasi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 MT"/>
                <a:cs typeface="Arial MT"/>
              </a:rPr>
              <a:t>Destilasi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Ekstraksi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Kromatograf</a:t>
            </a:r>
            <a:r>
              <a:rPr sz="2400" spc="-5" dirty="0">
                <a:latin typeface="Arial MT"/>
                <a:cs typeface="Arial MT"/>
              </a:rPr>
              <a:t>i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68647" y="3653796"/>
            <a:ext cx="4922056" cy="32042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435102"/>
            <a:ext cx="30238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5" dirty="0">
                <a:latin typeface="Arial"/>
                <a:cs typeface="Arial"/>
              </a:rPr>
              <a:t>Filtrasi</a:t>
            </a:r>
            <a:endParaRPr sz="7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323" y="3602177"/>
            <a:ext cx="441579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Dasar</a:t>
            </a:r>
            <a:r>
              <a:rPr sz="2800" dirty="0">
                <a:latin typeface="Arial MT"/>
                <a:cs typeface="Arial MT"/>
              </a:rPr>
              <a:t> pemisahan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metode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ini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latin typeface="Arial MT"/>
                <a:cs typeface="Arial MT"/>
              </a:rPr>
              <a:t>perbedaan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ukuran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partikel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antara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pelarut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zat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terlarutnya.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8052" y="2973323"/>
            <a:ext cx="3596640" cy="35539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12945" y="203961"/>
            <a:ext cx="430022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Filtrasi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atau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penyarigan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: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metode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pemisahan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untuk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memisahkan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zat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padat </a:t>
            </a:r>
            <a:r>
              <a:rPr sz="2800" dirty="0">
                <a:latin typeface="Arial MT"/>
                <a:cs typeface="Arial MT"/>
              </a:rPr>
              <a:t>dari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cairannya </a:t>
            </a:r>
            <a:r>
              <a:rPr sz="2800" spc="-5" dirty="0">
                <a:latin typeface="Arial MT"/>
                <a:cs typeface="Arial MT"/>
              </a:rPr>
              <a:t>dengan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menggunakan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alat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berupa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penyaring.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382"/>
            <a:ext cx="9144000" cy="68306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708" y="370789"/>
            <a:ext cx="33039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Kristalisasi</a:t>
            </a:r>
            <a:endParaRPr sz="5400"/>
          </a:p>
        </p:txBody>
      </p:sp>
      <p:grpSp>
        <p:nvGrpSpPr>
          <p:cNvPr id="4" name="object 4"/>
          <p:cNvGrpSpPr/>
          <p:nvPr/>
        </p:nvGrpSpPr>
        <p:grpSpPr>
          <a:xfrm>
            <a:off x="4522596" y="355981"/>
            <a:ext cx="4479925" cy="4479925"/>
            <a:chOff x="4522596" y="355981"/>
            <a:chExt cx="4479925" cy="44799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2596" y="355981"/>
              <a:ext cx="4479544" cy="44795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62392" y="2758732"/>
              <a:ext cx="441959" cy="340995"/>
            </a:xfrm>
            <a:custGeom>
              <a:avLst/>
              <a:gdLst/>
              <a:ahLst/>
              <a:cxnLst/>
              <a:rect l="l" t="t" r="r" b="b"/>
              <a:pathLst>
                <a:path w="441959" h="340994">
                  <a:moveTo>
                    <a:pt x="441705" y="0"/>
                  </a:moveTo>
                  <a:lnTo>
                    <a:pt x="0" y="0"/>
                  </a:lnTo>
                  <a:lnTo>
                    <a:pt x="0" y="340956"/>
                  </a:lnTo>
                  <a:lnTo>
                    <a:pt x="441705" y="340956"/>
                  </a:lnTo>
                  <a:lnTo>
                    <a:pt x="441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2392" y="2758732"/>
              <a:ext cx="441959" cy="340995"/>
            </a:xfrm>
            <a:custGeom>
              <a:avLst/>
              <a:gdLst/>
              <a:ahLst/>
              <a:cxnLst/>
              <a:rect l="l" t="t" r="r" b="b"/>
              <a:pathLst>
                <a:path w="441959" h="340994">
                  <a:moveTo>
                    <a:pt x="0" y="340956"/>
                  </a:moveTo>
                  <a:lnTo>
                    <a:pt x="441705" y="340956"/>
                  </a:lnTo>
                  <a:lnTo>
                    <a:pt x="441705" y="0"/>
                  </a:lnTo>
                  <a:lnTo>
                    <a:pt x="0" y="0"/>
                  </a:lnTo>
                  <a:lnTo>
                    <a:pt x="0" y="34095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7436" y="1784985"/>
            <a:ext cx="4006850" cy="448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9657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Kristalisasi</a:t>
            </a:r>
            <a:r>
              <a:rPr sz="2800" spc="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: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metode pemisahan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untuk memperoleh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zat padat yang </a:t>
            </a:r>
            <a:r>
              <a:rPr sz="2800" dirty="0">
                <a:latin typeface="Arial MT"/>
                <a:cs typeface="Arial MT"/>
              </a:rPr>
              <a:t> terlarut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dalam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suatu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larutan.</a:t>
            </a:r>
            <a:endParaRPr sz="2800">
              <a:latin typeface="Arial MT"/>
              <a:cs typeface="Arial MT"/>
            </a:endParaRPr>
          </a:p>
          <a:p>
            <a:pPr marL="370840" marR="5080" indent="-342900">
              <a:lnSpc>
                <a:spcPct val="100000"/>
              </a:lnSpc>
              <a:spcBef>
                <a:spcPts val="1525"/>
              </a:spcBef>
              <a:buChar char="•"/>
              <a:tabLst>
                <a:tab pos="370840" algn="l"/>
                <a:tab pos="371475" algn="l"/>
              </a:tabLst>
            </a:pPr>
            <a:r>
              <a:rPr sz="2800" spc="-5" dirty="0">
                <a:latin typeface="Arial MT"/>
                <a:cs typeface="Arial MT"/>
              </a:rPr>
              <a:t>Dasar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metode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ini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: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kelarutan </a:t>
            </a:r>
            <a:r>
              <a:rPr sz="2800" dirty="0">
                <a:latin typeface="Arial MT"/>
                <a:cs typeface="Arial MT"/>
              </a:rPr>
              <a:t>bahan </a:t>
            </a:r>
            <a:r>
              <a:rPr sz="2800" spc="-5" dirty="0">
                <a:latin typeface="Arial MT"/>
                <a:cs typeface="Arial MT"/>
              </a:rPr>
              <a:t>dalam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suatu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pelarut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dan </a:t>
            </a:r>
            <a:r>
              <a:rPr sz="2800" dirty="0">
                <a:latin typeface="Arial MT"/>
                <a:cs typeface="Arial MT"/>
              </a:rPr>
              <a:t> perbedaan titik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beku.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4253" y="4985461"/>
            <a:ext cx="2507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Sumber</a:t>
            </a:r>
            <a:r>
              <a:rPr sz="12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gambar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https://slideplayer.info/slide/16903567/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62214" y="3242970"/>
            <a:ext cx="618490" cy="37211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535"/>
              </a:spcBef>
            </a:pPr>
            <a:r>
              <a:rPr sz="1400" spc="-10" dirty="0">
                <a:latin typeface="Calibri"/>
                <a:cs typeface="Calibri"/>
              </a:rPr>
              <a:t>filtrat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76885"/>
            <a:ext cx="31603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Arial"/>
                <a:cs typeface="Arial"/>
              </a:rPr>
              <a:t>Destilasi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3546" y="720344"/>
            <a:ext cx="377062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Dasar </a:t>
            </a:r>
            <a:r>
              <a:rPr sz="3200" spc="-5" dirty="0">
                <a:latin typeface="Arial MT"/>
                <a:cs typeface="Arial MT"/>
              </a:rPr>
              <a:t>pemisahan </a:t>
            </a:r>
            <a:r>
              <a:rPr sz="3200" dirty="0">
                <a:latin typeface="Arial MT"/>
                <a:cs typeface="Arial MT"/>
              </a:rPr>
              <a:t>: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perbedaan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titik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didih.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451" y="2745435"/>
            <a:ext cx="312483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Destilasi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 MT"/>
                <a:cs typeface="Arial MT"/>
              </a:rPr>
              <a:t>Metode pemisahan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untuk memperoleh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suatu bahan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yang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berwujud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cair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yang </a:t>
            </a:r>
            <a:r>
              <a:rPr sz="2400" dirty="0">
                <a:latin typeface="Arial MT"/>
                <a:cs typeface="Arial MT"/>
              </a:rPr>
              <a:t> terkotori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oleh </a:t>
            </a:r>
            <a:r>
              <a:rPr sz="2400" dirty="0">
                <a:latin typeface="Arial MT"/>
                <a:cs typeface="Arial MT"/>
              </a:rPr>
              <a:t>zat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padat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atau bahan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lain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yang </a:t>
            </a:r>
            <a:r>
              <a:rPr sz="2400" dirty="0">
                <a:latin typeface="Arial MT"/>
                <a:cs typeface="Arial MT"/>
              </a:rPr>
              <a:t> titik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didihnya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berbeda.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4009" y="2209228"/>
            <a:ext cx="3674110" cy="40675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51628" y="5819952"/>
            <a:ext cx="43903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Sumber</a:t>
            </a:r>
            <a:r>
              <a:rPr sz="12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gambar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https://www.generasibiologi.com/2016/02/ekstraksi-bahan-alam.html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868" y="2485770"/>
            <a:ext cx="3767454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913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Ekstraksi</a:t>
            </a:r>
            <a:r>
              <a:rPr sz="2800" b="1" spc="765" dirty="0">
                <a:latin typeface="Arial"/>
                <a:cs typeface="Arial"/>
              </a:rPr>
              <a:t> </a:t>
            </a:r>
            <a:r>
              <a:rPr sz="2800" spc="-5" dirty="0">
                <a:latin typeface="Arial MT"/>
                <a:cs typeface="Arial MT"/>
              </a:rPr>
              <a:t>: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metode pemisahan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dengan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melarutkan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Arial MT"/>
                <a:cs typeface="Arial MT"/>
              </a:rPr>
              <a:t>bahan </a:t>
            </a:r>
            <a:r>
              <a:rPr sz="2800" dirty="0">
                <a:latin typeface="Arial MT"/>
                <a:cs typeface="Arial MT"/>
              </a:rPr>
              <a:t>campuran </a:t>
            </a:r>
            <a:r>
              <a:rPr sz="2800" spc="-5" dirty="0">
                <a:latin typeface="Arial MT"/>
                <a:cs typeface="Arial MT"/>
              </a:rPr>
              <a:t>dalam </a:t>
            </a:r>
            <a:r>
              <a:rPr sz="2800" spc="-7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pelarut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yang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sesuai.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868" y="5046345"/>
            <a:ext cx="37465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Dasar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pemisahan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ini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: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kelarutan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dalam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pelarut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tertentu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5" y="764666"/>
            <a:ext cx="3100832" cy="481101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7153" y="577672"/>
            <a:ext cx="28086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Ekstraksi</a:t>
            </a:r>
            <a:endParaRPr sz="5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434" y="129666"/>
            <a:ext cx="3852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Arial"/>
                <a:cs typeface="Arial"/>
              </a:rPr>
              <a:t>Kromatografi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1161" y="137286"/>
            <a:ext cx="386651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Kromatografi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Arial MT"/>
                <a:cs typeface="Arial MT"/>
              </a:rPr>
              <a:t>Cara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pemisahan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berdasarkan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perbedaan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kerapatan </a:t>
            </a:r>
            <a:r>
              <a:rPr sz="2800" dirty="0">
                <a:latin typeface="Arial MT"/>
                <a:cs typeface="Arial MT"/>
              </a:rPr>
              <a:t>zat-zat </a:t>
            </a:r>
            <a:r>
              <a:rPr sz="2800" spc="-5" dirty="0">
                <a:latin typeface="Arial MT"/>
                <a:cs typeface="Arial MT"/>
              </a:rPr>
              <a:t>yang </a:t>
            </a:r>
            <a:r>
              <a:rPr sz="2800" dirty="0">
                <a:latin typeface="Arial MT"/>
                <a:cs typeface="Arial MT"/>
              </a:rPr>
              <a:t> bergerak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bersamaan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dengan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pelarutnya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pada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permukaan suatu </a:t>
            </a:r>
            <a:r>
              <a:rPr sz="2800" dirty="0">
                <a:latin typeface="Arial MT"/>
                <a:cs typeface="Arial MT"/>
              </a:rPr>
              <a:t>benda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penyerap.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434" y="2978607"/>
            <a:ext cx="301371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256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Dasar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pemisahan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metode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: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kelarutan </a:t>
            </a:r>
            <a:r>
              <a:rPr sz="2800" dirty="0">
                <a:latin typeface="Arial MT"/>
                <a:cs typeface="Arial MT"/>
              </a:rPr>
              <a:t>dalam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pelarut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tertentu,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 MT"/>
                <a:cs typeface="Arial MT"/>
              </a:rPr>
              <a:t>daya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absorbsi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oleh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penyerap, dan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volatil (daya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penguapan).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8510" y="3634181"/>
            <a:ext cx="4119244" cy="261035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02785" y="6236919"/>
            <a:ext cx="1084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Sumber</a:t>
            </a:r>
            <a:r>
              <a:rPr sz="1200" spc="-6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gambar</a:t>
            </a:r>
            <a:r>
              <a:rPr sz="1200" spc="-4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14851" y="6417411"/>
            <a:ext cx="1059180" cy="10795"/>
          </a:xfrm>
          <a:custGeom>
            <a:avLst/>
            <a:gdLst/>
            <a:ahLst/>
            <a:cxnLst/>
            <a:rect l="l" t="t" r="r" b="b"/>
            <a:pathLst>
              <a:path w="1059179" h="10795">
                <a:moveTo>
                  <a:pt x="1059179" y="0"/>
                </a:moveTo>
                <a:lnTo>
                  <a:pt x="0" y="0"/>
                </a:lnTo>
                <a:lnTo>
                  <a:pt x="0" y="10668"/>
                </a:lnTo>
                <a:lnTo>
                  <a:pt x="1059179" y="10668"/>
                </a:lnTo>
                <a:lnTo>
                  <a:pt x="10591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02785" y="6419799"/>
            <a:ext cx="4317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: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/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/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ww</a:t>
            </a:r>
            <a:r>
              <a:rPr sz="12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w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biomagz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om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/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2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0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1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9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/0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1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/pe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n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g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e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rt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ia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n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-k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r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om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at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og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r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fi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-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n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- </a:t>
            </a:r>
            <a:r>
              <a:rPr sz="1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gambar-fungsi.html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0411" y="487806"/>
            <a:ext cx="7173595" cy="604520"/>
            <a:chOff x="1010411" y="487806"/>
            <a:chExt cx="7173595" cy="604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411" y="853454"/>
              <a:ext cx="7173467" cy="238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543" y="492378"/>
              <a:ext cx="7151827" cy="3759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3543" y="492378"/>
              <a:ext cx="7152005" cy="375920"/>
            </a:xfrm>
            <a:custGeom>
              <a:avLst/>
              <a:gdLst/>
              <a:ahLst/>
              <a:cxnLst/>
              <a:rect l="l" t="t" r="r" b="b"/>
              <a:pathLst>
                <a:path w="7152005" h="375919">
                  <a:moveTo>
                    <a:pt x="6966661" y="90932"/>
                  </a:moveTo>
                  <a:lnTo>
                    <a:pt x="6917639" y="225806"/>
                  </a:lnTo>
                  <a:lnTo>
                    <a:pt x="7016699" y="225806"/>
                  </a:lnTo>
                  <a:lnTo>
                    <a:pt x="6966661" y="90932"/>
                  </a:lnTo>
                  <a:close/>
                </a:path>
                <a:path w="7152005" h="375919">
                  <a:moveTo>
                    <a:pt x="5924245" y="90932"/>
                  </a:moveTo>
                  <a:lnTo>
                    <a:pt x="5875223" y="225806"/>
                  </a:lnTo>
                  <a:lnTo>
                    <a:pt x="5974283" y="225806"/>
                  </a:lnTo>
                  <a:lnTo>
                    <a:pt x="5924245" y="90932"/>
                  </a:lnTo>
                  <a:close/>
                </a:path>
                <a:path w="7152005" h="375919">
                  <a:moveTo>
                    <a:pt x="4622749" y="90932"/>
                  </a:moveTo>
                  <a:lnTo>
                    <a:pt x="4573727" y="225806"/>
                  </a:lnTo>
                  <a:lnTo>
                    <a:pt x="4672787" y="225806"/>
                  </a:lnTo>
                  <a:lnTo>
                    <a:pt x="4622749" y="90932"/>
                  </a:lnTo>
                  <a:close/>
                </a:path>
                <a:path w="7152005" h="375919">
                  <a:moveTo>
                    <a:pt x="3947617" y="90932"/>
                  </a:moveTo>
                  <a:lnTo>
                    <a:pt x="3898595" y="225806"/>
                  </a:lnTo>
                  <a:lnTo>
                    <a:pt x="3997655" y="225806"/>
                  </a:lnTo>
                  <a:lnTo>
                    <a:pt x="3947617" y="90932"/>
                  </a:lnTo>
                  <a:close/>
                </a:path>
                <a:path w="7152005" h="375919">
                  <a:moveTo>
                    <a:pt x="4172915" y="9144"/>
                  </a:moveTo>
                  <a:lnTo>
                    <a:pt x="4246321" y="9144"/>
                  </a:lnTo>
                  <a:lnTo>
                    <a:pt x="4246321" y="308229"/>
                  </a:lnTo>
                  <a:lnTo>
                    <a:pt x="4428693" y="308229"/>
                  </a:lnTo>
                  <a:lnTo>
                    <a:pt x="4428693" y="369443"/>
                  </a:lnTo>
                  <a:lnTo>
                    <a:pt x="4172915" y="369443"/>
                  </a:lnTo>
                  <a:lnTo>
                    <a:pt x="4172915" y="9144"/>
                  </a:lnTo>
                  <a:close/>
                </a:path>
                <a:path w="7152005" h="375919">
                  <a:moveTo>
                    <a:pt x="6928815" y="6223"/>
                  </a:moveTo>
                  <a:lnTo>
                    <a:pt x="7006412" y="6223"/>
                  </a:lnTo>
                  <a:lnTo>
                    <a:pt x="7151827" y="369443"/>
                  </a:lnTo>
                  <a:lnTo>
                    <a:pt x="7072071" y="369443"/>
                  </a:lnTo>
                  <a:lnTo>
                    <a:pt x="7040321" y="287020"/>
                  </a:lnTo>
                  <a:lnTo>
                    <a:pt x="6895033" y="287020"/>
                  </a:lnTo>
                  <a:lnTo>
                    <a:pt x="6865061" y="369443"/>
                  </a:lnTo>
                  <a:lnTo>
                    <a:pt x="6787337" y="369443"/>
                  </a:lnTo>
                  <a:lnTo>
                    <a:pt x="6928815" y="6223"/>
                  </a:lnTo>
                  <a:close/>
                </a:path>
                <a:path w="7152005" h="375919">
                  <a:moveTo>
                    <a:pt x="5886399" y="6223"/>
                  </a:moveTo>
                  <a:lnTo>
                    <a:pt x="5963996" y="6223"/>
                  </a:lnTo>
                  <a:lnTo>
                    <a:pt x="6109411" y="369443"/>
                  </a:lnTo>
                  <a:lnTo>
                    <a:pt x="6029655" y="369443"/>
                  </a:lnTo>
                  <a:lnTo>
                    <a:pt x="5997905" y="287020"/>
                  </a:lnTo>
                  <a:lnTo>
                    <a:pt x="5852617" y="287020"/>
                  </a:lnTo>
                  <a:lnTo>
                    <a:pt x="5822645" y="369443"/>
                  </a:lnTo>
                  <a:lnTo>
                    <a:pt x="5744921" y="369443"/>
                  </a:lnTo>
                  <a:lnTo>
                    <a:pt x="5886399" y="6223"/>
                  </a:lnTo>
                  <a:close/>
                </a:path>
                <a:path w="7152005" h="375919">
                  <a:moveTo>
                    <a:pt x="5358714" y="6223"/>
                  </a:moveTo>
                  <a:lnTo>
                    <a:pt x="5468442" y="6223"/>
                  </a:lnTo>
                  <a:lnTo>
                    <a:pt x="5534355" y="254000"/>
                  </a:lnTo>
                  <a:lnTo>
                    <a:pt x="5599506" y="6223"/>
                  </a:lnTo>
                  <a:lnTo>
                    <a:pt x="5709488" y="6223"/>
                  </a:lnTo>
                  <a:lnTo>
                    <a:pt x="5709488" y="369443"/>
                  </a:lnTo>
                  <a:lnTo>
                    <a:pt x="5641416" y="369443"/>
                  </a:lnTo>
                  <a:lnTo>
                    <a:pt x="5641416" y="83566"/>
                  </a:lnTo>
                  <a:lnTo>
                    <a:pt x="5569280" y="369443"/>
                  </a:lnTo>
                  <a:lnTo>
                    <a:pt x="5498668" y="369443"/>
                  </a:lnTo>
                  <a:lnTo>
                    <a:pt x="5426786" y="83566"/>
                  </a:lnTo>
                  <a:lnTo>
                    <a:pt x="5426786" y="369443"/>
                  </a:lnTo>
                  <a:lnTo>
                    <a:pt x="5358714" y="369443"/>
                  </a:lnTo>
                  <a:lnTo>
                    <a:pt x="5358714" y="6223"/>
                  </a:lnTo>
                  <a:close/>
                </a:path>
                <a:path w="7152005" h="375919">
                  <a:moveTo>
                    <a:pt x="4846777" y="6223"/>
                  </a:moveTo>
                  <a:lnTo>
                    <a:pt x="4918151" y="6223"/>
                  </a:lnTo>
                  <a:lnTo>
                    <a:pt x="5066868" y="248793"/>
                  </a:lnTo>
                  <a:lnTo>
                    <a:pt x="5066868" y="6223"/>
                  </a:lnTo>
                  <a:lnTo>
                    <a:pt x="5134940" y="6223"/>
                  </a:lnTo>
                  <a:lnTo>
                    <a:pt x="5134940" y="369443"/>
                  </a:lnTo>
                  <a:lnTo>
                    <a:pt x="5061407" y="369443"/>
                  </a:lnTo>
                  <a:lnTo>
                    <a:pt x="4914976" y="132587"/>
                  </a:lnTo>
                  <a:lnTo>
                    <a:pt x="4914976" y="369443"/>
                  </a:lnTo>
                  <a:lnTo>
                    <a:pt x="4846777" y="369443"/>
                  </a:lnTo>
                  <a:lnTo>
                    <a:pt x="4846777" y="6223"/>
                  </a:lnTo>
                  <a:close/>
                </a:path>
                <a:path w="7152005" h="375919">
                  <a:moveTo>
                    <a:pt x="4584903" y="6223"/>
                  </a:moveTo>
                  <a:lnTo>
                    <a:pt x="4662500" y="6223"/>
                  </a:lnTo>
                  <a:lnTo>
                    <a:pt x="4807915" y="369443"/>
                  </a:lnTo>
                  <a:lnTo>
                    <a:pt x="4728159" y="369443"/>
                  </a:lnTo>
                  <a:lnTo>
                    <a:pt x="4696409" y="287020"/>
                  </a:lnTo>
                  <a:lnTo>
                    <a:pt x="4551121" y="287020"/>
                  </a:lnTo>
                  <a:lnTo>
                    <a:pt x="4521149" y="369443"/>
                  </a:lnTo>
                  <a:lnTo>
                    <a:pt x="4443425" y="369443"/>
                  </a:lnTo>
                  <a:lnTo>
                    <a:pt x="4584903" y="6223"/>
                  </a:lnTo>
                  <a:close/>
                </a:path>
                <a:path w="7152005" h="375919">
                  <a:moveTo>
                    <a:pt x="3909771" y="6223"/>
                  </a:moveTo>
                  <a:lnTo>
                    <a:pt x="3987368" y="6223"/>
                  </a:lnTo>
                  <a:lnTo>
                    <a:pt x="4132783" y="369443"/>
                  </a:lnTo>
                  <a:lnTo>
                    <a:pt x="4053027" y="369443"/>
                  </a:lnTo>
                  <a:lnTo>
                    <a:pt x="4021277" y="287020"/>
                  </a:lnTo>
                  <a:lnTo>
                    <a:pt x="3875989" y="287020"/>
                  </a:lnTo>
                  <a:lnTo>
                    <a:pt x="3846017" y="369443"/>
                  </a:lnTo>
                  <a:lnTo>
                    <a:pt x="3768293" y="369443"/>
                  </a:lnTo>
                  <a:lnTo>
                    <a:pt x="3909771" y="6223"/>
                  </a:lnTo>
                  <a:close/>
                </a:path>
                <a:path w="7152005" h="375919">
                  <a:moveTo>
                    <a:pt x="3440379" y="6223"/>
                  </a:moveTo>
                  <a:lnTo>
                    <a:pt x="3513785" y="6223"/>
                  </a:lnTo>
                  <a:lnTo>
                    <a:pt x="3513785" y="167512"/>
                  </a:lnTo>
                  <a:lnTo>
                    <a:pt x="3661994" y="6223"/>
                  </a:lnTo>
                  <a:lnTo>
                    <a:pt x="3760546" y="6223"/>
                  </a:lnTo>
                  <a:lnTo>
                    <a:pt x="3623767" y="147700"/>
                  </a:lnTo>
                  <a:lnTo>
                    <a:pt x="3768039" y="369443"/>
                  </a:lnTo>
                  <a:lnTo>
                    <a:pt x="3673043" y="369443"/>
                  </a:lnTo>
                  <a:lnTo>
                    <a:pt x="3573221" y="199009"/>
                  </a:lnTo>
                  <a:lnTo>
                    <a:pt x="3513785" y="259715"/>
                  </a:lnTo>
                  <a:lnTo>
                    <a:pt x="3513785" y="369443"/>
                  </a:lnTo>
                  <a:lnTo>
                    <a:pt x="3440379" y="369443"/>
                  </a:lnTo>
                  <a:lnTo>
                    <a:pt x="3440379" y="6223"/>
                  </a:lnTo>
                  <a:close/>
                </a:path>
                <a:path w="7152005" h="375919">
                  <a:moveTo>
                    <a:pt x="3101035" y="6223"/>
                  </a:moveTo>
                  <a:lnTo>
                    <a:pt x="3370402" y="6223"/>
                  </a:lnTo>
                  <a:lnTo>
                    <a:pt x="3370402" y="67691"/>
                  </a:lnTo>
                  <a:lnTo>
                    <a:pt x="3174441" y="67691"/>
                  </a:lnTo>
                  <a:lnTo>
                    <a:pt x="3174441" y="148209"/>
                  </a:lnTo>
                  <a:lnTo>
                    <a:pt x="3356813" y="148209"/>
                  </a:lnTo>
                  <a:lnTo>
                    <a:pt x="3356813" y="209423"/>
                  </a:lnTo>
                  <a:lnTo>
                    <a:pt x="3174441" y="209423"/>
                  </a:lnTo>
                  <a:lnTo>
                    <a:pt x="3174441" y="308229"/>
                  </a:lnTo>
                  <a:lnTo>
                    <a:pt x="3377387" y="308229"/>
                  </a:lnTo>
                  <a:lnTo>
                    <a:pt x="3377387" y="369443"/>
                  </a:lnTo>
                  <a:lnTo>
                    <a:pt x="3101035" y="369443"/>
                  </a:lnTo>
                  <a:lnTo>
                    <a:pt x="3101035" y="6223"/>
                  </a:lnTo>
                  <a:close/>
                </a:path>
                <a:path w="7152005" h="375919">
                  <a:moveTo>
                    <a:pt x="2736291" y="6223"/>
                  </a:moveTo>
                  <a:lnTo>
                    <a:pt x="2809697" y="6223"/>
                  </a:lnTo>
                  <a:lnTo>
                    <a:pt x="2809697" y="167512"/>
                  </a:lnTo>
                  <a:lnTo>
                    <a:pt x="2957906" y="6223"/>
                  </a:lnTo>
                  <a:lnTo>
                    <a:pt x="3056458" y="6223"/>
                  </a:lnTo>
                  <a:lnTo>
                    <a:pt x="2919679" y="147700"/>
                  </a:lnTo>
                  <a:lnTo>
                    <a:pt x="3063951" y="369443"/>
                  </a:lnTo>
                  <a:lnTo>
                    <a:pt x="2968955" y="369443"/>
                  </a:lnTo>
                  <a:lnTo>
                    <a:pt x="2869133" y="199009"/>
                  </a:lnTo>
                  <a:lnTo>
                    <a:pt x="2809697" y="259715"/>
                  </a:lnTo>
                  <a:lnTo>
                    <a:pt x="2809697" y="369443"/>
                  </a:lnTo>
                  <a:lnTo>
                    <a:pt x="2736291" y="369443"/>
                  </a:lnTo>
                  <a:lnTo>
                    <a:pt x="2736291" y="6223"/>
                  </a:lnTo>
                  <a:close/>
                </a:path>
                <a:path w="7152005" h="375919">
                  <a:moveTo>
                    <a:pt x="2396947" y="6223"/>
                  </a:moveTo>
                  <a:lnTo>
                    <a:pt x="2666314" y="6223"/>
                  </a:lnTo>
                  <a:lnTo>
                    <a:pt x="2666314" y="67691"/>
                  </a:lnTo>
                  <a:lnTo>
                    <a:pt x="2470353" y="67691"/>
                  </a:lnTo>
                  <a:lnTo>
                    <a:pt x="2470353" y="148209"/>
                  </a:lnTo>
                  <a:lnTo>
                    <a:pt x="2652725" y="148209"/>
                  </a:lnTo>
                  <a:lnTo>
                    <a:pt x="2652725" y="209423"/>
                  </a:lnTo>
                  <a:lnTo>
                    <a:pt x="2470353" y="209423"/>
                  </a:lnTo>
                  <a:lnTo>
                    <a:pt x="2470353" y="308229"/>
                  </a:lnTo>
                  <a:lnTo>
                    <a:pt x="2673299" y="308229"/>
                  </a:lnTo>
                  <a:lnTo>
                    <a:pt x="2673299" y="369443"/>
                  </a:lnTo>
                  <a:lnTo>
                    <a:pt x="2396947" y="369443"/>
                  </a:lnTo>
                  <a:lnTo>
                    <a:pt x="2396947" y="6223"/>
                  </a:lnTo>
                  <a:close/>
                </a:path>
                <a:path w="7152005" h="375919">
                  <a:moveTo>
                    <a:pt x="2032203" y="6223"/>
                  </a:moveTo>
                  <a:lnTo>
                    <a:pt x="2105609" y="6223"/>
                  </a:lnTo>
                  <a:lnTo>
                    <a:pt x="2105609" y="167512"/>
                  </a:lnTo>
                  <a:lnTo>
                    <a:pt x="2253818" y="6223"/>
                  </a:lnTo>
                  <a:lnTo>
                    <a:pt x="2352370" y="6223"/>
                  </a:lnTo>
                  <a:lnTo>
                    <a:pt x="2215591" y="147700"/>
                  </a:lnTo>
                  <a:lnTo>
                    <a:pt x="2359863" y="369443"/>
                  </a:lnTo>
                  <a:lnTo>
                    <a:pt x="2264867" y="369443"/>
                  </a:lnTo>
                  <a:lnTo>
                    <a:pt x="2165045" y="199009"/>
                  </a:lnTo>
                  <a:lnTo>
                    <a:pt x="2105609" y="259715"/>
                  </a:lnTo>
                  <a:lnTo>
                    <a:pt x="2105609" y="369443"/>
                  </a:lnTo>
                  <a:lnTo>
                    <a:pt x="2032203" y="369443"/>
                  </a:lnTo>
                  <a:lnTo>
                    <a:pt x="2032203" y="6223"/>
                  </a:lnTo>
                  <a:close/>
                </a:path>
                <a:path w="7152005" h="375919">
                  <a:moveTo>
                    <a:pt x="1461846" y="6223"/>
                  </a:moveTo>
                  <a:lnTo>
                    <a:pt x="1571574" y="6223"/>
                  </a:lnTo>
                  <a:lnTo>
                    <a:pt x="1637487" y="254000"/>
                  </a:lnTo>
                  <a:lnTo>
                    <a:pt x="1702638" y="6223"/>
                  </a:lnTo>
                  <a:lnTo>
                    <a:pt x="1812620" y="6223"/>
                  </a:lnTo>
                  <a:lnTo>
                    <a:pt x="1812620" y="369443"/>
                  </a:lnTo>
                  <a:lnTo>
                    <a:pt x="1744548" y="369443"/>
                  </a:lnTo>
                  <a:lnTo>
                    <a:pt x="1744548" y="83566"/>
                  </a:lnTo>
                  <a:lnTo>
                    <a:pt x="1672412" y="369443"/>
                  </a:lnTo>
                  <a:lnTo>
                    <a:pt x="1601800" y="369443"/>
                  </a:lnTo>
                  <a:lnTo>
                    <a:pt x="1529918" y="83566"/>
                  </a:lnTo>
                  <a:lnTo>
                    <a:pt x="1529918" y="369443"/>
                  </a:lnTo>
                  <a:lnTo>
                    <a:pt x="1461846" y="369443"/>
                  </a:lnTo>
                  <a:lnTo>
                    <a:pt x="1461846" y="6223"/>
                  </a:lnTo>
                  <a:close/>
                </a:path>
                <a:path w="7152005" h="375919">
                  <a:moveTo>
                    <a:pt x="1096594" y="6223"/>
                  </a:moveTo>
                  <a:lnTo>
                    <a:pt x="1169873" y="6223"/>
                  </a:lnTo>
                  <a:lnTo>
                    <a:pt x="1169873" y="202946"/>
                  </a:lnTo>
                  <a:lnTo>
                    <a:pt x="1170041" y="224307"/>
                  </a:lnTo>
                  <a:lnTo>
                    <a:pt x="1172667" y="263651"/>
                  </a:lnTo>
                  <a:lnTo>
                    <a:pt x="1195019" y="299466"/>
                  </a:lnTo>
                  <a:lnTo>
                    <a:pt x="1243533" y="312928"/>
                  </a:lnTo>
                  <a:lnTo>
                    <a:pt x="1258126" y="312140"/>
                  </a:lnTo>
                  <a:lnTo>
                    <a:pt x="1297716" y="293487"/>
                  </a:lnTo>
                  <a:lnTo>
                    <a:pt x="1312049" y="244189"/>
                  </a:lnTo>
                  <a:lnTo>
                    <a:pt x="1312875" y="207137"/>
                  </a:lnTo>
                  <a:lnTo>
                    <a:pt x="1312875" y="6223"/>
                  </a:lnTo>
                  <a:lnTo>
                    <a:pt x="1386154" y="6223"/>
                  </a:lnTo>
                  <a:lnTo>
                    <a:pt x="1386154" y="196976"/>
                  </a:lnTo>
                  <a:lnTo>
                    <a:pt x="1385795" y="227318"/>
                  </a:lnTo>
                  <a:lnTo>
                    <a:pt x="1382885" y="273522"/>
                  </a:lnTo>
                  <a:lnTo>
                    <a:pt x="1371803" y="314372"/>
                  </a:lnTo>
                  <a:lnTo>
                    <a:pt x="1339656" y="351726"/>
                  </a:lnTo>
                  <a:lnTo>
                    <a:pt x="1301163" y="369450"/>
                  </a:lnTo>
                  <a:lnTo>
                    <a:pt x="1245692" y="375666"/>
                  </a:lnTo>
                  <a:lnTo>
                    <a:pt x="1221260" y="374923"/>
                  </a:lnTo>
                  <a:lnTo>
                    <a:pt x="1181827" y="368915"/>
                  </a:lnTo>
                  <a:lnTo>
                    <a:pt x="1142742" y="349805"/>
                  </a:lnTo>
                  <a:lnTo>
                    <a:pt x="1111326" y="312785"/>
                  </a:lnTo>
                  <a:lnTo>
                    <a:pt x="1100558" y="274748"/>
                  </a:lnTo>
                  <a:lnTo>
                    <a:pt x="1097026" y="228647"/>
                  </a:lnTo>
                  <a:lnTo>
                    <a:pt x="1096594" y="200025"/>
                  </a:lnTo>
                  <a:lnTo>
                    <a:pt x="1096594" y="6223"/>
                  </a:lnTo>
                  <a:close/>
                </a:path>
                <a:path w="7152005" h="375919">
                  <a:moveTo>
                    <a:pt x="732231" y="6223"/>
                  </a:moveTo>
                  <a:lnTo>
                    <a:pt x="805637" y="6223"/>
                  </a:lnTo>
                  <a:lnTo>
                    <a:pt x="805637" y="167512"/>
                  </a:lnTo>
                  <a:lnTo>
                    <a:pt x="953846" y="6223"/>
                  </a:lnTo>
                  <a:lnTo>
                    <a:pt x="1052398" y="6223"/>
                  </a:lnTo>
                  <a:lnTo>
                    <a:pt x="915619" y="147700"/>
                  </a:lnTo>
                  <a:lnTo>
                    <a:pt x="1059891" y="369443"/>
                  </a:lnTo>
                  <a:lnTo>
                    <a:pt x="964895" y="369443"/>
                  </a:lnTo>
                  <a:lnTo>
                    <a:pt x="865073" y="199009"/>
                  </a:lnTo>
                  <a:lnTo>
                    <a:pt x="805637" y="259715"/>
                  </a:lnTo>
                  <a:lnTo>
                    <a:pt x="805637" y="369443"/>
                  </a:lnTo>
                  <a:lnTo>
                    <a:pt x="732231" y="369443"/>
                  </a:lnTo>
                  <a:lnTo>
                    <a:pt x="732231" y="6223"/>
                  </a:lnTo>
                  <a:close/>
                </a:path>
                <a:path w="7152005" h="375919">
                  <a:moveTo>
                    <a:pt x="365074" y="6223"/>
                  </a:moveTo>
                  <a:lnTo>
                    <a:pt x="438353" y="6223"/>
                  </a:lnTo>
                  <a:lnTo>
                    <a:pt x="438353" y="202946"/>
                  </a:lnTo>
                  <a:lnTo>
                    <a:pt x="438521" y="224307"/>
                  </a:lnTo>
                  <a:lnTo>
                    <a:pt x="441147" y="263651"/>
                  </a:lnTo>
                  <a:lnTo>
                    <a:pt x="463499" y="299466"/>
                  </a:lnTo>
                  <a:lnTo>
                    <a:pt x="512013" y="312928"/>
                  </a:lnTo>
                  <a:lnTo>
                    <a:pt x="526606" y="312140"/>
                  </a:lnTo>
                  <a:lnTo>
                    <a:pt x="566196" y="293487"/>
                  </a:lnTo>
                  <a:lnTo>
                    <a:pt x="580529" y="244189"/>
                  </a:lnTo>
                  <a:lnTo>
                    <a:pt x="581355" y="207137"/>
                  </a:lnTo>
                  <a:lnTo>
                    <a:pt x="581355" y="6223"/>
                  </a:lnTo>
                  <a:lnTo>
                    <a:pt x="654634" y="6223"/>
                  </a:lnTo>
                  <a:lnTo>
                    <a:pt x="654634" y="196976"/>
                  </a:lnTo>
                  <a:lnTo>
                    <a:pt x="654275" y="227318"/>
                  </a:lnTo>
                  <a:lnTo>
                    <a:pt x="651365" y="273522"/>
                  </a:lnTo>
                  <a:lnTo>
                    <a:pt x="640283" y="314372"/>
                  </a:lnTo>
                  <a:lnTo>
                    <a:pt x="608136" y="351726"/>
                  </a:lnTo>
                  <a:lnTo>
                    <a:pt x="569643" y="369450"/>
                  </a:lnTo>
                  <a:lnTo>
                    <a:pt x="514172" y="375666"/>
                  </a:lnTo>
                  <a:lnTo>
                    <a:pt x="489740" y="374923"/>
                  </a:lnTo>
                  <a:lnTo>
                    <a:pt x="450307" y="368915"/>
                  </a:lnTo>
                  <a:lnTo>
                    <a:pt x="411222" y="349805"/>
                  </a:lnTo>
                  <a:lnTo>
                    <a:pt x="379806" y="312785"/>
                  </a:lnTo>
                  <a:lnTo>
                    <a:pt x="369038" y="274748"/>
                  </a:lnTo>
                  <a:lnTo>
                    <a:pt x="365506" y="228647"/>
                  </a:lnTo>
                  <a:lnTo>
                    <a:pt x="365074" y="200025"/>
                  </a:lnTo>
                  <a:lnTo>
                    <a:pt x="365074" y="6223"/>
                  </a:lnTo>
                  <a:close/>
                </a:path>
                <a:path w="7152005" h="375919">
                  <a:moveTo>
                    <a:pt x="0" y="6223"/>
                  </a:moveTo>
                  <a:lnTo>
                    <a:pt x="73342" y="6223"/>
                  </a:lnTo>
                  <a:lnTo>
                    <a:pt x="73342" y="149225"/>
                  </a:lnTo>
                  <a:lnTo>
                    <a:pt x="217068" y="149225"/>
                  </a:lnTo>
                  <a:lnTo>
                    <a:pt x="217068" y="6223"/>
                  </a:lnTo>
                  <a:lnTo>
                    <a:pt x="290398" y="6223"/>
                  </a:lnTo>
                  <a:lnTo>
                    <a:pt x="290398" y="369443"/>
                  </a:lnTo>
                  <a:lnTo>
                    <a:pt x="217068" y="369443"/>
                  </a:lnTo>
                  <a:lnTo>
                    <a:pt x="217068" y="210693"/>
                  </a:lnTo>
                  <a:lnTo>
                    <a:pt x="73342" y="210693"/>
                  </a:lnTo>
                  <a:lnTo>
                    <a:pt x="73342" y="369443"/>
                  </a:lnTo>
                  <a:lnTo>
                    <a:pt x="0" y="369443"/>
                  </a:lnTo>
                  <a:lnTo>
                    <a:pt x="0" y="6223"/>
                  </a:lnTo>
                  <a:close/>
                </a:path>
                <a:path w="7152005" h="375919">
                  <a:moveTo>
                    <a:pt x="6612966" y="0"/>
                  </a:moveTo>
                  <a:lnTo>
                    <a:pt x="6672941" y="7508"/>
                  </a:lnTo>
                  <a:lnTo>
                    <a:pt x="6715963" y="29972"/>
                  </a:lnTo>
                  <a:lnTo>
                    <a:pt x="6742363" y="65024"/>
                  </a:lnTo>
                  <a:lnTo>
                    <a:pt x="6752285" y="109982"/>
                  </a:lnTo>
                  <a:lnTo>
                    <a:pt x="6678879" y="113284"/>
                  </a:lnTo>
                  <a:lnTo>
                    <a:pt x="6675902" y="100260"/>
                  </a:lnTo>
                  <a:lnTo>
                    <a:pt x="6671544" y="89201"/>
                  </a:lnTo>
                  <a:lnTo>
                    <a:pt x="6639366" y="63769"/>
                  </a:lnTo>
                  <a:lnTo>
                    <a:pt x="6612331" y="60706"/>
                  </a:lnTo>
                  <a:lnTo>
                    <a:pt x="6597188" y="61537"/>
                  </a:lnTo>
                  <a:lnTo>
                    <a:pt x="6554419" y="79501"/>
                  </a:lnTo>
                  <a:lnTo>
                    <a:pt x="6550609" y="86995"/>
                  </a:lnTo>
                  <a:lnTo>
                    <a:pt x="6550609" y="96393"/>
                  </a:lnTo>
                  <a:lnTo>
                    <a:pt x="6550609" y="105029"/>
                  </a:lnTo>
                  <a:lnTo>
                    <a:pt x="6585232" y="130381"/>
                  </a:lnTo>
                  <a:lnTo>
                    <a:pt x="6628841" y="142748"/>
                  </a:lnTo>
                  <a:lnTo>
                    <a:pt x="6653868" y="149103"/>
                  </a:lnTo>
                  <a:lnTo>
                    <a:pt x="6675418" y="155590"/>
                  </a:lnTo>
                  <a:lnTo>
                    <a:pt x="6720181" y="176291"/>
                  </a:lnTo>
                  <a:lnTo>
                    <a:pt x="6748221" y="205867"/>
                  </a:lnTo>
                  <a:lnTo>
                    <a:pt x="6761794" y="247104"/>
                  </a:lnTo>
                  <a:lnTo>
                    <a:pt x="6762699" y="263651"/>
                  </a:lnTo>
                  <a:lnTo>
                    <a:pt x="6761605" y="279032"/>
                  </a:lnTo>
                  <a:lnTo>
                    <a:pt x="6745300" y="322199"/>
                  </a:lnTo>
                  <a:lnTo>
                    <a:pt x="6711206" y="355185"/>
                  </a:lnTo>
                  <a:lnTo>
                    <a:pt x="6660638" y="372602"/>
                  </a:lnTo>
                  <a:lnTo>
                    <a:pt x="6617284" y="375920"/>
                  </a:lnTo>
                  <a:lnTo>
                    <a:pt x="6584803" y="373921"/>
                  </a:lnTo>
                  <a:lnTo>
                    <a:pt x="6531844" y="357971"/>
                  </a:lnTo>
                  <a:lnTo>
                    <a:pt x="6494818" y="326324"/>
                  </a:lnTo>
                  <a:lnTo>
                    <a:pt x="6472772" y="279981"/>
                  </a:lnTo>
                  <a:lnTo>
                    <a:pt x="6467297" y="251333"/>
                  </a:lnTo>
                  <a:lnTo>
                    <a:pt x="6538671" y="244348"/>
                  </a:lnTo>
                  <a:lnTo>
                    <a:pt x="6542723" y="261139"/>
                  </a:lnTo>
                  <a:lnTo>
                    <a:pt x="6548418" y="275526"/>
                  </a:lnTo>
                  <a:lnTo>
                    <a:pt x="6575521" y="304514"/>
                  </a:lnTo>
                  <a:lnTo>
                    <a:pt x="6617919" y="313944"/>
                  </a:lnTo>
                  <a:lnTo>
                    <a:pt x="6634560" y="313013"/>
                  </a:lnTo>
                  <a:lnTo>
                    <a:pt x="6671386" y="298958"/>
                  </a:lnTo>
                  <a:lnTo>
                    <a:pt x="6689293" y="263906"/>
                  </a:lnTo>
                  <a:lnTo>
                    <a:pt x="6689293" y="255270"/>
                  </a:lnTo>
                  <a:lnTo>
                    <a:pt x="6655384" y="226313"/>
                  </a:lnTo>
                  <a:lnTo>
                    <a:pt x="6617522" y="215651"/>
                  </a:lnTo>
                  <a:lnTo>
                    <a:pt x="6596710" y="210438"/>
                  </a:lnTo>
                  <a:lnTo>
                    <a:pt x="6569395" y="202697"/>
                  </a:lnTo>
                  <a:lnTo>
                    <a:pt x="6528005" y="184739"/>
                  </a:lnTo>
                  <a:lnTo>
                    <a:pt x="6499237" y="158638"/>
                  </a:lnTo>
                  <a:lnTo>
                    <a:pt x="6482473" y="122062"/>
                  </a:lnTo>
                  <a:lnTo>
                    <a:pt x="6480378" y="101346"/>
                  </a:lnTo>
                  <a:lnTo>
                    <a:pt x="6481374" y="87675"/>
                  </a:lnTo>
                  <a:lnTo>
                    <a:pt x="6496126" y="49403"/>
                  </a:lnTo>
                  <a:lnTo>
                    <a:pt x="6527558" y="19720"/>
                  </a:lnTo>
                  <a:lnTo>
                    <a:pt x="6574215" y="3159"/>
                  </a:lnTo>
                  <a:lnTo>
                    <a:pt x="6592846" y="787"/>
                  </a:lnTo>
                  <a:lnTo>
                    <a:pt x="6612966" y="0"/>
                  </a:lnTo>
                  <a:close/>
                </a:path>
                <a:path w="7152005" h="375919">
                  <a:moveTo>
                    <a:pt x="6274638" y="0"/>
                  </a:moveTo>
                  <a:lnTo>
                    <a:pt x="6334613" y="7508"/>
                  </a:lnTo>
                  <a:lnTo>
                    <a:pt x="6377635" y="29972"/>
                  </a:lnTo>
                  <a:lnTo>
                    <a:pt x="6404035" y="65024"/>
                  </a:lnTo>
                  <a:lnTo>
                    <a:pt x="6413957" y="109982"/>
                  </a:lnTo>
                  <a:lnTo>
                    <a:pt x="6340551" y="113284"/>
                  </a:lnTo>
                  <a:lnTo>
                    <a:pt x="6337574" y="100260"/>
                  </a:lnTo>
                  <a:lnTo>
                    <a:pt x="6333216" y="89201"/>
                  </a:lnTo>
                  <a:lnTo>
                    <a:pt x="6301038" y="63769"/>
                  </a:lnTo>
                  <a:lnTo>
                    <a:pt x="6274003" y="60706"/>
                  </a:lnTo>
                  <a:lnTo>
                    <a:pt x="6258860" y="61537"/>
                  </a:lnTo>
                  <a:lnTo>
                    <a:pt x="6216091" y="79501"/>
                  </a:lnTo>
                  <a:lnTo>
                    <a:pt x="6212281" y="86995"/>
                  </a:lnTo>
                  <a:lnTo>
                    <a:pt x="6212281" y="96393"/>
                  </a:lnTo>
                  <a:lnTo>
                    <a:pt x="6212281" y="105029"/>
                  </a:lnTo>
                  <a:lnTo>
                    <a:pt x="6246904" y="130381"/>
                  </a:lnTo>
                  <a:lnTo>
                    <a:pt x="6290513" y="142748"/>
                  </a:lnTo>
                  <a:lnTo>
                    <a:pt x="6315540" y="149103"/>
                  </a:lnTo>
                  <a:lnTo>
                    <a:pt x="6337090" y="155590"/>
                  </a:lnTo>
                  <a:lnTo>
                    <a:pt x="6381853" y="176291"/>
                  </a:lnTo>
                  <a:lnTo>
                    <a:pt x="6409893" y="205867"/>
                  </a:lnTo>
                  <a:lnTo>
                    <a:pt x="6423466" y="247104"/>
                  </a:lnTo>
                  <a:lnTo>
                    <a:pt x="6424371" y="263651"/>
                  </a:lnTo>
                  <a:lnTo>
                    <a:pt x="6423277" y="279032"/>
                  </a:lnTo>
                  <a:lnTo>
                    <a:pt x="6406972" y="322199"/>
                  </a:lnTo>
                  <a:lnTo>
                    <a:pt x="6372878" y="355185"/>
                  </a:lnTo>
                  <a:lnTo>
                    <a:pt x="6322310" y="372602"/>
                  </a:lnTo>
                  <a:lnTo>
                    <a:pt x="6278956" y="375920"/>
                  </a:lnTo>
                  <a:lnTo>
                    <a:pt x="6246475" y="373921"/>
                  </a:lnTo>
                  <a:lnTo>
                    <a:pt x="6193516" y="357971"/>
                  </a:lnTo>
                  <a:lnTo>
                    <a:pt x="6156490" y="326324"/>
                  </a:lnTo>
                  <a:lnTo>
                    <a:pt x="6134444" y="279981"/>
                  </a:lnTo>
                  <a:lnTo>
                    <a:pt x="6128969" y="251333"/>
                  </a:lnTo>
                  <a:lnTo>
                    <a:pt x="6200343" y="244348"/>
                  </a:lnTo>
                  <a:lnTo>
                    <a:pt x="6204395" y="261139"/>
                  </a:lnTo>
                  <a:lnTo>
                    <a:pt x="6210090" y="275526"/>
                  </a:lnTo>
                  <a:lnTo>
                    <a:pt x="6237193" y="304514"/>
                  </a:lnTo>
                  <a:lnTo>
                    <a:pt x="6279591" y="313944"/>
                  </a:lnTo>
                  <a:lnTo>
                    <a:pt x="6296232" y="313013"/>
                  </a:lnTo>
                  <a:lnTo>
                    <a:pt x="6333058" y="298958"/>
                  </a:lnTo>
                  <a:lnTo>
                    <a:pt x="6350965" y="263906"/>
                  </a:lnTo>
                  <a:lnTo>
                    <a:pt x="6350965" y="255270"/>
                  </a:lnTo>
                  <a:lnTo>
                    <a:pt x="6317056" y="226313"/>
                  </a:lnTo>
                  <a:lnTo>
                    <a:pt x="6279194" y="215651"/>
                  </a:lnTo>
                  <a:lnTo>
                    <a:pt x="6258382" y="210438"/>
                  </a:lnTo>
                  <a:lnTo>
                    <a:pt x="6231067" y="202697"/>
                  </a:lnTo>
                  <a:lnTo>
                    <a:pt x="6189677" y="184739"/>
                  </a:lnTo>
                  <a:lnTo>
                    <a:pt x="6160909" y="158638"/>
                  </a:lnTo>
                  <a:lnTo>
                    <a:pt x="6144145" y="122062"/>
                  </a:lnTo>
                  <a:lnTo>
                    <a:pt x="6142050" y="101346"/>
                  </a:lnTo>
                  <a:lnTo>
                    <a:pt x="6143046" y="87675"/>
                  </a:lnTo>
                  <a:lnTo>
                    <a:pt x="6157798" y="49403"/>
                  </a:lnTo>
                  <a:lnTo>
                    <a:pt x="6189230" y="19720"/>
                  </a:lnTo>
                  <a:lnTo>
                    <a:pt x="6235887" y="3159"/>
                  </a:lnTo>
                  <a:lnTo>
                    <a:pt x="6254518" y="787"/>
                  </a:lnTo>
                  <a:lnTo>
                    <a:pt x="6274638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dirty="0"/>
              <a:t>Hukum</a:t>
            </a:r>
            <a:r>
              <a:rPr spc="-25" dirty="0"/>
              <a:t> </a:t>
            </a:r>
            <a:r>
              <a:rPr spc="-5" dirty="0"/>
              <a:t>Lavoisier</a:t>
            </a:r>
            <a:r>
              <a:rPr spc="-10" dirty="0"/>
              <a:t> </a:t>
            </a:r>
            <a:r>
              <a:rPr dirty="0"/>
              <a:t>:</a:t>
            </a:r>
            <a:r>
              <a:rPr spc="-20" dirty="0"/>
              <a:t> </a:t>
            </a:r>
            <a:r>
              <a:rPr dirty="0"/>
              <a:t>“Massa</a:t>
            </a:r>
            <a:r>
              <a:rPr spc="-40" dirty="0"/>
              <a:t> </a:t>
            </a:r>
            <a:r>
              <a:rPr dirty="0"/>
              <a:t>zat</a:t>
            </a:r>
            <a:r>
              <a:rPr spc="-15" dirty="0"/>
              <a:t> </a:t>
            </a:r>
            <a:r>
              <a:rPr dirty="0"/>
              <a:t>sebelum</a:t>
            </a:r>
            <a:r>
              <a:rPr spc="-25" dirty="0"/>
              <a:t> </a:t>
            </a:r>
            <a:r>
              <a:rPr dirty="0"/>
              <a:t>dan</a:t>
            </a:r>
            <a:r>
              <a:rPr spc="-10" dirty="0"/>
              <a:t> </a:t>
            </a:r>
            <a:r>
              <a:rPr dirty="0"/>
              <a:t>sesudah</a:t>
            </a:r>
            <a:r>
              <a:rPr spc="-35" dirty="0"/>
              <a:t> </a:t>
            </a:r>
            <a:r>
              <a:rPr dirty="0"/>
              <a:t>reaksi</a:t>
            </a:r>
            <a:r>
              <a:rPr spc="-35" dirty="0"/>
              <a:t> </a:t>
            </a:r>
            <a:r>
              <a:rPr spc="-5" dirty="0"/>
              <a:t>adalah</a:t>
            </a:r>
            <a:r>
              <a:rPr spc="-10" dirty="0"/>
              <a:t> </a:t>
            </a:r>
            <a:r>
              <a:rPr dirty="0"/>
              <a:t>sama.“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4441" y="2425064"/>
            <a:ext cx="21990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187450" algn="l"/>
              </a:tabLst>
            </a:pPr>
            <a:r>
              <a:rPr sz="2000" spc="5" dirty="0">
                <a:latin typeface="Arial MT"/>
                <a:cs typeface="Arial MT"/>
              </a:rPr>
              <a:t>2H</a:t>
            </a:r>
            <a:r>
              <a:rPr sz="1950" spc="7" baseline="-21367" dirty="0">
                <a:latin typeface="Arial MT"/>
                <a:cs typeface="Arial MT"/>
              </a:rPr>
              <a:t>2</a:t>
            </a:r>
            <a:r>
              <a:rPr sz="1950" spc="277" baseline="-21367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+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10" dirty="0">
                <a:latin typeface="Arial MT"/>
                <a:cs typeface="Arial MT"/>
              </a:rPr>
              <a:t>O</a:t>
            </a:r>
            <a:r>
              <a:rPr sz="1950" spc="15" baseline="-21367" dirty="0">
                <a:latin typeface="Arial MT"/>
                <a:cs typeface="Arial MT"/>
              </a:rPr>
              <a:t>2	</a:t>
            </a:r>
            <a:r>
              <a:rPr sz="2000" dirty="0">
                <a:latin typeface="Wingdings"/>
                <a:cs typeface="Wingdings"/>
              </a:rPr>
              <a:t>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 MT"/>
                <a:cs typeface="Arial MT"/>
              </a:rPr>
              <a:t>2H</a:t>
            </a:r>
            <a:r>
              <a:rPr sz="1950" spc="7" baseline="-21367" dirty="0">
                <a:latin typeface="Arial MT"/>
                <a:cs typeface="Arial MT"/>
              </a:rPr>
              <a:t>2</a:t>
            </a:r>
            <a:r>
              <a:rPr sz="2000" spc="5" dirty="0">
                <a:latin typeface="Arial MT"/>
                <a:cs typeface="Arial MT"/>
              </a:rPr>
              <a:t>O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  <a:tabLst>
                <a:tab pos="542290" algn="l"/>
                <a:tab pos="1602740" algn="l"/>
              </a:tabLst>
            </a:pPr>
            <a:r>
              <a:rPr sz="2000" dirty="0">
                <a:latin typeface="Arial MT"/>
                <a:cs typeface="Arial MT"/>
              </a:rPr>
              <a:t>4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	+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32 g	36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1825" y="3788981"/>
            <a:ext cx="6795389" cy="25345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8630" y="487806"/>
            <a:ext cx="5330190" cy="604520"/>
            <a:chOff x="1918630" y="487806"/>
            <a:chExt cx="5330190" cy="604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8630" y="853454"/>
              <a:ext cx="5329598" cy="238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1543" y="492378"/>
              <a:ext cx="5303011" cy="3756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17339" y="583310"/>
              <a:ext cx="1397635" cy="135255"/>
            </a:xfrm>
            <a:custGeom>
              <a:avLst/>
              <a:gdLst/>
              <a:ahLst/>
              <a:cxnLst/>
              <a:rect l="l" t="t" r="r" b="b"/>
              <a:pathLst>
                <a:path w="1397635" h="135254">
                  <a:moveTo>
                    <a:pt x="1347470" y="0"/>
                  </a:moveTo>
                  <a:lnTo>
                    <a:pt x="1298448" y="134874"/>
                  </a:lnTo>
                  <a:lnTo>
                    <a:pt x="1397508" y="134874"/>
                  </a:lnTo>
                  <a:lnTo>
                    <a:pt x="1347470" y="0"/>
                  </a:lnTo>
                  <a:close/>
                </a:path>
                <a:path w="1397635" h="135254">
                  <a:moveTo>
                    <a:pt x="49022" y="0"/>
                  </a:moveTo>
                  <a:lnTo>
                    <a:pt x="0" y="134874"/>
                  </a:lnTo>
                  <a:lnTo>
                    <a:pt x="99060" y="134874"/>
                  </a:lnTo>
                  <a:lnTo>
                    <a:pt x="4902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6763" y="555497"/>
              <a:ext cx="157353" cy="1013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6091" y="555497"/>
              <a:ext cx="157353" cy="1013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0377" y="555497"/>
              <a:ext cx="138430" cy="1121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31543" y="492378"/>
              <a:ext cx="5303520" cy="375920"/>
            </a:xfrm>
            <a:custGeom>
              <a:avLst/>
              <a:gdLst/>
              <a:ahLst/>
              <a:cxnLst/>
              <a:rect l="l" t="t" r="r" b="b"/>
              <a:pathLst>
                <a:path w="5303520" h="375919">
                  <a:moveTo>
                    <a:pt x="5229733" y="6223"/>
                  </a:moveTo>
                  <a:lnTo>
                    <a:pt x="5303011" y="6223"/>
                  </a:lnTo>
                  <a:lnTo>
                    <a:pt x="5303011" y="369443"/>
                  </a:lnTo>
                  <a:lnTo>
                    <a:pt x="5229733" y="369443"/>
                  </a:lnTo>
                  <a:lnTo>
                    <a:pt x="5229733" y="6223"/>
                  </a:lnTo>
                  <a:close/>
                </a:path>
                <a:path w="5303520" h="375919">
                  <a:moveTo>
                    <a:pt x="4866385" y="6223"/>
                  </a:moveTo>
                  <a:lnTo>
                    <a:pt x="5020817" y="6223"/>
                  </a:lnTo>
                  <a:lnTo>
                    <a:pt x="5047964" y="6840"/>
                  </a:lnTo>
                  <a:lnTo>
                    <a:pt x="5090255" y="11741"/>
                  </a:lnTo>
                  <a:lnTo>
                    <a:pt x="5129212" y="29590"/>
                  </a:lnTo>
                  <a:lnTo>
                    <a:pt x="5154618" y="63750"/>
                  </a:lnTo>
                  <a:lnTo>
                    <a:pt x="5163565" y="108076"/>
                  </a:lnTo>
                  <a:lnTo>
                    <a:pt x="5162065" y="127597"/>
                  </a:lnTo>
                  <a:lnTo>
                    <a:pt x="5139562" y="175513"/>
                  </a:lnTo>
                  <a:lnTo>
                    <a:pt x="5090092" y="204428"/>
                  </a:lnTo>
                  <a:lnTo>
                    <a:pt x="5067681" y="209169"/>
                  </a:lnTo>
                  <a:lnTo>
                    <a:pt x="5079063" y="216288"/>
                  </a:lnTo>
                  <a:lnTo>
                    <a:pt x="5115327" y="249553"/>
                  </a:lnTo>
                  <a:lnTo>
                    <a:pt x="5148707" y="298576"/>
                  </a:lnTo>
                  <a:lnTo>
                    <a:pt x="5193030" y="369443"/>
                  </a:lnTo>
                  <a:lnTo>
                    <a:pt x="5105273" y="369443"/>
                  </a:lnTo>
                  <a:lnTo>
                    <a:pt x="5052313" y="290449"/>
                  </a:lnTo>
                  <a:lnTo>
                    <a:pt x="5039260" y="271182"/>
                  </a:lnTo>
                  <a:lnTo>
                    <a:pt x="5013579" y="236982"/>
                  </a:lnTo>
                  <a:lnTo>
                    <a:pt x="4976558" y="218836"/>
                  </a:lnTo>
                  <a:lnTo>
                    <a:pt x="4954651" y="217805"/>
                  </a:lnTo>
                  <a:lnTo>
                    <a:pt x="4939791" y="217805"/>
                  </a:lnTo>
                  <a:lnTo>
                    <a:pt x="4939791" y="369443"/>
                  </a:lnTo>
                  <a:lnTo>
                    <a:pt x="4866385" y="369443"/>
                  </a:lnTo>
                  <a:lnTo>
                    <a:pt x="4866385" y="6223"/>
                  </a:lnTo>
                  <a:close/>
                </a:path>
                <a:path w="5303520" h="375919">
                  <a:moveTo>
                    <a:pt x="4527804" y="6223"/>
                  </a:moveTo>
                  <a:lnTo>
                    <a:pt x="4797171" y="6223"/>
                  </a:lnTo>
                  <a:lnTo>
                    <a:pt x="4797171" y="67691"/>
                  </a:lnTo>
                  <a:lnTo>
                    <a:pt x="4601209" y="67691"/>
                  </a:lnTo>
                  <a:lnTo>
                    <a:pt x="4601209" y="148209"/>
                  </a:lnTo>
                  <a:lnTo>
                    <a:pt x="4783582" y="148209"/>
                  </a:lnTo>
                  <a:lnTo>
                    <a:pt x="4783582" y="209423"/>
                  </a:lnTo>
                  <a:lnTo>
                    <a:pt x="4601209" y="209423"/>
                  </a:lnTo>
                  <a:lnTo>
                    <a:pt x="4601209" y="308229"/>
                  </a:lnTo>
                  <a:lnTo>
                    <a:pt x="4804156" y="308229"/>
                  </a:lnTo>
                  <a:lnTo>
                    <a:pt x="4804156" y="369443"/>
                  </a:lnTo>
                  <a:lnTo>
                    <a:pt x="4527804" y="369443"/>
                  </a:lnTo>
                  <a:lnTo>
                    <a:pt x="4527804" y="6223"/>
                  </a:lnTo>
                  <a:close/>
                </a:path>
                <a:path w="5303520" h="375919">
                  <a:moveTo>
                    <a:pt x="4192524" y="6223"/>
                  </a:moveTo>
                  <a:lnTo>
                    <a:pt x="4481195" y="6223"/>
                  </a:lnTo>
                  <a:lnTo>
                    <a:pt x="4481195" y="67691"/>
                  </a:lnTo>
                  <a:lnTo>
                    <a:pt x="4373626" y="67691"/>
                  </a:lnTo>
                  <a:lnTo>
                    <a:pt x="4373626" y="369443"/>
                  </a:lnTo>
                  <a:lnTo>
                    <a:pt x="4300220" y="369443"/>
                  </a:lnTo>
                  <a:lnTo>
                    <a:pt x="4300220" y="67691"/>
                  </a:lnTo>
                  <a:lnTo>
                    <a:pt x="4192524" y="67691"/>
                  </a:lnTo>
                  <a:lnTo>
                    <a:pt x="4192524" y="6223"/>
                  </a:lnTo>
                  <a:close/>
                </a:path>
                <a:path w="5303520" h="375919">
                  <a:moveTo>
                    <a:pt x="3995420" y="6223"/>
                  </a:moveTo>
                  <a:lnTo>
                    <a:pt x="4073017" y="6223"/>
                  </a:lnTo>
                  <a:lnTo>
                    <a:pt x="4218432" y="369443"/>
                  </a:lnTo>
                  <a:lnTo>
                    <a:pt x="4138676" y="369443"/>
                  </a:lnTo>
                  <a:lnTo>
                    <a:pt x="4106926" y="287020"/>
                  </a:lnTo>
                  <a:lnTo>
                    <a:pt x="3961637" y="287020"/>
                  </a:lnTo>
                  <a:lnTo>
                    <a:pt x="3931666" y="369443"/>
                  </a:lnTo>
                  <a:lnTo>
                    <a:pt x="3853942" y="369443"/>
                  </a:lnTo>
                  <a:lnTo>
                    <a:pt x="3995420" y="6223"/>
                  </a:lnTo>
                  <a:close/>
                </a:path>
                <a:path w="5303520" h="375919">
                  <a:moveTo>
                    <a:pt x="3467734" y="6223"/>
                  </a:moveTo>
                  <a:lnTo>
                    <a:pt x="3577462" y="6223"/>
                  </a:lnTo>
                  <a:lnTo>
                    <a:pt x="3643376" y="254000"/>
                  </a:lnTo>
                  <a:lnTo>
                    <a:pt x="3708527" y="6223"/>
                  </a:lnTo>
                  <a:lnTo>
                    <a:pt x="3818508" y="6223"/>
                  </a:lnTo>
                  <a:lnTo>
                    <a:pt x="3818508" y="369443"/>
                  </a:lnTo>
                  <a:lnTo>
                    <a:pt x="3750436" y="369443"/>
                  </a:lnTo>
                  <a:lnTo>
                    <a:pt x="3750436" y="83566"/>
                  </a:lnTo>
                  <a:lnTo>
                    <a:pt x="3678301" y="369443"/>
                  </a:lnTo>
                  <a:lnTo>
                    <a:pt x="3607689" y="369443"/>
                  </a:lnTo>
                  <a:lnTo>
                    <a:pt x="3535806" y="83566"/>
                  </a:lnTo>
                  <a:lnTo>
                    <a:pt x="3535806" y="369443"/>
                  </a:lnTo>
                  <a:lnTo>
                    <a:pt x="3467734" y="369443"/>
                  </a:lnTo>
                  <a:lnTo>
                    <a:pt x="3467734" y="6223"/>
                  </a:lnTo>
                  <a:close/>
                </a:path>
                <a:path w="5303520" h="375919">
                  <a:moveTo>
                    <a:pt x="2958846" y="6223"/>
                  </a:moveTo>
                  <a:lnTo>
                    <a:pt x="3030220" y="6223"/>
                  </a:lnTo>
                  <a:lnTo>
                    <a:pt x="3178936" y="248793"/>
                  </a:lnTo>
                  <a:lnTo>
                    <a:pt x="3178936" y="6223"/>
                  </a:lnTo>
                  <a:lnTo>
                    <a:pt x="3247009" y="6223"/>
                  </a:lnTo>
                  <a:lnTo>
                    <a:pt x="3247009" y="369443"/>
                  </a:lnTo>
                  <a:lnTo>
                    <a:pt x="3173476" y="369443"/>
                  </a:lnTo>
                  <a:lnTo>
                    <a:pt x="3027045" y="132587"/>
                  </a:lnTo>
                  <a:lnTo>
                    <a:pt x="3027045" y="369443"/>
                  </a:lnTo>
                  <a:lnTo>
                    <a:pt x="2958846" y="369443"/>
                  </a:lnTo>
                  <a:lnTo>
                    <a:pt x="2958846" y="6223"/>
                  </a:lnTo>
                  <a:close/>
                </a:path>
                <a:path w="5303520" h="375919">
                  <a:moveTo>
                    <a:pt x="2696972" y="6223"/>
                  </a:moveTo>
                  <a:lnTo>
                    <a:pt x="2774569" y="6223"/>
                  </a:lnTo>
                  <a:lnTo>
                    <a:pt x="2919984" y="369443"/>
                  </a:lnTo>
                  <a:lnTo>
                    <a:pt x="2840228" y="369443"/>
                  </a:lnTo>
                  <a:lnTo>
                    <a:pt x="2808478" y="287020"/>
                  </a:lnTo>
                  <a:lnTo>
                    <a:pt x="2663190" y="287020"/>
                  </a:lnTo>
                  <a:lnTo>
                    <a:pt x="2633218" y="369443"/>
                  </a:lnTo>
                  <a:lnTo>
                    <a:pt x="2555494" y="369443"/>
                  </a:lnTo>
                  <a:lnTo>
                    <a:pt x="2696972" y="6223"/>
                  </a:lnTo>
                  <a:close/>
                </a:path>
                <a:path w="5303520" h="375919">
                  <a:moveTo>
                    <a:pt x="2448433" y="6223"/>
                  </a:moveTo>
                  <a:lnTo>
                    <a:pt x="2521711" y="6223"/>
                  </a:lnTo>
                  <a:lnTo>
                    <a:pt x="2521711" y="369443"/>
                  </a:lnTo>
                  <a:lnTo>
                    <a:pt x="2448433" y="369443"/>
                  </a:lnTo>
                  <a:lnTo>
                    <a:pt x="2448433" y="6223"/>
                  </a:lnTo>
                  <a:close/>
                </a:path>
                <a:path w="5303520" h="375919">
                  <a:moveTo>
                    <a:pt x="2115311" y="6223"/>
                  </a:moveTo>
                  <a:lnTo>
                    <a:pt x="2403983" y="6223"/>
                  </a:lnTo>
                  <a:lnTo>
                    <a:pt x="2403983" y="67691"/>
                  </a:lnTo>
                  <a:lnTo>
                    <a:pt x="2296414" y="67691"/>
                  </a:lnTo>
                  <a:lnTo>
                    <a:pt x="2296414" y="369443"/>
                  </a:lnTo>
                  <a:lnTo>
                    <a:pt x="2223008" y="369443"/>
                  </a:lnTo>
                  <a:lnTo>
                    <a:pt x="2223008" y="67691"/>
                  </a:lnTo>
                  <a:lnTo>
                    <a:pt x="2115311" y="67691"/>
                  </a:lnTo>
                  <a:lnTo>
                    <a:pt x="2115311" y="6223"/>
                  </a:lnTo>
                  <a:close/>
                </a:path>
                <a:path w="5303520" h="375919">
                  <a:moveTo>
                    <a:pt x="1775714" y="6223"/>
                  </a:moveTo>
                  <a:lnTo>
                    <a:pt x="1930145" y="6223"/>
                  </a:lnTo>
                  <a:lnTo>
                    <a:pt x="1957292" y="6840"/>
                  </a:lnTo>
                  <a:lnTo>
                    <a:pt x="1999583" y="11741"/>
                  </a:lnTo>
                  <a:lnTo>
                    <a:pt x="2038540" y="29590"/>
                  </a:lnTo>
                  <a:lnTo>
                    <a:pt x="2063946" y="63750"/>
                  </a:lnTo>
                  <a:lnTo>
                    <a:pt x="2072894" y="108076"/>
                  </a:lnTo>
                  <a:lnTo>
                    <a:pt x="2071393" y="127597"/>
                  </a:lnTo>
                  <a:lnTo>
                    <a:pt x="2048891" y="175513"/>
                  </a:lnTo>
                  <a:lnTo>
                    <a:pt x="1999420" y="204428"/>
                  </a:lnTo>
                  <a:lnTo>
                    <a:pt x="1977008" y="209169"/>
                  </a:lnTo>
                  <a:lnTo>
                    <a:pt x="1988391" y="216288"/>
                  </a:lnTo>
                  <a:lnTo>
                    <a:pt x="2024655" y="249553"/>
                  </a:lnTo>
                  <a:lnTo>
                    <a:pt x="2058034" y="298576"/>
                  </a:lnTo>
                  <a:lnTo>
                    <a:pt x="2102358" y="369443"/>
                  </a:lnTo>
                  <a:lnTo>
                    <a:pt x="2014601" y="369443"/>
                  </a:lnTo>
                  <a:lnTo>
                    <a:pt x="1961642" y="290449"/>
                  </a:lnTo>
                  <a:lnTo>
                    <a:pt x="1948588" y="271182"/>
                  </a:lnTo>
                  <a:lnTo>
                    <a:pt x="1922907" y="236982"/>
                  </a:lnTo>
                  <a:lnTo>
                    <a:pt x="1885886" y="218836"/>
                  </a:lnTo>
                  <a:lnTo>
                    <a:pt x="1863979" y="217805"/>
                  </a:lnTo>
                  <a:lnTo>
                    <a:pt x="1849120" y="217805"/>
                  </a:lnTo>
                  <a:lnTo>
                    <a:pt x="1849120" y="369443"/>
                  </a:lnTo>
                  <a:lnTo>
                    <a:pt x="1775714" y="369443"/>
                  </a:lnTo>
                  <a:lnTo>
                    <a:pt x="1775714" y="6223"/>
                  </a:lnTo>
                  <a:close/>
                </a:path>
                <a:path w="5303520" h="375919">
                  <a:moveTo>
                    <a:pt x="1437132" y="6223"/>
                  </a:moveTo>
                  <a:lnTo>
                    <a:pt x="1706498" y="6223"/>
                  </a:lnTo>
                  <a:lnTo>
                    <a:pt x="1706498" y="67691"/>
                  </a:lnTo>
                  <a:lnTo>
                    <a:pt x="1510537" y="67691"/>
                  </a:lnTo>
                  <a:lnTo>
                    <a:pt x="1510537" y="148209"/>
                  </a:lnTo>
                  <a:lnTo>
                    <a:pt x="1692909" y="148209"/>
                  </a:lnTo>
                  <a:lnTo>
                    <a:pt x="1692909" y="209423"/>
                  </a:lnTo>
                  <a:lnTo>
                    <a:pt x="1510537" y="209423"/>
                  </a:lnTo>
                  <a:lnTo>
                    <a:pt x="1510537" y="308229"/>
                  </a:lnTo>
                  <a:lnTo>
                    <a:pt x="1713483" y="308229"/>
                  </a:lnTo>
                  <a:lnTo>
                    <a:pt x="1713483" y="369443"/>
                  </a:lnTo>
                  <a:lnTo>
                    <a:pt x="1437132" y="369443"/>
                  </a:lnTo>
                  <a:lnTo>
                    <a:pt x="1437132" y="6223"/>
                  </a:lnTo>
                  <a:close/>
                </a:path>
                <a:path w="5303520" h="375919">
                  <a:moveTo>
                    <a:pt x="677418" y="6223"/>
                  </a:moveTo>
                  <a:lnTo>
                    <a:pt x="748792" y="6223"/>
                  </a:lnTo>
                  <a:lnTo>
                    <a:pt x="897508" y="248793"/>
                  </a:lnTo>
                  <a:lnTo>
                    <a:pt x="897508" y="6223"/>
                  </a:lnTo>
                  <a:lnTo>
                    <a:pt x="965581" y="6223"/>
                  </a:lnTo>
                  <a:lnTo>
                    <a:pt x="965581" y="369443"/>
                  </a:lnTo>
                  <a:lnTo>
                    <a:pt x="892048" y="369443"/>
                  </a:lnTo>
                  <a:lnTo>
                    <a:pt x="745617" y="132587"/>
                  </a:lnTo>
                  <a:lnTo>
                    <a:pt x="745617" y="369443"/>
                  </a:lnTo>
                  <a:lnTo>
                    <a:pt x="677418" y="369443"/>
                  </a:lnTo>
                  <a:lnTo>
                    <a:pt x="677418" y="6223"/>
                  </a:lnTo>
                  <a:close/>
                </a:path>
                <a:path w="5303520" h="375919">
                  <a:moveTo>
                    <a:pt x="338327" y="6223"/>
                  </a:moveTo>
                  <a:lnTo>
                    <a:pt x="607694" y="6223"/>
                  </a:lnTo>
                  <a:lnTo>
                    <a:pt x="607694" y="67691"/>
                  </a:lnTo>
                  <a:lnTo>
                    <a:pt x="411733" y="67691"/>
                  </a:lnTo>
                  <a:lnTo>
                    <a:pt x="411733" y="148209"/>
                  </a:lnTo>
                  <a:lnTo>
                    <a:pt x="594106" y="148209"/>
                  </a:lnTo>
                  <a:lnTo>
                    <a:pt x="594106" y="209423"/>
                  </a:lnTo>
                  <a:lnTo>
                    <a:pt x="411733" y="209423"/>
                  </a:lnTo>
                  <a:lnTo>
                    <a:pt x="411733" y="308229"/>
                  </a:lnTo>
                  <a:lnTo>
                    <a:pt x="614680" y="308229"/>
                  </a:lnTo>
                  <a:lnTo>
                    <a:pt x="614680" y="369443"/>
                  </a:lnTo>
                  <a:lnTo>
                    <a:pt x="338327" y="369443"/>
                  </a:lnTo>
                  <a:lnTo>
                    <a:pt x="338327" y="6223"/>
                  </a:lnTo>
                  <a:close/>
                </a:path>
                <a:path w="5303520" h="375919">
                  <a:moveTo>
                    <a:pt x="0" y="6223"/>
                  </a:moveTo>
                  <a:lnTo>
                    <a:pt x="117729" y="6223"/>
                  </a:lnTo>
                  <a:lnTo>
                    <a:pt x="148256" y="6558"/>
                  </a:lnTo>
                  <a:lnTo>
                    <a:pt x="191881" y="9276"/>
                  </a:lnTo>
                  <a:lnTo>
                    <a:pt x="233664" y="24653"/>
                  </a:lnTo>
                  <a:lnTo>
                    <a:pt x="266489" y="61940"/>
                  </a:lnTo>
                  <a:lnTo>
                    <a:pt x="278383" y="117983"/>
                  </a:lnTo>
                  <a:lnTo>
                    <a:pt x="277621" y="134006"/>
                  </a:lnTo>
                  <a:lnTo>
                    <a:pt x="266192" y="174244"/>
                  </a:lnTo>
                  <a:lnTo>
                    <a:pt x="235331" y="210058"/>
                  </a:lnTo>
                  <a:lnTo>
                    <a:pt x="197357" y="227203"/>
                  </a:lnTo>
                  <a:lnTo>
                    <a:pt x="144690" y="232096"/>
                  </a:lnTo>
                  <a:lnTo>
                    <a:pt x="121284" y="232410"/>
                  </a:lnTo>
                  <a:lnTo>
                    <a:pt x="73406" y="232410"/>
                  </a:lnTo>
                  <a:lnTo>
                    <a:pt x="73406" y="369443"/>
                  </a:lnTo>
                  <a:lnTo>
                    <a:pt x="0" y="369443"/>
                  </a:lnTo>
                  <a:lnTo>
                    <a:pt x="0" y="6223"/>
                  </a:lnTo>
                  <a:close/>
                </a:path>
                <a:path w="5303520" h="375919">
                  <a:moveTo>
                    <a:pt x="1210183" y="0"/>
                  </a:moveTo>
                  <a:lnTo>
                    <a:pt x="1270460" y="7127"/>
                  </a:lnTo>
                  <a:lnTo>
                    <a:pt x="1315974" y="28448"/>
                  </a:lnTo>
                  <a:lnTo>
                    <a:pt x="1347184" y="62150"/>
                  </a:lnTo>
                  <a:lnTo>
                    <a:pt x="1364869" y="106807"/>
                  </a:lnTo>
                  <a:lnTo>
                    <a:pt x="1291970" y="120396"/>
                  </a:lnTo>
                  <a:lnTo>
                    <a:pt x="1287305" y="107753"/>
                  </a:lnTo>
                  <a:lnTo>
                    <a:pt x="1280937" y="96504"/>
                  </a:lnTo>
                  <a:lnTo>
                    <a:pt x="1251902" y="71417"/>
                  </a:lnTo>
                  <a:lnTo>
                    <a:pt x="1210183" y="62737"/>
                  </a:lnTo>
                  <a:lnTo>
                    <a:pt x="1187396" y="64642"/>
                  </a:lnTo>
                  <a:lnTo>
                    <a:pt x="1149157" y="79882"/>
                  </a:lnTo>
                  <a:lnTo>
                    <a:pt x="1121320" y="110293"/>
                  </a:lnTo>
                  <a:lnTo>
                    <a:pt x="1107172" y="155493"/>
                  </a:lnTo>
                  <a:lnTo>
                    <a:pt x="1105408" y="183642"/>
                  </a:lnTo>
                  <a:lnTo>
                    <a:pt x="1107195" y="213929"/>
                  </a:lnTo>
                  <a:lnTo>
                    <a:pt x="1121535" y="262455"/>
                  </a:lnTo>
                  <a:lnTo>
                    <a:pt x="1149611" y="294818"/>
                  </a:lnTo>
                  <a:lnTo>
                    <a:pt x="1187330" y="310923"/>
                  </a:lnTo>
                  <a:lnTo>
                    <a:pt x="1209548" y="312928"/>
                  </a:lnTo>
                  <a:lnTo>
                    <a:pt x="1221019" y="312376"/>
                  </a:lnTo>
                  <a:lnTo>
                    <a:pt x="1266844" y="299176"/>
                  </a:lnTo>
                  <a:lnTo>
                    <a:pt x="1295527" y="282067"/>
                  </a:lnTo>
                  <a:lnTo>
                    <a:pt x="1295527" y="235966"/>
                  </a:lnTo>
                  <a:lnTo>
                    <a:pt x="1211452" y="235966"/>
                  </a:lnTo>
                  <a:lnTo>
                    <a:pt x="1211452" y="174751"/>
                  </a:lnTo>
                  <a:lnTo>
                    <a:pt x="1369568" y="174751"/>
                  </a:lnTo>
                  <a:lnTo>
                    <a:pt x="1369568" y="319405"/>
                  </a:lnTo>
                  <a:lnTo>
                    <a:pt x="1323365" y="349837"/>
                  </a:lnTo>
                  <a:lnTo>
                    <a:pt x="1280862" y="366129"/>
                  </a:lnTo>
                  <a:lnTo>
                    <a:pt x="1236579" y="374614"/>
                  </a:lnTo>
                  <a:lnTo>
                    <a:pt x="1214246" y="375666"/>
                  </a:lnTo>
                  <a:lnTo>
                    <a:pt x="1186618" y="374167"/>
                  </a:lnTo>
                  <a:lnTo>
                    <a:pt x="1136933" y="362217"/>
                  </a:lnTo>
                  <a:lnTo>
                    <a:pt x="1094970" y="338522"/>
                  </a:lnTo>
                  <a:lnTo>
                    <a:pt x="1063156" y="304319"/>
                  </a:lnTo>
                  <a:lnTo>
                    <a:pt x="1041844" y="260643"/>
                  </a:lnTo>
                  <a:lnTo>
                    <a:pt x="1031176" y="212256"/>
                  </a:lnTo>
                  <a:lnTo>
                    <a:pt x="1029843" y="186562"/>
                  </a:lnTo>
                  <a:lnTo>
                    <a:pt x="1031321" y="158984"/>
                  </a:lnTo>
                  <a:lnTo>
                    <a:pt x="1043183" y="108588"/>
                  </a:lnTo>
                  <a:lnTo>
                    <a:pt x="1066879" y="64988"/>
                  </a:lnTo>
                  <a:lnTo>
                    <a:pt x="1101740" y="31182"/>
                  </a:lnTo>
                  <a:lnTo>
                    <a:pt x="1141817" y="10233"/>
                  </a:lnTo>
                  <a:lnTo>
                    <a:pt x="1185251" y="1141"/>
                  </a:lnTo>
                  <a:lnTo>
                    <a:pt x="1210183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6332" y="1732082"/>
            <a:ext cx="1634441" cy="512591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833117" y="1472057"/>
            <a:ext cx="3625850" cy="1609725"/>
            <a:chOff x="1833117" y="1472057"/>
            <a:chExt cx="3625850" cy="1609725"/>
          </a:xfrm>
        </p:grpSpPr>
        <p:sp>
          <p:nvSpPr>
            <p:cNvPr id="12" name="object 12"/>
            <p:cNvSpPr/>
            <p:nvPr/>
          </p:nvSpPr>
          <p:spPr>
            <a:xfrm>
              <a:off x="1845817" y="1484757"/>
              <a:ext cx="3600450" cy="1584325"/>
            </a:xfrm>
            <a:custGeom>
              <a:avLst/>
              <a:gdLst/>
              <a:ahLst/>
              <a:cxnLst/>
              <a:rect l="l" t="t" r="r" b="b"/>
              <a:pathLst>
                <a:path w="3600450" h="1584325">
                  <a:moveTo>
                    <a:pt x="1800224" y="0"/>
                  </a:moveTo>
                  <a:lnTo>
                    <a:pt x="1735653" y="500"/>
                  </a:lnTo>
                  <a:lnTo>
                    <a:pt x="1671654" y="1989"/>
                  </a:lnTo>
                  <a:lnTo>
                    <a:pt x="1608265" y="4450"/>
                  </a:lnTo>
                  <a:lnTo>
                    <a:pt x="1545525" y="7867"/>
                  </a:lnTo>
                  <a:lnTo>
                    <a:pt x="1483471" y="12223"/>
                  </a:lnTo>
                  <a:lnTo>
                    <a:pt x="1422141" y="17500"/>
                  </a:lnTo>
                  <a:lnTo>
                    <a:pt x="1361573" y="23683"/>
                  </a:lnTo>
                  <a:lnTo>
                    <a:pt x="1301806" y="30754"/>
                  </a:lnTo>
                  <a:lnTo>
                    <a:pt x="1242878" y="38697"/>
                  </a:lnTo>
                  <a:lnTo>
                    <a:pt x="1184827" y="47495"/>
                  </a:lnTo>
                  <a:lnTo>
                    <a:pt x="1127690" y="57130"/>
                  </a:lnTo>
                  <a:lnTo>
                    <a:pt x="1071506" y="67587"/>
                  </a:lnTo>
                  <a:lnTo>
                    <a:pt x="1016313" y="78849"/>
                  </a:lnTo>
                  <a:lnTo>
                    <a:pt x="962148" y="90899"/>
                  </a:lnTo>
                  <a:lnTo>
                    <a:pt x="909051" y="103719"/>
                  </a:lnTo>
                  <a:lnTo>
                    <a:pt x="857059" y="117294"/>
                  </a:lnTo>
                  <a:lnTo>
                    <a:pt x="806210" y="131606"/>
                  </a:lnTo>
                  <a:lnTo>
                    <a:pt x="756543" y="146639"/>
                  </a:lnTo>
                  <a:lnTo>
                    <a:pt x="708095" y="162376"/>
                  </a:lnTo>
                  <a:lnTo>
                    <a:pt x="660904" y="178801"/>
                  </a:lnTo>
                  <a:lnTo>
                    <a:pt x="615008" y="195895"/>
                  </a:lnTo>
                  <a:lnTo>
                    <a:pt x="570446" y="213643"/>
                  </a:lnTo>
                  <a:lnTo>
                    <a:pt x="527256" y="232028"/>
                  </a:lnTo>
                  <a:lnTo>
                    <a:pt x="485475" y="251034"/>
                  </a:lnTo>
                  <a:lnTo>
                    <a:pt x="445142" y="270642"/>
                  </a:lnTo>
                  <a:lnTo>
                    <a:pt x="406295" y="290838"/>
                  </a:lnTo>
                  <a:lnTo>
                    <a:pt x="368972" y="311603"/>
                  </a:lnTo>
                  <a:lnTo>
                    <a:pt x="333211" y="332921"/>
                  </a:lnTo>
                  <a:lnTo>
                    <a:pt x="299049" y="354775"/>
                  </a:lnTo>
                  <a:lnTo>
                    <a:pt x="266526" y="377149"/>
                  </a:lnTo>
                  <a:lnTo>
                    <a:pt x="235679" y="400025"/>
                  </a:lnTo>
                  <a:lnTo>
                    <a:pt x="179166" y="447219"/>
                  </a:lnTo>
                  <a:lnTo>
                    <a:pt x="129814" y="496223"/>
                  </a:lnTo>
                  <a:lnTo>
                    <a:pt x="87928" y="546903"/>
                  </a:lnTo>
                  <a:lnTo>
                    <a:pt x="53813" y="599124"/>
                  </a:lnTo>
                  <a:lnTo>
                    <a:pt x="27772" y="652752"/>
                  </a:lnTo>
                  <a:lnTo>
                    <a:pt x="10112" y="707653"/>
                  </a:lnTo>
                  <a:lnTo>
                    <a:pt x="1136" y="763693"/>
                  </a:lnTo>
                  <a:lnTo>
                    <a:pt x="0" y="792098"/>
                  </a:lnTo>
                  <a:lnTo>
                    <a:pt x="1136" y="820512"/>
                  </a:lnTo>
                  <a:lnTo>
                    <a:pt x="10112" y="876566"/>
                  </a:lnTo>
                  <a:lnTo>
                    <a:pt x="27772" y="931478"/>
                  </a:lnTo>
                  <a:lnTo>
                    <a:pt x="53813" y="985115"/>
                  </a:lnTo>
                  <a:lnTo>
                    <a:pt x="87928" y="1037342"/>
                  </a:lnTo>
                  <a:lnTo>
                    <a:pt x="129814" y="1088026"/>
                  </a:lnTo>
                  <a:lnTo>
                    <a:pt x="179166" y="1137033"/>
                  </a:lnTo>
                  <a:lnTo>
                    <a:pt x="235679" y="1184228"/>
                  </a:lnTo>
                  <a:lnTo>
                    <a:pt x="266526" y="1207105"/>
                  </a:lnTo>
                  <a:lnTo>
                    <a:pt x="299049" y="1229478"/>
                  </a:lnTo>
                  <a:lnTo>
                    <a:pt x="333211" y="1251332"/>
                  </a:lnTo>
                  <a:lnTo>
                    <a:pt x="368972" y="1272649"/>
                  </a:lnTo>
                  <a:lnTo>
                    <a:pt x="406295" y="1293412"/>
                  </a:lnTo>
                  <a:lnTo>
                    <a:pt x="445142" y="1313606"/>
                  </a:lnTo>
                  <a:lnTo>
                    <a:pt x="485475" y="1333213"/>
                  </a:lnTo>
                  <a:lnTo>
                    <a:pt x="527256" y="1352216"/>
                  </a:lnTo>
                  <a:lnTo>
                    <a:pt x="570446" y="1370599"/>
                  </a:lnTo>
                  <a:lnTo>
                    <a:pt x="615008" y="1388345"/>
                  </a:lnTo>
                  <a:lnTo>
                    <a:pt x="660904" y="1405437"/>
                  </a:lnTo>
                  <a:lnTo>
                    <a:pt x="708095" y="1421859"/>
                  </a:lnTo>
                  <a:lnTo>
                    <a:pt x="756543" y="1437593"/>
                  </a:lnTo>
                  <a:lnTo>
                    <a:pt x="806210" y="1452623"/>
                  </a:lnTo>
                  <a:lnTo>
                    <a:pt x="857059" y="1466933"/>
                  </a:lnTo>
                  <a:lnTo>
                    <a:pt x="909051" y="1480505"/>
                  </a:lnTo>
                  <a:lnTo>
                    <a:pt x="962148" y="1493323"/>
                  </a:lnTo>
                  <a:lnTo>
                    <a:pt x="1016313" y="1505370"/>
                  </a:lnTo>
                  <a:lnTo>
                    <a:pt x="1071506" y="1516629"/>
                  </a:lnTo>
                  <a:lnTo>
                    <a:pt x="1127690" y="1527083"/>
                  </a:lnTo>
                  <a:lnTo>
                    <a:pt x="1184827" y="1536717"/>
                  </a:lnTo>
                  <a:lnTo>
                    <a:pt x="1242878" y="1545512"/>
                  </a:lnTo>
                  <a:lnTo>
                    <a:pt x="1301806" y="1553452"/>
                  </a:lnTo>
                  <a:lnTo>
                    <a:pt x="1361573" y="1560522"/>
                  </a:lnTo>
                  <a:lnTo>
                    <a:pt x="1422141" y="1566702"/>
                  </a:lnTo>
                  <a:lnTo>
                    <a:pt x="1483471" y="1571978"/>
                  </a:lnTo>
                  <a:lnTo>
                    <a:pt x="1545525" y="1576333"/>
                  </a:lnTo>
                  <a:lnTo>
                    <a:pt x="1608265" y="1579748"/>
                  </a:lnTo>
                  <a:lnTo>
                    <a:pt x="1671654" y="1582209"/>
                  </a:lnTo>
                  <a:lnTo>
                    <a:pt x="1735653" y="1583698"/>
                  </a:lnTo>
                  <a:lnTo>
                    <a:pt x="1800224" y="1584197"/>
                  </a:lnTo>
                  <a:lnTo>
                    <a:pt x="1864788" y="1583698"/>
                  </a:lnTo>
                  <a:lnTo>
                    <a:pt x="1928780" y="1582209"/>
                  </a:lnTo>
                  <a:lnTo>
                    <a:pt x="1992162" y="1579748"/>
                  </a:lnTo>
                  <a:lnTo>
                    <a:pt x="2054897" y="1576333"/>
                  </a:lnTo>
                  <a:lnTo>
                    <a:pt x="2116946" y="1571978"/>
                  </a:lnTo>
                  <a:lnTo>
                    <a:pt x="2178271" y="1566702"/>
                  </a:lnTo>
                  <a:lnTo>
                    <a:pt x="2238834" y="1560522"/>
                  </a:lnTo>
                  <a:lnTo>
                    <a:pt x="2298597" y="1553452"/>
                  </a:lnTo>
                  <a:lnTo>
                    <a:pt x="2357523" y="1545512"/>
                  </a:lnTo>
                  <a:lnTo>
                    <a:pt x="2415572" y="1536717"/>
                  </a:lnTo>
                  <a:lnTo>
                    <a:pt x="2472707" y="1527083"/>
                  </a:lnTo>
                  <a:lnTo>
                    <a:pt x="2528889" y="1516629"/>
                  </a:lnTo>
                  <a:lnTo>
                    <a:pt x="2584081" y="1505370"/>
                  </a:lnTo>
                  <a:lnTo>
                    <a:pt x="2638244" y="1493323"/>
                  </a:lnTo>
                  <a:lnTo>
                    <a:pt x="2691341" y="1480505"/>
                  </a:lnTo>
                  <a:lnTo>
                    <a:pt x="2743333" y="1466933"/>
                  </a:lnTo>
                  <a:lnTo>
                    <a:pt x="2794183" y="1452623"/>
                  </a:lnTo>
                  <a:lnTo>
                    <a:pt x="2843851" y="1437593"/>
                  </a:lnTo>
                  <a:lnTo>
                    <a:pt x="2892300" y="1421859"/>
                  </a:lnTo>
                  <a:lnTo>
                    <a:pt x="2939492" y="1405437"/>
                  </a:lnTo>
                  <a:lnTo>
                    <a:pt x="2985389" y="1388345"/>
                  </a:lnTo>
                  <a:lnTo>
                    <a:pt x="3029953" y="1370599"/>
                  </a:lnTo>
                  <a:lnTo>
                    <a:pt x="3073145" y="1352216"/>
                  </a:lnTo>
                  <a:lnTo>
                    <a:pt x="3114928" y="1333213"/>
                  </a:lnTo>
                  <a:lnTo>
                    <a:pt x="3155264" y="1313606"/>
                  </a:lnTo>
                  <a:lnTo>
                    <a:pt x="3194113" y="1293412"/>
                  </a:lnTo>
                  <a:lnTo>
                    <a:pt x="3231439" y="1272649"/>
                  </a:lnTo>
                  <a:lnTo>
                    <a:pt x="3267203" y="1251332"/>
                  </a:lnTo>
                  <a:lnTo>
                    <a:pt x="3301367" y="1229478"/>
                  </a:lnTo>
                  <a:lnTo>
                    <a:pt x="3333893" y="1207105"/>
                  </a:lnTo>
                  <a:lnTo>
                    <a:pt x="3364743" y="1184228"/>
                  </a:lnTo>
                  <a:lnTo>
                    <a:pt x="3421262" y="1137033"/>
                  </a:lnTo>
                  <a:lnTo>
                    <a:pt x="3470619" y="1088026"/>
                  </a:lnTo>
                  <a:lnTo>
                    <a:pt x="3512509" y="1037342"/>
                  </a:lnTo>
                  <a:lnTo>
                    <a:pt x="3546629" y="985115"/>
                  </a:lnTo>
                  <a:lnTo>
                    <a:pt x="3572673" y="931478"/>
                  </a:lnTo>
                  <a:lnTo>
                    <a:pt x="3590336" y="876566"/>
                  </a:lnTo>
                  <a:lnTo>
                    <a:pt x="3599313" y="820512"/>
                  </a:lnTo>
                  <a:lnTo>
                    <a:pt x="3600450" y="792098"/>
                  </a:lnTo>
                  <a:lnTo>
                    <a:pt x="3599313" y="763693"/>
                  </a:lnTo>
                  <a:lnTo>
                    <a:pt x="3590336" y="707653"/>
                  </a:lnTo>
                  <a:lnTo>
                    <a:pt x="3572673" y="652752"/>
                  </a:lnTo>
                  <a:lnTo>
                    <a:pt x="3546629" y="599124"/>
                  </a:lnTo>
                  <a:lnTo>
                    <a:pt x="3512509" y="546903"/>
                  </a:lnTo>
                  <a:lnTo>
                    <a:pt x="3470619" y="496223"/>
                  </a:lnTo>
                  <a:lnTo>
                    <a:pt x="3421262" y="447219"/>
                  </a:lnTo>
                  <a:lnTo>
                    <a:pt x="3364743" y="400025"/>
                  </a:lnTo>
                  <a:lnTo>
                    <a:pt x="3333893" y="377149"/>
                  </a:lnTo>
                  <a:lnTo>
                    <a:pt x="3301367" y="354775"/>
                  </a:lnTo>
                  <a:lnTo>
                    <a:pt x="3267203" y="332921"/>
                  </a:lnTo>
                  <a:lnTo>
                    <a:pt x="3231439" y="311603"/>
                  </a:lnTo>
                  <a:lnTo>
                    <a:pt x="3194113" y="290838"/>
                  </a:lnTo>
                  <a:lnTo>
                    <a:pt x="3155264" y="270642"/>
                  </a:lnTo>
                  <a:lnTo>
                    <a:pt x="3114928" y="251034"/>
                  </a:lnTo>
                  <a:lnTo>
                    <a:pt x="3073145" y="232028"/>
                  </a:lnTo>
                  <a:lnTo>
                    <a:pt x="3029953" y="213643"/>
                  </a:lnTo>
                  <a:lnTo>
                    <a:pt x="2985389" y="195895"/>
                  </a:lnTo>
                  <a:lnTo>
                    <a:pt x="2939492" y="178801"/>
                  </a:lnTo>
                  <a:lnTo>
                    <a:pt x="2892300" y="162376"/>
                  </a:lnTo>
                  <a:lnTo>
                    <a:pt x="2843851" y="146639"/>
                  </a:lnTo>
                  <a:lnTo>
                    <a:pt x="2794183" y="131606"/>
                  </a:lnTo>
                  <a:lnTo>
                    <a:pt x="2743333" y="117294"/>
                  </a:lnTo>
                  <a:lnTo>
                    <a:pt x="2691341" y="103719"/>
                  </a:lnTo>
                  <a:lnTo>
                    <a:pt x="2638244" y="90899"/>
                  </a:lnTo>
                  <a:lnTo>
                    <a:pt x="2584081" y="78849"/>
                  </a:lnTo>
                  <a:lnTo>
                    <a:pt x="2528889" y="67587"/>
                  </a:lnTo>
                  <a:lnTo>
                    <a:pt x="2472707" y="57130"/>
                  </a:lnTo>
                  <a:lnTo>
                    <a:pt x="2415572" y="47495"/>
                  </a:lnTo>
                  <a:lnTo>
                    <a:pt x="2357523" y="38697"/>
                  </a:lnTo>
                  <a:lnTo>
                    <a:pt x="2298597" y="30754"/>
                  </a:lnTo>
                  <a:lnTo>
                    <a:pt x="2238834" y="23683"/>
                  </a:lnTo>
                  <a:lnTo>
                    <a:pt x="2178271" y="17500"/>
                  </a:lnTo>
                  <a:lnTo>
                    <a:pt x="2116946" y="12223"/>
                  </a:lnTo>
                  <a:lnTo>
                    <a:pt x="2054897" y="7867"/>
                  </a:lnTo>
                  <a:lnTo>
                    <a:pt x="1992162" y="4450"/>
                  </a:lnTo>
                  <a:lnTo>
                    <a:pt x="1928780" y="1989"/>
                  </a:lnTo>
                  <a:lnTo>
                    <a:pt x="1864788" y="500"/>
                  </a:lnTo>
                  <a:lnTo>
                    <a:pt x="18002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45817" y="1484757"/>
              <a:ext cx="3600450" cy="1584325"/>
            </a:xfrm>
            <a:custGeom>
              <a:avLst/>
              <a:gdLst/>
              <a:ahLst/>
              <a:cxnLst/>
              <a:rect l="l" t="t" r="r" b="b"/>
              <a:pathLst>
                <a:path w="3600450" h="1584325">
                  <a:moveTo>
                    <a:pt x="0" y="792098"/>
                  </a:moveTo>
                  <a:lnTo>
                    <a:pt x="4519" y="735539"/>
                  </a:lnTo>
                  <a:lnTo>
                    <a:pt x="17876" y="680052"/>
                  </a:lnTo>
                  <a:lnTo>
                    <a:pt x="39764" y="625770"/>
                  </a:lnTo>
                  <a:lnTo>
                    <a:pt x="69880" y="572829"/>
                  </a:lnTo>
                  <a:lnTo>
                    <a:pt x="107918" y="521362"/>
                  </a:lnTo>
                  <a:lnTo>
                    <a:pt x="153575" y="471503"/>
                  </a:lnTo>
                  <a:lnTo>
                    <a:pt x="206546" y="423388"/>
                  </a:lnTo>
                  <a:lnTo>
                    <a:pt x="266526" y="377149"/>
                  </a:lnTo>
                  <a:lnTo>
                    <a:pt x="299049" y="354775"/>
                  </a:lnTo>
                  <a:lnTo>
                    <a:pt x="333211" y="332921"/>
                  </a:lnTo>
                  <a:lnTo>
                    <a:pt x="368972" y="311603"/>
                  </a:lnTo>
                  <a:lnTo>
                    <a:pt x="406295" y="290838"/>
                  </a:lnTo>
                  <a:lnTo>
                    <a:pt x="445142" y="270642"/>
                  </a:lnTo>
                  <a:lnTo>
                    <a:pt x="485475" y="251034"/>
                  </a:lnTo>
                  <a:lnTo>
                    <a:pt x="527256" y="232028"/>
                  </a:lnTo>
                  <a:lnTo>
                    <a:pt x="570446" y="213643"/>
                  </a:lnTo>
                  <a:lnTo>
                    <a:pt x="615008" y="195895"/>
                  </a:lnTo>
                  <a:lnTo>
                    <a:pt x="660904" y="178801"/>
                  </a:lnTo>
                  <a:lnTo>
                    <a:pt x="708095" y="162376"/>
                  </a:lnTo>
                  <a:lnTo>
                    <a:pt x="756543" y="146639"/>
                  </a:lnTo>
                  <a:lnTo>
                    <a:pt x="806210" y="131606"/>
                  </a:lnTo>
                  <a:lnTo>
                    <a:pt x="857059" y="117294"/>
                  </a:lnTo>
                  <a:lnTo>
                    <a:pt x="909051" y="103719"/>
                  </a:lnTo>
                  <a:lnTo>
                    <a:pt x="962148" y="90899"/>
                  </a:lnTo>
                  <a:lnTo>
                    <a:pt x="1016313" y="78849"/>
                  </a:lnTo>
                  <a:lnTo>
                    <a:pt x="1071506" y="67587"/>
                  </a:lnTo>
                  <a:lnTo>
                    <a:pt x="1127690" y="57130"/>
                  </a:lnTo>
                  <a:lnTo>
                    <a:pt x="1184827" y="47495"/>
                  </a:lnTo>
                  <a:lnTo>
                    <a:pt x="1242878" y="38697"/>
                  </a:lnTo>
                  <a:lnTo>
                    <a:pt x="1301806" y="30754"/>
                  </a:lnTo>
                  <a:lnTo>
                    <a:pt x="1361573" y="23683"/>
                  </a:lnTo>
                  <a:lnTo>
                    <a:pt x="1422141" y="17500"/>
                  </a:lnTo>
                  <a:lnTo>
                    <a:pt x="1483471" y="12223"/>
                  </a:lnTo>
                  <a:lnTo>
                    <a:pt x="1545525" y="7867"/>
                  </a:lnTo>
                  <a:lnTo>
                    <a:pt x="1608265" y="4450"/>
                  </a:lnTo>
                  <a:lnTo>
                    <a:pt x="1671654" y="1989"/>
                  </a:lnTo>
                  <a:lnTo>
                    <a:pt x="1735653" y="500"/>
                  </a:lnTo>
                  <a:lnTo>
                    <a:pt x="1800224" y="0"/>
                  </a:lnTo>
                  <a:lnTo>
                    <a:pt x="1864788" y="500"/>
                  </a:lnTo>
                  <a:lnTo>
                    <a:pt x="1928780" y="1989"/>
                  </a:lnTo>
                  <a:lnTo>
                    <a:pt x="1992162" y="4450"/>
                  </a:lnTo>
                  <a:lnTo>
                    <a:pt x="2054897" y="7867"/>
                  </a:lnTo>
                  <a:lnTo>
                    <a:pt x="2116946" y="12223"/>
                  </a:lnTo>
                  <a:lnTo>
                    <a:pt x="2178271" y="17500"/>
                  </a:lnTo>
                  <a:lnTo>
                    <a:pt x="2238834" y="23683"/>
                  </a:lnTo>
                  <a:lnTo>
                    <a:pt x="2298597" y="30754"/>
                  </a:lnTo>
                  <a:lnTo>
                    <a:pt x="2357523" y="38697"/>
                  </a:lnTo>
                  <a:lnTo>
                    <a:pt x="2415572" y="47495"/>
                  </a:lnTo>
                  <a:lnTo>
                    <a:pt x="2472707" y="57130"/>
                  </a:lnTo>
                  <a:lnTo>
                    <a:pt x="2528889" y="67587"/>
                  </a:lnTo>
                  <a:lnTo>
                    <a:pt x="2584081" y="78849"/>
                  </a:lnTo>
                  <a:lnTo>
                    <a:pt x="2638244" y="90899"/>
                  </a:lnTo>
                  <a:lnTo>
                    <a:pt x="2691341" y="103719"/>
                  </a:lnTo>
                  <a:lnTo>
                    <a:pt x="2743333" y="117294"/>
                  </a:lnTo>
                  <a:lnTo>
                    <a:pt x="2794183" y="131606"/>
                  </a:lnTo>
                  <a:lnTo>
                    <a:pt x="2843851" y="146639"/>
                  </a:lnTo>
                  <a:lnTo>
                    <a:pt x="2892300" y="162376"/>
                  </a:lnTo>
                  <a:lnTo>
                    <a:pt x="2939492" y="178801"/>
                  </a:lnTo>
                  <a:lnTo>
                    <a:pt x="2985389" y="195895"/>
                  </a:lnTo>
                  <a:lnTo>
                    <a:pt x="3029953" y="213643"/>
                  </a:lnTo>
                  <a:lnTo>
                    <a:pt x="3073145" y="232028"/>
                  </a:lnTo>
                  <a:lnTo>
                    <a:pt x="3114928" y="251034"/>
                  </a:lnTo>
                  <a:lnTo>
                    <a:pt x="3155264" y="270642"/>
                  </a:lnTo>
                  <a:lnTo>
                    <a:pt x="3194113" y="290838"/>
                  </a:lnTo>
                  <a:lnTo>
                    <a:pt x="3231439" y="311603"/>
                  </a:lnTo>
                  <a:lnTo>
                    <a:pt x="3267203" y="332921"/>
                  </a:lnTo>
                  <a:lnTo>
                    <a:pt x="3301367" y="354775"/>
                  </a:lnTo>
                  <a:lnTo>
                    <a:pt x="3333893" y="377149"/>
                  </a:lnTo>
                  <a:lnTo>
                    <a:pt x="3364743" y="400025"/>
                  </a:lnTo>
                  <a:lnTo>
                    <a:pt x="3421262" y="447219"/>
                  </a:lnTo>
                  <a:lnTo>
                    <a:pt x="3470619" y="496223"/>
                  </a:lnTo>
                  <a:lnTo>
                    <a:pt x="3512509" y="546903"/>
                  </a:lnTo>
                  <a:lnTo>
                    <a:pt x="3546629" y="599124"/>
                  </a:lnTo>
                  <a:lnTo>
                    <a:pt x="3572673" y="652752"/>
                  </a:lnTo>
                  <a:lnTo>
                    <a:pt x="3590336" y="707653"/>
                  </a:lnTo>
                  <a:lnTo>
                    <a:pt x="3599313" y="763693"/>
                  </a:lnTo>
                  <a:lnTo>
                    <a:pt x="3600450" y="792098"/>
                  </a:lnTo>
                  <a:lnTo>
                    <a:pt x="3599313" y="820512"/>
                  </a:lnTo>
                  <a:lnTo>
                    <a:pt x="3590336" y="876566"/>
                  </a:lnTo>
                  <a:lnTo>
                    <a:pt x="3572673" y="931478"/>
                  </a:lnTo>
                  <a:lnTo>
                    <a:pt x="3546629" y="985115"/>
                  </a:lnTo>
                  <a:lnTo>
                    <a:pt x="3512509" y="1037342"/>
                  </a:lnTo>
                  <a:lnTo>
                    <a:pt x="3470619" y="1088026"/>
                  </a:lnTo>
                  <a:lnTo>
                    <a:pt x="3421262" y="1137033"/>
                  </a:lnTo>
                  <a:lnTo>
                    <a:pt x="3364743" y="1184228"/>
                  </a:lnTo>
                  <a:lnTo>
                    <a:pt x="3333893" y="1207105"/>
                  </a:lnTo>
                  <a:lnTo>
                    <a:pt x="3301367" y="1229478"/>
                  </a:lnTo>
                  <a:lnTo>
                    <a:pt x="3267203" y="1251332"/>
                  </a:lnTo>
                  <a:lnTo>
                    <a:pt x="3231439" y="1272649"/>
                  </a:lnTo>
                  <a:lnTo>
                    <a:pt x="3194113" y="1293412"/>
                  </a:lnTo>
                  <a:lnTo>
                    <a:pt x="3155264" y="1313606"/>
                  </a:lnTo>
                  <a:lnTo>
                    <a:pt x="3114928" y="1333213"/>
                  </a:lnTo>
                  <a:lnTo>
                    <a:pt x="3073145" y="1352216"/>
                  </a:lnTo>
                  <a:lnTo>
                    <a:pt x="3029953" y="1370599"/>
                  </a:lnTo>
                  <a:lnTo>
                    <a:pt x="2985389" y="1388345"/>
                  </a:lnTo>
                  <a:lnTo>
                    <a:pt x="2939492" y="1405437"/>
                  </a:lnTo>
                  <a:lnTo>
                    <a:pt x="2892300" y="1421859"/>
                  </a:lnTo>
                  <a:lnTo>
                    <a:pt x="2843851" y="1437593"/>
                  </a:lnTo>
                  <a:lnTo>
                    <a:pt x="2794183" y="1452623"/>
                  </a:lnTo>
                  <a:lnTo>
                    <a:pt x="2743333" y="1466933"/>
                  </a:lnTo>
                  <a:lnTo>
                    <a:pt x="2691341" y="1480505"/>
                  </a:lnTo>
                  <a:lnTo>
                    <a:pt x="2638244" y="1493323"/>
                  </a:lnTo>
                  <a:lnTo>
                    <a:pt x="2584081" y="1505370"/>
                  </a:lnTo>
                  <a:lnTo>
                    <a:pt x="2528889" y="1516629"/>
                  </a:lnTo>
                  <a:lnTo>
                    <a:pt x="2472707" y="1527083"/>
                  </a:lnTo>
                  <a:lnTo>
                    <a:pt x="2415572" y="1536717"/>
                  </a:lnTo>
                  <a:lnTo>
                    <a:pt x="2357523" y="1545512"/>
                  </a:lnTo>
                  <a:lnTo>
                    <a:pt x="2298597" y="1553452"/>
                  </a:lnTo>
                  <a:lnTo>
                    <a:pt x="2238834" y="1560522"/>
                  </a:lnTo>
                  <a:lnTo>
                    <a:pt x="2178271" y="1566702"/>
                  </a:lnTo>
                  <a:lnTo>
                    <a:pt x="2116946" y="1571978"/>
                  </a:lnTo>
                  <a:lnTo>
                    <a:pt x="2054897" y="1576333"/>
                  </a:lnTo>
                  <a:lnTo>
                    <a:pt x="1992162" y="1579748"/>
                  </a:lnTo>
                  <a:lnTo>
                    <a:pt x="1928780" y="1582209"/>
                  </a:lnTo>
                  <a:lnTo>
                    <a:pt x="1864788" y="1583698"/>
                  </a:lnTo>
                  <a:lnTo>
                    <a:pt x="1800224" y="1584197"/>
                  </a:lnTo>
                  <a:lnTo>
                    <a:pt x="1735653" y="1583698"/>
                  </a:lnTo>
                  <a:lnTo>
                    <a:pt x="1671654" y="1582209"/>
                  </a:lnTo>
                  <a:lnTo>
                    <a:pt x="1608265" y="1579748"/>
                  </a:lnTo>
                  <a:lnTo>
                    <a:pt x="1545525" y="1576333"/>
                  </a:lnTo>
                  <a:lnTo>
                    <a:pt x="1483471" y="1571978"/>
                  </a:lnTo>
                  <a:lnTo>
                    <a:pt x="1422141" y="1566702"/>
                  </a:lnTo>
                  <a:lnTo>
                    <a:pt x="1361573" y="1560522"/>
                  </a:lnTo>
                  <a:lnTo>
                    <a:pt x="1301806" y="1553452"/>
                  </a:lnTo>
                  <a:lnTo>
                    <a:pt x="1242878" y="1545512"/>
                  </a:lnTo>
                  <a:lnTo>
                    <a:pt x="1184827" y="1536717"/>
                  </a:lnTo>
                  <a:lnTo>
                    <a:pt x="1127690" y="1527083"/>
                  </a:lnTo>
                  <a:lnTo>
                    <a:pt x="1071506" y="1516629"/>
                  </a:lnTo>
                  <a:lnTo>
                    <a:pt x="1016313" y="1505370"/>
                  </a:lnTo>
                  <a:lnTo>
                    <a:pt x="962148" y="1493323"/>
                  </a:lnTo>
                  <a:lnTo>
                    <a:pt x="909051" y="1480505"/>
                  </a:lnTo>
                  <a:lnTo>
                    <a:pt x="857059" y="1466933"/>
                  </a:lnTo>
                  <a:lnTo>
                    <a:pt x="806210" y="1452623"/>
                  </a:lnTo>
                  <a:lnTo>
                    <a:pt x="756543" y="1437593"/>
                  </a:lnTo>
                  <a:lnTo>
                    <a:pt x="708095" y="1421859"/>
                  </a:lnTo>
                  <a:lnTo>
                    <a:pt x="660904" y="1405437"/>
                  </a:lnTo>
                  <a:lnTo>
                    <a:pt x="615008" y="1388345"/>
                  </a:lnTo>
                  <a:lnTo>
                    <a:pt x="570446" y="1370599"/>
                  </a:lnTo>
                  <a:lnTo>
                    <a:pt x="527256" y="1352216"/>
                  </a:lnTo>
                  <a:lnTo>
                    <a:pt x="485475" y="1333213"/>
                  </a:lnTo>
                  <a:lnTo>
                    <a:pt x="445142" y="1313606"/>
                  </a:lnTo>
                  <a:lnTo>
                    <a:pt x="406295" y="1293412"/>
                  </a:lnTo>
                  <a:lnTo>
                    <a:pt x="368972" y="1272649"/>
                  </a:lnTo>
                  <a:lnTo>
                    <a:pt x="333211" y="1251332"/>
                  </a:lnTo>
                  <a:lnTo>
                    <a:pt x="299049" y="1229478"/>
                  </a:lnTo>
                  <a:lnTo>
                    <a:pt x="266526" y="1207105"/>
                  </a:lnTo>
                  <a:lnTo>
                    <a:pt x="235679" y="1184228"/>
                  </a:lnTo>
                  <a:lnTo>
                    <a:pt x="179166" y="1137033"/>
                  </a:lnTo>
                  <a:lnTo>
                    <a:pt x="129814" y="1088026"/>
                  </a:lnTo>
                  <a:lnTo>
                    <a:pt x="87928" y="1037342"/>
                  </a:lnTo>
                  <a:lnTo>
                    <a:pt x="53813" y="985115"/>
                  </a:lnTo>
                  <a:lnTo>
                    <a:pt x="27772" y="931478"/>
                  </a:lnTo>
                  <a:lnTo>
                    <a:pt x="10112" y="876566"/>
                  </a:lnTo>
                  <a:lnTo>
                    <a:pt x="1136" y="820512"/>
                  </a:lnTo>
                  <a:lnTo>
                    <a:pt x="0" y="79209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80182" y="1995043"/>
            <a:ext cx="13328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b="1" spc="-25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TERI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5753" y="4365129"/>
            <a:ext cx="5040630" cy="936625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marL="1180465" marR="325755" indent="-847725">
              <a:lnSpc>
                <a:spcPct val="100000"/>
              </a:lnSpc>
              <a:spcBef>
                <a:spcPts val="1165"/>
              </a:spcBef>
            </a:pPr>
            <a:r>
              <a:rPr sz="2000" b="1" spc="-10" dirty="0">
                <a:latin typeface="Calibri"/>
                <a:cs typeface="Calibri"/>
              </a:rPr>
              <a:t>SEGALA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SESUATU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45" dirty="0">
                <a:latin typeface="Calibri"/>
                <a:cs typeface="Calibri"/>
              </a:rPr>
              <a:t>YANG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MEMILIKI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MASSA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DAN </a:t>
            </a:r>
            <a:r>
              <a:rPr sz="2000" b="1" spc="-35" dirty="0">
                <a:latin typeface="Calibri"/>
                <a:cs typeface="Calibri"/>
              </a:rPr>
              <a:t>MENEMPATI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RUANG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88892" y="3068954"/>
            <a:ext cx="114300" cy="1296670"/>
          </a:xfrm>
          <a:custGeom>
            <a:avLst/>
            <a:gdLst/>
            <a:ahLst/>
            <a:cxnLst/>
            <a:rect l="l" t="t" r="r" b="b"/>
            <a:pathLst>
              <a:path w="114300" h="1296670">
                <a:moveTo>
                  <a:pt x="12446" y="1185291"/>
                </a:moveTo>
                <a:lnTo>
                  <a:pt x="1778" y="1191387"/>
                </a:lnTo>
                <a:lnTo>
                  <a:pt x="0" y="1198245"/>
                </a:lnTo>
                <a:lnTo>
                  <a:pt x="3048" y="1203579"/>
                </a:lnTo>
                <a:lnTo>
                  <a:pt x="57150" y="1296162"/>
                </a:lnTo>
                <a:lnTo>
                  <a:pt x="69989" y="1274191"/>
                </a:lnTo>
                <a:lnTo>
                  <a:pt x="45974" y="1274191"/>
                </a:lnTo>
                <a:lnTo>
                  <a:pt x="45974" y="1232897"/>
                </a:lnTo>
                <a:lnTo>
                  <a:pt x="22352" y="1192403"/>
                </a:lnTo>
                <a:lnTo>
                  <a:pt x="19177" y="1187069"/>
                </a:lnTo>
                <a:lnTo>
                  <a:pt x="12446" y="1185291"/>
                </a:lnTo>
                <a:close/>
              </a:path>
              <a:path w="114300" h="1296670">
                <a:moveTo>
                  <a:pt x="45974" y="1232897"/>
                </a:moveTo>
                <a:lnTo>
                  <a:pt x="45974" y="1274191"/>
                </a:lnTo>
                <a:lnTo>
                  <a:pt x="68199" y="1274191"/>
                </a:lnTo>
                <a:lnTo>
                  <a:pt x="68199" y="1268603"/>
                </a:lnTo>
                <a:lnTo>
                  <a:pt x="47498" y="1268603"/>
                </a:lnTo>
                <a:lnTo>
                  <a:pt x="57150" y="1252056"/>
                </a:lnTo>
                <a:lnTo>
                  <a:pt x="45974" y="1232897"/>
                </a:lnTo>
                <a:close/>
              </a:path>
              <a:path w="114300" h="1296670">
                <a:moveTo>
                  <a:pt x="101854" y="1185291"/>
                </a:moveTo>
                <a:lnTo>
                  <a:pt x="95123" y="1187069"/>
                </a:lnTo>
                <a:lnTo>
                  <a:pt x="91948" y="1192403"/>
                </a:lnTo>
                <a:lnTo>
                  <a:pt x="68199" y="1233115"/>
                </a:lnTo>
                <a:lnTo>
                  <a:pt x="68199" y="1274191"/>
                </a:lnTo>
                <a:lnTo>
                  <a:pt x="69989" y="1274191"/>
                </a:lnTo>
                <a:lnTo>
                  <a:pt x="111252" y="1203579"/>
                </a:lnTo>
                <a:lnTo>
                  <a:pt x="114300" y="1198245"/>
                </a:lnTo>
                <a:lnTo>
                  <a:pt x="112522" y="1191387"/>
                </a:lnTo>
                <a:lnTo>
                  <a:pt x="101854" y="1185291"/>
                </a:lnTo>
                <a:close/>
              </a:path>
              <a:path w="114300" h="1296670">
                <a:moveTo>
                  <a:pt x="57150" y="1252056"/>
                </a:moveTo>
                <a:lnTo>
                  <a:pt x="47498" y="1268603"/>
                </a:lnTo>
                <a:lnTo>
                  <a:pt x="66802" y="1268603"/>
                </a:lnTo>
                <a:lnTo>
                  <a:pt x="57150" y="1252056"/>
                </a:lnTo>
                <a:close/>
              </a:path>
              <a:path w="114300" h="1296670">
                <a:moveTo>
                  <a:pt x="68199" y="1233115"/>
                </a:moveTo>
                <a:lnTo>
                  <a:pt x="57150" y="1252056"/>
                </a:lnTo>
                <a:lnTo>
                  <a:pt x="66802" y="1268603"/>
                </a:lnTo>
                <a:lnTo>
                  <a:pt x="68199" y="1268603"/>
                </a:lnTo>
                <a:lnTo>
                  <a:pt x="68199" y="1233115"/>
                </a:lnTo>
                <a:close/>
              </a:path>
              <a:path w="114300" h="1296670">
                <a:moveTo>
                  <a:pt x="68199" y="0"/>
                </a:moveTo>
                <a:lnTo>
                  <a:pt x="45974" y="0"/>
                </a:lnTo>
                <a:lnTo>
                  <a:pt x="45974" y="1232897"/>
                </a:lnTo>
                <a:lnTo>
                  <a:pt x="57150" y="1252056"/>
                </a:lnTo>
                <a:lnTo>
                  <a:pt x="68199" y="1233115"/>
                </a:lnTo>
                <a:lnTo>
                  <a:pt x="68199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8495" y="487806"/>
            <a:ext cx="7896225" cy="604520"/>
            <a:chOff x="638495" y="487806"/>
            <a:chExt cx="7896225" cy="604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495" y="853454"/>
              <a:ext cx="7894440" cy="238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077" y="492378"/>
              <a:ext cx="7882750" cy="3756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9806" y="698881"/>
              <a:ext cx="164211" cy="1062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79950" y="583310"/>
              <a:ext cx="3898900" cy="135255"/>
            </a:xfrm>
            <a:custGeom>
              <a:avLst/>
              <a:gdLst/>
              <a:ahLst/>
              <a:cxnLst/>
              <a:rect l="l" t="t" r="r" b="b"/>
              <a:pathLst>
                <a:path w="3898900" h="135254">
                  <a:moveTo>
                    <a:pt x="3848354" y="0"/>
                  </a:moveTo>
                  <a:lnTo>
                    <a:pt x="3799331" y="134874"/>
                  </a:lnTo>
                  <a:lnTo>
                    <a:pt x="3898392" y="134874"/>
                  </a:lnTo>
                  <a:lnTo>
                    <a:pt x="3848354" y="0"/>
                  </a:lnTo>
                  <a:close/>
                </a:path>
                <a:path w="3898900" h="135254">
                  <a:moveTo>
                    <a:pt x="2048510" y="0"/>
                  </a:moveTo>
                  <a:lnTo>
                    <a:pt x="1999488" y="134874"/>
                  </a:lnTo>
                  <a:lnTo>
                    <a:pt x="2098548" y="134874"/>
                  </a:lnTo>
                  <a:lnTo>
                    <a:pt x="2048510" y="0"/>
                  </a:lnTo>
                  <a:close/>
                </a:path>
                <a:path w="3898900" h="135254">
                  <a:moveTo>
                    <a:pt x="49022" y="0"/>
                  </a:moveTo>
                  <a:lnTo>
                    <a:pt x="0" y="134874"/>
                  </a:lnTo>
                  <a:lnTo>
                    <a:pt x="99060" y="134874"/>
                  </a:lnTo>
                  <a:lnTo>
                    <a:pt x="4902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0405" y="555497"/>
              <a:ext cx="138430" cy="1121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6579" y="555497"/>
              <a:ext cx="164465" cy="2496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4046" y="555497"/>
              <a:ext cx="157225" cy="1013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7137" y="555497"/>
              <a:ext cx="138430" cy="1121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9806" y="554481"/>
              <a:ext cx="150876" cy="93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7077" y="492378"/>
              <a:ext cx="7882890" cy="375920"/>
            </a:xfrm>
            <a:custGeom>
              <a:avLst/>
              <a:gdLst/>
              <a:ahLst/>
              <a:cxnLst/>
              <a:rect l="l" t="t" r="r" b="b"/>
              <a:pathLst>
                <a:path w="7882890" h="375919">
                  <a:moveTo>
                    <a:pt x="7604493" y="6223"/>
                  </a:moveTo>
                  <a:lnTo>
                    <a:pt x="7722222" y="6223"/>
                  </a:lnTo>
                  <a:lnTo>
                    <a:pt x="7752749" y="6558"/>
                  </a:lnTo>
                  <a:lnTo>
                    <a:pt x="7796374" y="9276"/>
                  </a:lnTo>
                  <a:lnTo>
                    <a:pt x="7838141" y="24653"/>
                  </a:lnTo>
                  <a:lnTo>
                    <a:pt x="7870909" y="61940"/>
                  </a:lnTo>
                  <a:lnTo>
                    <a:pt x="7882750" y="117983"/>
                  </a:lnTo>
                  <a:lnTo>
                    <a:pt x="7881990" y="134006"/>
                  </a:lnTo>
                  <a:lnTo>
                    <a:pt x="7870685" y="174244"/>
                  </a:lnTo>
                  <a:lnTo>
                    <a:pt x="7839824" y="210058"/>
                  </a:lnTo>
                  <a:lnTo>
                    <a:pt x="7801724" y="227203"/>
                  </a:lnTo>
                  <a:lnTo>
                    <a:pt x="7749110" y="232096"/>
                  </a:lnTo>
                  <a:lnTo>
                    <a:pt x="7725651" y="232410"/>
                  </a:lnTo>
                  <a:lnTo>
                    <a:pt x="7677899" y="232410"/>
                  </a:lnTo>
                  <a:lnTo>
                    <a:pt x="7677899" y="369443"/>
                  </a:lnTo>
                  <a:lnTo>
                    <a:pt x="7604493" y="369443"/>
                  </a:lnTo>
                  <a:lnTo>
                    <a:pt x="7604493" y="6223"/>
                  </a:lnTo>
                  <a:close/>
                </a:path>
                <a:path w="7882890" h="375919">
                  <a:moveTo>
                    <a:pt x="7343381" y="6223"/>
                  </a:moveTo>
                  <a:lnTo>
                    <a:pt x="7420851" y="6223"/>
                  </a:lnTo>
                  <a:lnTo>
                    <a:pt x="7566393" y="369443"/>
                  </a:lnTo>
                  <a:lnTo>
                    <a:pt x="7486510" y="369443"/>
                  </a:lnTo>
                  <a:lnTo>
                    <a:pt x="7454887" y="287020"/>
                  </a:lnTo>
                  <a:lnTo>
                    <a:pt x="7309599" y="287020"/>
                  </a:lnTo>
                  <a:lnTo>
                    <a:pt x="7279627" y="369443"/>
                  </a:lnTo>
                  <a:lnTo>
                    <a:pt x="7201776" y="369443"/>
                  </a:lnTo>
                  <a:lnTo>
                    <a:pt x="7343381" y="6223"/>
                  </a:lnTo>
                  <a:close/>
                </a:path>
                <a:path w="7882890" h="375919">
                  <a:moveTo>
                    <a:pt x="6941426" y="6223"/>
                  </a:moveTo>
                  <a:lnTo>
                    <a:pt x="7230097" y="6223"/>
                  </a:lnTo>
                  <a:lnTo>
                    <a:pt x="7230097" y="67691"/>
                  </a:lnTo>
                  <a:lnTo>
                    <a:pt x="7122655" y="67691"/>
                  </a:lnTo>
                  <a:lnTo>
                    <a:pt x="7122655" y="369443"/>
                  </a:lnTo>
                  <a:lnTo>
                    <a:pt x="7049249" y="369443"/>
                  </a:lnTo>
                  <a:lnTo>
                    <a:pt x="7049249" y="67691"/>
                  </a:lnTo>
                  <a:lnTo>
                    <a:pt x="6941426" y="67691"/>
                  </a:lnTo>
                  <a:lnTo>
                    <a:pt x="6941426" y="6223"/>
                  </a:lnTo>
                  <a:close/>
                </a:path>
                <a:path w="7882890" h="375919">
                  <a:moveTo>
                    <a:pt x="6629133" y="6223"/>
                  </a:moveTo>
                  <a:lnTo>
                    <a:pt x="6898500" y="6223"/>
                  </a:lnTo>
                  <a:lnTo>
                    <a:pt x="6898500" y="67691"/>
                  </a:lnTo>
                  <a:lnTo>
                    <a:pt x="6702539" y="67691"/>
                  </a:lnTo>
                  <a:lnTo>
                    <a:pt x="6702539" y="148209"/>
                  </a:lnTo>
                  <a:lnTo>
                    <a:pt x="6884911" y="148209"/>
                  </a:lnTo>
                  <a:lnTo>
                    <a:pt x="6884911" y="209423"/>
                  </a:lnTo>
                  <a:lnTo>
                    <a:pt x="6702539" y="209423"/>
                  </a:lnTo>
                  <a:lnTo>
                    <a:pt x="6702539" y="308229"/>
                  </a:lnTo>
                  <a:lnTo>
                    <a:pt x="6905485" y="308229"/>
                  </a:lnTo>
                  <a:lnTo>
                    <a:pt x="6905485" y="369443"/>
                  </a:lnTo>
                  <a:lnTo>
                    <a:pt x="6629133" y="369443"/>
                  </a:lnTo>
                  <a:lnTo>
                    <a:pt x="6629133" y="6223"/>
                  </a:lnTo>
                  <a:close/>
                </a:path>
                <a:path w="7882890" h="375919">
                  <a:moveTo>
                    <a:pt x="6293726" y="6223"/>
                  </a:moveTo>
                  <a:lnTo>
                    <a:pt x="6582397" y="6223"/>
                  </a:lnTo>
                  <a:lnTo>
                    <a:pt x="6582397" y="67691"/>
                  </a:lnTo>
                  <a:lnTo>
                    <a:pt x="6474955" y="67691"/>
                  </a:lnTo>
                  <a:lnTo>
                    <a:pt x="6474955" y="369443"/>
                  </a:lnTo>
                  <a:lnTo>
                    <a:pt x="6401549" y="369443"/>
                  </a:lnTo>
                  <a:lnTo>
                    <a:pt x="6401549" y="67691"/>
                  </a:lnTo>
                  <a:lnTo>
                    <a:pt x="6293726" y="67691"/>
                  </a:lnTo>
                  <a:lnTo>
                    <a:pt x="6293726" y="6223"/>
                  </a:lnTo>
                  <a:close/>
                </a:path>
                <a:path w="7882890" h="375919">
                  <a:moveTo>
                    <a:pt x="5805411" y="6223"/>
                  </a:moveTo>
                  <a:lnTo>
                    <a:pt x="5876785" y="6223"/>
                  </a:lnTo>
                  <a:lnTo>
                    <a:pt x="6025502" y="248793"/>
                  </a:lnTo>
                  <a:lnTo>
                    <a:pt x="6025502" y="6223"/>
                  </a:lnTo>
                  <a:lnTo>
                    <a:pt x="6093574" y="6223"/>
                  </a:lnTo>
                  <a:lnTo>
                    <a:pt x="6093574" y="369443"/>
                  </a:lnTo>
                  <a:lnTo>
                    <a:pt x="6020041" y="369443"/>
                  </a:lnTo>
                  <a:lnTo>
                    <a:pt x="5873610" y="132587"/>
                  </a:lnTo>
                  <a:lnTo>
                    <a:pt x="5873610" y="369443"/>
                  </a:lnTo>
                  <a:lnTo>
                    <a:pt x="5805411" y="369443"/>
                  </a:lnTo>
                  <a:lnTo>
                    <a:pt x="5805411" y="6223"/>
                  </a:lnTo>
                  <a:close/>
                </a:path>
                <a:path w="7882890" h="375919">
                  <a:moveTo>
                    <a:pt x="5543537" y="6223"/>
                  </a:moveTo>
                  <a:lnTo>
                    <a:pt x="5621007" y="6223"/>
                  </a:lnTo>
                  <a:lnTo>
                    <a:pt x="5766549" y="369443"/>
                  </a:lnTo>
                  <a:lnTo>
                    <a:pt x="5686666" y="369443"/>
                  </a:lnTo>
                  <a:lnTo>
                    <a:pt x="5655043" y="287020"/>
                  </a:lnTo>
                  <a:lnTo>
                    <a:pt x="5509755" y="287020"/>
                  </a:lnTo>
                  <a:lnTo>
                    <a:pt x="5479783" y="369443"/>
                  </a:lnTo>
                  <a:lnTo>
                    <a:pt x="5401932" y="369443"/>
                  </a:lnTo>
                  <a:lnTo>
                    <a:pt x="5543537" y="6223"/>
                  </a:lnTo>
                  <a:close/>
                </a:path>
                <a:path w="7882890" h="375919">
                  <a:moveTo>
                    <a:pt x="4679175" y="6223"/>
                  </a:moveTo>
                  <a:lnTo>
                    <a:pt x="4750549" y="6223"/>
                  </a:lnTo>
                  <a:lnTo>
                    <a:pt x="4899266" y="248793"/>
                  </a:lnTo>
                  <a:lnTo>
                    <a:pt x="4899266" y="6223"/>
                  </a:lnTo>
                  <a:lnTo>
                    <a:pt x="4967338" y="6223"/>
                  </a:lnTo>
                  <a:lnTo>
                    <a:pt x="4967338" y="369443"/>
                  </a:lnTo>
                  <a:lnTo>
                    <a:pt x="4893805" y="369443"/>
                  </a:lnTo>
                  <a:lnTo>
                    <a:pt x="4747374" y="132587"/>
                  </a:lnTo>
                  <a:lnTo>
                    <a:pt x="4747374" y="369443"/>
                  </a:lnTo>
                  <a:lnTo>
                    <a:pt x="4679175" y="369443"/>
                  </a:lnTo>
                  <a:lnTo>
                    <a:pt x="4679175" y="6223"/>
                  </a:lnTo>
                  <a:close/>
                </a:path>
                <a:path w="7882890" h="375919">
                  <a:moveTo>
                    <a:pt x="4534522" y="6223"/>
                  </a:moveTo>
                  <a:lnTo>
                    <a:pt x="4607801" y="6223"/>
                  </a:lnTo>
                  <a:lnTo>
                    <a:pt x="4607801" y="369443"/>
                  </a:lnTo>
                  <a:lnTo>
                    <a:pt x="4534522" y="369443"/>
                  </a:lnTo>
                  <a:lnTo>
                    <a:pt x="4534522" y="6223"/>
                  </a:lnTo>
                  <a:close/>
                </a:path>
                <a:path w="7882890" h="375919">
                  <a:moveTo>
                    <a:pt x="4170667" y="6223"/>
                  </a:moveTo>
                  <a:lnTo>
                    <a:pt x="4304779" y="6223"/>
                  </a:lnTo>
                  <a:lnTo>
                    <a:pt x="4326093" y="6653"/>
                  </a:lnTo>
                  <a:lnTo>
                    <a:pt x="4373867" y="13208"/>
                  </a:lnTo>
                  <a:lnTo>
                    <a:pt x="4416676" y="35514"/>
                  </a:lnTo>
                  <a:lnTo>
                    <a:pt x="4448717" y="73342"/>
                  </a:lnTo>
                  <a:lnTo>
                    <a:pt x="4468569" y="123842"/>
                  </a:lnTo>
                  <a:lnTo>
                    <a:pt x="4474475" y="166756"/>
                  </a:lnTo>
                  <a:lnTo>
                    <a:pt x="4475213" y="191262"/>
                  </a:lnTo>
                  <a:lnTo>
                    <a:pt x="4474520" y="212955"/>
                  </a:lnTo>
                  <a:lnTo>
                    <a:pt x="4468944" y="251626"/>
                  </a:lnTo>
                  <a:lnTo>
                    <a:pt x="4447559" y="304498"/>
                  </a:lnTo>
                  <a:lnTo>
                    <a:pt x="4414814" y="341606"/>
                  </a:lnTo>
                  <a:lnTo>
                    <a:pt x="4373613" y="361823"/>
                  </a:lnTo>
                  <a:lnTo>
                    <a:pt x="4328000" y="368966"/>
                  </a:lnTo>
                  <a:lnTo>
                    <a:pt x="4308716" y="369443"/>
                  </a:lnTo>
                  <a:lnTo>
                    <a:pt x="4170667" y="369443"/>
                  </a:lnTo>
                  <a:lnTo>
                    <a:pt x="4170667" y="6223"/>
                  </a:lnTo>
                  <a:close/>
                </a:path>
                <a:path w="7882890" h="375919">
                  <a:moveTo>
                    <a:pt x="3805923" y="6223"/>
                  </a:moveTo>
                  <a:lnTo>
                    <a:pt x="3877297" y="6223"/>
                  </a:lnTo>
                  <a:lnTo>
                    <a:pt x="4026014" y="248793"/>
                  </a:lnTo>
                  <a:lnTo>
                    <a:pt x="4026014" y="6223"/>
                  </a:lnTo>
                  <a:lnTo>
                    <a:pt x="4094086" y="6223"/>
                  </a:lnTo>
                  <a:lnTo>
                    <a:pt x="4094086" y="369443"/>
                  </a:lnTo>
                  <a:lnTo>
                    <a:pt x="4020553" y="369443"/>
                  </a:lnTo>
                  <a:lnTo>
                    <a:pt x="3874122" y="132587"/>
                  </a:lnTo>
                  <a:lnTo>
                    <a:pt x="3874122" y="369443"/>
                  </a:lnTo>
                  <a:lnTo>
                    <a:pt x="3805923" y="369443"/>
                  </a:lnTo>
                  <a:lnTo>
                    <a:pt x="3805923" y="6223"/>
                  </a:lnTo>
                  <a:close/>
                </a:path>
                <a:path w="7882890" h="375919">
                  <a:moveTo>
                    <a:pt x="3544049" y="6223"/>
                  </a:moveTo>
                  <a:lnTo>
                    <a:pt x="3621519" y="6223"/>
                  </a:lnTo>
                  <a:lnTo>
                    <a:pt x="3767061" y="369443"/>
                  </a:lnTo>
                  <a:lnTo>
                    <a:pt x="3687178" y="369443"/>
                  </a:lnTo>
                  <a:lnTo>
                    <a:pt x="3655555" y="287020"/>
                  </a:lnTo>
                  <a:lnTo>
                    <a:pt x="3510267" y="287020"/>
                  </a:lnTo>
                  <a:lnTo>
                    <a:pt x="3480295" y="369443"/>
                  </a:lnTo>
                  <a:lnTo>
                    <a:pt x="3402444" y="369443"/>
                  </a:lnTo>
                  <a:lnTo>
                    <a:pt x="3544049" y="6223"/>
                  </a:lnTo>
                  <a:close/>
                </a:path>
                <a:path w="7882890" h="375919">
                  <a:moveTo>
                    <a:pt x="3073895" y="6223"/>
                  </a:moveTo>
                  <a:lnTo>
                    <a:pt x="3219183" y="6223"/>
                  </a:lnTo>
                  <a:lnTo>
                    <a:pt x="3239350" y="6439"/>
                  </a:lnTo>
                  <a:lnTo>
                    <a:pt x="3283445" y="9779"/>
                  </a:lnTo>
                  <a:lnTo>
                    <a:pt x="3321291" y="24765"/>
                  </a:lnTo>
                  <a:lnTo>
                    <a:pt x="3349231" y="55118"/>
                  </a:lnTo>
                  <a:lnTo>
                    <a:pt x="3360407" y="97662"/>
                  </a:lnTo>
                  <a:lnTo>
                    <a:pt x="3359548" y="110164"/>
                  </a:lnTo>
                  <a:lnTo>
                    <a:pt x="3339089" y="154453"/>
                  </a:lnTo>
                  <a:lnTo>
                    <a:pt x="3309353" y="176403"/>
                  </a:lnTo>
                  <a:lnTo>
                    <a:pt x="3324974" y="182116"/>
                  </a:lnTo>
                  <a:lnTo>
                    <a:pt x="3360407" y="209423"/>
                  </a:lnTo>
                  <a:lnTo>
                    <a:pt x="3377070" y="248945"/>
                  </a:lnTo>
                  <a:lnTo>
                    <a:pt x="3378187" y="264160"/>
                  </a:lnTo>
                  <a:lnTo>
                    <a:pt x="3377470" y="276469"/>
                  </a:lnTo>
                  <a:lnTo>
                    <a:pt x="3360371" y="323486"/>
                  </a:lnTo>
                  <a:lnTo>
                    <a:pt x="3324686" y="356117"/>
                  </a:lnTo>
                  <a:lnTo>
                    <a:pt x="3285985" y="367030"/>
                  </a:lnTo>
                  <a:lnTo>
                    <a:pt x="3229406" y="369137"/>
                  </a:lnTo>
                  <a:lnTo>
                    <a:pt x="3197593" y="369443"/>
                  </a:lnTo>
                  <a:lnTo>
                    <a:pt x="3073895" y="369443"/>
                  </a:lnTo>
                  <a:lnTo>
                    <a:pt x="3073895" y="6223"/>
                  </a:lnTo>
                  <a:close/>
                </a:path>
                <a:path w="7882890" h="375919">
                  <a:moveTo>
                    <a:pt x="2708135" y="6223"/>
                  </a:moveTo>
                  <a:lnTo>
                    <a:pt x="2862567" y="6223"/>
                  </a:lnTo>
                  <a:lnTo>
                    <a:pt x="2889642" y="6840"/>
                  </a:lnTo>
                  <a:lnTo>
                    <a:pt x="2931933" y="11741"/>
                  </a:lnTo>
                  <a:lnTo>
                    <a:pt x="2970914" y="29590"/>
                  </a:lnTo>
                  <a:lnTo>
                    <a:pt x="2996367" y="63750"/>
                  </a:lnTo>
                  <a:lnTo>
                    <a:pt x="3005315" y="108076"/>
                  </a:lnTo>
                  <a:lnTo>
                    <a:pt x="3003795" y="127597"/>
                  </a:lnTo>
                  <a:lnTo>
                    <a:pt x="2981185" y="175513"/>
                  </a:lnTo>
                  <a:lnTo>
                    <a:pt x="2931786" y="204428"/>
                  </a:lnTo>
                  <a:lnTo>
                    <a:pt x="2909303" y="209169"/>
                  </a:lnTo>
                  <a:lnTo>
                    <a:pt x="2920687" y="216288"/>
                  </a:lnTo>
                  <a:lnTo>
                    <a:pt x="2957077" y="249553"/>
                  </a:lnTo>
                  <a:lnTo>
                    <a:pt x="2990456" y="298576"/>
                  </a:lnTo>
                  <a:lnTo>
                    <a:pt x="3034779" y="369443"/>
                  </a:lnTo>
                  <a:lnTo>
                    <a:pt x="2947022" y="369443"/>
                  </a:lnTo>
                  <a:lnTo>
                    <a:pt x="2893936" y="290449"/>
                  </a:lnTo>
                  <a:lnTo>
                    <a:pt x="2880956" y="271182"/>
                  </a:lnTo>
                  <a:lnTo>
                    <a:pt x="2855328" y="236982"/>
                  </a:lnTo>
                  <a:lnTo>
                    <a:pt x="2818196" y="218836"/>
                  </a:lnTo>
                  <a:lnTo>
                    <a:pt x="2796400" y="217805"/>
                  </a:lnTo>
                  <a:lnTo>
                    <a:pt x="2781541" y="217805"/>
                  </a:lnTo>
                  <a:lnTo>
                    <a:pt x="2781541" y="369443"/>
                  </a:lnTo>
                  <a:lnTo>
                    <a:pt x="2708135" y="369443"/>
                  </a:lnTo>
                  <a:lnTo>
                    <a:pt x="2708135" y="6223"/>
                  </a:lnTo>
                  <a:close/>
                </a:path>
                <a:path w="7882890" h="375919">
                  <a:moveTo>
                    <a:pt x="2369553" y="6223"/>
                  </a:moveTo>
                  <a:lnTo>
                    <a:pt x="2638920" y="6223"/>
                  </a:lnTo>
                  <a:lnTo>
                    <a:pt x="2638920" y="67691"/>
                  </a:lnTo>
                  <a:lnTo>
                    <a:pt x="2442959" y="67691"/>
                  </a:lnTo>
                  <a:lnTo>
                    <a:pt x="2442959" y="148209"/>
                  </a:lnTo>
                  <a:lnTo>
                    <a:pt x="2625331" y="148209"/>
                  </a:lnTo>
                  <a:lnTo>
                    <a:pt x="2625331" y="209423"/>
                  </a:lnTo>
                  <a:lnTo>
                    <a:pt x="2442959" y="209423"/>
                  </a:lnTo>
                  <a:lnTo>
                    <a:pt x="2442959" y="308229"/>
                  </a:lnTo>
                  <a:lnTo>
                    <a:pt x="2645905" y="308229"/>
                  </a:lnTo>
                  <a:lnTo>
                    <a:pt x="2645905" y="369443"/>
                  </a:lnTo>
                  <a:lnTo>
                    <a:pt x="2369553" y="369443"/>
                  </a:lnTo>
                  <a:lnTo>
                    <a:pt x="2369553" y="6223"/>
                  </a:lnTo>
                  <a:close/>
                </a:path>
                <a:path w="7882890" h="375919">
                  <a:moveTo>
                    <a:pt x="2031225" y="6223"/>
                  </a:moveTo>
                  <a:lnTo>
                    <a:pt x="2148954" y="6223"/>
                  </a:lnTo>
                  <a:lnTo>
                    <a:pt x="2179481" y="6558"/>
                  </a:lnTo>
                  <a:lnTo>
                    <a:pt x="2223106" y="9276"/>
                  </a:lnTo>
                  <a:lnTo>
                    <a:pt x="2264873" y="24653"/>
                  </a:lnTo>
                  <a:lnTo>
                    <a:pt x="2297641" y="61940"/>
                  </a:lnTo>
                  <a:lnTo>
                    <a:pt x="2309482" y="117983"/>
                  </a:lnTo>
                  <a:lnTo>
                    <a:pt x="2308722" y="134006"/>
                  </a:lnTo>
                  <a:lnTo>
                    <a:pt x="2297417" y="174244"/>
                  </a:lnTo>
                  <a:lnTo>
                    <a:pt x="2266556" y="210058"/>
                  </a:lnTo>
                  <a:lnTo>
                    <a:pt x="2228456" y="227203"/>
                  </a:lnTo>
                  <a:lnTo>
                    <a:pt x="2175842" y="232096"/>
                  </a:lnTo>
                  <a:lnTo>
                    <a:pt x="2152383" y="232410"/>
                  </a:lnTo>
                  <a:lnTo>
                    <a:pt x="2104631" y="232410"/>
                  </a:lnTo>
                  <a:lnTo>
                    <a:pt x="2104631" y="369443"/>
                  </a:lnTo>
                  <a:lnTo>
                    <a:pt x="2031225" y="369443"/>
                  </a:lnTo>
                  <a:lnTo>
                    <a:pt x="2031225" y="6223"/>
                  </a:lnTo>
                  <a:close/>
                </a:path>
                <a:path w="7882890" h="375919">
                  <a:moveTo>
                    <a:pt x="1461757" y="6223"/>
                  </a:moveTo>
                  <a:lnTo>
                    <a:pt x="1571612" y="6223"/>
                  </a:lnTo>
                  <a:lnTo>
                    <a:pt x="1637525" y="254000"/>
                  </a:lnTo>
                  <a:lnTo>
                    <a:pt x="1702676" y="6223"/>
                  </a:lnTo>
                  <a:lnTo>
                    <a:pt x="1812658" y="6223"/>
                  </a:lnTo>
                  <a:lnTo>
                    <a:pt x="1812658" y="369443"/>
                  </a:lnTo>
                  <a:lnTo>
                    <a:pt x="1744586" y="369443"/>
                  </a:lnTo>
                  <a:lnTo>
                    <a:pt x="1744586" y="83566"/>
                  </a:lnTo>
                  <a:lnTo>
                    <a:pt x="1672450" y="369443"/>
                  </a:lnTo>
                  <a:lnTo>
                    <a:pt x="1601838" y="369443"/>
                  </a:lnTo>
                  <a:lnTo>
                    <a:pt x="1529956" y="83566"/>
                  </a:lnTo>
                  <a:lnTo>
                    <a:pt x="1529956" y="369443"/>
                  </a:lnTo>
                  <a:lnTo>
                    <a:pt x="1461757" y="369443"/>
                  </a:lnTo>
                  <a:lnTo>
                    <a:pt x="1461757" y="6223"/>
                  </a:lnTo>
                  <a:close/>
                </a:path>
                <a:path w="7882890" h="375919">
                  <a:moveTo>
                    <a:pt x="1096505" y="6223"/>
                  </a:moveTo>
                  <a:lnTo>
                    <a:pt x="1169911" y="6223"/>
                  </a:lnTo>
                  <a:lnTo>
                    <a:pt x="1169911" y="202946"/>
                  </a:lnTo>
                  <a:lnTo>
                    <a:pt x="1170077" y="224307"/>
                  </a:lnTo>
                  <a:lnTo>
                    <a:pt x="1172578" y="263651"/>
                  </a:lnTo>
                  <a:lnTo>
                    <a:pt x="1195057" y="299466"/>
                  </a:lnTo>
                  <a:lnTo>
                    <a:pt x="1243444" y="312928"/>
                  </a:lnTo>
                  <a:lnTo>
                    <a:pt x="1258110" y="312140"/>
                  </a:lnTo>
                  <a:lnTo>
                    <a:pt x="1297681" y="293487"/>
                  </a:lnTo>
                  <a:lnTo>
                    <a:pt x="1312071" y="244189"/>
                  </a:lnTo>
                  <a:lnTo>
                    <a:pt x="1312913" y="207137"/>
                  </a:lnTo>
                  <a:lnTo>
                    <a:pt x="1312913" y="6223"/>
                  </a:lnTo>
                  <a:lnTo>
                    <a:pt x="1386192" y="6223"/>
                  </a:lnTo>
                  <a:lnTo>
                    <a:pt x="1386192" y="196976"/>
                  </a:lnTo>
                  <a:lnTo>
                    <a:pt x="1385831" y="227318"/>
                  </a:lnTo>
                  <a:lnTo>
                    <a:pt x="1382870" y="273522"/>
                  </a:lnTo>
                  <a:lnTo>
                    <a:pt x="1371825" y="314372"/>
                  </a:lnTo>
                  <a:lnTo>
                    <a:pt x="1339694" y="351726"/>
                  </a:lnTo>
                  <a:lnTo>
                    <a:pt x="1301201" y="369450"/>
                  </a:lnTo>
                  <a:lnTo>
                    <a:pt x="1245730" y="375666"/>
                  </a:lnTo>
                  <a:lnTo>
                    <a:pt x="1221296" y="374923"/>
                  </a:lnTo>
                  <a:lnTo>
                    <a:pt x="1181811" y="368915"/>
                  </a:lnTo>
                  <a:lnTo>
                    <a:pt x="1142717" y="349805"/>
                  </a:lnTo>
                  <a:lnTo>
                    <a:pt x="1111364" y="312785"/>
                  </a:lnTo>
                  <a:lnTo>
                    <a:pt x="1100577" y="274748"/>
                  </a:lnTo>
                  <a:lnTo>
                    <a:pt x="1096957" y="228647"/>
                  </a:lnTo>
                  <a:lnTo>
                    <a:pt x="1096505" y="200025"/>
                  </a:lnTo>
                  <a:lnTo>
                    <a:pt x="1096505" y="6223"/>
                  </a:lnTo>
                  <a:close/>
                </a:path>
                <a:path w="7882890" h="375919">
                  <a:moveTo>
                    <a:pt x="732269" y="6223"/>
                  </a:moveTo>
                  <a:lnTo>
                    <a:pt x="805675" y="6223"/>
                  </a:lnTo>
                  <a:lnTo>
                    <a:pt x="805675" y="167512"/>
                  </a:lnTo>
                  <a:lnTo>
                    <a:pt x="953757" y="6223"/>
                  </a:lnTo>
                  <a:lnTo>
                    <a:pt x="1052436" y="6223"/>
                  </a:lnTo>
                  <a:lnTo>
                    <a:pt x="915657" y="147700"/>
                  </a:lnTo>
                  <a:lnTo>
                    <a:pt x="1059802" y="369443"/>
                  </a:lnTo>
                  <a:lnTo>
                    <a:pt x="964933" y="369443"/>
                  </a:lnTo>
                  <a:lnTo>
                    <a:pt x="865111" y="199009"/>
                  </a:lnTo>
                  <a:lnTo>
                    <a:pt x="805675" y="259715"/>
                  </a:lnTo>
                  <a:lnTo>
                    <a:pt x="805675" y="369443"/>
                  </a:lnTo>
                  <a:lnTo>
                    <a:pt x="732269" y="369443"/>
                  </a:lnTo>
                  <a:lnTo>
                    <a:pt x="732269" y="6223"/>
                  </a:lnTo>
                  <a:close/>
                </a:path>
                <a:path w="7882890" h="375919">
                  <a:moveTo>
                    <a:pt x="365023" y="6223"/>
                  </a:moveTo>
                  <a:lnTo>
                    <a:pt x="438365" y="6223"/>
                  </a:lnTo>
                  <a:lnTo>
                    <a:pt x="438365" y="202946"/>
                  </a:lnTo>
                  <a:lnTo>
                    <a:pt x="438537" y="224307"/>
                  </a:lnTo>
                  <a:lnTo>
                    <a:pt x="441096" y="263651"/>
                  </a:lnTo>
                  <a:lnTo>
                    <a:pt x="463524" y="299466"/>
                  </a:lnTo>
                  <a:lnTo>
                    <a:pt x="511962" y="312928"/>
                  </a:lnTo>
                  <a:lnTo>
                    <a:pt x="526614" y="312140"/>
                  </a:lnTo>
                  <a:lnTo>
                    <a:pt x="566185" y="293487"/>
                  </a:lnTo>
                  <a:lnTo>
                    <a:pt x="580540" y="244189"/>
                  </a:lnTo>
                  <a:lnTo>
                    <a:pt x="581342" y="207137"/>
                  </a:lnTo>
                  <a:lnTo>
                    <a:pt x="581342" y="6223"/>
                  </a:lnTo>
                  <a:lnTo>
                    <a:pt x="654672" y="6223"/>
                  </a:lnTo>
                  <a:lnTo>
                    <a:pt x="654672" y="196976"/>
                  </a:lnTo>
                  <a:lnTo>
                    <a:pt x="654311" y="227318"/>
                  </a:lnTo>
                  <a:lnTo>
                    <a:pt x="651350" y="273522"/>
                  </a:lnTo>
                  <a:lnTo>
                    <a:pt x="640305" y="314372"/>
                  </a:lnTo>
                  <a:lnTo>
                    <a:pt x="608147" y="351726"/>
                  </a:lnTo>
                  <a:lnTo>
                    <a:pt x="569668" y="369450"/>
                  </a:lnTo>
                  <a:lnTo>
                    <a:pt x="514197" y="375666"/>
                  </a:lnTo>
                  <a:lnTo>
                    <a:pt x="489748" y="374923"/>
                  </a:lnTo>
                  <a:lnTo>
                    <a:pt x="450286" y="368915"/>
                  </a:lnTo>
                  <a:lnTo>
                    <a:pt x="411200" y="349805"/>
                  </a:lnTo>
                  <a:lnTo>
                    <a:pt x="379825" y="312785"/>
                  </a:lnTo>
                  <a:lnTo>
                    <a:pt x="369063" y="274748"/>
                  </a:lnTo>
                  <a:lnTo>
                    <a:pt x="365471" y="228647"/>
                  </a:lnTo>
                  <a:lnTo>
                    <a:pt x="365023" y="200025"/>
                  </a:lnTo>
                  <a:lnTo>
                    <a:pt x="365023" y="6223"/>
                  </a:lnTo>
                  <a:close/>
                </a:path>
                <a:path w="7882890" h="375919">
                  <a:moveTo>
                    <a:pt x="0" y="6223"/>
                  </a:moveTo>
                  <a:lnTo>
                    <a:pt x="73355" y="6223"/>
                  </a:lnTo>
                  <a:lnTo>
                    <a:pt x="73355" y="149225"/>
                  </a:lnTo>
                  <a:lnTo>
                    <a:pt x="217068" y="149225"/>
                  </a:lnTo>
                  <a:lnTo>
                    <a:pt x="217068" y="6223"/>
                  </a:lnTo>
                  <a:lnTo>
                    <a:pt x="290423" y="6223"/>
                  </a:lnTo>
                  <a:lnTo>
                    <a:pt x="290423" y="369443"/>
                  </a:lnTo>
                  <a:lnTo>
                    <a:pt x="217068" y="369443"/>
                  </a:lnTo>
                  <a:lnTo>
                    <a:pt x="217068" y="210693"/>
                  </a:lnTo>
                  <a:lnTo>
                    <a:pt x="73355" y="210693"/>
                  </a:lnTo>
                  <a:lnTo>
                    <a:pt x="73355" y="369443"/>
                  </a:lnTo>
                  <a:lnTo>
                    <a:pt x="0" y="369443"/>
                  </a:lnTo>
                  <a:lnTo>
                    <a:pt x="0" y="6223"/>
                  </a:lnTo>
                  <a:close/>
                </a:path>
                <a:path w="7882890" h="375919">
                  <a:moveTo>
                    <a:pt x="5211940" y="0"/>
                  </a:moveTo>
                  <a:lnTo>
                    <a:pt x="5272201" y="7127"/>
                  </a:lnTo>
                  <a:lnTo>
                    <a:pt x="5317604" y="28448"/>
                  </a:lnTo>
                  <a:lnTo>
                    <a:pt x="5348878" y="62150"/>
                  </a:lnTo>
                  <a:lnTo>
                    <a:pt x="5366626" y="106807"/>
                  </a:lnTo>
                  <a:lnTo>
                    <a:pt x="5293728" y="120396"/>
                  </a:lnTo>
                  <a:lnTo>
                    <a:pt x="5289063" y="107753"/>
                  </a:lnTo>
                  <a:lnTo>
                    <a:pt x="5282695" y="96504"/>
                  </a:lnTo>
                  <a:lnTo>
                    <a:pt x="5253606" y="71417"/>
                  </a:lnTo>
                  <a:lnTo>
                    <a:pt x="5211940" y="62737"/>
                  </a:lnTo>
                  <a:lnTo>
                    <a:pt x="5189153" y="64642"/>
                  </a:lnTo>
                  <a:lnTo>
                    <a:pt x="5150914" y="79882"/>
                  </a:lnTo>
                  <a:lnTo>
                    <a:pt x="5123078" y="110293"/>
                  </a:lnTo>
                  <a:lnTo>
                    <a:pt x="5108929" y="155493"/>
                  </a:lnTo>
                  <a:lnTo>
                    <a:pt x="5107165" y="183642"/>
                  </a:lnTo>
                  <a:lnTo>
                    <a:pt x="5108953" y="213929"/>
                  </a:lnTo>
                  <a:lnTo>
                    <a:pt x="5123292" y="262455"/>
                  </a:lnTo>
                  <a:lnTo>
                    <a:pt x="5151367" y="294818"/>
                  </a:lnTo>
                  <a:lnTo>
                    <a:pt x="5189034" y="310923"/>
                  </a:lnTo>
                  <a:lnTo>
                    <a:pt x="5211178" y="312928"/>
                  </a:lnTo>
                  <a:lnTo>
                    <a:pt x="5222723" y="312376"/>
                  </a:lnTo>
                  <a:lnTo>
                    <a:pt x="5268600" y="299176"/>
                  </a:lnTo>
                  <a:lnTo>
                    <a:pt x="5297157" y="282067"/>
                  </a:lnTo>
                  <a:lnTo>
                    <a:pt x="5297157" y="235966"/>
                  </a:lnTo>
                  <a:lnTo>
                    <a:pt x="5213210" y="235966"/>
                  </a:lnTo>
                  <a:lnTo>
                    <a:pt x="5213210" y="174751"/>
                  </a:lnTo>
                  <a:lnTo>
                    <a:pt x="5371325" y="174751"/>
                  </a:lnTo>
                  <a:lnTo>
                    <a:pt x="5371325" y="319405"/>
                  </a:lnTo>
                  <a:lnTo>
                    <a:pt x="5325069" y="349837"/>
                  </a:lnTo>
                  <a:lnTo>
                    <a:pt x="5282564" y="366129"/>
                  </a:lnTo>
                  <a:lnTo>
                    <a:pt x="5238265" y="374614"/>
                  </a:lnTo>
                  <a:lnTo>
                    <a:pt x="5215877" y="375666"/>
                  </a:lnTo>
                  <a:lnTo>
                    <a:pt x="5188304" y="374167"/>
                  </a:lnTo>
                  <a:lnTo>
                    <a:pt x="5138635" y="362217"/>
                  </a:lnTo>
                  <a:lnTo>
                    <a:pt x="5096654" y="338522"/>
                  </a:lnTo>
                  <a:lnTo>
                    <a:pt x="5064788" y="304319"/>
                  </a:lnTo>
                  <a:lnTo>
                    <a:pt x="5043548" y="260643"/>
                  </a:lnTo>
                  <a:lnTo>
                    <a:pt x="5032931" y="212256"/>
                  </a:lnTo>
                  <a:lnTo>
                    <a:pt x="5031600" y="186562"/>
                  </a:lnTo>
                  <a:lnTo>
                    <a:pt x="5033078" y="158984"/>
                  </a:lnTo>
                  <a:lnTo>
                    <a:pt x="5044941" y="108588"/>
                  </a:lnTo>
                  <a:lnTo>
                    <a:pt x="5068634" y="64988"/>
                  </a:lnTo>
                  <a:lnTo>
                    <a:pt x="5103444" y="31182"/>
                  </a:lnTo>
                  <a:lnTo>
                    <a:pt x="5143521" y="10233"/>
                  </a:lnTo>
                  <a:lnTo>
                    <a:pt x="5187006" y="1141"/>
                  </a:lnTo>
                  <a:lnTo>
                    <a:pt x="521194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2437" y="1454460"/>
            <a:ext cx="8462010" cy="940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Arial MT"/>
                <a:cs typeface="Arial MT"/>
              </a:rPr>
              <a:t>Hukum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Proust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“Perbandingan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massa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unsur-unsur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membentuk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suatu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 MT"/>
                <a:cs typeface="Arial MT"/>
              </a:rPr>
              <a:t>senyawa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selalu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tetap.“</a:t>
            </a:r>
            <a:endParaRPr sz="2000">
              <a:latin typeface="Arial MT"/>
              <a:cs typeface="Arial MT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325244" y="3134614"/>
          <a:ext cx="5563870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887220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Keterangan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Sisa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02" y="860806"/>
            <a:ext cx="6257290" cy="628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045844" marR="5080" indent="-1033780">
              <a:lnSpc>
                <a:spcPts val="2340"/>
              </a:lnSpc>
              <a:spcBef>
                <a:spcPts val="229"/>
              </a:spcBef>
              <a:tabLst>
                <a:tab pos="1887855" algn="l"/>
              </a:tabLst>
            </a:pPr>
            <a:r>
              <a:rPr sz="2000" dirty="0">
                <a:latin typeface="Arial MT"/>
                <a:cs typeface="Arial MT"/>
              </a:rPr>
              <a:t>Soal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1.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Hitung	%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massa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C,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dalam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50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gram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Ar: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C=12;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O=16;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Ca=40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1190" y="860806"/>
            <a:ext cx="1088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CaCO</a:t>
            </a:r>
            <a:r>
              <a:rPr sz="1950" spc="7" baseline="-21367" dirty="0"/>
              <a:t>3</a:t>
            </a:r>
            <a:r>
              <a:rPr sz="1950" spc="172" baseline="-21367" dirty="0"/>
              <a:t> </a:t>
            </a:r>
            <a:r>
              <a:rPr sz="2000" dirty="0"/>
              <a:t>?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755802" y="2086737"/>
            <a:ext cx="803910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marR="558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Soal 2: Asam fosfat (H</a:t>
            </a:r>
            <a:r>
              <a:rPr sz="1950" baseline="-21367" dirty="0">
                <a:latin typeface="Arial MT"/>
                <a:cs typeface="Arial MT"/>
              </a:rPr>
              <a:t>3</a:t>
            </a:r>
            <a:r>
              <a:rPr sz="2000" dirty="0">
                <a:latin typeface="Arial MT"/>
                <a:cs typeface="Arial MT"/>
              </a:rPr>
              <a:t>PO</a:t>
            </a:r>
            <a:r>
              <a:rPr sz="1950" baseline="-21367" dirty="0">
                <a:latin typeface="Arial MT"/>
                <a:cs typeface="Arial MT"/>
              </a:rPr>
              <a:t>4</a:t>
            </a:r>
            <a:r>
              <a:rPr sz="2000" dirty="0">
                <a:latin typeface="Arial MT"/>
                <a:cs typeface="Arial MT"/>
              </a:rPr>
              <a:t>) adalah </a:t>
            </a:r>
            <a:r>
              <a:rPr sz="2000" spc="-5" dirty="0">
                <a:latin typeface="Arial MT"/>
                <a:cs typeface="Arial MT"/>
              </a:rPr>
              <a:t>cairan </a:t>
            </a:r>
            <a:r>
              <a:rPr sz="2000" dirty="0">
                <a:latin typeface="Arial MT"/>
                <a:cs typeface="Arial MT"/>
              </a:rPr>
              <a:t>tidak </a:t>
            </a:r>
            <a:r>
              <a:rPr sz="2000" spc="-5" dirty="0">
                <a:latin typeface="Arial MT"/>
                <a:cs typeface="Arial MT"/>
              </a:rPr>
              <a:t>berwarna menyerupai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sirup yang digunakan </a:t>
            </a:r>
            <a:r>
              <a:rPr sz="2000" spc="-5" dirty="0">
                <a:latin typeface="Arial MT"/>
                <a:cs typeface="Arial MT"/>
              </a:rPr>
              <a:t>untuk membuat </a:t>
            </a:r>
            <a:r>
              <a:rPr sz="2000" dirty="0">
                <a:latin typeface="Arial MT"/>
                <a:cs typeface="Arial MT"/>
              </a:rPr>
              <a:t>sabun cuci, pupuk, </a:t>
            </a:r>
            <a:r>
              <a:rPr sz="2000" spc="-5" dirty="0">
                <a:latin typeface="Arial MT"/>
                <a:cs typeface="Arial MT"/>
              </a:rPr>
              <a:t>dan </a:t>
            </a:r>
            <a:r>
              <a:rPr sz="2000" dirty="0">
                <a:latin typeface="Arial MT"/>
                <a:cs typeface="Arial MT"/>
              </a:rPr>
              <a:t>pasta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gigi.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Senyawa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ini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juga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memberikan</a:t>
            </a:r>
            <a:r>
              <a:rPr sz="2000" dirty="0">
                <a:latin typeface="Arial MT"/>
                <a:cs typeface="Arial MT"/>
              </a:rPr>
              <a:t> rasa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tajam</a:t>
            </a:r>
            <a:r>
              <a:rPr sz="2000" dirty="0">
                <a:latin typeface="Arial MT"/>
                <a:cs typeface="Arial MT"/>
              </a:rPr>
              <a:t> pada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minuman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berkarbonat. </a:t>
            </a:r>
            <a:r>
              <a:rPr sz="2000" dirty="0">
                <a:latin typeface="Arial MT"/>
                <a:cs typeface="Arial MT"/>
              </a:rPr>
              <a:t>Hitung </a:t>
            </a:r>
            <a:r>
              <a:rPr sz="2000" spc="-5" dirty="0">
                <a:latin typeface="Arial MT"/>
                <a:cs typeface="Arial MT"/>
              </a:rPr>
              <a:t>persen </a:t>
            </a:r>
            <a:r>
              <a:rPr sz="2000" dirty="0">
                <a:latin typeface="Arial MT"/>
                <a:cs typeface="Arial MT"/>
              </a:rPr>
              <a:t>komposisi massa </a:t>
            </a:r>
            <a:r>
              <a:rPr sz="2000" spc="-5" dirty="0">
                <a:latin typeface="Arial MT"/>
                <a:cs typeface="Arial MT"/>
              </a:rPr>
              <a:t>dari H, </a:t>
            </a:r>
            <a:r>
              <a:rPr sz="2000" spc="-130" dirty="0">
                <a:latin typeface="Arial MT"/>
                <a:cs typeface="Arial MT"/>
              </a:rPr>
              <a:t>P, </a:t>
            </a:r>
            <a:r>
              <a:rPr sz="2000" dirty="0">
                <a:latin typeface="Arial MT"/>
                <a:cs typeface="Arial MT"/>
              </a:rPr>
              <a:t>dan </a:t>
            </a:r>
            <a:r>
              <a:rPr sz="2000" spc="5" dirty="0">
                <a:latin typeface="Arial MT"/>
                <a:cs typeface="Arial MT"/>
              </a:rPr>
              <a:t>O </a:t>
            </a:r>
            <a:r>
              <a:rPr sz="2000" dirty="0">
                <a:latin typeface="Arial MT"/>
                <a:cs typeface="Arial MT"/>
              </a:rPr>
              <a:t>dalam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senyawa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ini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!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9692" y="487806"/>
            <a:ext cx="3415665" cy="604520"/>
            <a:chOff x="2869692" y="487806"/>
            <a:chExt cx="3415665" cy="604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9692" y="853454"/>
              <a:ext cx="3415283" cy="238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7693" y="492378"/>
              <a:ext cx="3393694" cy="3759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51707" y="583310"/>
              <a:ext cx="1300480" cy="135255"/>
            </a:xfrm>
            <a:custGeom>
              <a:avLst/>
              <a:gdLst/>
              <a:ahLst/>
              <a:cxnLst/>
              <a:rect l="l" t="t" r="r" b="b"/>
              <a:pathLst>
                <a:path w="1300479" h="135254">
                  <a:moveTo>
                    <a:pt x="1249933" y="0"/>
                  </a:moveTo>
                  <a:lnTo>
                    <a:pt x="1200912" y="134874"/>
                  </a:lnTo>
                  <a:lnTo>
                    <a:pt x="1299971" y="134874"/>
                  </a:lnTo>
                  <a:lnTo>
                    <a:pt x="1249933" y="0"/>
                  </a:lnTo>
                  <a:close/>
                </a:path>
                <a:path w="1300479" h="135254">
                  <a:moveTo>
                    <a:pt x="49021" y="0"/>
                  </a:moveTo>
                  <a:lnTo>
                    <a:pt x="0" y="134874"/>
                  </a:lnTo>
                  <a:lnTo>
                    <a:pt x="99059" y="134874"/>
                  </a:lnTo>
                  <a:lnTo>
                    <a:pt x="49021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3595" y="555497"/>
              <a:ext cx="157353" cy="1013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77693" y="492378"/>
              <a:ext cx="3394075" cy="375920"/>
            </a:xfrm>
            <a:custGeom>
              <a:avLst/>
              <a:gdLst/>
              <a:ahLst/>
              <a:cxnLst/>
              <a:rect l="l" t="t" r="r" b="b"/>
              <a:pathLst>
                <a:path w="3394075" h="375919">
                  <a:moveTo>
                    <a:pt x="3320415" y="6223"/>
                  </a:moveTo>
                  <a:lnTo>
                    <a:pt x="3393694" y="6223"/>
                  </a:lnTo>
                  <a:lnTo>
                    <a:pt x="3393694" y="369443"/>
                  </a:lnTo>
                  <a:lnTo>
                    <a:pt x="3320415" y="369443"/>
                  </a:lnTo>
                  <a:lnTo>
                    <a:pt x="3320415" y="6223"/>
                  </a:lnTo>
                  <a:close/>
                </a:path>
                <a:path w="3394075" h="375919">
                  <a:moveTo>
                    <a:pt x="2957068" y="6223"/>
                  </a:moveTo>
                  <a:lnTo>
                    <a:pt x="3111499" y="6223"/>
                  </a:lnTo>
                  <a:lnTo>
                    <a:pt x="3138646" y="6840"/>
                  </a:lnTo>
                  <a:lnTo>
                    <a:pt x="3180937" y="11741"/>
                  </a:lnTo>
                  <a:lnTo>
                    <a:pt x="3219894" y="29590"/>
                  </a:lnTo>
                  <a:lnTo>
                    <a:pt x="3245300" y="63750"/>
                  </a:lnTo>
                  <a:lnTo>
                    <a:pt x="3254248" y="108076"/>
                  </a:lnTo>
                  <a:lnTo>
                    <a:pt x="3252747" y="127597"/>
                  </a:lnTo>
                  <a:lnTo>
                    <a:pt x="3230245" y="175513"/>
                  </a:lnTo>
                  <a:lnTo>
                    <a:pt x="3180774" y="204428"/>
                  </a:lnTo>
                  <a:lnTo>
                    <a:pt x="3158362" y="209169"/>
                  </a:lnTo>
                  <a:lnTo>
                    <a:pt x="3169745" y="216288"/>
                  </a:lnTo>
                  <a:lnTo>
                    <a:pt x="3206009" y="249553"/>
                  </a:lnTo>
                  <a:lnTo>
                    <a:pt x="3239389" y="298576"/>
                  </a:lnTo>
                  <a:lnTo>
                    <a:pt x="3283711" y="369443"/>
                  </a:lnTo>
                  <a:lnTo>
                    <a:pt x="3195955" y="369443"/>
                  </a:lnTo>
                  <a:lnTo>
                    <a:pt x="3142996" y="290449"/>
                  </a:lnTo>
                  <a:lnTo>
                    <a:pt x="3129942" y="271182"/>
                  </a:lnTo>
                  <a:lnTo>
                    <a:pt x="3104260" y="236982"/>
                  </a:lnTo>
                  <a:lnTo>
                    <a:pt x="3067240" y="218836"/>
                  </a:lnTo>
                  <a:lnTo>
                    <a:pt x="3045333" y="217805"/>
                  </a:lnTo>
                  <a:lnTo>
                    <a:pt x="3030473" y="217805"/>
                  </a:lnTo>
                  <a:lnTo>
                    <a:pt x="3030473" y="369443"/>
                  </a:lnTo>
                  <a:lnTo>
                    <a:pt x="2957068" y="369443"/>
                  </a:lnTo>
                  <a:lnTo>
                    <a:pt x="2957068" y="6223"/>
                  </a:lnTo>
                  <a:close/>
                </a:path>
                <a:path w="3394075" h="375919">
                  <a:moveTo>
                    <a:pt x="2618485" y="6223"/>
                  </a:moveTo>
                  <a:lnTo>
                    <a:pt x="2887853" y="6223"/>
                  </a:lnTo>
                  <a:lnTo>
                    <a:pt x="2887853" y="67691"/>
                  </a:lnTo>
                  <a:lnTo>
                    <a:pt x="2691892" y="67691"/>
                  </a:lnTo>
                  <a:lnTo>
                    <a:pt x="2691892" y="148209"/>
                  </a:lnTo>
                  <a:lnTo>
                    <a:pt x="2874264" y="148209"/>
                  </a:lnTo>
                  <a:lnTo>
                    <a:pt x="2874264" y="209423"/>
                  </a:lnTo>
                  <a:lnTo>
                    <a:pt x="2691892" y="209423"/>
                  </a:lnTo>
                  <a:lnTo>
                    <a:pt x="2691892" y="308229"/>
                  </a:lnTo>
                  <a:lnTo>
                    <a:pt x="2894837" y="308229"/>
                  </a:lnTo>
                  <a:lnTo>
                    <a:pt x="2894837" y="369443"/>
                  </a:lnTo>
                  <a:lnTo>
                    <a:pt x="2618485" y="369443"/>
                  </a:lnTo>
                  <a:lnTo>
                    <a:pt x="2618485" y="6223"/>
                  </a:lnTo>
                  <a:close/>
                </a:path>
                <a:path w="3394075" h="375919">
                  <a:moveTo>
                    <a:pt x="2283206" y="6223"/>
                  </a:moveTo>
                  <a:lnTo>
                    <a:pt x="2571877" y="6223"/>
                  </a:lnTo>
                  <a:lnTo>
                    <a:pt x="2571877" y="67691"/>
                  </a:lnTo>
                  <a:lnTo>
                    <a:pt x="2464308" y="67691"/>
                  </a:lnTo>
                  <a:lnTo>
                    <a:pt x="2464308" y="369443"/>
                  </a:lnTo>
                  <a:lnTo>
                    <a:pt x="2390902" y="369443"/>
                  </a:lnTo>
                  <a:lnTo>
                    <a:pt x="2390902" y="67691"/>
                  </a:lnTo>
                  <a:lnTo>
                    <a:pt x="2283206" y="67691"/>
                  </a:lnTo>
                  <a:lnTo>
                    <a:pt x="2283206" y="6223"/>
                  </a:lnTo>
                  <a:close/>
                </a:path>
                <a:path w="3394075" h="375919">
                  <a:moveTo>
                    <a:pt x="2086102" y="6223"/>
                  </a:moveTo>
                  <a:lnTo>
                    <a:pt x="2163698" y="6223"/>
                  </a:lnTo>
                  <a:lnTo>
                    <a:pt x="2309114" y="369443"/>
                  </a:lnTo>
                  <a:lnTo>
                    <a:pt x="2229358" y="369443"/>
                  </a:lnTo>
                  <a:lnTo>
                    <a:pt x="2197608" y="287020"/>
                  </a:lnTo>
                  <a:lnTo>
                    <a:pt x="2052320" y="287020"/>
                  </a:lnTo>
                  <a:lnTo>
                    <a:pt x="2022347" y="369443"/>
                  </a:lnTo>
                  <a:lnTo>
                    <a:pt x="1944623" y="369443"/>
                  </a:lnTo>
                  <a:lnTo>
                    <a:pt x="2086102" y="6223"/>
                  </a:lnTo>
                  <a:close/>
                </a:path>
                <a:path w="3394075" h="375919">
                  <a:moveTo>
                    <a:pt x="1558417" y="6223"/>
                  </a:moveTo>
                  <a:lnTo>
                    <a:pt x="1668145" y="6223"/>
                  </a:lnTo>
                  <a:lnTo>
                    <a:pt x="1734058" y="254000"/>
                  </a:lnTo>
                  <a:lnTo>
                    <a:pt x="1799208" y="6223"/>
                  </a:lnTo>
                  <a:lnTo>
                    <a:pt x="1909191" y="6223"/>
                  </a:lnTo>
                  <a:lnTo>
                    <a:pt x="1909191" y="369443"/>
                  </a:lnTo>
                  <a:lnTo>
                    <a:pt x="1841119" y="369443"/>
                  </a:lnTo>
                  <a:lnTo>
                    <a:pt x="1841119" y="83566"/>
                  </a:lnTo>
                  <a:lnTo>
                    <a:pt x="1768983" y="369443"/>
                  </a:lnTo>
                  <a:lnTo>
                    <a:pt x="1698370" y="369443"/>
                  </a:lnTo>
                  <a:lnTo>
                    <a:pt x="1626489" y="83566"/>
                  </a:lnTo>
                  <a:lnTo>
                    <a:pt x="1626489" y="369443"/>
                  </a:lnTo>
                  <a:lnTo>
                    <a:pt x="1558417" y="369443"/>
                  </a:lnTo>
                  <a:lnTo>
                    <a:pt x="1558417" y="6223"/>
                  </a:lnTo>
                  <a:close/>
                </a:path>
                <a:path w="3394075" h="375919">
                  <a:moveTo>
                    <a:pt x="1082294" y="6223"/>
                  </a:moveTo>
                  <a:lnTo>
                    <a:pt x="1370965" y="6223"/>
                  </a:lnTo>
                  <a:lnTo>
                    <a:pt x="1370965" y="67691"/>
                  </a:lnTo>
                  <a:lnTo>
                    <a:pt x="1263395" y="67691"/>
                  </a:lnTo>
                  <a:lnTo>
                    <a:pt x="1263395" y="369443"/>
                  </a:lnTo>
                  <a:lnTo>
                    <a:pt x="1189990" y="369443"/>
                  </a:lnTo>
                  <a:lnTo>
                    <a:pt x="1189990" y="67691"/>
                  </a:lnTo>
                  <a:lnTo>
                    <a:pt x="1082294" y="67691"/>
                  </a:lnTo>
                  <a:lnTo>
                    <a:pt x="1082294" y="6223"/>
                  </a:lnTo>
                  <a:close/>
                </a:path>
                <a:path w="3394075" h="375919">
                  <a:moveTo>
                    <a:pt x="885190" y="6223"/>
                  </a:moveTo>
                  <a:lnTo>
                    <a:pt x="962786" y="6223"/>
                  </a:lnTo>
                  <a:lnTo>
                    <a:pt x="1108202" y="369443"/>
                  </a:lnTo>
                  <a:lnTo>
                    <a:pt x="1028445" y="369443"/>
                  </a:lnTo>
                  <a:lnTo>
                    <a:pt x="996695" y="287020"/>
                  </a:lnTo>
                  <a:lnTo>
                    <a:pt x="851407" y="287020"/>
                  </a:lnTo>
                  <a:lnTo>
                    <a:pt x="821435" y="369443"/>
                  </a:lnTo>
                  <a:lnTo>
                    <a:pt x="743711" y="369443"/>
                  </a:lnTo>
                  <a:lnTo>
                    <a:pt x="885190" y="6223"/>
                  </a:lnTo>
                  <a:close/>
                </a:path>
                <a:path w="3394075" h="375919">
                  <a:moveTo>
                    <a:pt x="499109" y="6223"/>
                  </a:moveTo>
                  <a:lnTo>
                    <a:pt x="748157" y="6223"/>
                  </a:lnTo>
                  <a:lnTo>
                    <a:pt x="748157" y="67691"/>
                  </a:lnTo>
                  <a:lnTo>
                    <a:pt x="572516" y="67691"/>
                  </a:lnTo>
                  <a:lnTo>
                    <a:pt x="572516" y="153670"/>
                  </a:lnTo>
                  <a:lnTo>
                    <a:pt x="724154" y="153670"/>
                  </a:lnTo>
                  <a:lnTo>
                    <a:pt x="724154" y="215137"/>
                  </a:lnTo>
                  <a:lnTo>
                    <a:pt x="572516" y="215137"/>
                  </a:lnTo>
                  <a:lnTo>
                    <a:pt x="572516" y="369443"/>
                  </a:lnTo>
                  <a:lnTo>
                    <a:pt x="499109" y="369443"/>
                  </a:lnTo>
                  <a:lnTo>
                    <a:pt x="499109" y="6223"/>
                  </a:lnTo>
                  <a:close/>
                </a:path>
                <a:path w="3394075" h="375919">
                  <a:moveTo>
                    <a:pt x="354711" y="6223"/>
                  </a:moveTo>
                  <a:lnTo>
                    <a:pt x="427990" y="6223"/>
                  </a:lnTo>
                  <a:lnTo>
                    <a:pt x="427990" y="369443"/>
                  </a:lnTo>
                  <a:lnTo>
                    <a:pt x="354711" y="369443"/>
                  </a:lnTo>
                  <a:lnTo>
                    <a:pt x="354711" y="6223"/>
                  </a:lnTo>
                  <a:close/>
                </a:path>
                <a:path w="3394075" h="375919">
                  <a:moveTo>
                    <a:pt x="145669" y="0"/>
                  </a:moveTo>
                  <a:lnTo>
                    <a:pt x="205644" y="7508"/>
                  </a:lnTo>
                  <a:lnTo>
                    <a:pt x="248665" y="29972"/>
                  </a:lnTo>
                  <a:lnTo>
                    <a:pt x="275066" y="65024"/>
                  </a:lnTo>
                  <a:lnTo>
                    <a:pt x="284988" y="109982"/>
                  </a:lnTo>
                  <a:lnTo>
                    <a:pt x="211581" y="113284"/>
                  </a:lnTo>
                  <a:lnTo>
                    <a:pt x="208605" y="100260"/>
                  </a:lnTo>
                  <a:lnTo>
                    <a:pt x="204247" y="89201"/>
                  </a:lnTo>
                  <a:lnTo>
                    <a:pt x="172069" y="63769"/>
                  </a:lnTo>
                  <a:lnTo>
                    <a:pt x="145033" y="60706"/>
                  </a:lnTo>
                  <a:lnTo>
                    <a:pt x="129891" y="61537"/>
                  </a:lnTo>
                  <a:lnTo>
                    <a:pt x="87121" y="79501"/>
                  </a:lnTo>
                  <a:lnTo>
                    <a:pt x="83312" y="86995"/>
                  </a:lnTo>
                  <a:lnTo>
                    <a:pt x="83312" y="96393"/>
                  </a:lnTo>
                  <a:lnTo>
                    <a:pt x="83312" y="105029"/>
                  </a:lnTo>
                  <a:lnTo>
                    <a:pt x="117935" y="130381"/>
                  </a:lnTo>
                  <a:lnTo>
                    <a:pt x="161544" y="142748"/>
                  </a:lnTo>
                  <a:lnTo>
                    <a:pt x="186570" y="149103"/>
                  </a:lnTo>
                  <a:lnTo>
                    <a:pt x="208121" y="155590"/>
                  </a:lnTo>
                  <a:lnTo>
                    <a:pt x="252884" y="176291"/>
                  </a:lnTo>
                  <a:lnTo>
                    <a:pt x="280924" y="205867"/>
                  </a:lnTo>
                  <a:lnTo>
                    <a:pt x="294497" y="247104"/>
                  </a:lnTo>
                  <a:lnTo>
                    <a:pt x="295401" y="263651"/>
                  </a:lnTo>
                  <a:lnTo>
                    <a:pt x="294308" y="279032"/>
                  </a:lnTo>
                  <a:lnTo>
                    <a:pt x="278002" y="322199"/>
                  </a:lnTo>
                  <a:lnTo>
                    <a:pt x="243909" y="355185"/>
                  </a:lnTo>
                  <a:lnTo>
                    <a:pt x="193341" y="372602"/>
                  </a:lnTo>
                  <a:lnTo>
                    <a:pt x="149987" y="375920"/>
                  </a:lnTo>
                  <a:lnTo>
                    <a:pt x="117506" y="373921"/>
                  </a:lnTo>
                  <a:lnTo>
                    <a:pt x="64547" y="357971"/>
                  </a:lnTo>
                  <a:lnTo>
                    <a:pt x="27521" y="326324"/>
                  </a:lnTo>
                  <a:lnTo>
                    <a:pt x="5474" y="279981"/>
                  </a:lnTo>
                  <a:lnTo>
                    <a:pt x="0" y="251333"/>
                  </a:lnTo>
                  <a:lnTo>
                    <a:pt x="71374" y="244348"/>
                  </a:lnTo>
                  <a:lnTo>
                    <a:pt x="75426" y="261139"/>
                  </a:lnTo>
                  <a:lnTo>
                    <a:pt x="81121" y="275526"/>
                  </a:lnTo>
                  <a:lnTo>
                    <a:pt x="108223" y="304514"/>
                  </a:lnTo>
                  <a:lnTo>
                    <a:pt x="150621" y="313944"/>
                  </a:lnTo>
                  <a:lnTo>
                    <a:pt x="167262" y="313013"/>
                  </a:lnTo>
                  <a:lnTo>
                    <a:pt x="204088" y="298958"/>
                  </a:lnTo>
                  <a:lnTo>
                    <a:pt x="221995" y="263906"/>
                  </a:lnTo>
                  <a:lnTo>
                    <a:pt x="221995" y="255270"/>
                  </a:lnTo>
                  <a:lnTo>
                    <a:pt x="188087" y="226313"/>
                  </a:lnTo>
                  <a:lnTo>
                    <a:pt x="150225" y="215651"/>
                  </a:lnTo>
                  <a:lnTo>
                    <a:pt x="129412" y="210438"/>
                  </a:lnTo>
                  <a:lnTo>
                    <a:pt x="102098" y="202697"/>
                  </a:lnTo>
                  <a:lnTo>
                    <a:pt x="60707" y="184739"/>
                  </a:lnTo>
                  <a:lnTo>
                    <a:pt x="31940" y="158638"/>
                  </a:lnTo>
                  <a:lnTo>
                    <a:pt x="15176" y="122062"/>
                  </a:lnTo>
                  <a:lnTo>
                    <a:pt x="13081" y="101346"/>
                  </a:lnTo>
                  <a:lnTo>
                    <a:pt x="14077" y="87675"/>
                  </a:lnTo>
                  <a:lnTo>
                    <a:pt x="28829" y="49403"/>
                  </a:lnTo>
                  <a:lnTo>
                    <a:pt x="60261" y="19720"/>
                  </a:lnTo>
                  <a:lnTo>
                    <a:pt x="106918" y="3159"/>
                  </a:lnTo>
                  <a:lnTo>
                    <a:pt x="125549" y="787"/>
                  </a:lnTo>
                  <a:lnTo>
                    <a:pt x="145669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2437" y="1389740"/>
            <a:ext cx="8411845" cy="33178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Sifat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Ekstensif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: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Sifat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materi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yang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bergantung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pada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jumlah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dan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ukuran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contoh</a:t>
            </a:r>
            <a:endParaRPr sz="18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 MT"/>
                <a:cs typeface="Arial MT"/>
              </a:rPr>
              <a:t>volume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dan</a:t>
            </a:r>
            <a:r>
              <a:rPr sz="1800" spc="-5" dirty="0">
                <a:latin typeface="Arial MT"/>
                <a:cs typeface="Arial MT"/>
              </a:rPr>
              <a:t> massa</a:t>
            </a:r>
            <a:endParaRPr sz="1800">
              <a:latin typeface="Arial MT"/>
              <a:cs typeface="Arial MT"/>
            </a:endParaRPr>
          </a:p>
          <a:p>
            <a:pPr marL="355600" marR="5715" indent="-342900">
              <a:lnSpc>
                <a:spcPct val="15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Sifat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Intensif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: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kualitas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yang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bersifat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khas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tiap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materi,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tidak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peduli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bentuk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dan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ukuran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misalnya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warna,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bau,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membeku,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mencair,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menguap</a:t>
            </a:r>
            <a:endParaRPr sz="1800">
              <a:latin typeface="Arial MT"/>
              <a:cs typeface="Arial MT"/>
            </a:endParaRPr>
          </a:p>
          <a:p>
            <a:pPr marL="355600" marR="6350" indent="-342900">
              <a:lnSpc>
                <a:spcPts val="3240"/>
              </a:lnSpc>
              <a:spcBef>
                <a:spcPts val="29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Sifat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Fisika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: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karakteristik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yang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dapat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diamati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atau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diukur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tanpa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mempengaruhi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identitas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suatu</a:t>
            </a:r>
            <a:r>
              <a:rPr sz="1800" dirty="0">
                <a:latin typeface="Arial MT"/>
                <a:cs typeface="Arial MT"/>
              </a:rPr>
              <a:t> zat,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misalnya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bentuk,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titik </a:t>
            </a:r>
            <a:r>
              <a:rPr sz="1800" spc="-5" dirty="0">
                <a:latin typeface="Arial MT"/>
                <a:cs typeface="Arial MT"/>
              </a:rPr>
              <a:t>leleh,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titik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didih</a:t>
            </a:r>
            <a:endParaRPr sz="1800">
              <a:latin typeface="Arial MT"/>
              <a:cs typeface="Arial MT"/>
            </a:endParaRPr>
          </a:p>
          <a:p>
            <a:pPr marL="355600" marR="5080" indent="-342900">
              <a:lnSpc>
                <a:spcPts val="324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Sifat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Kimia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: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sifat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yang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menggambarkan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kemampuan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suatu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zat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untuk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berubah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menjadi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zat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baru,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misalnya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kereaktifan,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kestabilan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045" y="3215353"/>
            <a:ext cx="4182741" cy="36426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318004" y="494030"/>
            <a:ext cx="4535805" cy="598170"/>
            <a:chOff x="2318004" y="494030"/>
            <a:chExt cx="4535805" cy="5981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8004" y="853454"/>
              <a:ext cx="4535424" cy="2384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7275" y="498602"/>
              <a:ext cx="4512564" cy="3632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23819" y="583311"/>
              <a:ext cx="2496820" cy="135255"/>
            </a:xfrm>
            <a:custGeom>
              <a:avLst/>
              <a:gdLst/>
              <a:ahLst/>
              <a:cxnLst/>
              <a:rect l="l" t="t" r="r" b="b"/>
              <a:pathLst>
                <a:path w="2496820" h="135254">
                  <a:moveTo>
                    <a:pt x="2446273" y="0"/>
                  </a:moveTo>
                  <a:lnTo>
                    <a:pt x="2397252" y="134874"/>
                  </a:lnTo>
                  <a:lnTo>
                    <a:pt x="2496311" y="134874"/>
                  </a:lnTo>
                  <a:lnTo>
                    <a:pt x="2446273" y="0"/>
                  </a:lnTo>
                  <a:close/>
                </a:path>
                <a:path w="2496820" h="135254">
                  <a:moveTo>
                    <a:pt x="1146302" y="0"/>
                  </a:moveTo>
                  <a:lnTo>
                    <a:pt x="1097280" y="134874"/>
                  </a:lnTo>
                  <a:lnTo>
                    <a:pt x="1196340" y="134874"/>
                  </a:lnTo>
                  <a:lnTo>
                    <a:pt x="1146302" y="0"/>
                  </a:lnTo>
                  <a:close/>
                </a:path>
                <a:path w="2496820" h="135254">
                  <a:moveTo>
                    <a:pt x="780542" y="0"/>
                  </a:moveTo>
                  <a:lnTo>
                    <a:pt x="731519" y="134874"/>
                  </a:lnTo>
                  <a:lnTo>
                    <a:pt x="830580" y="134874"/>
                  </a:lnTo>
                  <a:lnTo>
                    <a:pt x="780542" y="0"/>
                  </a:lnTo>
                  <a:close/>
                </a:path>
                <a:path w="2496820" h="135254">
                  <a:moveTo>
                    <a:pt x="49022" y="0"/>
                  </a:moveTo>
                  <a:lnTo>
                    <a:pt x="0" y="134874"/>
                  </a:lnTo>
                  <a:lnTo>
                    <a:pt x="99060" y="134874"/>
                  </a:lnTo>
                  <a:lnTo>
                    <a:pt x="4902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2047" y="555498"/>
              <a:ext cx="157225" cy="1013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4687" y="555498"/>
              <a:ext cx="164464" cy="2496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27275" y="498602"/>
              <a:ext cx="4512945" cy="363220"/>
            </a:xfrm>
            <a:custGeom>
              <a:avLst/>
              <a:gdLst/>
              <a:ahLst/>
              <a:cxnLst/>
              <a:rect l="l" t="t" r="r" b="b"/>
              <a:pathLst>
                <a:path w="4512945" h="363219">
                  <a:moveTo>
                    <a:pt x="4439284" y="0"/>
                  </a:moveTo>
                  <a:lnTo>
                    <a:pt x="4512564" y="0"/>
                  </a:lnTo>
                  <a:lnTo>
                    <a:pt x="4512564" y="363220"/>
                  </a:lnTo>
                  <a:lnTo>
                    <a:pt x="4439284" y="363220"/>
                  </a:lnTo>
                  <a:lnTo>
                    <a:pt x="4439284" y="0"/>
                  </a:lnTo>
                  <a:close/>
                </a:path>
                <a:path w="4512945" h="363219">
                  <a:moveTo>
                    <a:pt x="4075938" y="0"/>
                  </a:moveTo>
                  <a:lnTo>
                    <a:pt x="4230370" y="0"/>
                  </a:lnTo>
                  <a:lnTo>
                    <a:pt x="4257444" y="617"/>
                  </a:lnTo>
                  <a:lnTo>
                    <a:pt x="4299735" y="5518"/>
                  </a:lnTo>
                  <a:lnTo>
                    <a:pt x="4338716" y="23367"/>
                  </a:lnTo>
                  <a:lnTo>
                    <a:pt x="4364170" y="57527"/>
                  </a:lnTo>
                  <a:lnTo>
                    <a:pt x="4373118" y="101853"/>
                  </a:lnTo>
                  <a:lnTo>
                    <a:pt x="4371597" y="121374"/>
                  </a:lnTo>
                  <a:lnTo>
                    <a:pt x="4348988" y="169290"/>
                  </a:lnTo>
                  <a:lnTo>
                    <a:pt x="4299588" y="198205"/>
                  </a:lnTo>
                  <a:lnTo>
                    <a:pt x="4277106" y="202946"/>
                  </a:lnTo>
                  <a:lnTo>
                    <a:pt x="4288490" y="210065"/>
                  </a:lnTo>
                  <a:lnTo>
                    <a:pt x="4324879" y="243330"/>
                  </a:lnTo>
                  <a:lnTo>
                    <a:pt x="4358258" y="292353"/>
                  </a:lnTo>
                  <a:lnTo>
                    <a:pt x="4402582" y="363220"/>
                  </a:lnTo>
                  <a:lnTo>
                    <a:pt x="4314825" y="363220"/>
                  </a:lnTo>
                  <a:lnTo>
                    <a:pt x="4261866" y="284225"/>
                  </a:lnTo>
                  <a:lnTo>
                    <a:pt x="4248812" y="264959"/>
                  </a:lnTo>
                  <a:lnTo>
                    <a:pt x="4223131" y="230759"/>
                  </a:lnTo>
                  <a:lnTo>
                    <a:pt x="4185999" y="212613"/>
                  </a:lnTo>
                  <a:lnTo>
                    <a:pt x="4164203" y="211582"/>
                  </a:lnTo>
                  <a:lnTo>
                    <a:pt x="4149344" y="211582"/>
                  </a:lnTo>
                  <a:lnTo>
                    <a:pt x="4149344" y="363220"/>
                  </a:lnTo>
                  <a:lnTo>
                    <a:pt x="4075938" y="363220"/>
                  </a:lnTo>
                  <a:lnTo>
                    <a:pt x="4075938" y="0"/>
                  </a:lnTo>
                  <a:close/>
                </a:path>
                <a:path w="4512945" h="363219">
                  <a:moveTo>
                    <a:pt x="3737355" y="0"/>
                  </a:moveTo>
                  <a:lnTo>
                    <a:pt x="4006723" y="0"/>
                  </a:lnTo>
                  <a:lnTo>
                    <a:pt x="4006723" y="61468"/>
                  </a:lnTo>
                  <a:lnTo>
                    <a:pt x="3810762" y="61468"/>
                  </a:lnTo>
                  <a:lnTo>
                    <a:pt x="3810762" y="141986"/>
                  </a:lnTo>
                  <a:lnTo>
                    <a:pt x="3993134" y="141986"/>
                  </a:lnTo>
                  <a:lnTo>
                    <a:pt x="3993134" y="203200"/>
                  </a:lnTo>
                  <a:lnTo>
                    <a:pt x="3810762" y="203200"/>
                  </a:lnTo>
                  <a:lnTo>
                    <a:pt x="3810762" y="302006"/>
                  </a:lnTo>
                  <a:lnTo>
                    <a:pt x="4013708" y="302006"/>
                  </a:lnTo>
                  <a:lnTo>
                    <a:pt x="4013708" y="363220"/>
                  </a:lnTo>
                  <a:lnTo>
                    <a:pt x="3737355" y="363220"/>
                  </a:lnTo>
                  <a:lnTo>
                    <a:pt x="3737355" y="0"/>
                  </a:lnTo>
                  <a:close/>
                </a:path>
                <a:path w="4512945" h="363219">
                  <a:moveTo>
                    <a:pt x="3401949" y="0"/>
                  </a:moveTo>
                  <a:lnTo>
                    <a:pt x="3690620" y="0"/>
                  </a:lnTo>
                  <a:lnTo>
                    <a:pt x="3690620" y="61468"/>
                  </a:lnTo>
                  <a:lnTo>
                    <a:pt x="3583178" y="61468"/>
                  </a:lnTo>
                  <a:lnTo>
                    <a:pt x="3583178" y="363220"/>
                  </a:lnTo>
                  <a:lnTo>
                    <a:pt x="3509772" y="363220"/>
                  </a:lnTo>
                  <a:lnTo>
                    <a:pt x="3509772" y="61468"/>
                  </a:lnTo>
                  <a:lnTo>
                    <a:pt x="3401949" y="61468"/>
                  </a:lnTo>
                  <a:lnTo>
                    <a:pt x="3401949" y="0"/>
                  </a:lnTo>
                  <a:close/>
                </a:path>
                <a:path w="4512945" h="363219">
                  <a:moveTo>
                    <a:pt x="3204972" y="0"/>
                  </a:moveTo>
                  <a:lnTo>
                    <a:pt x="3282441" y="0"/>
                  </a:lnTo>
                  <a:lnTo>
                    <a:pt x="3427984" y="363220"/>
                  </a:lnTo>
                  <a:lnTo>
                    <a:pt x="3348101" y="363220"/>
                  </a:lnTo>
                  <a:lnTo>
                    <a:pt x="3316478" y="280797"/>
                  </a:lnTo>
                  <a:lnTo>
                    <a:pt x="3171190" y="280797"/>
                  </a:lnTo>
                  <a:lnTo>
                    <a:pt x="3141217" y="363220"/>
                  </a:lnTo>
                  <a:lnTo>
                    <a:pt x="3063366" y="363220"/>
                  </a:lnTo>
                  <a:lnTo>
                    <a:pt x="3204972" y="0"/>
                  </a:lnTo>
                  <a:close/>
                </a:path>
                <a:path w="4512945" h="363219">
                  <a:moveTo>
                    <a:pt x="2677160" y="0"/>
                  </a:moveTo>
                  <a:lnTo>
                    <a:pt x="2787015" y="0"/>
                  </a:lnTo>
                  <a:lnTo>
                    <a:pt x="2852928" y="247776"/>
                  </a:lnTo>
                  <a:lnTo>
                    <a:pt x="2918079" y="0"/>
                  </a:lnTo>
                  <a:lnTo>
                    <a:pt x="3028061" y="0"/>
                  </a:lnTo>
                  <a:lnTo>
                    <a:pt x="3028061" y="363220"/>
                  </a:lnTo>
                  <a:lnTo>
                    <a:pt x="2959989" y="363220"/>
                  </a:lnTo>
                  <a:lnTo>
                    <a:pt x="2959989" y="77343"/>
                  </a:lnTo>
                  <a:lnTo>
                    <a:pt x="2887853" y="363220"/>
                  </a:lnTo>
                  <a:lnTo>
                    <a:pt x="2817241" y="363220"/>
                  </a:lnTo>
                  <a:lnTo>
                    <a:pt x="2745359" y="77343"/>
                  </a:lnTo>
                  <a:lnTo>
                    <a:pt x="2745359" y="363220"/>
                  </a:lnTo>
                  <a:lnTo>
                    <a:pt x="2677160" y="363220"/>
                  </a:lnTo>
                  <a:lnTo>
                    <a:pt x="2677160" y="0"/>
                  </a:lnTo>
                  <a:close/>
                </a:path>
                <a:path w="4512945" h="363219">
                  <a:moveTo>
                    <a:pt x="2166874" y="0"/>
                  </a:moveTo>
                  <a:lnTo>
                    <a:pt x="2238248" y="0"/>
                  </a:lnTo>
                  <a:lnTo>
                    <a:pt x="2386965" y="242570"/>
                  </a:lnTo>
                  <a:lnTo>
                    <a:pt x="2386965" y="0"/>
                  </a:lnTo>
                  <a:lnTo>
                    <a:pt x="2455037" y="0"/>
                  </a:lnTo>
                  <a:lnTo>
                    <a:pt x="2455037" y="363220"/>
                  </a:lnTo>
                  <a:lnTo>
                    <a:pt x="2381504" y="363220"/>
                  </a:lnTo>
                  <a:lnTo>
                    <a:pt x="2235073" y="126364"/>
                  </a:lnTo>
                  <a:lnTo>
                    <a:pt x="2235073" y="363220"/>
                  </a:lnTo>
                  <a:lnTo>
                    <a:pt x="2166874" y="363220"/>
                  </a:lnTo>
                  <a:lnTo>
                    <a:pt x="2166874" y="0"/>
                  </a:lnTo>
                  <a:close/>
                </a:path>
                <a:path w="4512945" h="363219">
                  <a:moveTo>
                    <a:pt x="1905000" y="0"/>
                  </a:moveTo>
                  <a:lnTo>
                    <a:pt x="1982470" y="0"/>
                  </a:lnTo>
                  <a:lnTo>
                    <a:pt x="2128012" y="363220"/>
                  </a:lnTo>
                  <a:lnTo>
                    <a:pt x="2048128" y="363220"/>
                  </a:lnTo>
                  <a:lnTo>
                    <a:pt x="2016505" y="280797"/>
                  </a:lnTo>
                  <a:lnTo>
                    <a:pt x="1871217" y="280797"/>
                  </a:lnTo>
                  <a:lnTo>
                    <a:pt x="1841246" y="363220"/>
                  </a:lnTo>
                  <a:lnTo>
                    <a:pt x="1763395" y="363220"/>
                  </a:lnTo>
                  <a:lnTo>
                    <a:pt x="1905000" y="0"/>
                  </a:lnTo>
                  <a:close/>
                </a:path>
                <a:path w="4512945" h="363219">
                  <a:moveTo>
                    <a:pt x="1539239" y="0"/>
                  </a:moveTo>
                  <a:lnTo>
                    <a:pt x="1616710" y="0"/>
                  </a:lnTo>
                  <a:lnTo>
                    <a:pt x="1762252" y="363220"/>
                  </a:lnTo>
                  <a:lnTo>
                    <a:pt x="1682369" y="363220"/>
                  </a:lnTo>
                  <a:lnTo>
                    <a:pt x="1650746" y="280797"/>
                  </a:lnTo>
                  <a:lnTo>
                    <a:pt x="1505458" y="280797"/>
                  </a:lnTo>
                  <a:lnTo>
                    <a:pt x="1475486" y="363220"/>
                  </a:lnTo>
                  <a:lnTo>
                    <a:pt x="1397635" y="363220"/>
                  </a:lnTo>
                  <a:lnTo>
                    <a:pt x="1539239" y="0"/>
                  </a:lnTo>
                  <a:close/>
                </a:path>
                <a:path w="4512945" h="363219">
                  <a:moveTo>
                    <a:pt x="1068577" y="0"/>
                  </a:moveTo>
                  <a:lnTo>
                    <a:pt x="1202689" y="0"/>
                  </a:lnTo>
                  <a:lnTo>
                    <a:pt x="1224004" y="430"/>
                  </a:lnTo>
                  <a:lnTo>
                    <a:pt x="1271777" y="6985"/>
                  </a:lnTo>
                  <a:lnTo>
                    <a:pt x="1314586" y="29291"/>
                  </a:lnTo>
                  <a:lnTo>
                    <a:pt x="1346628" y="67119"/>
                  </a:lnTo>
                  <a:lnTo>
                    <a:pt x="1366480" y="117619"/>
                  </a:lnTo>
                  <a:lnTo>
                    <a:pt x="1372385" y="160533"/>
                  </a:lnTo>
                  <a:lnTo>
                    <a:pt x="1373124" y="185038"/>
                  </a:lnTo>
                  <a:lnTo>
                    <a:pt x="1372431" y="206732"/>
                  </a:lnTo>
                  <a:lnTo>
                    <a:pt x="1366855" y="245403"/>
                  </a:lnTo>
                  <a:lnTo>
                    <a:pt x="1345469" y="298275"/>
                  </a:lnTo>
                  <a:lnTo>
                    <a:pt x="1312725" y="335383"/>
                  </a:lnTo>
                  <a:lnTo>
                    <a:pt x="1271524" y="355600"/>
                  </a:lnTo>
                  <a:lnTo>
                    <a:pt x="1225911" y="362743"/>
                  </a:lnTo>
                  <a:lnTo>
                    <a:pt x="1206627" y="363220"/>
                  </a:lnTo>
                  <a:lnTo>
                    <a:pt x="1068577" y="363220"/>
                  </a:lnTo>
                  <a:lnTo>
                    <a:pt x="1068577" y="0"/>
                  </a:lnTo>
                  <a:close/>
                </a:path>
                <a:path w="4512945" h="363219">
                  <a:moveTo>
                    <a:pt x="807719" y="0"/>
                  </a:moveTo>
                  <a:lnTo>
                    <a:pt x="885189" y="0"/>
                  </a:lnTo>
                  <a:lnTo>
                    <a:pt x="1030732" y="363220"/>
                  </a:lnTo>
                  <a:lnTo>
                    <a:pt x="950849" y="363220"/>
                  </a:lnTo>
                  <a:lnTo>
                    <a:pt x="919226" y="280797"/>
                  </a:lnTo>
                  <a:lnTo>
                    <a:pt x="773938" y="280797"/>
                  </a:lnTo>
                  <a:lnTo>
                    <a:pt x="743966" y="363220"/>
                  </a:lnTo>
                  <a:lnTo>
                    <a:pt x="666114" y="363220"/>
                  </a:lnTo>
                  <a:lnTo>
                    <a:pt x="807719" y="0"/>
                  </a:lnTo>
                  <a:close/>
                </a:path>
                <a:path w="4512945" h="363219">
                  <a:moveTo>
                    <a:pt x="364744" y="0"/>
                  </a:moveTo>
                  <a:lnTo>
                    <a:pt x="634111" y="0"/>
                  </a:lnTo>
                  <a:lnTo>
                    <a:pt x="634111" y="61468"/>
                  </a:lnTo>
                  <a:lnTo>
                    <a:pt x="438150" y="61468"/>
                  </a:lnTo>
                  <a:lnTo>
                    <a:pt x="438150" y="141986"/>
                  </a:lnTo>
                  <a:lnTo>
                    <a:pt x="620522" y="141986"/>
                  </a:lnTo>
                  <a:lnTo>
                    <a:pt x="620522" y="203200"/>
                  </a:lnTo>
                  <a:lnTo>
                    <a:pt x="438150" y="203200"/>
                  </a:lnTo>
                  <a:lnTo>
                    <a:pt x="438150" y="302006"/>
                  </a:lnTo>
                  <a:lnTo>
                    <a:pt x="641095" y="302006"/>
                  </a:lnTo>
                  <a:lnTo>
                    <a:pt x="641095" y="363220"/>
                  </a:lnTo>
                  <a:lnTo>
                    <a:pt x="364744" y="363220"/>
                  </a:lnTo>
                  <a:lnTo>
                    <a:pt x="364744" y="0"/>
                  </a:lnTo>
                  <a:close/>
                </a:path>
                <a:path w="4512945" h="363219">
                  <a:moveTo>
                    <a:pt x="0" y="0"/>
                  </a:moveTo>
                  <a:lnTo>
                    <a:pt x="73406" y="0"/>
                  </a:lnTo>
                  <a:lnTo>
                    <a:pt x="73406" y="161289"/>
                  </a:lnTo>
                  <a:lnTo>
                    <a:pt x="221487" y="0"/>
                  </a:lnTo>
                  <a:lnTo>
                    <a:pt x="320167" y="0"/>
                  </a:lnTo>
                  <a:lnTo>
                    <a:pt x="183387" y="141477"/>
                  </a:lnTo>
                  <a:lnTo>
                    <a:pt x="327532" y="363220"/>
                  </a:lnTo>
                  <a:lnTo>
                    <a:pt x="232663" y="363220"/>
                  </a:lnTo>
                  <a:lnTo>
                    <a:pt x="132842" y="192786"/>
                  </a:lnTo>
                  <a:lnTo>
                    <a:pt x="73406" y="253492"/>
                  </a:lnTo>
                  <a:lnTo>
                    <a:pt x="73406" y="363220"/>
                  </a:lnTo>
                  <a:lnTo>
                    <a:pt x="0" y="36322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4370" y="1382728"/>
            <a:ext cx="8369300" cy="23120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Padat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Wingdings"/>
                <a:cs typeface="Wingdings"/>
              </a:rPr>
              <a:t>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Bentuk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volume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tetap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selama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tidak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pengaruh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dari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luar</a:t>
            </a:r>
            <a:endParaRPr sz="2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Cair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5" dirty="0">
                <a:latin typeface="Wingdings"/>
                <a:cs typeface="Wingdings"/>
              </a:rPr>
              <a:t>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Bentuk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selalu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berubah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sesuai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tempatnya,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volume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zat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cair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 MT"/>
                <a:cs typeface="Arial MT"/>
              </a:rPr>
              <a:t>selalu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tetap</a:t>
            </a:r>
            <a:endParaRPr sz="20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Gas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Wingdings"/>
                <a:cs typeface="Wingdings"/>
              </a:rPr>
              <a:t>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Bentuk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volume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tidak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tetap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akan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mengisi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seluruh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 MT"/>
                <a:cs typeface="Arial MT"/>
              </a:rPr>
              <a:t>ruangan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-5" dirty="0">
                <a:latin typeface="Arial MT"/>
                <a:cs typeface="Arial MT"/>
              </a:rPr>
              <a:t> ditempatinya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8004" y="494030"/>
            <a:ext cx="4535805" cy="598170"/>
            <a:chOff x="2318004" y="494030"/>
            <a:chExt cx="4535805" cy="598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8004" y="853454"/>
              <a:ext cx="4535424" cy="238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7275" y="498602"/>
              <a:ext cx="4512564" cy="3632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23819" y="583311"/>
              <a:ext cx="2496820" cy="135255"/>
            </a:xfrm>
            <a:custGeom>
              <a:avLst/>
              <a:gdLst/>
              <a:ahLst/>
              <a:cxnLst/>
              <a:rect l="l" t="t" r="r" b="b"/>
              <a:pathLst>
                <a:path w="2496820" h="135254">
                  <a:moveTo>
                    <a:pt x="2446273" y="0"/>
                  </a:moveTo>
                  <a:lnTo>
                    <a:pt x="2397252" y="134874"/>
                  </a:lnTo>
                  <a:lnTo>
                    <a:pt x="2496311" y="134874"/>
                  </a:lnTo>
                  <a:lnTo>
                    <a:pt x="2446273" y="0"/>
                  </a:lnTo>
                  <a:close/>
                </a:path>
                <a:path w="2496820" h="135254">
                  <a:moveTo>
                    <a:pt x="1146302" y="0"/>
                  </a:moveTo>
                  <a:lnTo>
                    <a:pt x="1097280" y="134874"/>
                  </a:lnTo>
                  <a:lnTo>
                    <a:pt x="1196340" y="134874"/>
                  </a:lnTo>
                  <a:lnTo>
                    <a:pt x="1146302" y="0"/>
                  </a:lnTo>
                  <a:close/>
                </a:path>
                <a:path w="2496820" h="135254">
                  <a:moveTo>
                    <a:pt x="780542" y="0"/>
                  </a:moveTo>
                  <a:lnTo>
                    <a:pt x="731519" y="134874"/>
                  </a:lnTo>
                  <a:lnTo>
                    <a:pt x="830580" y="134874"/>
                  </a:lnTo>
                  <a:lnTo>
                    <a:pt x="780542" y="0"/>
                  </a:lnTo>
                  <a:close/>
                </a:path>
                <a:path w="2496820" h="135254">
                  <a:moveTo>
                    <a:pt x="49022" y="0"/>
                  </a:moveTo>
                  <a:lnTo>
                    <a:pt x="0" y="134874"/>
                  </a:lnTo>
                  <a:lnTo>
                    <a:pt x="99060" y="134874"/>
                  </a:lnTo>
                  <a:lnTo>
                    <a:pt x="4902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2047" y="555498"/>
              <a:ext cx="157225" cy="1013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4687" y="555498"/>
              <a:ext cx="164464" cy="2496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27275" y="498602"/>
              <a:ext cx="4512945" cy="363220"/>
            </a:xfrm>
            <a:custGeom>
              <a:avLst/>
              <a:gdLst/>
              <a:ahLst/>
              <a:cxnLst/>
              <a:rect l="l" t="t" r="r" b="b"/>
              <a:pathLst>
                <a:path w="4512945" h="363219">
                  <a:moveTo>
                    <a:pt x="4439284" y="0"/>
                  </a:moveTo>
                  <a:lnTo>
                    <a:pt x="4512564" y="0"/>
                  </a:lnTo>
                  <a:lnTo>
                    <a:pt x="4512564" y="363220"/>
                  </a:lnTo>
                  <a:lnTo>
                    <a:pt x="4439284" y="363220"/>
                  </a:lnTo>
                  <a:lnTo>
                    <a:pt x="4439284" y="0"/>
                  </a:lnTo>
                  <a:close/>
                </a:path>
                <a:path w="4512945" h="363219">
                  <a:moveTo>
                    <a:pt x="4075938" y="0"/>
                  </a:moveTo>
                  <a:lnTo>
                    <a:pt x="4230370" y="0"/>
                  </a:lnTo>
                  <a:lnTo>
                    <a:pt x="4257444" y="617"/>
                  </a:lnTo>
                  <a:lnTo>
                    <a:pt x="4299735" y="5518"/>
                  </a:lnTo>
                  <a:lnTo>
                    <a:pt x="4338716" y="23367"/>
                  </a:lnTo>
                  <a:lnTo>
                    <a:pt x="4364170" y="57527"/>
                  </a:lnTo>
                  <a:lnTo>
                    <a:pt x="4373118" y="101853"/>
                  </a:lnTo>
                  <a:lnTo>
                    <a:pt x="4371597" y="121374"/>
                  </a:lnTo>
                  <a:lnTo>
                    <a:pt x="4348988" y="169290"/>
                  </a:lnTo>
                  <a:lnTo>
                    <a:pt x="4299588" y="198205"/>
                  </a:lnTo>
                  <a:lnTo>
                    <a:pt x="4277106" y="202946"/>
                  </a:lnTo>
                  <a:lnTo>
                    <a:pt x="4288490" y="210065"/>
                  </a:lnTo>
                  <a:lnTo>
                    <a:pt x="4324879" y="243330"/>
                  </a:lnTo>
                  <a:lnTo>
                    <a:pt x="4358258" y="292353"/>
                  </a:lnTo>
                  <a:lnTo>
                    <a:pt x="4402582" y="363220"/>
                  </a:lnTo>
                  <a:lnTo>
                    <a:pt x="4314825" y="363220"/>
                  </a:lnTo>
                  <a:lnTo>
                    <a:pt x="4261866" y="284225"/>
                  </a:lnTo>
                  <a:lnTo>
                    <a:pt x="4248812" y="264959"/>
                  </a:lnTo>
                  <a:lnTo>
                    <a:pt x="4223131" y="230759"/>
                  </a:lnTo>
                  <a:lnTo>
                    <a:pt x="4185999" y="212613"/>
                  </a:lnTo>
                  <a:lnTo>
                    <a:pt x="4164203" y="211582"/>
                  </a:lnTo>
                  <a:lnTo>
                    <a:pt x="4149344" y="211582"/>
                  </a:lnTo>
                  <a:lnTo>
                    <a:pt x="4149344" y="363220"/>
                  </a:lnTo>
                  <a:lnTo>
                    <a:pt x="4075938" y="363220"/>
                  </a:lnTo>
                  <a:lnTo>
                    <a:pt x="4075938" y="0"/>
                  </a:lnTo>
                  <a:close/>
                </a:path>
                <a:path w="4512945" h="363219">
                  <a:moveTo>
                    <a:pt x="3737355" y="0"/>
                  </a:moveTo>
                  <a:lnTo>
                    <a:pt x="4006723" y="0"/>
                  </a:lnTo>
                  <a:lnTo>
                    <a:pt x="4006723" y="61468"/>
                  </a:lnTo>
                  <a:lnTo>
                    <a:pt x="3810762" y="61468"/>
                  </a:lnTo>
                  <a:lnTo>
                    <a:pt x="3810762" y="141986"/>
                  </a:lnTo>
                  <a:lnTo>
                    <a:pt x="3993134" y="141986"/>
                  </a:lnTo>
                  <a:lnTo>
                    <a:pt x="3993134" y="203200"/>
                  </a:lnTo>
                  <a:lnTo>
                    <a:pt x="3810762" y="203200"/>
                  </a:lnTo>
                  <a:lnTo>
                    <a:pt x="3810762" y="302006"/>
                  </a:lnTo>
                  <a:lnTo>
                    <a:pt x="4013708" y="302006"/>
                  </a:lnTo>
                  <a:lnTo>
                    <a:pt x="4013708" y="363220"/>
                  </a:lnTo>
                  <a:lnTo>
                    <a:pt x="3737355" y="363220"/>
                  </a:lnTo>
                  <a:lnTo>
                    <a:pt x="3737355" y="0"/>
                  </a:lnTo>
                  <a:close/>
                </a:path>
                <a:path w="4512945" h="363219">
                  <a:moveTo>
                    <a:pt x="3401949" y="0"/>
                  </a:moveTo>
                  <a:lnTo>
                    <a:pt x="3690620" y="0"/>
                  </a:lnTo>
                  <a:lnTo>
                    <a:pt x="3690620" y="61468"/>
                  </a:lnTo>
                  <a:lnTo>
                    <a:pt x="3583178" y="61468"/>
                  </a:lnTo>
                  <a:lnTo>
                    <a:pt x="3583178" y="363220"/>
                  </a:lnTo>
                  <a:lnTo>
                    <a:pt x="3509772" y="363220"/>
                  </a:lnTo>
                  <a:lnTo>
                    <a:pt x="3509772" y="61468"/>
                  </a:lnTo>
                  <a:lnTo>
                    <a:pt x="3401949" y="61468"/>
                  </a:lnTo>
                  <a:lnTo>
                    <a:pt x="3401949" y="0"/>
                  </a:lnTo>
                  <a:close/>
                </a:path>
                <a:path w="4512945" h="363219">
                  <a:moveTo>
                    <a:pt x="3204972" y="0"/>
                  </a:moveTo>
                  <a:lnTo>
                    <a:pt x="3282441" y="0"/>
                  </a:lnTo>
                  <a:lnTo>
                    <a:pt x="3427984" y="363220"/>
                  </a:lnTo>
                  <a:lnTo>
                    <a:pt x="3348101" y="363220"/>
                  </a:lnTo>
                  <a:lnTo>
                    <a:pt x="3316478" y="280797"/>
                  </a:lnTo>
                  <a:lnTo>
                    <a:pt x="3171190" y="280797"/>
                  </a:lnTo>
                  <a:lnTo>
                    <a:pt x="3141217" y="363220"/>
                  </a:lnTo>
                  <a:lnTo>
                    <a:pt x="3063366" y="363220"/>
                  </a:lnTo>
                  <a:lnTo>
                    <a:pt x="3204972" y="0"/>
                  </a:lnTo>
                  <a:close/>
                </a:path>
                <a:path w="4512945" h="363219">
                  <a:moveTo>
                    <a:pt x="2677160" y="0"/>
                  </a:moveTo>
                  <a:lnTo>
                    <a:pt x="2787015" y="0"/>
                  </a:lnTo>
                  <a:lnTo>
                    <a:pt x="2852928" y="247776"/>
                  </a:lnTo>
                  <a:lnTo>
                    <a:pt x="2918079" y="0"/>
                  </a:lnTo>
                  <a:lnTo>
                    <a:pt x="3028061" y="0"/>
                  </a:lnTo>
                  <a:lnTo>
                    <a:pt x="3028061" y="363220"/>
                  </a:lnTo>
                  <a:lnTo>
                    <a:pt x="2959989" y="363220"/>
                  </a:lnTo>
                  <a:lnTo>
                    <a:pt x="2959989" y="77343"/>
                  </a:lnTo>
                  <a:lnTo>
                    <a:pt x="2887853" y="363220"/>
                  </a:lnTo>
                  <a:lnTo>
                    <a:pt x="2817241" y="363220"/>
                  </a:lnTo>
                  <a:lnTo>
                    <a:pt x="2745359" y="77343"/>
                  </a:lnTo>
                  <a:lnTo>
                    <a:pt x="2745359" y="363220"/>
                  </a:lnTo>
                  <a:lnTo>
                    <a:pt x="2677160" y="363220"/>
                  </a:lnTo>
                  <a:lnTo>
                    <a:pt x="2677160" y="0"/>
                  </a:lnTo>
                  <a:close/>
                </a:path>
                <a:path w="4512945" h="363219">
                  <a:moveTo>
                    <a:pt x="2166874" y="0"/>
                  </a:moveTo>
                  <a:lnTo>
                    <a:pt x="2238248" y="0"/>
                  </a:lnTo>
                  <a:lnTo>
                    <a:pt x="2386965" y="242570"/>
                  </a:lnTo>
                  <a:lnTo>
                    <a:pt x="2386965" y="0"/>
                  </a:lnTo>
                  <a:lnTo>
                    <a:pt x="2455037" y="0"/>
                  </a:lnTo>
                  <a:lnTo>
                    <a:pt x="2455037" y="363220"/>
                  </a:lnTo>
                  <a:lnTo>
                    <a:pt x="2381504" y="363220"/>
                  </a:lnTo>
                  <a:lnTo>
                    <a:pt x="2235073" y="126364"/>
                  </a:lnTo>
                  <a:lnTo>
                    <a:pt x="2235073" y="363220"/>
                  </a:lnTo>
                  <a:lnTo>
                    <a:pt x="2166874" y="363220"/>
                  </a:lnTo>
                  <a:lnTo>
                    <a:pt x="2166874" y="0"/>
                  </a:lnTo>
                  <a:close/>
                </a:path>
                <a:path w="4512945" h="363219">
                  <a:moveTo>
                    <a:pt x="1905000" y="0"/>
                  </a:moveTo>
                  <a:lnTo>
                    <a:pt x="1982470" y="0"/>
                  </a:lnTo>
                  <a:lnTo>
                    <a:pt x="2128012" y="363220"/>
                  </a:lnTo>
                  <a:lnTo>
                    <a:pt x="2048128" y="363220"/>
                  </a:lnTo>
                  <a:lnTo>
                    <a:pt x="2016505" y="280797"/>
                  </a:lnTo>
                  <a:lnTo>
                    <a:pt x="1871217" y="280797"/>
                  </a:lnTo>
                  <a:lnTo>
                    <a:pt x="1841246" y="363220"/>
                  </a:lnTo>
                  <a:lnTo>
                    <a:pt x="1763395" y="363220"/>
                  </a:lnTo>
                  <a:lnTo>
                    <a:pt x="1905000" y="0"/>
                  </a:lnTo>
                  <a:close/>
                </a:path>
                <a:path w="4512945" h="363219">
                  <a:moveTo>
                    <a:pt x="1539239" y="0"/>
                  </a:moveTo>
                  <a:lnTo>
                    <a:pt x="1616710" y="0"/>
                  </a:lnTo>
                  <a:lnTo>
                    <a:pt x="1762252" y="363220"/>
                  </a:lnTo>
                  <a:lnTo>
                    <a:pt x="1682369" y="363220"/>
                  </a:lnTo>
                  <a:lnTo>
                    <a:pt x="1650746" y="280797"/>
                  </a:lnTo>
                  <a:lnTo>
                    <a:pt x="1505458" y="280797"/>
                  </a:lnTo>
                  <a:lnTo>
                    <a:pt x="1475486" y="363220"/>
                  </a:lnTo>
                  <a:lnTo>
                    <a:pt x="1397635" y="363220"/>
                  </a:lnTo>
                  <a:lnTo>
                    <a:pt x="1539239" y="0"/>
                  </a:lnTo>
                  <a:close/>
                </a:path>
                <a:path w="4512945" h="363219">
                  <a:moveTo>
                    <a:pt x="1068577" y="0"/>
                  </a:moveTo>
                  <a:lnTo>
                    <a:pt x="1202689" y="0"/>
                  </a:lnTo>
                  <a:lnTo>
                    <a:pt x="1224004" y="430"/>
                  </a:lnTo>
                  <a:lnTo>
                    <a:pt x="1271777" y="6985"/>
                  </a:lnTo>
                  <a:lnTo>
                    <a:pt x="1314586" y="29291"/>
                  </a:lnTo>
                  <a:lnTo>
                    <a:pt x="1346628" y="67119"/>
                  </a:lnTo>
                  <a:lnTo>
                    <a:pt x="1366480" y="117619"/>
                  </a:lnTo>
                  <a:lnTo>
                    <a:pt x="1372385" y="160533"/>
                  </a:lnTo>
                  <a:lnTo>
                    <a:pt x="1373124" y="185038"/>
                  </a:lnTo>
                  <a:lnTo>
                    <a:pt x="1372431" y="206732"/>
                  </a:lnTo>
                  <a:lnTo>
                    <a:pt x="1366855" y="245403"/>
                  </a:lnTo>
                  <a:lnTo>
                    <a:pt x="1345469" y="298275"/>
                  </a:lnTo>
                  <a:lnTo>
                    <a:pt x="1312725" y="335383"/>
                  </a:lnTo>
                  <a:lnTo>
                    <a:pt x="1271524" y="355600"/>
                  </a:lnTo>
                  <a:lnTo>
                    <a:pt x="1225911" y="362743"/>
                  </a:lnTo>
                  <a:lnTo>
                    <a:pt x="1206627" y="363220"/>
                  </a:lnTo>
                  <a:lnTo>
                    <a:pt x="1068577" y="363220"/>
                  </a:lnTo>
                  <a:lnTo>
                    <a:pt x="1068577" y="0"/>
                  </a:lnTo>
                  <a:close/>
                </a:path>
                <a:path w="4512945" h="363219">
                  <a:moveTo>
                    <a:pt x="807719" y="0"/>
                  </a:moveTo>
                  <a:lnTo>
                    <a:pt x="885189" y="0"/>
                  </a:lnTo>
                  <a:lnTo>
                    <a:pt x="1030732" y="363220"/>
                  </a:lnTo>
                  <a:lnTo>
                    <a:pt x="950849" y="363220"/>
                  </a:lnTo>
                  <a:lnTo>
                    <a:pt x="919226" y="280797"/>
                  </a:lnTo>
                  <a:lnTo>
                    <a:pt x="773938" y="280797"/>
                  </a:lnTo>
                  <a:lnTo>
                    <a:pt x="743966" y="363220"/>
                  </a:lnTo>
                  <a:lnTo>
                    <a:pt x="666114" y="363220"/>
                  </a:lnTo>
                  <a:lnTo>
                    <a:pt x="807719" y="0"/>
                  </a:lnTo>
                  <a:close/>
                </a:path>
                <a:path w="4512945" h="363219">
                  <a:moveTo>
                    <a:pt x="364744" y="0"/>
                  </a:moveTo>
                  <a:lnTo>
                    <a:pt x="634111" y="0"/>
                  </a:lnTo>
                  <a:lnTo>
                    <a:pt x="634111" y="61468"/>
                  </a:lnTo>
                  <a:lnTo>
                    <a:pt x="438150" y="61468"/>
                  </a:lnTo>
                  <a:lnTo>
                    <a:pt x="438150" y="141986"/>
                  </a:lnTo>
                  <a:lnTo>
                    <a:pt x="620522" y="141986"/>
                  </a:lnTo>
                  <a:lnTo>
                    <a:pt x="620522" y="203200"/>
                  </a:lnTo>
                  <a:lnTo>
                    <a:pt x="438150" y="203200"/>
                  </a:lnTo>
                  <a:lnTo>
                    <a:pt x="438150" y="302006"/>
                  </a:lnTo>
                  <a:lnTo>
                    <a:pt x="641095" y="302006"/>
                  </a:lnTo>
                  <a:lnTo>
                    <a:pt x="641095" y="363220"/>
                  </a:lnTo>
                  <a:lnTo>
                    <a:pt x="364744" y="363220"/>
                  </a:lnTo>
                  <a:lnTo>
                    <a:pt x="364744" y="0"/>
                  </a:lnTo>
                  <a:close/>
                </a:path>
                <a:path w="4512945" h="363219">
                  <a:moveTo>
                    <a:pt x="0" y="0"/>
                  </a:moveTo>
                  <a:lnTo>
                    <a:pt x="73406" y="0"/>
                  </a:lnTo>
                  <a:lnTo>
                    <a:pt x="73406" y="161289"/>
                  </a:lnTo>
                  <a:lnTo>
                    <a:pt x="221487" y="0"/>
                  </a:lnTo>
                  <a:lnTo>
                    <a:pt x="320167" y="0"/>
                  </a:lnTo>
                  <a:lnTo>
                    <a:pt x="183387" y="141477"/>
                  </a:lnTo>
                  <a:lnTo>
                    <a:pt x="327532" y="363220"/>
                  </a:lnTo>
                  <a:lnTo>
                    <a:pt x="232663" y="363220"/>
                  </a:lnTo>
                  <a:lnTo>
                    <a:pt x="132842" y="192786"/>
                  </a:lnTo>
                  <a:lnTo>
                    <a:pt x="73406" y="253492"/>
                  </a:lnTo>
                  <a:lnTo>
                    <a:pt x="73406" y="363220"/>
                  </a:lnTo>
                  <a:lnTo>
                    <a:pt x="0" y="36322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1187" y="1622425"/>
          <a:ext cx="8425813" cy="4964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415"/>
                <a:gridCol w="1728469"/>
                <a:gridCol w="2088514"/>
                <a:gridCol w="2304415"/>
              </a:tblGrid>
              <a:tr h="1368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54965">
                        <a:lnSpc>
                          <a:spcPct val="100000"/>
                        </a:lnSpc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Karakteristik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0292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Padat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Cair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Bentuk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45" dirty="0">
                          <a:latin typeface="Calibri"/>
                          <a:cs typeface="Calibri"/>
                        </a:rPr>
                        <a:t>Tetap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Sesuai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tempat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Sesuai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tempat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Volume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spc="-45" dirty="0">
                          <a:latin typeface="Calibri"/>
                          <a:cs typeface="Calibri"/>
                        </a:rPr>
                        <a:t>Tetap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2000" spc="-45" dirty="0">
                          <a:latin typeface="Calibri"/>
                          <a:cs typeface="Calibri"/>
                        </a:rPr>
                        <a:t>Tetap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594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Mengisi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seluruh </a:t>
                      </a:r>
                      <a:r>
                        <a:rPr sz="2000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ruangan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Susunan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partikel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5" dirty="0">
                          <a:latin typeface="Calibri"/>
                          <a:cs typeface="Calibri"/>
                        </a:rPr>
                        <a:t>Teratur,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sangat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dekat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Acak,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dekat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Acak,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jauh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1440" marR="719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Interaksi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antar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partikel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Sangat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kuat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Kuat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Tidak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ada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Pergerakan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partikel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Sangat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lemah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Rata-rata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Sangat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cepat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Contoh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Es,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besi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45" dirty="0">
                          <a:latin typeface="Calibri"/>
                          <a:cs typeface="Calibri"/>
                        </a:rPr>
                        <a:t>Air,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minyak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004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Uap 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air,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udara,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helium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03829" y="2132838"/>
            <a:ext cx="952499" cy="7810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8071" y="2126805"/>
            <a:ext cx="949325" cy="77946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80351" y="2132825"/>
            <a:ext cx="970368" cy="7792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1475" y="494030"/>
            <a:ext cx="5245735" cy="598170"/>
            <a:chOff x="1961475" y="494030"/>
            <a:chExt cx="5245735" cy="598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475" y="853454"/>
              <a:ext cx="5245434" cy="238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4215" y="498602"/>
              <a:ext cx="5219192" cy="3694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1479" y="698881"/>
              <a:ext cx="164211" cy="1062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41623" y="583311"/>
              <a:ext cx="2132330" cy="135255"/>
            </a:xfrm>
            <a:custGeom>
              <a:avLst/>
              <a:gdLst/>
              <a:ahLst/>
              <a:cxnLst/>
              <a:rect l="l" t="t" r="r" b="b"/>
              <a:pathLst>
                <a:path w="2132329" h="135254">
                  <a:moveTo>
                    <a:pt x="2082038" y="0"/>
                  </a:moveTo>
                  <a:lnTo>
                    <a:pt x="2033015" y="134874"/>
                  </a:lnTo>
                  <a:lnTo>
                    <a:pt x="2132076" y="134874"/>
                  </a:lnTo>
                  <a:lnTo>
                    <a:pt x="2082038" y="0"/>
                  </a:lnTo>
                  <a:close/>
                </a:path>
                <a:path w="2132329" h="135254">
                  <a:moveTo>
                    <a:pt x="780541" y="0"/>
                  </a:moveTo>
                  <a:lnTo>
                    <a:pt x="731519" y="134874"/>
                  </a:lnTo>
                  <a:lnTo>
                    <a:pt x="830579" y="134874"/>
                  </a:lnTo>
                  <a:lnTo>
                    <a:pt x="780541" y="0"/>
                  </a:lnTo>
                  <a:close/>
                </a:path>
                <a:path w="2132329" h="135254">
                  <a:moveTo>
                    <a:pt x="49022" y="0"/>
                  </a:moveTo>
                  <a:lnTo>
                    <a:pt x="0" y="134874"/>
                  </a:lnTo>
                  <a:lnTo>
                    <a:pt x="99060" y="134874"/>
                  </a:lnTo>
                  <a:lnTo>
                    <a:pt x="4902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5615" y="555498"/>
              <a:ext cx="157226" cy="1013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9959" y="555498"/>
              <a:ext cx="157226" cy="1013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3049" y="555498"/>
              <a:ext cx="138430" cy="1121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1479" y="554482"/>
              <a:ext cx="150876" cy="930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74215" y="498602"/>
              <a:ext cx="5219700" cy="369570"/>
            </a:xfrm>
            <a:custGeom>
              <a:avLst/>
              <a:gdLst/>
              <a:ahLst/>
              <a:cxnLst/>
              <a:rect l="l" t="t" r="r" b="b"/>
              <a:pathLst>
                <a:path w="5219700" h="369569">
                  <a:moveTo>
                    <a:pt x="5145913" y="0"/>
                  </a:moveTo>
                  <a:lnTo>
                    <a:pt x="5219192" y="0"/>
                  </a:lnTo>
                  <a:lnTo>
                    <a:pt x="5219192" y="363220"/>
                  </a:lnTo>
                  <a:lnTo>
                    <a:pt x="5145913" y="363220"/>
                  </a:lnTo>
                  <a:lnTo>
                    <a:pt x="5145913" y="0"/>
                  </a:lnTo>
                  <a:close/>
                </a:path>
                <a:path w="5219700" h="369569">
                  <a:moveTo>
                    <a:pt x="4782566" y="0"/>
                  </a:moveTo>
                  <a:lnTo>
                    <a:pt x="4936998" y="0"/>
                  </a:lnTo>
                  <a:lnTo>
                    <a:pt x="4964072" y="617"/>
                  </a:lnTo>
                  <a:lnTo>
                    <a:pt x="5006363" y="5518"/>
                  </a:lnTo>
                  <a:lnTo>
                    <a:pt x="5045344" y="23367"/>
                  </a:lnTo>
                  <a:lnTo>
                    <a:pt x="5070798" y="57527"/>
                  </a:lnTo>
                  <a:lnTo>
                    <a:pt x="5079745" y="101853"/>
                  </a:lnTo>
                  <a:lnTo>
                    <a:pt x="5078225" y="121374"/>
                  </a:lnTo>
                  <a:lnTo>
                    <a:pt x="5055616" y="169290"/>
                  </a:lnTo>
                  <a:lnTo>
                    <a:pt x="5006216" y="198205"/>
                  </a:lnTo>
                  <a:lnTo>
                    <a:pt x="4983734" y="202946"/>
                  </a:lnTo>
                  <a:lnTo>
                    <a:pt x="4995118" y="210065"/>
                  </a:lnTo>
                  <a:lnTo>
                    <a:pt x="5031507" y="243330"/>
                  </a:lnTo>
                  <a:lnTo>
                    <a:pt x="5064887" y="292353"/>
                  </a:lnTo>
                  <a:lnTo>
                    <a:pt x="5109210" y="363220"/>
                  </a:lnTo>
                  <a:lnTo>
                    <a:pt x="5021453" y="363220"/>
                  </a:lnTo>
                  <a:lnTo>
                    <a:pt x="4968494" y="284225"/>
                  </a:lnTo>
                  <a:lnTo>
                    <a:pt x="4955440" y="264959"/>
                  </a:lnTo>
                  <a:lnTo>
                    <a:pt x="4929759" y="230759"/>
                  </a:lnTo>
                  <a:lnTo>
                    <a:pt x="4892627" y="212613"/>
                  </a:lnTo>
                  <a:lnTo>
                    <a:pt x="4870831" y="211582"/>
                  </a:lnTo>
                  <a:lnTo>
                    <a:pt x="4855971" y="211582"/>
                  </a:lnTo>
                  <a:lnTo>
                    <a:pt x="4855971" y="363220"/>
                  </a:lnTo>
                  <a:lnTo>
                    <a:pt x="4782566" y="363220"/>
                  </a:lnTo>
                  <a:lnTo>
                    <a:pt x="4782566" y="0"/>
                  </a:lnTo>
                  <a:close/>
                </a:path>
                <a:path w="5219700" h="369569">
                  <a:moveTo>
                    <a:pt x="4443984" y="0"/>
                  </a:moveTo>
                  <a:lnTo>
                    <a:pt x="4713351" y="0"/>
                  </a:lnTo>
                  <a:lnTo>
                    <a:pt x="4713351" y="61468"/>
                  </a:lnTo>
                  <a:lnTo>
                    <a:pt x="4517390" y="61468"/>
                  </a:lnTo>
                  <a:lnTo>
                    <a:pt x="4517390" y="141986"/>
                  </a:lnTo>
                  <a:lnTo>
                    <a:pt x="4699762" y="141986"/>
                  </a:lnTo>
                  <a:lnTo>
                    <a:pt x="4699762" y="203200"/>
                  </a:lnTo>
                  <a:lnTo>
                    <a:pt x="4517390" y="203200"/>
                  </a:lnTo>
                  <a:lnTo>
                    <a:pt x="4517390" y="302006"/>
                  </a:lnTo>
                  <a:lnTo>
                    <a:pt x="4720336" y="302006"/>
                  </a:lnTo>
                  <a:lnTo>
                    <a:pt x="4720336" y="363220"/>
                  </a:lnTo>
                  <a:lnTo>
                    <a:pt x="4443984" y="363220"/>
                  </a:lnTo>
                  <a:lnTo>
                    <a:pt x="4443984" y="0"/>
                  </a:lnTo>
                  <a:close/>
                </a:path>
                <a:path w="5219700" h="369569">
                  <a:moveTo>
                    <a:pt x="4108577" y="0"/>
                  </a:moveTo>
                  <a:lnTo>
                    <a:pt x="4397248" y="0"/>
                  </a:lnTo>
                  <a:lnTo>
                    <a:pt x="4397248" y="61468"/>
                  </a:lnTo>
                  <a:lnTo>
                    <a:pt x="4289806" y="61468"/>
                  </a:lnTo>
                  <a:lnTo>
                    <a:pt x="4289806" y="363220"/>
                  </a:lnTo>
                  <a:lnTo>
                    <a:pt x="4216400" y="363220"/>
                  </a:lnTo>
                  <a:lnTo>
                    <a:pt x="4216400" y="61468"/>
                  </a:lnTo>
                  <a:lnTo>
                    <a:pt x="4108577" y="61468"/>
                  </a:lnTo>
                  <a:lnTo>
                    <a:pt x="4108577" y="0"/>
                  </a:lnTo>
                  <a:close/>
                </a:path>
                <a:path w="5219700" h="369569">
                  <a:moveTo>
                    <a:pt x="3911600" y="0"/>
                  </a:moveTo>
                  <a:lnTo>
                    <a:pt x="3989070" y="0"/>
                  </a:lnTo>
                  <a:lnTo>
                    <a:pt x="4134612" y="363220"/>
                  </a:lnTo>
                  <a:lnTo>
                    <a:pt x="4054729" y="363220"/>
                  </a:lnTo>
                  <a:lnTo>
                    <a:pt x="4023106" y="280797"/>
                  </a:lnTo>
                  <a:lnTo>
                    <a:pt x="3877818" y="280797"/>
                  </a:lnTo>
                  <a:lnTo>
                    <a:pt x="3847846" y="363220"/>
                  </a:lnTo>
                  <a:lnTo>
                    <a:pt x="3769995" y="363220"/>
                  </a:lnTo>
                  <a:lnTo>
                    <a:pt x="3911600" y="0"/>
                  </a:lnTo>
                  <a:close/>
                </a:path>
                <a:path w="5219700" h="369569">
                  <a:moveTo>
                    <a:pt x="3383788" y="0"/>
                  </a:moveTo>
                  <a:lnTo>
                    <a:pt x="3493643" y="0"/>
                  </a:lnTo>
                  <a:lnTo>
                    <a:pt x="3559556" y="247776"/>
                  </a:lnTo>
                  <a:lnTo>
                    <a:pt x="3624707" y="0"/>
                  </a:lnTo>
                  <a:lnTo>
                    <a:pt x="3734689" y="0"/>
                  </a:lnTo>
                  <a:lnTo>
                    <a:pt x="3734689" y="363220"/>
                  </a:lnTo>
                  <a:lnTo>
                    <a:pt x="3666617" y="363220"/>
                  </a:lnTo>
                  <a:lnTo>
                    <a:pt x="3666617" y="77343"/>
                  </a:lnTo>
                  <a:lnTo>
                    <a:pt x="3594481" y="363220"/>
                  </a:lnTo>
                  <a:lnTo>
                    <a:pt x="3523869" y="363220"/>
                  </a:lnTo>
                  <a:lnTo>
                    <a:pt x="3451987" y="77343"/>
                  </a:lnTo>
                  <a:lnTo>
                    <a:pt x="3451987" y="363220"/>
                  </a:lnTo>
                  <a:lnTo>
                    <a:pt x="3383788" y="363220"/>
                  </a:lnTo>
                  <a:lnTo>
                    <a:pt x="3383788" y="0"/>
                  </a:lnTo>
                  <a:close/>
                </a:path>
                <a:path w="5219700" h="369569">
                  <a:moveTo>
                    <a:pt x="2871978" y="0"/>
                  </a:moveTo>
                  <a:lnTo>
                    <a:pt x="2943352" y="0"/>
                  </a:lnTo>
                  <a:lnTo>
                    <a:pt x="3092069" y="242570"/>
                  </a:lnTo>
                  <a:lnTo>
                    <a:pt x="3092069" y="0"/>
                  </a:lnTo>
                  <a:lnTo>
                    <a:pt x="3160141" y="0"/>
                  </a:lnTo>
                  <a:lnTo>
                    <a:pt x="3160141" y="363220"/>
                  </a:lnTo>
                  <a:lnTo>
                    <a:pt x="3086608" y="363220"/>
                  </a:lnTo>
                  <a:lnTo>
                    <a:pt x="2940177" y="126364"/>
                  </a:lnTo>
                  <a:lnTo>
                    <a:pt x="2940177" y="363220"/>
                  </a:lnTo>
                  <a:lnTo>
                    <a:pt x="2871978" y="363220"/>
                  </a:lnTo>
                  <a:lnTo>
                    <a:pt x="2871978" y="0"/>
                  </a:lnTo>
                  <a:close/>
                </a:path>
                <a:path w="5219700" h="369569">
                  <a:moveTo>
                    <a:pt x="2610104" y="0"/>
                  </a:moveTo>
                  <a:lnTo>
                    <a:pt x="2687574" y="0"/>
                  </a:lnTo>
                  <a:lnTo>
                    <a:pt x="2833116" y="363220"/>
                  </a:lnTo>
                  <a:lnTo>
                    <a:pt x="2753233" y="363220"/>
                  </a:lnTo>
                  <a:lnTo>
                    <a:pt x="2721610" y="280797"/>
                  </a:lnTo>
                  <a:lnTo>
                    <a:pt x="2576322" y="280797"/>
                  </a:lnTo>
                  <a:lnTo>
                    <a:pt x="2546350" y="363220"/>
                  </a:lnTo>
                  <a:lnTo>
                    <a:pt x="2468499" y="363220"/>
                  </a:lnTo>
                  <a:lnTo>
                    <a:pt x="2610104" y="0"/>
                  </a:lnTo>
                  <a:close/>
                </a:path>
                <a:path w="5219700" h="369569">
                  <a:moveTo>
                    <a:pt x="2139950" y="0"/>
                  </a:moveTo>
                  <a:lnTo>
                    <a:pt x="2213356" y="0"/>
                  </a:lnTo>
                  <a:lnTo>
                    <a:pt x="2213356" y="143001"/>
                  </a:lnTo>
                  <a:lnTo>
                    <a:pt x="2356993" y="143001"/>
                  </a:lnTo>
                  <a:lnTo>
                    <a:pt x="2356993" y="0"/>
                  </a:lnTo>
                  <a:lnTo>
                    <a:pt x="2430399" y="0"/>
                  </a:lnTo>
                  <a:lnTo>
                    <a:pt x="2430399" y="363220"/>
                  </a:lnTo>
                  <a:lnTo>
                    <a:pt x="2356993" y="363220"/>
                  </a:lnTo>
                  <a:lnTo>
                    <a:pt x="2356993" y="204470"/>
                  </a:lnTo>
                  <a:lnTo>
                    <a:pt x="2213356" y="204470"/>
                  </a:lnTo>
                  <a:lnTo>
                    <a:pt x="2213356" y="363220"/>
                  </a:lnTo>
                  <a:lnTo>
                    <a:pt x="2139950" y="363220"/>
                  </a:lnTo>
                  <a:lnTo>
                    <a:pt x="2139950" y="0"/>
                  </a:lnTo>
                  <a:close/>
                </a:path>
                <a:path w="5219700" h="369569">
                  <a:moveTo>
                    <a:pt x="1878584" y="0"/>
                  </a:moveTo>
                  <a:lnTo>
                    <a:pt x="1956054" y="0"/>
                  </a:lnTo>
                  <a:lnTo>
                    <a:pt x="2101596" y="363220"/>
                  </a:lnTo>
                  <a:lnTo>
                    <a:pt x="2021713" y="363220"/>
                  </a:lnTo>
                  <a:lnTo>
                    <a:pt x="1990089" y="280797"/>
                  </a:lnTo>
                  <a:lnTo>
                    <a:pt x="1844802" y="280797"/>
                  </a:lnTo>
                  <a:lnTo>
                    <a:pt x="1814830" y="363220"/>
                  </a:lnTo>
                  <a:lnTo>
                    <a:pt x="1736979" y="363220"/>
                  </a:lnTo>
                  <a:lnTo>
                    <a:pt x="1878584" y="0"/>
                  </a:lnTo>
                  <a:close/>
                </a:path>
                <a:path w="5219700" h="369569">
                  <a:moveTo>
                    <a:pt x="1408430" y="0"/>
                  </a:moveTo>
                  <a:lnTo>
                    <a:pt x="1553718" y="0"/>
                  </a:lnTo>
                  <a:lnTo>
                    <a:pt x="1573885" y="216"/>
                  </a:lnTo>
                  <a:lnTo>
                    <a:pt x="1617980" y="3556"/>
                  </a:lnTo>
                  <a:lnTo>
                    <a:pt x="1655826" y="18542"/>
                  </a:lnTo>
                  <a:lnTo>
                    <a:pt x="1683765" y="48895"/>
                  </a:lnTo>
                  <a:lnTo>
                    <a:pt x="1694942" y="91439"/>
                  </a:lnTo>
                  <a:lnTo>
                    <a:pt x="1694082" y="103941"/>
                  </a:lnTo>
                  <a:lnTo>
                    <a:pt x="1673623" y="148230"/>
                  </a:lnTo>
                  <a:lnTo>
                    <a:pt x="1643888" y="170180"/>
                  </a:lnTo>
                  <a:lnTo>
                    <a:pt x="1659509" y="175893"/>
                  </a:lnTo>
                  <a:lnTo>
                    <a:pt x="1694942" y="203200"/>
                  </a:lnTo>
                  <a:lnTo>
                    <a:pt x="1711604" y="242722"/>
                  </a:lnTo>
                  <a:lnTo>
                    <a:pt x="1712722" y="257937"/>
                  </a:lnTo>
                  <a:lnTo>
                    <a:pt x="1712005" y="270246"/>
                  </a:lnTo>
                  <a:lnTo>
                    <a:pt x="1694906" y="317263"/>
                  </a:lnTo>
                  <a:lnTo>
                    <a:pt x="1659221" y="349894"/>
                  </a:lnTo>
                  <a:lnTo>
                    <a:pt x="1620520" y="360807"/>
                  </a:lnTo>
                  <a:lnTo>
                    <a:pt x="1563941" y="362914"/>
                  </a:lnTo>
                  <a:lnTo>
                    <a:pt x="1532127" y="363220"/>
                  </a:lnTo>
                  <a:lnTo>
                    <a:pt x="1408430" y="363220"/>
                  </a:lnTo>
                  <a:lnTo>
                    <a:pt x="1408430" y="0"/>
                  </a:lnTo>
                  <a:close/>
                </a:path>
                <a:path w="5219700" h="369569">
                  <a:moveTo>
                    <a:pt x="1041908" y="0"/>
                  </a:moveTo>
                  <a:lnTo>
                    <a:pt x="1115314" y="0"/>
                  </a:lnTo>
                  <a:lnTo>
                    <a:pt x="1115314" y="196723"/>
                  </a:lnTo>
                  <a:lnTo>
                    <a:pt x="1115480" y="218084"/>
                  </a:lnTo>
                  <a:lnTo>
                    <a:pt x="1117981" y="257428"/>
                  </a:lnTo>
                  <a:lnTo>
                    <a:pt x="1140460" y="293243"/>
                  </a:lnTo>
                  <a:lnTo>
                    <a:pt x="1188847" y="306705"/>
                  </a:lnTo>
                  <a:lnTo>
                    <a:pt x="1203513" y="305917"/>
                  </a:lnTo>
                  <a:lnTo>
                    <a:pt x="1243083" y="287264"/>
                  </a:lnTo>
                  <a:lnTo>
                    <a:pt x="1257474" y="237966"/>
                  </a:lnTo>
                  <a:lnTo>
                    <a:pt x="1258316" y="200913"/>
                  </a:lnTo>
                  <a:lnTo>
                    <a:pt x="1258316" y="0"/>
                  </a:lnTo>
                  <a:lnTo>
                    <a:pt x="1331595" y="0"/>
                  </a:lnTo>
                  <a:lnTo>
                    <a:pt x="1331595" y="190753"/>
                  </a:lnTo>
                  <a:lnTo>
                    <a:pt x="1331233" y="221095"/>
                  </a:lnTo>
                  <a:lnTo>
                    <a:pt x="1328273" y="267299"/>
                  </a:lnTo>
                  <a:lnTo>
                    <a:pt x="1317228" y="308149"/>
                  </a:lnTo>
                  <a:lnTo>
                    <a:pt x="1285097" y="345503"/>
                  </a:lnTo>
                  <a:lnTo>
                    <a:pt x="1246604" y="363227"/>
                  </a:lnTo>
                  <a:lnTo>
                    <a:pt x="1191133" y="369443"/>
                  </a:lnTo>
                  <a:lnTo>
                    <a:pt x="1166699" y="368700"/>
                  </a:lnTo>
                  <a:lnTo>
                    <a:pt x="1127214" y="362692"/>
                  </a:lnTo>
                  <a:lnTo>
                    <a:pt x="1088120" y="343582"/>
                  </a:lnTo>
                  <a:lnTo>
                    <a:pt x="1056767" y="306562"/>
                  </a:lnTo>
                  <a:lnTo>
                    <a:pt x="1045979" y="268525"/>
                  </a:lnTo>
                  <a:lnTo>
                    <a:pt x="1042360" y="222424"/>
                  </a:lnTo>
                  <a:lnTo>
                    <a:pt x="1041908" y="193801"/>
                  </a:lnTo>
                  <a:lnTo>
                    <a:pt x="1041908" y="0"/>
                  </a:lnTo>
                  <a:close/>
                </a:path>
                <a:path w="5219700" h="369569">
                  <a:moveTo>
                    <a:pt x="676910" y="0"/>
                  </a:moveTo>
                  <a:lnTo>
                    <a:pt x="831342" y="0"/>
                  </a:lnTo>
                  <a:lnTo>
                    <a:pt x="858416" y="617"/>
                  </a:lnTo>
                  <a:lnTo>
                    <a:pt x="900707" y="5518"/>
                  </a:lnTo>
                  <a:lnTo>
                    <a:pt x="939688" y="23367"/>
                  </a:lnTo>
                  <a:lnTo>
                    <a:pt x="965142" y="57527"/>
                  </a:lnTo>
                  <a:lnTo>
                    <a:pt x="974090" y="101853"/>
                  </a:lnTo>
                  <a:lnTo>
                    <a:pt x="972569" y="121374"/>
                  </a:lnTo>
                  <a:lnTo>
                    <a:pt x="949960" y="169290"/>
                  </a:lnTo>
                  <a:lnTo>
                    <a:pt x="900560" y="198205"/>
                  </a:lnTo>
                  <a:lnTo>
                    <a:pt x="878078" y="202946"/>
                  </a:lnTo>
                  <a:lnTo>
                    <a:pt x="889462" y="210065"/>
                  </a:lnTo>
                  <a:lnTo>
                    <a:pt x="925851" y="243330"/>
                  </a:lnTo>
                  <a:lnTo>
                    <a:pt x="959231" y="292353"/>
                  </a:lnTo>
                  <a:lnTo>
                    <a:pt x="1003554" y="363220"/>
                  </a:lnTo>
                  <a:lnTo>
                    <a:pt x="915797" y="363220"/>
                  </a:lnTo>
                  <a:lnTo>
                    <a:pt x="862838" y="284225"/>
                  </a:lnTo>
                  <a:lnTo>
                    <a:pt x="849784" y="264959"/>
                  </a:lnTo>
                  <a:lnTo>
                    <a:pt x="824103" y="230759"/>
                  </a:lnTo>
                  <a:lnTo>
                    <a:pt x="786971" y="212613"/>
                  </a:lnTo>
                  <a:lnTo>
                    <a:pt x="765175" y="211582"/>
                  </a:lnTo>
                  <a:lnTo>
                    <a:pt x="750316" y="211582"/>
                  </a:lnTo>
                  <a:lnTo>
                    <a:pt x="750316" y="363220"/>
                  </a:lnTo>
                  <a:lnTo>
                    <a:pt x="676910" y="363220"/>
                  </a:lnTo>
                  <a:lnTo>
                    <a:pt x="676910" y="0"/>
                  </a:lnTo>
                  <a:close/>
                </a:path>
                <a:path w="5219700" h="369569">
                  <a:moveTo>
                    <a:pt x="338328" y="0"/>
                  </a:moveTo>
                  <a:lnTo>
                    <a:pt x="607695" y="0"/>
                  </a:lnTo>
                  <a:lnTo>
                    <a:pt x="607695" y="61468"/>
                  </a:lnTo>
                  <a:lnTo>
                    <a:pt x="411734" y="61468"/>
                  </a:lnTo>
                  <a:lnTo>
                    <a:pt x="411734" y="141986"/>
                  </a:lnTo>
                  <a:lnTo>
                    <a:pt x="594106" y="141986"/>
                  </a:lnTo>
                  <a:lnTo>
                    <a:pt x="594106" y="203200"/>
                  </a:lnTo>
                  <a:lnTo>
                    <a:pt x="411734" y="203200"/>
                  </a:lnTo>
                  <a:lnTo>
                    <a:pt x="411734" y="302006"/>
                  </a:lnTo>
                  <a:lnTo>
                    <a:pt x="614680" y="302006"/>
                  </a:lnTo>
                  <a:lnTo>
                    <a:pt x="614680" y="363220"/>
                  </a:lnTo>
                  <a:lnTo>
                    <a:pt x="338328" y="363220"/>
                  </a:lnTo>
                  <a:lnTo>
                    <a:pt x="338328" y="0"/>
                  </a:lnTo>
                  <a:close/>
                </a:path>
                <a:path w="5219700" h="369569">
                  <a:moveTo>
                    <a:pt x="0" y="0"/>
                  </a:moveTo>
                  <a:lnTo>
                    <a:pt x="117729" y="0"/>
                  </a:lnTo>
                  <a:lnTo>
                    <a:pt x="148256" y="335"/>
                  </a:lnTo>
                  <a:lnTo>
                    <a:pt x="191881" y="3053"/>
                  </a:lnTo>
                  <a:lnTo>
                    <a:pt x="233648" y="18430"/>
                  </a:lnTo>
                  <a:lnTo>
                    <a:pt x="266416" y="55717"/>
                  </a:lnTo>
                  <a:lnTo>
                    <a:pt x="278257" y="111760"/>
                  </a:lnTo>
                  <a:lnTo>
                    <a:pt x="277496" y="127783"/>
                  </a:lnTo>
                  <a:lnTo>
                    <a:pt x="266192" y="168021"/>
                  </a:lnTo>
                  <a:lnTo>
                    <a:pt x="235331" y="203835"/>
                  </a:lnTo>
                  <a:lnTo>
                    <a:pt x="197231" y="220980"/>
                  </a:lnTo>
                  <a:lnTo>
                    <a:pt x="144617" y="225873"/>
                  </a:lnTo>
                  <a:lnTo>
                    <a:pt x="121158" y="226187"/>
                  </a:lnTo>
                  <a:lnTo>
                    <a:pt x="73406" y="226187"/>
                  </a:lnTo>
                  <a:lnTo>
                    <a:pt x="73406" y="363220"/>
                  </a:lnTo>
                  <a:lnTo>
                    <a:pt x="0" y="36322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1335" y="1238859"/>
            <a:ext cx="8376284" cy="1397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1.	Perubahan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fisik</a:t>
            </a:r>
            <a:endParaRPr sz="2000">
              <a:latin typeface="Arial MT"/>
              <a:cs typeface="Arial MT"/>
            </a:endParaRPr>
          </a:p>
          <a:p>
            <a:pPr marL="376555" marR="5080">
              <a:lnSpc>
                <a:spcPct val="150000"/>
              </a:lnSpc>
              <a:tabLst>
                <a:tab pos="2764790" algn="l"/>
                <a:tab pos="3429635" algn="l"/>
                <a:tab pos="5126355" algn="l"/>
                <a:tab pos="5594350" algn="l"/>
                <a:tab pos="6229350" algn="l"/>
                <a:tab pos="7263130" algn="l"/>
              </a:tabLst>
            </a:pPr>
            <a:r>
              <a:rPr sz="2000" dirty="0">
                <a:latin typeface="Arial MT"/>
                <a:cs typeface="Arial MT"/>
              </a:rPr>
              <a:t>Ber</a:t>
            </a:r>
            <a:r>
              <a:rPr sz="2000" spc="5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ifat 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</a:t>
            </a:r>
            <a:r>
              <a:rPr sz="2000" spc="5" dirty="0">
                <a:latin typeface="Arial MT"/>
                <a:cs typeface="Arial MT"/>
              </a:rPr>
              <a:t>e</a:t>
            </a:r>
            <a:r>
              <a:rPr sz="2000" spc="-15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ent</a:t>
            </a:r>
            <a:r>
              <a:rPr sz="2000" spc="-1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ra,	tid</a:t>
            </a:r>
            <a:r>
              <a:rPr sz="2000" spc="-1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k	m</a:t>
            </a:r>
            <a:r>
              <a:rPr sz="2000" spc="-1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ng</a:t>
            </a:r>
            <a:r>
              <a:rPr sz="2000" spc="-10" dirty="0">
                <a:latin typeface="Arial MT"/>
                <a:cs typeface="Arial MT"/>
              </a:rPr>
              <a:t>h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ilkan	z</a:t>
            </a:r>
            <a:r>
              <a:rPr sz="2000" spc="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t	b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ru	</a:t>
            </a:r>
            <a:r>
              <a:rPr sz="2000" spc="-10" dirty="0">
                <a:latin typeface="Arial MT"/>
                <a:cs typeface="Arial MT"/>
              </a:rPr>
              <a:t>(</a:t>
            </a:r>
            <a:r>
              <a:rPr sz="2000" dirty="0">
                <a:latin typeface="Arial MT"/>
                <a:cs typeface="Arial MT"/>
              </a:rPr>
              <a:t>par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ikel	</a:t>
            </a:r>
            <a:r>
              <a:rPr sz="2000" spc="-10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15" dirty="0">
                <a:latin typeface="Arial MT"/>
                <a:cs typeface="Arial MT"/>
              </a:rPr>
              <a:t>y</a:t>
            </a:r>
            <a:r>
              <a:rPr sz="2000" dirty="0">
                <a:latin typeface="Arial MT"/>
                <a:cs typeface="Arial MT"/>
              </a:rPr>
              <a:t>u</a:t>
            </a:r>
            <a:r>
              <a:rPr sz="2000" spc="5" dirty="0">
                <a:latin typeface="Arial MT"/>
                <a:cs typeface="Arial MT"/>
              </a:rPr>
              <a:t>s</a:t>
            </a:r>
            <a:r>
              <a:rPr sz="2000" spc="-10" dirty="0">
                <a:latin typeface="Arial MT"/>
                <a:cs typeface="Arial MT"/>
              </a:rPr>
              <a:t>u</a:t>
            </a:r>
            <a:r>
              <a:rPr sz="2000" dirty="0">
                <a:latin typeface="Arial MT"/>
                <a:cs typeface="Arial MT"/>
              </a:rPr>
              <a:t>n  sama)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berubah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hanya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wujud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ukuran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zat.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7627" y="3251073"/>
            <a:ext cx="2736341" cy="246049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27982" y="3251187"/>
            <a:ext cx="2592323" cy="24516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1475" y="494030"/>
            <a:ext cx="5245735" cy="598170"/>
            <a:chOff x="1961475" y="494030"/>
            <a:chExt cx="5245735" cy="598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1475" y="853454"/>
              <a:ext cx="5245434" cy="238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4215" y="498602"/>
              <a:ext cx="5219192" cy="3694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1479" y="698881"/>
              <a:ext cx="164211" cy="1062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41623" y="583311"/>
              <a:ext cx="2132330" cy="135255"/>
            </a:xfrm>
            <a:custGeom>
              <a:avLst/>
              <a:gdLst/>
              <a:ahLst/>
              <a:cxnLst/>
              <a:rect l="l" t="t" r="r" b="b"/>
              <a:pathLst>
                <a:path w="2132329" h="135254">
                  <a:moveTo>
                    <a:pt x="2082038" y="0"/>
                  </a:moveTo>
                  <a:lnTo>
                    <a:pt x="2033015" y="134874"/>
                  </a:lnTo>
                  <a:lnTo>
                    <a:pt x="2132076" y="134874"/>
                  </a:lnTo>
                  <a:lnTo>
                    <a:pt x="2082038" y="0"/>
                  </a:lnTo>
                  <a:close/>
                </a:path>
                <a:path w="2132329" h="135254">
                  <a:moveTo>
                    <a:pt x="780541" y="0"/>
                  </a:moveTo>
                  <a:lnTo>
                    <a:pt x="731519" y="134874"/>
                  </a:lnTo>
                  <a:lnTo>
                    <a:pt x="830579" y="134874"/>
                  </a:lnTo>
                  <a:lnTo>
                    <a:pt x="780541" y="0"/>
                  </a:lnTo>
                  <a:close/>
                </a:path>
                <a:path w="2132329" h="135254">
                  <a:moveTo>
                    <a:pt x="49022" y="0"/>
                  </a:moveTo>
                  <a:lnTo>
                    <a:pt x="0" y="134874"/>
                  </a:lnTo>
                  <a:lnTo>
                    <a:pt x="99060" y="134874"/>
                  </a:lnTo>
                  <a:lnTo>
                    <a:pt x="4902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5615" y="555498"/>
              <a:ext cx="157226" cy="1013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9959" y="555498"/>
              <a:ext cx="157226" cy="1013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3049" y="555498"/>
              <a:ext cx="138430" cy="1121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1479" y="554482"/>
              <a:ext cx="150876" cy="930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74215" y="498602"/>
              <a:ext cx="5219700" cy="369570"/>
            </a:xfrm>
            <a:custGeom>
              <a:avLst/>
              <a:gdLst/>
              <a:ahLst/>
              <a:cxnLst/>
              <a:rect l="l" t="t" r="r" b="b"/>
              <a:pathLst>
                <a:path w="5219700" h="369569">
                  <a:moveTo>
                    <a:pt x="5145913" y="0"/>
                  </a:moveTo>
                  <a:lnTo>
                    <a:pt x="5219192" y="0"/>
                  </a:lnTo>
                  <a:lnTo>
                    <a:pt x="5219192" y="363220"/>
                  </a:lnTo>
                  <a:lnTo>
                    <a:pt x="5145913" y="363220"/>
                  </a:lnTo>
                  <a:lnTo>
                    <a:pt x="5145913" y="0"/>
                  </a:lnTo>
                  <a:close/>
                </a:path>
                <a:path w="5219700" h="369569">
                  <a:moveTo>
                    <a:pt x="4782566" y="0"/>
                  </a:moveTo>
                  <a:lnTo>
                    <a:pt x="4936998" y="0"/>
                  </a:lnTo>
                  <a:lnTo>
                    <a:pt x="4964072" y="617"/>
                  </a:lnTo>
                  <a:lnTo>
                    <a:pt x="5006363" y="5518"/>
                  </a:lnTo>
                  <a:lnTo>
                    <a:pt x="5045344" y="23367"/>
                  </a:lnTo>
                  <a:lnTo>
                    <a:pt x="5070798" y="57527"/>
                  </a:lnTo>
                  <a:lnTo>
                    <a:pt x="5079745" y="101853"/>
                  </a:lnTo>
                  <a:lnTo>
                    <a:pt x="5078225" y="121374"/>
                  </a:lnTo>
                  <a:lnTo>
                    <a:pt x="5055616" y="169290"/>
                  </a:lnTo>
                  <a:lnTo>
                    <a:pt x="5006216" y="198205"/>
                  </a:lnTo>
                  <a:lnTo>
                    <a:pt x="4983734" y="202946"/>
                  </a:lnTo>
                  <a:lnTo>
                    <a:pt x="4995118" y="210065"/>
                  </a:lnTo>
                  <a:lnTo>
                    <a:pt x="5031507" y="243330"/>
                  </a:lnTo>
                  <a:lnTo>
                    <a:pt x="5064887" y="292353"/>
                  </a:lnTo>
                  <a:lnTo>
                    <a:pt x="5109210" y="363220"/>
                  </a:lnTo>
                  <a:lnTo>
                    <a:pt x="5021453" y="363220"/>
                  </a:lnTo>
                  <a:lnTo>
                    <a:pt x="4968494" y="284225"/>
                  </a:lnTo>
                  <a:lnTo>
                    <a:pt x="4955440" y="264959"/>
                  </a:lnTo>
                  <a:lnTo>
                    <a:pt x="4929759" y="230759"/>
                  </a:lnTo>
                  <a:lnTo>
                    <a:pt x="4892627" y="212613"/>
                  </a:lnTo>
                  <a:lnTo>
                    <a:pt x="4870831" y="211582"/>
                  </a:lnTo>
                  <a:lnTo>
                    <a:pt x="4855971" y="211582"/>
                  </a:lnTo>
                  <a:lnTo>
                    <a:pt x="4855971" y="363220"/>
                  </a:lnTo>
                  <a:lnTo>
                    <a:pt x="4782566" y="363220"/>
                  </a:lnTo>
                  <a:lnTo>
                    <a:pt x="4782566" y="0"/>
                  </a:lnTo>
                  <a:close/>
                </a:path>
                <a:path w="5219700" h="369569">
                  <a:moveTo>
                    <a:pt x="4443984" y="0"/>
                  </a:moveTo>
                  <a:lnTo>
                    <a:pt x="4713351" y="0"/>
                  </a:lnTo>
                  <a:lnTo>
                    <a:pt x="4713351" y="61468"/>
                  </a:lnTo>
                  <a:lnTo>
                    <a:pt x="4517390" y="61468"/>
                  </a:lnTo>
                  <a:lnTo>
                    <a:pt x="4517390" y="141986"/>
                  </a:lnTo>
                  <a:lnTo>
                    <a:pt x="4699762" y="141986"/>
                  </a:lnTo>
                  <a:lnTo>
                    <a:pt x="4699762" y="203200"/>
                  </a:lnTo>
                  <a:lnTo>
                    <a:pt x="4517390" y="203200"/>
                  </a:lnTo>
                  <a:lnTo>
                    <a:pt x="4517390" y="302006"/>
                  </a:lnTo>
                  <a:lnTo>
                    <a:pt x="4720336" y="302006"/>
                  </a:lnTo>
                  <a:lnTo>
                    <a:pt x="4720336" y="363220"/>
                  </a:lnTo>
                  <a:lnTo>
                    <a:pt x="4443984" y="363220"/>
                  </a:lnTo>
                  <a:lnTo>
                    <a:pt x="4443984" y="0"/>
                  </a:lnTo>
                  <a:close/>
                </a:path>
                <a:path w="5219700" h="369569">
                  <a:moveTo>
                    <a:pt x="4108577" y="0"/>
                  </a:moveTo>
                  <a:lnTo>
                    <a:pt x="4397248" y="0"/>
                  </a:lnTo>
                  <a:lnTo>
                    <a:pt x="4397248" y="61468"/>
                  </a:lnTo>
                  <a:lnTo>
                    <a:pt x="4289806" y="61468"/>
                  </a:lnTo>
                  <a:lnTo>
                    <a:pt x="4289806" y="363220"/>
                  </a:lnTo>
                  <a:lnTo>
                    <a:pt x="4216400" y="363220"/>
                  </a:lnTo>
                  <a:lnTo>
                    <a:pt x="4216400" y="61468"/>
                  </a:lnTo>
                  <a:lnTo>
                    <a:pt x="4108577" y="61468"/>
                  </a:lnTo>
                  <a:lnTo>
                    <a:pt x="4108577" y="0"/>
                  </a:lnTo>
                  <a:close/>
                </a:path>
                <a:path w="5219700" h="369569">
                  <a:moveTo>
                    <a:pt x="3911600" y="0"/>
                  </a:moveTo>
                  <a:lnTo>
                    <a:pt x="3989070" y="0"/>
                  </a:lnTo>
                  <a:lnTo>
                    <a:pt x="4134612" y="363220"/>
                  </a:lnTo>
                  <a:lnTo>
                    <a:pt x="4054729" y="363220"/>
                  </a:lnTo>
                  <a:lnTo>
                    <a:pt x="4023106" y="280797"/>
                  </a:lnTo>
                  <a:lnTo>
                    <a:pt x="3877818" y="280797"/>
                  </a:lnTo>
                  <a:lnTo>
                    <a:pt x="3847846" y="363220"/>
                  </a:lnTo>
                  <a:lnTo>
                    <a:pt x="3769995" y="363220"/>
                  </a:lnTo>
                  <a:lnTo>
                    <a:pt x="3911600" y="0"/>
                  </a:lnTo>
                  <a:close/>
                </a:path>
                <a:path w="5219700" h="369569">
                  <a:moveTo>
                    <a:pt x="3383788" y="0"/>
                  </a:moveTo>
                  <a:lnTo>
                    <a:pt x="3493643" y="0"/>
                  </a:lnTo>
                  <a:lnTo>
                    <a:pt x="3559556" y="247776"/>
                  </a:lnTo>
                  <a:lnTo>
                    <a:pt x="3624707" y="0"/>
                  </a:lnTo>
                  <a:lnTo>
                    <a:pt x="3734689" y="0"/>
                  </a:lnTo>
                  <a:lnTo>
                    <a:pt x="3734689" y="363220"/>
                  </a:lnTo>
                  <a:lnTo>
                    <a:pt x="3666617" y="363220"/>
                  </a:lnTo>
                  <a:lnTo>
                    <a:pt x="3666617" y="77343"/>
                  </a:lnTo>
                  <a:lnTo>
                    <a:pt x="3594481" y="363220"/>
                  </a:lnTo>
                  <a:lnTo>
                    <a:pt x="3523869" y="363220"/>
                  </a:lnTo>
                  <a:lnTo>
                    <a:pt x="3451987" y="77343"/>
                  </a:lnTo>
                  <a:lnTo>
                    <a:pt x="3451987" y="363220"/>
                  </a:lnTo>
                  <a:lnTo>
                    <a:pt x="3383788" y="363220"/>
                  </a:lnTo>
                  <a:lnTo>
                    <a:pt x="3383788" y="0"/>
                  </a:lnTo>
                  <a:close/>
                </a:path>
                <a:path w="5219700" h="369569">
                  <a:moveTo>
                    <a:pt x="2871978" y="0"/>
                  </a:moveTo>
                  <a:lnTo>
                    <a:pt x="2943352" y="0"/>
                  </a:lnTo>
                  <a:lnTo>
                    <a:pt x="3092069" y="242570"/>
                  </a:lnTo>
                  <a:lnTo>
                    <a:pt x="3092069" y="0"/>
                  </a:lnTo>
                  <a:lnTo>
                    <a:pt x="3160141" y="0"/>
                  </a:lnTo>
                  <a:lnTo>
                    <a:pt x="3160141" y="363220"/>
                  </a:lnTo>
                  <a:lnTo>
                    <a:pt x="3086608" y="363220"/>
                  </a:lnTo>
                  <a:lnTo>
                    <a:pt x="2940177" y="126364"/>
                  </a:lnTo>
                  <a:lnTo>
                    <a:pt x="2940177" y="363220"/>
                  </a:lnTo>
                  <a:lnTo>
                    <a:pt x="2871978" y="363220"/>
                  </a:lnTo>
                  <a:lnTo>
                    <a:pt x="2871978" y="0"/>
                  </a:lnTo>
                  <a:close/>
                </a:path>
                <a:path w="5219700" h="369569">
                  <a:moveTo>
                    <a:pt x="2610104" y="0"/>
                  </a:moveTo>
                  <a:lnTo>
                    <a:pt x="2687574" y="0"/>
                  </a:lnTo>
                  <a:lnTo>
                    <a:pt x="2833116" y="363220"/>
                  </a:lnTo>
                  <a:lnTo>
                    <a:pt x="2753233" y="363220"/>
                  </a:lnTo>
                  <a:lnTo>
                    <a:pt x="2721610" y="280797"/>
                  </a:lnTo>
                  <a:lnTo>
                    <a:pt x="2576322" y="280797"/>
                  </a:lnTo>
                  <a:lnTo>
                    <a:pt x="2546350" y="363220"/>
                  </a:lnTo>
                  <a:lnTo>
                    <a:pt x="2468499" y="363220"/>
                  </a:lnTo>
                  <a:lnTo>
                    <a:pt x="2610104" y="0"/>
                  </a:lnTo>
                  <a:close/>
                </a:path>
                <a:path w="5219700" h="369569">
                  <a:moveTo>
                    <a:pt x="2139950" y="0"/>
                  </a:moveTo>
                  <a:lnTo>
                    <a:pt x="2213356" y="0"/>
                  </a:lnTo>
                  <a:lnTo>
                    <a:pt x="2213356" y="143001"/>
                  </a:lnTo>
                  <a:lnTo>
                    <a:pt x="2356993" y="143001"/>
                  </a:lnTo>
                  <a:lnTo>
                    <a:pt x="2356993" y="0"/>
                  </a:lnTo>
                  <a:lnTo>
                    <a:pt x="2430399" y="0"/>
                  </a:lnTo>
                  <a:lnTo>
                    <a:pt x="2430399" y="363220"/>
                  </a:lnTo>
                  <a:lnTo>
                    <a:pt x="2356993" y="363220"/>
                  </a:lnTo>
                  <a:lnTo>
                    <a:pt x="2356993" y="204470"/>
                  </a:lnTo>
                  <a:lnTo>
                    <a:pt x="2213356" y="204470"/>
                  </a:lnTo>
                  <a:lnTo>
                    <a:pt x="2213356" y="363220"/>
                  </a:lnTo>
                  <a:lnTo>
                    <a:pt x="2139950" y="363220"/>
                  </a:lnTo>
                  <a:lnTo>
                    <a:pt x="2139950" y="0"/>
                  </a:lnTo>
                  <a:close/>
                </a:path>
                <a:path w="5219700" h="369569">
                  <a:moveTo>
                    <a:pt x="1878584" y="0"/>
                  </a:moveTo>
                  <a:lnTo>
                    <a:pt x="1956054" y="0"/>
                  </a:lnTo>
                  <a:lnTo>
                    <a:pt x="2101596" y="363220"/>
                  </a:lnTo>
                  <a:lnTo>
                    <a:pt x="2021713" y="363220"/>
                  </a:lnTo>
                  <a:lnTo>
                    <a:pt x="1990089" y="280797"/>
                  </a:lnTo>
                  <a:lnTo>
                    <a:pt x="1844802" y="280797"/>
                  </a:lnTo>
                  <a:lnTo>
                    <a:pt x="1814830" y="363220"/>
                  </a:lnTo>
                  <a:lnTo>
                    <a:pt x="1736979" y="363220"/>
                  </a:lnTo>
                  <a:lnTo>
                    <a:pt x="1878584" y="0"/>
                  </a:lnTo>
                  <a:close/>
                </a:path>
                <a:path w="5219700" h="369569">
                  <a:moveTo>
                    <a:pt x="1408430" y="0"/>
                  </a:moveTo>
                  <a:lnTo>
                    <a:pt x="1553718" y="0"/>
                  </a:lnTo>
                  <a:lnTo>
                    <a:pt x="1573885" y="216"/>
                  </a:lnTo>
                  <a:lnTo>
                    <a:pt x="1617980" y="3556"/>
                  </a:lnTo>
                  <a:lnTo>
                    <a:pt x="1655826" y="18542"/>
                  </a:lnTo>
                  <a:lnTo>
                    <a:pt x="1683765" y="48895"/>
                  </a:lnTo>
                  <a:lnTo>
                    <a:pt x="1694942" y="91439"/>
                  </a:lnTo>
                  <a:lnTo>
                    <a:pt x="1694082" y="103941"/>
                  </a:lnTo>
                  <a:lnTo>
                    <a:pt x="1673623" y="148230"/>
                  </a:lnTo>
                  <a:lnTo>
                    <a:pt x="1643888" y="170180"/>
                  </a:lnTo>
                  <a:lnTo>
                    <a:pt x="1659509" y="175893"/>
                  </a:lnTo>
                  <a:lnTo>
                    <a:pt x="1694942" y="203200"/>
                  </a:lnTo>
                  <a:lnTo>
                    <a:pt x="1711604" y="242722"/>
                  </a:lnTo>
                  <a:lnTo>
                    <a:pt x="1712722" y="257937"/>
                  </a:lnTo>
                  <a:lnTo>
                    <a:pt x="1712005" y="270246"/>
                  </a:lnTo>
                  <a:lnTo>
                    <a:pt x="1694906" y="317263"/>
                  </a:lnTo>
                  <a:lnTo>
                    <a:pt x="1659221" y="349894"/>
                  </a:lnTo>
                  <a:lnTo>
                    <a:pt x="1620520" y="360807"/>
                  </a:lnTo>
                  <a:lnTo>
                    <a:pt x="1563941" y="362914"/>
                  </a:lnTo>
                  <a:lnTo>
                    <a:pt x="1532127" y="363220"/>
                  </a:lnTo>
                  <a:lnTo>
                    <a:pt x="1408430" y="363220"/>
                  </a:lnTo>
                  <a:lnTo>
                    <a:pt x="1408430" y="0"/>
                  </a:lnTo>
                  <a:close/>
                </a:path>
                <a:path w="5219700" h="369569">
                  <a:moveTo>
                    <a:pt x="1041908" y="0"/>
                  </a:moveTo>
                  <a:lnTo>
                    <a:pt x="1115314" y="0"/>
                  </a:lnTo>
                  <a:lnTo>
                    <a:pt x="1115314" y="196723"/>
                  </a:lnTo>
                  <a:lnTo>
                    <a:pt x="1115480" y="218084"/>
                  </a:lnTo>
                  <a:lnTo>
                    <a:pt x="1117981" y="257428"/>
                  </a:lnTo>
                  <a:lnTo>
                    <a:pt x="1140460" y="293243"/>
                  </a:lnTo>
                  <a:lnTo>
                    <a:pt x="1188847" y="306705"/>
                  </a:lnTo>
                  <a:lnTo>
                    <a:pt x="1203513" y="305917"/>
                  </a:lnTo>
                  <a:lnTo>
                    <a:pt x="1243083" y="287264"/>
                  </a:lnTo>
                  <a:lnTo>
                    <a:pt x="1257474" y="237966"/>
                  </a:lnTo>
                  <a:lnTo>
                    <a:pt x="1258316" y="200913"/>
                  </a:lnTo>
                  <a:lnTo>
                    <a:pt x="1258316" y="0"/>
                  </a:lnTo>
                  <a:lnTo>
                    <a:pt x="1331595" y="0"/>
                  </a:lnTo>
                  <a:lnTo>
                    <a:pt x="1331595" y="190753"/>
                  </a:lnTo>
                  <a:lnTo>
                    <a:pt x="1331233" y="221095"/>
                  </a:lnTo>
                  <a:lnTo>
                    <a:pt x="1328273" y="267299"/>
                  </a:lnTo>
                  <a:lnTo>
                    <a:pt x="1317228" y="308149"/>
                  </a:lnTo>
                  <a:lnTo>
                    <a:pt x="1285097" y="345503"/>
                  </a:lnTo>
                  <a:lnTo>
                    <a:pt x="1246604" y="363227"/>
                  </a:lnTo>
                  <a:lnTo>
                    <a:pt x="1191133" y="369443"/>
                  </a:lnTo>
                  <a:lnTo>
                    <a:pt x="1166699" y="368700"/>
                  </a:lnTo>
                  <a:lnTo>
                    <a:pt x="1127214" y="362692"/>
                  </a:lnTo>
                  <a:lnTo>
                    <a:pt x="1088120" y="343582"/>
                  </a:lnTo>
                  <a:lnTo>
                    <a:pt x="1056767" y="306562"/>
                  </a:lnTo>
                  <a:lnTo>
                    <a:pt x="1045979" y="268525"/>
                  </a:lnTo>
                  <a:lnTo>
                    <a:pt x="1042360" y="222424"/>
                  </a:lnTo>
                  <a:lnTo>
                    <a:pt x="1041908" y="193801"/>
                  </a:lnTo>
                  <a:lnTo>
                    <a:pt x="1041908" y="0"/>
                  </a:lnTo>
                  <a:close/>
                </a:path>
                <a:path w="5219700" h="369569">
                  <a:moveTo>
                    <a:pt x="676910" y="0"/>
                  </a:moveTo>
                  <a:lnTo>
                    <a:pt x="831342" y="0"/>
                  </a:lnTo>
                  <a:lnTo>
                    <a:pt x="858416" y="617"/>
                  </a:lnTo>
                  <a:lnTo>
                    <a:pt x="900707" y="5518"/>
                  </a:lnTo>
                  <a:lnTo>
                    <a:pt x="939688" y="23367"/>
                  </a:lnTo>
                  <a:lnTo>
                    <a:pt x="965142" y="57527"/>
                  </a:lnTo>
                  <a:lnTo>
                    <a:pt x="974090" y="101853"/>
                  </a:lnTo>
                  <a:lnTo>
                    <a:pt x="972569" y="121374"/>
                  </a:lnTo>
                  <a:lnTo>
                    <a:pt x="949960" y="169290"/>
                  </a:lnTo>
                  <a:lnTo>
                    <a:pt x="900560" y="198205"/>
                  </a:lnTo>
                  <a:lnTo>
                    <a:pt x="878078" y="202946"/>
                  </a:lnTo>
                  <a:lnTo>
                    <a:pt x="889462" y="210065"/>
                  </a:lnTo>
                  <a:lnTo>
                    <a:pt x="925851" y="243330"/>
                  </a:lnTo>
                  <a:lnTo>
                    <a:pt x="959231" y="292353"/>
                  </a:lnTo>
                  <a:lnTo>
                    <a:pt x="1003554" y="363220"/>
                  </a:lnTo>
                  <a:lnTo>
                    <a:pt x="915797" y="363220"/>
                  </a:lnTo>
                  <a:lnTo>
                    <a:pt x="862838" y="284225"/>
                  </a:lnTo>
                  <a:lnTo>
                    <a:pt x="849784" y="264959"/>
                  </a:lnTo>
                  <a:lnTo>
                    <a:pt x="824103" y="230759"/>
                  </a:lnTo>
                  <a:lnTo>
                    <a:pt x="786971" y="212613"/>
                  </a:lnTo>
                  <a:lnTo>
                    <a:pt x="765175" y="211582"/>
                  </a:lnTo>
                  <a:lnTo>
                    <a:pt x="750316" y="211582"/>
                  </a:lnTo>
                  <a:lnTo>
                    <a:pt x="750316" y="363220"/>
                  </a:lnTo>
                  <a:lnTo>
                    <a:pt x="676910" y="363220"/>
                  </a:lnTo>
                  <a:lnTo>
                    <a:pt x="676910" y="0"/>
                  </a:lnTo>
                  <a:close/>
                </a:path>
                <a:path w="5219700" h="369569">
                  <a:moveTo>
                    <a:pt x="338328" y="0"/>
                  </a:moveTo>
                  <a:lnTo>
                    <a:pt x="607695" y="0"/>
                  </a:lnTo>
                  <a:lnTo>
                    <a:pt x="607695" y="61468"/>
                  </a:lnTo>
                  <a:lnTo>
                    <a:pt x="411734" y="61468"/>
                  </a:lnTo>
                  <a:lnTo>
                    <a:pt x="411734" y="141986"/>
                  </a:lnTo>
                  <a:lnTo>
                    <a:pt x="594106" y="141986"/>
                  </a:lnTo>
                  <a:lnTo>
                    <a:pt x="594106" y="203200"/>
                  </a:lnTo>
                  <a:lnTo>
                    <a:pt x="411734" y="203200"/>
                  </a:lnTo>
                  <a:lnTo>
                    <a:pt x="411734" y="302006"/>
                  </a:lnTo>
                  <a:lnTo>
                    <a:pt x="614680" y="302006"/>
                  </a:lnTo>
                  <a:lnTo>
                    <a:pt x="614680" y="363220"/>
                  </a:lnTo>
                  <a:lnTo>
                    <a:pt x="338328" y="363220"/>
                  </a:lnTo>
                  <a:lnTo>
                    <a:pt x="338328" y="0"/>
                  </a:lnTo>
                  <a:close/>
                </a:path>
                <a:path w="5219700" h="369569">
                  <a:moveTo>
                    <a:pt x="0" y="0"/>
                  </a:moveTo>
                  <a:lnTo>
                    <a:pt x="117729" y="0"/>
                  </a:lnTo>
                  <a:lnTo>
                    <a:pt x="148256" y="335"/>
                  </a:lnTo>
                  <a:lnTo>
                    <a:pt x="191881" y="3053"/>
                  </a:lnTo>
                  <a:lnTo>
                    <a:pt x="233648" y="18430"/>
                  </a:lnTo>
                  <a:lnTo>
                    <a:pt x="266416" y="55717"/>
                  </a:lnTo>
                  <a:lnTo>
                    <a:pt x="278257" y="111760"/>
                  </a:lnTo>
                  <a:lnTo>
                    <a:pt x="277496" y="127783"/>
                  </a:lnTo>
                  <a:lnTo>
                    <a:pt x="266192" y="168021"/>
                  </a:lnTo>
                  <a:lnTo>
                    <a:pt x="235331" y="203835"/>
                  </a:lnTo>
                  <a:lnTo>
                    <a:pt x="197231" y="220980"/>
                  </a:lnTo>
                  <a:lnTo>
                    <a:pt x="144617" y="225873"/>
                  </a:lnTo>
                  <a:lnTo>
                    <a:pt x="121158" y="226187"/>
                  </a:lnTo>
                  <a:lnTo>
                    <a:pt x="73406" y="226187"/>
                  </a:lnTo>
                  <a:lnTo>
                    <a:pt x="73406" y="363220"/>
                  </a:lnTo>
                  <a:lnTo>
                    <a:pt x="0" y="36322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335" y="1390650"/>
            <a:ext cx="22834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3855" algn="l"/>
              </a:tabLst>
            </a:pPr>
            <a:r>
              <a:rPr dirty="0"/>
              <a:t>2.	Perubahan</a:t>
            </a:r>
            <a:r>
              <a:rPr spc="-95" dirty="0"/>
              <a:t> </a:t>
            </a:r>
            <a:r>
              <a:rPr dirty="0"/>
              <a:t>kimia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algn="just">
              <a:lnSpc>
                <a:spcPct val="150000"/>
              </a:lnSpc>
              <a:spcBef>
                <a:spcPts val="100"/>
              </a:spcBef>
            </a:pPr>
            <a:r>
              <a:rPr dirty="0"/>
              <a:t>Perubahan</a:t>
            </a:r>
            <a:r>
              <a:rPr spc="5" dirty="0"/>
              <a:t> </a:t>
            </a:r>
            <a:r>
              <a:rPr dirty="0"/>
              <a:t>bersifat</a:t>
            </a:r>
            <a:r>
              <a:rPr spc="5" dirty="0"/>
              <a:t> </a:t>
            </a:r>
            <a:r>
              <a:rPr spc="-5" dirty="0"/>
              <a:t>permanen,</a:t>
            </a:r>
            <a:r>
              <a:rPr dirty="0"/>
              <a:t> </a:t>
            </a:r>
            <a:r>
              <a:rPr spc="-5" dirty="0"/>
              <a:t>terjadi</a:t>
            </a:r>
            <a:r>
              <a:rPr dirty="0"/>
              <a:t> </a:t>
            </a:r>
            <a:r>
              <a:rPr spc="-5" dirty="0"/>
              <a:t>perubahan</a:t>
            </a:r>
            <a:r>
              <a:rPr dirty="0"/>
              <a:t> susunan</a:t>
            </a:r>
            <a:r>
              <a:rPr spc="5" dirty="0"/>
              <a:t> </a:t>
            </a:r>
            <a:r>
              <a:rPr spc="-5" dirty="0"/>
              <a:t>zat, </a:t>
            </a:r>
            <a:r>
              <a:rPr dirty="0"/>
              <a:t> </a:t>
            </a:r>
            <a:r>
              <a:rPr spc="-5" dirty="0"/>
              <a:t>menghasilkan</a:t>
            </a:r>
            <a:r>
              <a:rPr dirty="0"/>
              <a:t> zat </a:t>
            </a:r>
            <a:r>
              <a:rPr spc="-5" dirty="0"/>
              <a:t>baru.</a:t>
            </a:r>
            <a:r>
              <a:rPr dirty="0"/>
              <a:t> Biasanya</a:t>
            </a:r>
            <a:r>
              <a:rPr spc="5" dirty="0"/>
              <a:t> </a:t>
            </a:r>
            <a:r>
              <a:rPr spc="-5" dirty="0"/>
              <a:t>disertai</a:t>
            </a:r>
            <a:r>
              <a:rPr dirty="0"/>
              <a:t> dengan suatu</a:t>
            </a:r>
            <a:r>
              <a:rPr spc="5" dirty="0"/>
              <a:t> </a:t>
            </a:r>
            <a:r>
              <a:rPr spc="-5" dirty="0"/>
              <a:t>perubahan </a:t>
            </a:r>
            <a:r>
              <a:rPr dirty="0"/>
              <a:t> yang</a:t>
            </a:r>
            <a:r>
              <a:rPr spc="5" dirty="0"/>
              <a:t> </a:t>
            </a:r>
            <a:r>
              <a:rPr spc="-5" dirty="0"/>
              <a:t>dapat</a:t>
            </a:r>
            <a:r>
              <a:rPr dirty="0"/>
              <a:t> diamati,</a:t>
            </a:r>
            <a:r>
              <a:rPr spc="5" dirty="0"/>
              <a:t> </a:t>
            </a:r>
            <a:r>
              <a:rPr spc="-5" dirty="0"/>
              <a:t>yaitu</a:t>
            </a:r>
            <a:r>
              <a:rPr dirty="0"/>
              <a:t> adanya</a:t>
            </a:r>
            <a:r>
              <a:rPr spc="5" dirty="0"/>
              <a:t> </a:t>
            </a:r>
            <a:r>
              <a:rPr dirty="0"/>
              <a:t>gelembung</a:t>
            </a:r>
            <a:r>
              <a:rPr spc="5" dirty="0"/>
              <a:t> </a:t>
            </a:r>
            <a:r>
              <a:rPr spc="-5" dirty="0"/>
              <a:t>gas,terbentuknya </a:t>
            </a:r>
            <a:r>
              <a:rPr dirty="0"/>
              <a:t> endapan,terjadi</a:t>
            </a:r>
            <a:r>
              <a:rPr spc="-35" dirty="0"/>
              <a:t> </a:t>
            </a:r>
            <a:r>
              <a:rPr dirty="0"/>
              <a:t>perubahan</a:t>
            </a:r>
            <a:r>
              <a:rPr spc="-35" dirty="0"/>
              <a:t> </a:t>
            </a:r>
            <a:r>
              <a:rPr dirty="0"/>
              <a:t>warna,</a:t>
            </a:r>
            <a:r>
              <a:rPr spc="-40" dirty="0"/>
              <a:t> </a:t>
            </a:r>
            <a:r>
              <a:rPr dirty="0"/>
              <a:t>terjadi</a:t>
            </a:r>
            <a:r>
              <a:rPr spc="-10" dirty="0"/>
              <a:t> </a:t>
            </a:r>
            <a:r>
              <a:rPr dirty="0"/>
              <a:t>perubahan</a:t>
            </a:r>
            <a:r>
              <a:rPr spc="-35" dirty="0"/>
              <a:t> </a:t>
            </a:r>
            <a:r>
              <a:rPr dirty="0"/>
              <a:t>suhu.</a:t>
            </a:r>
          </a:p>
          <a:p>
            <a:pPr marL="25400">
              <a:lnSpc>
                <a:spcPct val="100000"/>
              </a:lnSpc>
              <a:spcBef>
                <a:spcPts val="1200"/>
              </a:spcBef>
            </a:pPr>
            <a:r>
              <a:rPr dirty="0"/>
              <a:t>Contoh:</a:t>
            </a:r>
          </a:p>
          <a:p>
            <a:pPr marL="327025" marR="2572385" indent="34925">
              <a:lnSpc>
                <a:spcPct val="191600"/>
              </a:lnSpc>
              <a:spcBef>
                <a:spcPts val="484"/>
              </a:spcBef>
              <a:tabLst>
                <a:tab pos="2190750" algn="l"/>
                <a:tab pos="2653030" algn="l"/>
                <a:tab pos="2842895" algn="l"/>
                <a:tab pos="3373754" algn="l"/>
              </a:tabLst>
            </a:pPr>
            <a:r>
              <a:rPr sz="2400" dirty="0">
                <a:latin typeface="Calibri"/>
                <a:cs typeface="Calibri"/>
              </a:rPr>
              <a:t>Na(s)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spc="-7" baseline="-20833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O(l)	</a:t>
            </a:r>
            <a:r>
              <a:rPr sz="2400" dirty="0">
                <a:latin typeface="Wingdings"/>
                <a:cs typeface="Wingdings"/>
              </a:rPr>
              <a:t>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alibri"/>
                <a:cs typeface="Calibri"/>
              </a:rPr>
              <a:t>NaOH(aq) + H</a:t>
            </a:r>
            <a:r>
              <a:rPr sz="2400" baseline="-20833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(g)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Mg(s)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spc="-15" baseline="-20833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CO</a:t>
            </a:r>
            <a:r>
              <a:rPr sz="2400" spc="-15" baseline="-20833" dirty="0">
                <a:latin typeface="Calibri"/>
                <a:cs typeface="Calibri"/>
              </a:rPr>
              <a:t>3</a:t>
            </a:r>
            <a:r>
              <a:rPr sz="2400" spc="-10" dirty="0">
                <a:latin typeface="Calibri"/>
                <a:cs typeface="Calibri"/>
              </a:rPr>
              <a:t>(aq)		</a:t>
            </a:r>
            <a:r>
              <a:rPr sz="2400" dirty="0">
                <a:latin typeface="Wingdings"/>
                <a:cs typeface="Wingdings"/>
              </a:rPr>
              <a:t>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Calibri"/>
                <a:cs typeface="Calibri"/>
              </a:rPr>
              <a:t>MgCO</a:t>
            </a:r>
            <a:r>
              <a:rPr sz="2400" spc="-15" baseline="-20833" dirty="0">
                <a:latin typeface="Calibri"/>
                <a:cs typeface="Calibri"/>
              </a:rPr>
              <a:t>3</a:t>
            </a:r>
            <a:r>
              <a:rPr sz="2400" spc="-10" dirty="0">
                <a:latin typeface="Calibri"/>
                <a:cs typeface="Calibri"/>
              </a:rPr>
              <a:t>(s)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aseline="-20833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(g)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4826" y="487806"/>
            <a:ext cx="5183505" cy="604520"/>
            <a:chOff x="1994826" y="487806"/>
            <a:chExt cx="5183505" cy="604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4826" y="853454"/>
              <a:ext cx="5183299" cy="238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4187" y="492378"/>
              <a:ext cx="5160264" cy="3759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71775" y="583310"/>
              <a:ext cx="3173095" cy="135255"/>
            </a:xfrm>
            <a:custGeom>
              <a:avLst/>
              <a:gdLst/>
              <a:ahLst/>
              <a:cxnLst/>
              <a:rect l="l" t="t" r="r" b="b"/>
              <a:pathLst>
                <a:path w="3173095" h="135254">
                  <a:moveTo>
                    <a:pt x="3122929" y="0"/>
                  </a:moveTo>
                  <a:lnTo>
                    <a:pt x="3073908" y="134874"/>
                  </a:lnTo>
                  <a:lnTo>
                    <a:pt x="3172967" y="134874"/>
                  </a:lnTo>
                  <a:lnTo>
                    <a:pt x="3122929" y="0"/>
                  </a:lnTo>
                  <a:close/>
                </a:path>
                <a:path w="3173095" h="135254">
                  <a:moveTo>
                    <a:pt x="1711705" y="0"/>
                  </a:moveTo>
                  <a:lnTo>
                    <a:pt x="1662684" y="134874"/>
                  </a:lnTo>
                  <a:lnTo>
                    <a:pt x="1761744" y="134874"/>
                  </a:lnTo>
                  <a:lnTo>
                    <a:pt x="1711705" y="0"/>
                  </a:lnTo>
                  <a:close/>
                </a:path>
                <a:path w="3173095" h="135254">
                  <a:moveTo>
                    <a:pt x="49022" y="0"/>
                  </a:moveTo>
                  <a:lnTo>
                    <a:pt x="0" y="134874"/>
                  </a:lnTo>
                  <a:lnTo>
                    <a:pt x="99060" y="134874"/>
                  </a:lnTo>
                  <a:lnTo>
                    <a:pt x="4902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6658" y="555497"/>
              <a:ext cx="157226" cy="1013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04187" y="492378"/>
              <a:ext cx="5160645" cy="375920"/>
            </a:xfrm>
            <a:custGeom>
              <a:avLst/>
              <a:gdLst/>
              <a:ahLst/>
              <a:cxnLst/>
              <a:rect l="l" t="t" r="r" b="b"/>
              <a:pathLst>
                <a:path w="5160645" h="375919">
                  <a:moveTo>
                    <a:pt x="366775" y="9144"/>
                  </a:moveTo>
                  <a:lnTo>
                    <a:pt x="440055" y="9144"/>
                  </a:lnTo>
                  <a:lnTo>
                    <a:pt x="440055" y="308229"/>
                  </a:lnTo>
                  <a:lnTo>
                    <a:pt x="622426" y="308229"/>
                  </a:lnTo>
                  <a:lnTo>
                    <a:pt x="622426" y="369443"/>
                  </a:lnTo>
                  <a:lnTo>
                    <a:pt x="366775" y="369443"/>
                  </a:lnTo>
                  <a:lnTo>
                    <a:pt x="366775" y="9144"/>
                  </a:lnTo>
                  <a:close/>
                </a:path>
                <a:path w="5160645" h="375919">
                  <a:moveTo>
                    <a:pt x="5086985" y="6223"/>
                  </a:moveTo>
                  <a:lnTo>
                    <a:pt x="5160264" y="6223"/>
                  </a:lnTo>
                  <a:lnTo>
                    <a:pt x="5160264" y="369443"/>
                  </a:lnTo>
                  <a:lnTo>
                    <a:pt x="5086985" y="369443"/>
                  </a:lnTo>
                  <a:lnTo>
                    <a:pt x="5086985" y="6223"/>
                  </a:lnTo>
                  <a:close/>
                </a:path>
                <a:path w="5160645" h="375919">
                  <a:moveTo>
                    <a:pt x="4723638" y="6223"/>
                  </a:moveTo>
                  <a:lnTo>
                    <a:pt x="4878070" y="6223"/>
                  </a:lnTo>
                  <a:lnTo>
                    <a:pt x="4905162" y="6840"/>
                  </a:lnTo>
                  <a:lnTo>
                    <a:pt x="4947489" y="11741"/>
                  </a:lnTo>
                  <a:lnTo>
                    <a:pt x="4986416" y="29590"/>
                  </a:lnTo>
                  <a:lnTo>
                    <a:pt x="5011870" y="63750"/>
                  </a:lnTo>
                  <a:lnTo>
                    <a:pt x="5020818" y="108076"/>
                  </a:lnTo>
                  <a:lnTo>
                    <a:pt x="5019297" y="127597"/>
                  </a:lnTo>
                  <a:lnTo>
                    <a:pt x="4996688" y="175513"/>
                  </a:lnTo>
                  <a:lnTo>
                    <a:pt x="4947288" y="204428"/>
                  </a:lnTo>
                  <a:lnTo>
                    <a:pt x="4924806" y="209169"/>
                  </a:lnTo>
                  <a:lnTo>
                    <a:pt x="4936190" y="216288"/>
                  </a:lnTo>
                  <a:lnTo>
                    <a:pt x="4972579" y="249553"/>
                  </a:lnTo>
                  <a:lnTo>
                    <a:pt x="5005959" y="298576"/>
                  </a:lnTo>
                  <a:lnTo>
                    <a:pt x="5050282" y="369443"/>
                  </a:lnTo>
                  <a:lnTo>
                    <a:pt x="4962524" y="369443"/>
                  </a:lnTo>
                  <a:lnTo>
                    <a:pt x="4909566" y="290449"/>
                  </a:lnTo>
                  <a:lnTo>
                    <a:pt x="4896512" y="271182"/>
                  </a:lnTo>
                  <a:lnTo>
                    <a:pt x="4870831" y="236982"/>
                  </a:lnTo>
                  <a:lnTo>
                    <a:pt x="4833699" y="218836"/>
                  </a:lnTo>
                  <a:lnTo>
                    <a:pt x="4811903" y="217805"/>
                  </a:lnTo>
                  <a:lnTo>
                    <a:pt x="4797044" y="217805"/>
                  </a:lnTo>
                  <a:lnTo>
                    <a:pt x="4797044" y="369443"/>
                  </a:lnTo>
                  <a:lnTo>
                    <a:pt x="4723638" y="369443"/>
                  </a:lnTo>
                  <a:lnTo>
                    <a:pt x="4723638" y="6223"/>
                  </a:lnTo>
                  <a:close/>
                </a:path>
                <a:path w="5160645" h="375919">
                  <a:moveTo>
                    <a:pt x="4385056" y="6223"/>
                  </a:moveTo>
                  <a:lnTo>
                    <a:pt x="4654422" y="6223"/>
                  </a:lnTo>
                  <a:lnTo>
                    <a:pt x="4654422" y="67691"/>
                  </a:lnTo>
                  <a:lnTo>
                    <a:pt x="4458462" y="67691"/>
                  </a:lnTo>
                  <a:lnTo>
                    <a:pt x="4458462" y="148209"/>
                  </a:lnTo>
                  <a:lnTo>
                    <a:pt x="4640834" y="148209"/>
                  </a:lnTo>
                  <a:lnTo>
                    <a:pt x="4640834" y="209423"/>
                  </a:lnTo>
                  <a:lnTo>
                    <a:pt x="4458462" y="209423"/>
                  </a:lnTo>
                  <a:lnTo>
                    <a:pt x="4458462" y="308229"/>
                  </a:lnTo>
                  <a:lnTo>
                    <a:pt x="4661408" y="308229"/>
                  </a:lnTo>
                  <a:lnTo>
                    <a:pt x="4661408" y="369443"/>
                  </a:lnTo>
                  <a:lnTo>
                    <a:pt x="4385056" y="369443"/>
                  </a:lnTo>
                  <a:lnTo>
                    <a:pt x="4385056" y="6223"/>
                  </a:lnTo>
                  <a:close/>
                </a:path>
                <a:path w="5160645" h="375919">
                  <a:moveTo>
                    <a:pt x="4049649" y="6223"/>
                  </a:moveTo>
                  <a:lnTo>
                    <a:pt x="4338320" y="6223"/>
                  </a:lnTo>
                  <a:lnTo>
                    <a:pt x="4338320" y="67691"/>
                  </a:lnTo>
                  <a:lnTo>
                    <a:pt x="4230878" y="67691"/>
                  </a:lnTo>
                  <a:lnTo>
                    <a:pt x="4230878" y="369443"/>
                  </a:lnTo>
                  <a:lnTo>
                    <a:pt x="4157472" y="369443"/>
                  </a:lnTo>
                  <a:lnTo>
                    <a:pt x="4157472" y="67691"/>
                  </a:lnTo>
                  <a:lnTo>
                    <a:pt x="4049649" y="67691"/>
                  </a:lnTo>
                  <a:lnTo>
                    <a:pt x="4049649" y="6223"/>
                  </a:lnTo>
                  <a:close/>
                </a:path>
                <a:path w="5160645" h="375919">
                  <a:moveTo>
                    <a:pt x="3852672" y="6223"/>
                  </a:moveTo>
                  <a:lnTo>
                    <a:pt x="3930141" y="6223"/>
                  </a:lnTo>
                  <a:lnTo>
                    <a:pt x="4075684" y="369443"/>
                  </a:lnTo>
                  <a:lnTo>
                    <a:pt x="3995801" y="369443"/>
                  </a:lnTo>
                  <a:lnTo>
                    <a:pt x="3964178" y="287020"/>
                  </a:lnTo>
                  <a:lnTo>
                    <a:pt x="3818890" y="287020"/>
                  </a:lnTo>
                  <a:lnTo>
                    <a:pt x="3788917" y="369443"/>
                  </a:lnTo>
                  <a:lnTo>
                    <a:pt x="3711066" y="369443"/>
                  </a:lnTo>
                  <a:lnTo>
                    <a:pt x="3852672" y="6223"/>
                  </a:lnTo>
                  <a:close/>
                </a:path>
                <a:path w="5160645" h="375919">
                  <a:moveTo>
                    <a:pt x="3324860" y="6223"/>
                  </a:moveTo>
                  <a:lnTo>
                    <a:pt x="3434715" y="6223"/>
                  </a:lnTo>
                  <a:lnTo>
                    <a:pt x="3500628" y="254000"/>
                  </a:lnTo>
                  <a:lnTo>
                    <a:pt x="3565779" y="6223"/>
                  </a:lnTo>
                  <a:lnTo>
                    <a:pt x="3675761" y="6223"/>
                  </a:lnTo>
                  <a:lnTo>
                    <a:pt x="3675761" y="369443"/>
                  </a:lnTo>
                  <a:lnTo>
                    <a:pt x="3607689" y="369443"/>
                  </a:lnTo>
                  <a:lnTo>
                    <a:pt x="3607689" y="83566"/>
                  </a:lnTo>
                  <a:lnTo>
                    <a:pt x="3535553" y="369443"/>
                  </a:lnTo>
                  <a:lnTo>
                    <a:pt x="3464941" y="369443"/>
                  </a:lnTo>
                  <a:lnTo>
                    <a:pt x="3393059" y="83566"/>
                  </a:lnTo>
                  <a:lnTo>
                    <a:pt x="3393059" y="369443"/>
                  </a:lnTo>
                  <a:lnTo>
                    <a:pt x="3324860" y="369443"/>
                  </a:lnTo>
                  <a:lnTo>
                    <a:pt x="3324860" y="6223"/>
                  </a:lnTo>
                  <a:close/>
                </a:path>
                <a:path w="5160645" h="375919">
                  <a:moveTo>
                    <a:pt x="3038729" y="6223"/>
                  </a:moveTo>
                  <a:lnTo>
                    <a:pt x="3112008" y="6223"/>
                  </a:lnTo>
                  <a:lnTo>
                    <a:pt x="3112008" y="369443"/>
                  </a:lnTo>
                  <a:lnTo>
                    <a:pt x="3038729" y="369443"/>
                  </a:lnTo>
                  <a:lnTo>
                    <a:pt x="3038729" y="6223"/>
                  </a:lnTo>
                  <a:close/>
                </a:path>
                <a:path w="5160645" h="375919">
                  <a:moveTo>
                    <a:pt x="2441448" y="6223"/>
                  </a:moveTo>
                  <a:lnTo>
                    <a:pt x="2518917" y="6223"/>
                  </a:lnTo>
                  <a:lnTo>
                    <a:pt x="2664460" y="369443"/>
                  </a:lnTo>
                  <a:lnTo>
                    <a:pt x="2584577" y="369443"/>
                  </a:lnTo>
                  <a:lnTo>
                    <a:pt x="2552954" y="287020"/>
                  </a:lnTo>
                  <a:lnTo>
                    <a:pt x="2407666" y="287020"/>
                  </a:lnTo>
                  <a:lnTo>
                    <a:pt x="2377693" y="369443"/>
                  </a:lnTo>
                  <a:lnTo>
                    <a:pt x="2299842" y="369443"/>
                  </a:lnTo>
                  <a:lnTo>
                    <a:pt x="2441448" y="6223"/>
                  </a:lnTo>
                  <a:close/>
                </a:path>
                <a:path w="5160645" h="375919">
                  <a:moveTo>
                    <a:pt x="1972055" y="6223"/>
                  </a:moveTo>
                  <a:lnTo>
                    <a:pt x="2045462" y="6223"/>
                  </a:lnTo>
                  <a:lnTo>
                    <a:pt x="2045462" y="167512"/>
                  </a:lnTo>
                  <a:lnTo>
                    <a:pt x="2193543" y="6223"/>
                  </a:lnTo>
                  <a:lnTo>
                    <a:pt x="2292223" y="6223"/>
                  </a:lnTo>
                  <a:lnTo>
                    <a:pt x="2155443" y="147700"/>
                  </a:lnTo>
                  <a:lnTo>
                    <a:pt x="2299589" y="369443"/>
                  </a:lnTo>
                  <a:lnTo>
                    <a:pt x="2204720" y="369443"/>
                  </a:lnTo>
                  <a:lnTo>
                    <a:pt x="2104898" y="199009"/>
                  </a:lnTo>
                  <a:lnTo>
                    <a:pt x="2045462" y="259715"/>
                  </a:lnTo>
                  <a:lnTo>
                    <a:pt x="2045462" y="369443"/>
                  </a:lnTo>
                  <a:lnTo>
                    <a:pt x="1972055" y="369443"/>
                  </a:lnTo>
                  <a:lnTo>
                    <a:pt x="1972055" y="6223"/>
                  </a:lnTo>
                  <a:close/>
                </a:path>
                <a:path w="5160645" h="375919">
                  <a:moveTo>
                    <a:pt x="1827149" y="6223"/>
                  </a:moveTo>
                  <a:lnTo>
                    <a:pt x="1900427" y="6223"/>
                  </a:lnTo>
                  <a:lnTo>
                    <a:pt x="1900427" y="369443"/>
                  </a:lnTo>
                  <a:lnTo>
                    <a:pt x="1827149" y="369443"/>
                  </a:lnTo>
                  <a:lnTo>
                    <a:pt x="1827149" y="6223"/>
                  </a:lnTo>
                  <a:close/>
                </a:path>
                <a:path w="5160645" h="375919">
                  <a:moveTo>
                    <a:pt x="1520443" y="6223"/>
                  </a:moveTo>
                  <a:lnTo>
                    <a:pt x="1769490" y="6223"/>
                  </a:lnTo>
                  <a:lnTo>
                    <a:pt x="1769490" y="67691"/>
                  </a:lnTo>
                  <a:lnTo>
                    <a:pt x="1593850" y="67691"/>
                  </a:lnTo>
                  <a:lnTo>
                    <a:pt x="1593850" y="153670"/>
                  </a:lnTo>
                  <a:lnTo>
                    <a:pt x="1745488" y="153670"/>
                  </a:lnTo>
                  <a:lnTo>
                    <a:pt x="1745488" y="215137"/>
                  </a:lnTo>
                  <a:lnTo>
                    <a:pt x="1593850" y="215137"/>
                  </a:lnTo>
                  <a:lnTo>
                    <a:pt x="1593850" y="369443"/>
                  </a:lnTo>
                  <a:lnTo>
                    <a:pt x="1520443" y="369443"/>
                  </a:lnTo>
                  <a:lnTo>
                    <a:pt x="1520443" y="6223"/>
                  </a:lnTo>
                  <a:close/>
                </a:path>
                <a:path w="5160645" h="375919">
                  <a:moveTo>
                    <a:pt x="1376045" y="6223"/>
                  </a:moveTo>
                  <a:lnTo>
                    <a:pt x="1449324" y="6223"/>
                  </a:lnTo>
                  <a:lnTo>
                    <a:pt x="1449324" y="369443"/>
                  </a:lnTo>
                  <a:lnTo>
                    <a:pt x="1376045" y="369443"/>
                  </a:lnTo>
                  <a:lnTo>
                    <a:pt x="1376045" y="6223"/>
                  </a:lnTo>
                  <a:close/>
                </a:path>
                <a:path w="5160645" h="375919">
                  <a:moveTo>
                    <a:pt x="778763" y="6223"/>
                  </a:moveTo>
                  <a:lnTo>
                    <a:pt x="856233" y="6223"/>
                  </a:lnTo>
                  <a:lnTo>
                    <a:pt x="1001776" y="369443"/>
                  </a:lnTo>
                  <a:lnTo>
                    <a:pt x="921893" y="369443"/>
                  </a:lnTo>
                  <a:lnTo>
                    <a:pt x="890269" y="287020"/>
                  </a:lnTo>
                  <a:lnTo>
                    <a:pt x="744982" y="287020"/>
                  </a:lnTo>
                  <a:lnTo>
                    <a:pt x="715010" y="369443"/>
                  </a:lnTo>
                  <a:lnTo>
                    <a:pt x="637158" y="369443"/>
                  </a:lnTo>
                  <a:lnTo>
                    <a:pt x="778763" y="6223"/>
                  </a:lnTo>
                  <a:close/>
                </a:path>
                <a:path w="5160645" h="375919">
                  <a:moveTo>
                    <a:pt x="0" y="6223"/>
                  </a:moveTo>
                  <a:lnTo>
                    <a:pt x="73406" y="6223"/>
                  </a:lnTo>
                  <a:lnTo>
                    <a:pt x="73406" y="167512"/>
                  </a:lnTo>
                  <a:lnTo>
                    <a:pt x="221487" y="6223"/>
                  </a:lnTo>
                  <a:lnTo>
                    <a:pt x="320167" y="6223"/>
                  </a:lnTo>
                  <a:lnTo>
                    <a:pt x="183387" y="147700"/>
                  </a:lnTo>
                  <a:lnTo>
                    <a:pt x="327532" y="369443"/>
                  </a:lnTo>
                  <a:lnTo>
                    <a:pt x="232663" y="369443"/>
                  </a:lnTo>
                  <a:lnTo>
                    <a:pt x="132842" y="199009"/>
                  </a:lnTo>
                  <a:lnTo>
                    <a:pt x="73406" y="259715"/>
                  </a:lnTo>
                  <a:lnTo>
                    <a:pt x="73406" y="369443"/>
                  </a:lnTo>
                  <a:lnTo>
                    <a:pt x="0" y="369443"/>
                  </a:lnTo>
                  <a:lnTo>
                    <a:pt x="0" y="6223"/>
                  </a:lnTo>
                  <a:close/>
                </a:path>
                <a:path w="5160645" h="375919">
                  <a:moveTo>
                    <a:pt x="2829687" y="0"/>
                  </a:moveTo>
                  <a:lnTo>
                    <a:pt x="2889615" y="7508"/>
                  </a:lnTo>
                  <a:lnTo>
                    <a:pt x="2932684" y="29972"/>
                  </a:lnTo>
                  <a:lnTo>
                    <a:pt x="2959036" y="65024"/>
                  </a:lnTo>
                  <a:lnTo>
                    <a:pt x="2969005" y="109982"/>
                  </a:lnTo>
                  <a:lnTo>
                    <a:pt x="2895600" y="113284"/>
                  </a:lnTo>
                  <a:lnTo>
                    <a:pt x="2892552" y="100260"/>
                  </a:lnTo>
                  <a:lnTo>
                    <a:pt x="2888170" y="89201"/>
                  </a:lnTo>
                  <a:lnTo>
                    <a:pt x="2856071" y="63769"/>
                  </a:lnTo>
                  <a:lnTo>
                    <a:pt x="2828925" y="60706"/>
                  </a:lnTo>
                  <a:lnTo>
                    <a:pt x="2813802" y="61537"/>
                  </a:lnTo>
                  <a:lnTo>
                    <a:pt x="2771140" y="79501"/>
                  </a:lnTo>
                  <a:lnTo>
                    <a:pt x="2767203" y="86995"/>
                  </a:lnTo>
                  <a:lnTo>
                    <a:pt x="2767203" y="96393"/>
                  </a:lnTo>
                  <a:lnTo>
                    <a:pt x="2767203" y="105029"/>
                  </a:lnTo>
                  <a:lnTo>
                    <a:pt x="2801937" y="130381"/>
                  </a:lnTo>
                  <a:lnTo>
                    <a:pt x="2845562" y="142748"/>
                  </a:lnTo>
                  <a:lnTo>
                    <a:pt x="2870586" y="149103"/>
                  </a:lnTo>
                  <a:lnTo>
                    <a:pt x="2892123" y="155590"/>
                  </a:lnTo>
                  <a:lnTo>
                    <a:pt x="2936829" y="176291"/>
                  </a:lnTo>
                  <a:lnTo>
                    <a:pt x="2964815" y="205867"/>
                  </a:lnTo>
                  <a:lnTo>
                    <a:pt x="2978513" y="247104"/>
                  </a:lnTo>
                  <a:lnTo>
                    <a:pt x="2979420" y="263651"/>
                  </a:lnTo>
                  <a:lnTo>
                    <a:pt x="2978326" y="279032"/>
                  </a:lnTo>
                  <a:lnTo>
                    <a:pt x="2962021" y="322199"/>
                  </a:lnTo>
                  <a:lnTo>
                    <a:pt x="2927927" y="355185"/>
                  </a:lnTo>
                  <a:lnTo>
                    <a:pt x="2877343" y="372602"/>
                  </a:lnTo>
                  <a:lnTo>
                    <a:pt x="2833878" y="375920"/>
                  </a:lnTo>
                  <a:lnTo>
                    <a:pt x="2801471" y="373921"/>
                  </a:lnTo>
                  <a:lnTo>
                    <a:pt x="2748563" y="357971"/>
                  </a:lnTo>
                  <a:lnTo>
                    <a:pt x="2711485" y="326324"/>
                  </a:lnTo>
                  <a:lnTo>
                    <a:pt x="2689475" y="279981"/>
                  </a:lnTo>
                  <a:lnTo>
                    <a:pt x="2684017" y="251333"/>
                  </a:lnTo>
                  <a:lnTo>
                    <a:pt x="2755391" y="244348"/>
                  </a:lnTo>
                  <a:lnTo>
                    <a:pt x="2759444" y="261139"/>
                  </a:lnTo>
                  <a:lnTo>
                    <a:pt x="2765139" y="275526"/>
                  </a:lnTo>
                  <a:lnTo>
                    <a:pt x="2792241" y="304514"/>
                  </a:lnTo>
                  <a:lnTo>
                    <a:pt x="2834640" y="313944"/>
                  </a:lnTo>
                  <a:lnTo>
                    <a:pt x="2851263" y="313013"/>
                  </a:lnTo>
                  <a:lnTo>
                    <a:pt x="2888107" y="298958"/>
                  </a:lnTo>
                  <a:lnTo>
                    <a:pt x="2906014" y="263906"/>
                  </a:lnTo>
                  <a:lnTo>
                    <a:pt x="2906014" y="255270"/>
                  </a:lnTo>
                  <a:lnTo>
                    <a:pt x="2872104" y="226313"/>
                  </a:lnTo>
                  <a:lnTo>
                    <a:pt x="2834189" y="215651"/>
                  </a:lnTo>
                  <a:lnTo>
                    <a:pt x="2813304" y="210438"/>
                  </a:lnTo>
                  <a:lnTo>
                    <a:pt x="2786062" y="202697"/>
                  </a:lnTo>
                  <a:lnTo>
                    <a:pt x="2744724" y="184739"/>
                  </a:lnTo>
                  <a:lnTo>
                    <a:pt x="2715958" y="158638"/>
                  </a:lnTo>
                  <a:lnTo>
                    <a:pt x="2699194" y="122062"/>
                  </a:lnTo>
                  <a:lnTo>
                    <a:pt x="2697099" y="101346"/>
                  </a:lnTo>
                  <a:lnTo>
                    <a:pt x="2698095" y="87675"/>
                  </a:lnTo>
                  <a:lnTo>
                    <a:pt x="2712847" y="49403"/>
                  </a:lnTo>
                  <a:lnTo>
                    <a:pt x="2744279" y="19720"/>
                  </a:lnTo>
                  <a:lnTo>
                    <a:pt x="2790888" y="3159"/>
                  </a:lnTo>
                  <a:lnTo>
                    <a:pt x="2809513" y="787"/>
                  </a:lnTo>
                  <a:lnTo>
                    <a:pt x="2829687" y="0"/>
                  </a:lnTo>
                  <a:close/>
                </a:path>
                <a:path w="5160645" h="375919">
                  <a:moveTo>
                    <a:pt x="1167002" y="0"/>
                  </a:moveTo>
                  <a:lnTo>
                    <a:pt x="1226931" y="7508"/>
                  </a:lnTo>
                  <a:lnTo>
                    <a:pt x="1270000" y="29972"/>
                  </a:lnTo>
                  <a:lnTo>
                    <a:pt x="1296352" y="65024"/>
                  </a:lnTo>
                  <a:lnTo>
                    <a:pt x="1306322" y="109982"/>
                  </a:lnTo>
                  <a:lnTo>
                    <a:pt x="1232915" y="113284"/>
                  </a:lnTo>
                  <a:lnTo>
                    <a:pt x="1229867" y="100260"/>
                  </a:lnTo>
                  <a:lnTo>
                    <a:pt x="1225486" y="89201"/>
                  </a:lnTo>
                  <a:lnTo>
                    <a:pt x="1193387" y="63769"/>
                  </a:lnTo>
                  <a:lnTo>
                    <a:pt x="1166240" y="60706"/>
                  </a:lnTo>
                  <a:lnTo>
                    <a:pt x="1151118" y="61537"/>
                  </a:lnTo>
                  <a:lnTo>
                    <a:pt x="1108456" y="79501"/>
                  </a:lnTo>
                  <a:lnTo>
                    <a:pt x="1104519" y="86995"/>
                  </a:lnTo>
                  <a:lnTo>
                    <a:pt x="1104519" y="96393"/>
                  </a:lnTo>
                  <a:lnTo>
                    <a:pt x="1104519" y="105029"/>
                  </a:lnTo>
                  <a:lnTo>
                    <a:pt x="1139253" y="130381"/>
                  </a:lnTo>
                  <a:lnTo>
                    <a:pt x="1182877" y="142748"/>
                  </a:lnTo>
                  <a:lnTo>
                    <a:pt x="1207902" y="149103"/>
                  </a:lnTo>
                  <a:lnTo>
                    <a:pt x="1229439" y="155590"/>
                  </a:lnTo>
                  <a:lnTo>
                    <a:pt x="1274145" y="176291"/>
                  </a:lnTo>
                  <a:lnTo>
                    <a:pt x="1302130" y="205867"/>
                  </a:lnTo>
                  <a:lnTo>
                    <a:pt x="1315829" y="247104"/>
                  </a:lnTo>
                  <a:lnTo>
                    <a:pt x="1316736" y="263651"/>
                  </a:lnTo>
                  <a:lnTo>
                    <a:pt x="1315642" y="279032"/>
                  </a:lnTo>
                  <a:lnTo>
                    <a:pt x="1299337" y="322199"/>
                  </a:lnTo>
                  <a:lnTo>
                    <a:pt x="1265243" y="355185"/>
                  </a:lnTo>
                  <a:lnTo>
                    <a:pt x="1214659" y="372602"/>
                  </a:lnTo>
                  <a:lnTo>
                    <a:pt x="1171194" y="375920"/>
                  </a:lnTo>
                  <a:lnTo>
                    <a:pt x="1138787" y="373921"/>
                  </a:lnTo>
                  <a:lnTo>
                    <a:pt x="1085879" y="357971"/>
                  </a:lnTo>
                  <a:lnTo>
                    <a:pt x="1048801" y="326324"/>
                  </a:lnTo>
                  <a:lnTo>
                    <a:pt x="1026791" y="279981"/>
                  </a:lnTo>
                  <a:lnTo>
                    <a:pt x="1021333" y="251333"/>
                  </a:lnTo>
                  <a:lnTo>
                    <a:pt x="1092708" y="244348"/>
                  </a:lnTo>
                  <a:lnTo>
                    <a:pt x="1096760" y="261139"/>
                  </a:lnTo>
                  <a:lnTo>
                    <a:pt x="1102455" y="275526"/>
                  </a:lnTo>
                  <a:lnTo>
                    <a:pt x="1129557" y="304514"/>
                  </a:lnTo>
                  <a:lnTo>
                    <a:pt x="1171956" y="313944"/>
                  </a:lnTo>
                  <a:lnTo>
                    <a:pt x="1188579" y="313013"/>
                  </a:lnTo>
                  <a:lnTo>
                    <a:pt x="1225423" y="298958"/>
                  </a:lnTo>
                  <a:lnTo>
                    <a:pt x="1243330" y="263906"/>
                  </a:lnTo>
                  <a:lnTo>
                    <a:pt x="1243330" y="255270"/>
                  </a:lnTo>
                  <a:lnTo>
                    <a:pt x="1209420" y="226313"/>
                  </a:lnTo>
                  <a:lnTo>
                    <a:pt x="1171505" y="215651"/>
                  </a:lnTo>
                  <a:lnTo>
                    <a:pt x="1150620" y="210438"/>
                  </a:lnTo>
                  <a:lnTo>
                    <a:pt x="1123378" y="202697"/>
                  </a:lnTo>
                  <a:lnTo>
                    <a:pt x="1082040" y="184739"/>
                  </a:lnTo>
                  <a:lnTo>
                    <a:pt x="1053274" y="158638"/>
                  </a:lnTo>
                  <a:lnTo>
                    <a:pt x="1036510" y="122062"/>
                  </a:lnTo>
                  <a:lnTo>
                    <a:pt x="1034414" y="101346"/>
                  </a:lnTo>
                  <a:lnTo>
                    <a:pt x="1035411" y="87675"/>
                  </a:lnTo>
                  <a:lnTo>
                    <a:pt x="1050163" y="49403"/>
                  </a:lnTo>
                  <a:lnTo>
                    <a:pt x="1081595" y="19720"/>
                  </a:lnTo>
                  <a:lnTo>
                    <a:pt x="1128204" y="3159"/>
                  </a:lnTo>
                  <a:lnTo>
                    <a:pt x="1146829" y="787"/>
                  </a:lnTo>
                  <a:lnTo>
                    <a:pt x="116700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409" y="1680846"/>
            <a:ext cx="8423567" cy="42682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09631" y="487806"/>
            <a:ext cx="1779905" cy="604520"/>
            <a:chOff x="3709631" y="487806"/>
            <a:chExt cx="1779905" cy="604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9631" y="853454"/>
              <a:ext cx="1779624" cy="238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7290" y="492378"/>
              <a:ext cx="1762887" cy="3759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2367" y="555497"/>
              <a:ext cx="157353" cy="1013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17290" y="492378"/>
              <a:ext cx="1763395" cy="375920"/>
            </a:xfrm>
            <a:custGeom>
              <a:avLst/>
              <a:gdLst/>
              <a:ahLst/>
              <a:cxnLst/>
              <a:rect l="l" t="t" r="r" b="b"/>
              <a:pathLst>
                <a:path w="1763395" h="375919">
                  <a:moveTo>
                    <a:pt x="1436243" y="6223"/>
                  </a:moveTo>
                  <a:lnTo>
                    <a:pt x="1590675" y="6223"/>
                  </a:lnTo>
                  <a:lnTo>
                    <a:pt x="1617821" y="6840"/>
                  </a:lnTo>
                  <a:lnTo>
                    <a:pt x="1660112" y="11741"/>
                  </a:lnTo>
                  <a:lnTo>
                    <a:pt x="1699069" y="29590"/>
                  </a:lnTo>
                  <a:lnTo>
                    <a:pt x="1724475" y="63750"/>
                  </a:lnTo>
                  <a:lnTo>
                    <a:pt x="1733423" y="108076"/>
                  </a:lnTo>
                  <a:lnTo>
                    <a:pt x="1731922" y="127597"/>
                  </a:lnTo>
                  <a:lnTo>
                    <a:pt x="1709420" y="175513"/>
                  </a:lnTo>
                  <a:lnTo>
                    <a:pt x="1659949" y="204428"/>
                  </a:lnTo>
                  <a:lnTo>
                    <a:pt x="1637538" y="209169"/>
                  </a:lnTo>
                  <a:lnTo>
                    <a:pt x="1648920" y="216288"/>
                  </a:lnTo>
                  <a:lnTo>
                    <a:pt x="1685184" y="249553"/>
                  </a:lnTo>
                  <a:lnTo>
                    <a:pt x="1718564" y="298576"/>
                  </a:lnTo>
                  <a:lnTo>
                    <a:pt x="1762887" y="369443"/>
                  </a:lnTo>
                  <a:lnTo>
                    <a:pt x="1675130" y="369443"/>
                  </a:lnTo>
                  <a:lnTo>
                    <a:pt x="1622171" y="290449"/>
                  </a:lnTo>
                  <a:lnTo>
                    <a:pt x="1609117" y="271182"/>
                  </a:lnTo>
                  <a:lnTo>
                    <a:pt x="1583436" y="236982"/>
                  </a:lnTo>
                  <a:lnTo>
                    <a:pt x="1546415" y="218836"/>
                  </a:lnTo>
                  <a:lnTo>
                    <a:pt x="1524508" y="217805"/>
                  </a:lnTo>
                  <a:lnTo>
                    <a:pt x="1509649" y="217805"/>
                  </a:lnTo>
                  <a:lnTo>
                    <a:pt x="1509649" y="369443"/>
                  </a:lnTo>
                  <a:lnTo>
                    <a:pt x="1436243" y="369443"/>
                  </a:lnTo>
                  <a:lnTo>
                    <a:pt x="1436243" y="6223"/>
                  </a:lnTo>
                  <a:close/>
                </a:path>
                <a:path w="1763395" h="375919">
                  <a:moveTo>
                    <a:pt x="1069848" y="6223"/>
                  </a:moveTo>
                  <a:lnTo>
                    <a:pt x="1143127" y="6223"/>
                  </a:lnTo>
                  <a:lnTo>
                    <a:pt x="1143127" y="202946"/>
                  </a:lnTo>
                  <a:lnTo>
                    <a:pt x="1143295" y="224307"/>
                  </a:lnTo>
                  <a:lnTo>
                    <a:pt x="1145921" y="263651"/>
                  </a:lnTo>
                  <a:lnTo>
                    <a:pt x="1168273" y="299466"/>
                  </a:lnTo>
                  <a:lnTo>
                    <a:pt x="1216787" y="312928"/>
                  </a:lnTo>
                  <a:lnTo>
                    <a:pt x="1231380" y="312140"/>
                  </a:lnTo>
                  <a:lnTo>
                    <a:pt x="1270970" y="293487"/>
                  </a:lnTo>
                  <a:lnTo>
                    <a:pt x="1285303" y="244189"/>
                  </a:lnTo>
                  <a:lnTo>
                    <a:pt x="1286129" y="207137"/>
                  </a:lnTo>
                  <a:lnTo>
                    <a:pt x="1286129" y="6223"/>
                  </a:lnTo>
                  <a:lnTo>
                    <a:pt x="1359408" y="6223"/>
                  </a:lnTo>
                  <a:lnTo>
                    <a:pt x="1359408" y="196976"/>
                  </a:lnTo>
                  <a:lnTo>
                    <a:pt x="1359048" y="227318"/>
                  </a:lnTo>
                  <a:lnTo>
                    <a:pt x="1356139" y="273522"/>
                  </a:lnTo>
                  <a:lnTo>
                    <a:pt x="1345056" y="314372"/>
                  </a:lnTo>
                  <a:lnTo>
                    <a:pt x="1312910" y="351726"/>
                  </a:lnTo>
                  <a:lnTo>
                    <a:pt x="1274417" y="369450"/>
                  </a:lnTo>
                  <a:lnTo>
                    <a:pt x="1218946" y="375666"/>
                  </a:lnTo>
                  <a:lnTo>
                    <a:pt x="1194514" y="374923"/>
                  </a:lnTo>
                  <a:lnTo>
                    <a:pt x="1155080" y="368915"/>
                  </a:lnTo>
                  <a:lnTo>
                    <a:pt x="1115996" y="349805"/>
                  </a:lnTo>
                  <a:lnTo>
                    <a:pt x="1084580" y="312785"/>
                  </a:lnTo>
                  <a:lnTo>
                    <a:pt x="1073812" y="274748"/>
                  </a:lnTo>
                  <a:lnTo>
                    <a:pt x="1070280" y="228647"/>
                  </a:lnTo>
                  <a:lnTo>
                    <a:pt x="1069848" y="200025"/>
                  </a:lnTo>
                  <a:lnTo>
                    <a:pt x="1069848" y="6223"/>
                  </a:lnTo>
                  <a:close/>
                </a:path>
                <a:path w="1763395" h="375919">
                  <a:moveTo>
                    <a:pt x="366902" y="6223"/>
                  </a:moveTo>
                  <a:lnTo>
                    <a:pt x="438276" y="6223"/>
                  </a:lnTo>
                  <a:lnTo>
                    <a:pt x="586994" y="248793"/>
                  </a:lnTo>
                  <a:lnTo>
                    <a:pt x="586994" y="6223"/>
                  </a:lnTo>
                  <a:lnTo>
                    <a:pt x="655065" y="6223"/>
                  </a:lnTo>
                  <a:lnTo>
                    <a:pt x="655065" y="369443"/>
                  </a:lnTo>
                  <a:lnTo>
                    <a:pt x="581533" y="369443"/>
                  </a:lnTo>
                  <a:lnTo>
                    <a:pt x="435101" y="132587"/>
                  </a:lnTo>
                  <a:lnTo>
                    <a:pt x="435101" y="369443"/>
                  </a:lnTo>
                  <a:lnTo>
                    <a:pt x="366902" y="369443"/>
                  </a:lnTo>
                  <a:lnTo>
                    <a:pt x="366902" y="6223"/>
                  </a:lnTo>
                  <a:close/>
                </a:path>
                <a:path w="1763395" h="375919">
                  <a:moveTo>
                    <a:pt x="0" y="6223"/>
                  </a:moveTo>
                  <a:lnTo>
                    <a:pt x="73279" y="6223"/>
                  </a:lnTo>
                  <a:lnTo>
                    <a:pt x="73279" y="202946"/>
                  </a:lnTo>
                  <a:lnTo>
                    <a:pt x="73447" y="224307"/>
                  </a:lnTo>
                  <a:lnTo>
                    <a:pt x="76073" y="263651"/>
                  </a:lnTo>
                  <a:lnTo>
                    <a:pt x="98425" y="299466"/>
                  </a:lnTo>
                  <a:lnTo>
                    <a:pt x="146938" y="312928"/>
                  </a:lnTo>
                  <a:lnTo>
                    <a:pt x="161532" y="312140"/>
                  </a:lnTo>
                  <a:lnTo>
                    <a:pt x="201122" y="293487"/>
                  </a:lnTo>
                  <a:lnTo>
                    <a:pt x="215455" y="244189"/>
                  </a:lnTo>
                  <a:lnTo>
                    <a:pt x="216281" y="207137"/>
                  </a:lnTo>
                  <a:lnTo>
                    <a:pt x="216281" y="6223"/>
                  </a:lnTo>
                  <a:lnTo>
                    <a:pt x="289560" y="6223"/>
                  </a:lnTo>
                  <a:lnTo>
                    <a:pt x="289560" y="196976"/>
                  </a:lnTo>
                  <a:lnTo>
                    <a:pt x="289200" y="227318"/>
                  </a:lnTo>
                  <a:lnTo>
                    <a:pt x="286291" y="273522"/>
                  </a:lnTo>
                  <a:lnTo>
                    <a:pt x="275209" y="314372"/>
                  </a:lnTo>
                  <a:lnTo>
                    <a:pt x="243062" y="351726"/>
                  </a:lnTo>
                  <a:lnTo>
                    <a:pt x="204569" y="369450"/>
                  </a:lnTo>
                  <a:lnTo>
                    <a:pt x="149098" y="375666"/>
                  </a:lnTo>
                  <a:lnTo>
                    <a:pt x="124666" y="374923"/>
                  </a:lnTo>
                  <a:lnTo>
                    <a:pt x="85232" y="368915"/>
                  </a:lnTo>
                  <a:lnTo>
                    <a:pt x="46148" y="349805"/>
                  </a:lnTo>
                  <a:lnTo>
                    <a:pt x="14732" y="312785"/>
                  </a:lnTo>
                  <a:lnTo>
                    <a:pt x="3964" y="274748"/>
                  </a:lnTo>
                  <a:lnTo>
                    <a:pt x="432" y="228647"/>
                  </a:lnTo>
                  <a:lnTo>
                    <a:pt x="0" y="200025"/>
                  </a:lnTo>
                  <a:lnTo>
                    <a:pt x="0" y="6223"/>
                  </a:lnTo>
                  <a:close/>
                </a:path>
                <a:path w="1763395" h="375919">
                  <a:moveTo>
                    <a:pt x="859027" y="0"/>
                  </a:moveTo>
                  <a:lnTo>
                    <a:pt x="919003" y="7508"/>
                  </a:lnTo>
                  <a:lnTo>
                    <a:pt x="962025" y="29972"/>
                  </a:lnTo>
                  <a:lnTo>
                    <a:pt x="988425" y="65024"/>
                  </a:lnTo>
                  <a:lnTo>
                    <a:pt x="998347" y="109982"/>
                  </a:lnTo>
                  <a:lnTo>
                    <a:pt x="924940" y="113284"/>
                  </a:lnTo>
                  <a:lnTo>
                    <a:pt x="921964" y="100260"/>
                  </a:lnTo>
                  <a:lnTo>
                    <a:pt x="917606" y="89201"/>
                  </a:lnTo>
                  <a:lnTo>
                    <a:pt x="885428" y="63769"/>
                  </a:lnTo>
                  <a:lnTo>
                    <a:pt x="858393" y="60706"/>
                  </a:lnTo>
                  <a:lnTo>
                    <a:pt x="843250" y="61537"/>
                  </a:lnTo>
                  <a:lnTo>
                    <a:pt x="800481" y="79501"/>
                  </a:lnTo>
                  <a:lnTo>
                    <a:pt x="796671" y="86995"/>
                  </a:lnTo>
                  <a:lnTo>
                    <a:pt x="796671" y="96393"/>
                  </a:lnTo>
                  <a:lnTo>
                    <a:pt x="796671" y="105029"/>
                  </a:lnTo>
                  <a:lnTo>
                    <a:pt x="831294" y="130381"/>
                  </a:lnTo>
                  <a:lnTo>
                    <a:pt x="874902" y="142748"/>
                  </a:lnTo>
                  <a:lnTo>
                    <a:pt x="899929" y="149103"/>
                  </a:lnTo>
                  <a:lnTo>
                    <a:pt x="921480" y="155590"/>
                  </a:lnTo>
                  <a:lnTo>
                    <a:pt x="966243" y="176291"/>
                  </a:lnTo>
                  <a:lnTo>
                    <a:pt x="994283" y="205867"/>
                  </a:lnTo>
                  <a:lnTo>
                    <a:pt x="1007856" y="247104"/>
                  </a:lnTo>
                  <a:lnTo>
                    <a:pt x="1008761" y="263651"/>
                  </a:lnTo>
                  <a:lnTo>
                    <a:pt x="1007667" y="279032"/>
                  </a:lnTo>
                  <a:lnTo>
                    <a:pt x="991362" y="322199"/>
                  </a:lnTo>
                  <a:lnTo>
                    <a:pt x="957268" y="355185"/>
                  </a:lnTo>
                  <a:lnTo>
                    <a:pt x="906700" y="372602"/>
                  </a:lnTo>
                  <a:lnTo>
                    <a:pt x="863346" y="375920"/>
                  </a:lnTo>
                  <a:lnTo>
                    <a:pt x="830865" y="373921"/>
                  </a:lnTo>
                  <a:lnTo>
                    <a:pt x="777906" y="357971"/>
                  </a:lnTo>
                  <a:lnTo>
                    <a:pt x="740880" y="326324"/>
                  </a:lnTo>
                  <a:lnTo>
                    <a:pt x="718833" y="279981"/>
                  </a:lnTo>
                  <a:lnTo>
                    <a:pt x="713359" y="251333"/>
                  </a:lnTo>
                  <a:lnTo>
                    <a:pt x="784733" y="244348"/>
                  </a:lnTo>
                  <a:lnTo>
                    <a:pt x="788785" y="261139"/>
                  </a:lnTo>
                  <a:lnTo>
                    <a:pt x="794480" y="275526"/>
                  </a:lnTo>
                  <a:lnTo>
                    <a:pt x="821582" y="304514"/>
                  </a:lnTo>
                  <a:lnTo>
                    <a:pt x="863981" y="313944"/>
                  </a:lnTo>
                  <a:lnTo>
                    <a:pt x="880621" y="313013"/>
                  </a:lnTo>
                  <a:lnTo>
                    <a:pt x="917448" y="298958"/>
                  </a:lnTo>
                  <a:lnTo>
                    <a:pt x="935355" y="263906"/>
                  </a:lnTo>
                  <a:lnTo>
                    <a:pt x="935355" y="255270"/>
                  </a:lnTo>
                  <a:lnTo>
                    <a:pt x="901446" y="226313"/>
                  </a:lnTo>
                  <a:lnTo>
                    <a:pt x="863584" y="215651"/>
                  </a:lnTo>
                  <a:lnTo>
                    <a:pt x="842772" y="210438"/>
                  </a:lnTo>
                  <a:lnTo>
                    <a:pt x="815457" y="202697"/>
                  </a:lnTo>
                  <a:lnTo>
                    <a:pt x="774066" y="184739"/>
                  </a:lnTo>
                  <a:lnTo>
                    <a:pt x="745299" y="158638"/>
                  </a:lnTo>
                  <a:lnTo>
                    <a:pt x="728535" y="122062"/>
                  </a:lnTo>
                  <a:lnTo>
                    <a:pt x="726439" y="101346"/>
                  </a:lnTo>
                  <a:lnTo>
                    <a:pt x="727436" y="87675"/>
                  </a:lnTo>
                  <a:lnTo>
                    <a:pt x="742188" y="49403"/>
                  </a:lnTo>
                  <a:lnTo>
                    <a:pt x="773620" y="19720"/>
                  </a:lnTo>
                  <a:lnTo>
                    <a:pt x="820277" y="3159"/>
                  </a:lnTo>
                  <a:lnTo>
                    <a:pt x="838908" y="787"/>
                  </a:lnTo>
                  <a:lnTo>
                    <a:pt x="859027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6588" y="1153344"/>
            <a:ext cx="826833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Unsur adalah zat </a:t>
            </a:r>
            <a:r>
              <a:rPr sz="2000" spc="-5" dirty="0">
                <a:latin typeface="Arial MT"/>
                <a:cs typeface="Arial MT"/>
              </a:rPr>
              <a:t>yang </a:t>
            </a:r>
            <a:r>
              <a:rPr sz="2000" dirty="0">
                <a:latin typeface="Arial MT"/>
                <a:cs typeface="Arial MT"/>
              </a:rPr>
              <a:t>paling </a:t>
            </a:r>
            <a:r>
              <a:rPr sz="2000" spc="-5" dirty="0">
                <a:latin typeface="Arial MT"/>
                <a:cs typeface="Arial MT"/>
              </a:rPr>
              <a:t>sederhana </a:t>
            </a:r>
            <a:r>
              <a:rPr sz="2000" dirty="0">
                <a:latin typeface="Arial MT"/>
                <a:cs typeface="Arial MT"/>
              </a:rPr>
              <a:t>yang </a:t>
            </a:r>
            <a:r>
              <a:rPr sz="2000" spc="-5" dirty="0">
                <a:latin typeface="Arial MT"/>
                <a:cs typeface="Arial MT"/>
              </a:rPr>
              <a:t>tidak </a:t>
            </a:r>
            <a:r>
              <a:rPr sz="2000" dirty="0">
                <a:latin typeface="Arial MT"/>
                <a:cs typeface="Arial MT"/>
              </a:rPr>
              <a:t>dapat diuraikan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menjadi zat yang lebih </a:t>
            </a:r>
            <a:r>
              <a:rPr sz="2000" spc="-5" dirty="0">
                <a:latin typeface="Arial MT"/>
                <a:cs typeface="Arial MT"/>
              </a:rPr>
              <a:t>sederhana lagi. </a:t>
            </a:r>
            <a:r>
              <a:rPr sz="2000" dirty="0">
                <a:latin typeface="Arial MT"/>
                <a:cs typeface="Arial MT"/>
              </a:rPr>
              <a:t>Suatu unsur bisa dituliskan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dalam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bentuk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lambang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unsur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588" y="2525623"/>
            <a:ext cx="737997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355600" algn="l"/>
                <a:tab pos="2051685" algn="l"/>
                <a:tab pos="3025775" algn="l"/>
                <a:tab pos="3675379" algn="l"/>
                <a:tab pos="5046980" algn="l"/>
                <a:tab pos="6391275" algn="l"/>
              </a:tabLst>
            </a:pPr>
            <a:r>
              <a:rPr sz="2000" dirty="0">
                <a:latin typeface="Arial MT"/>
                <a:cs typeface="Arial MT"/>
              </a:rPr>
              <a:t>Berd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sa</a:t>
            </a:r>
            <a:r>
              <a:rPr sz="2000" spc="-15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k</a:t>
            </a:r>
            <a:r>
              <a:rPr sz="2000" spc="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n	at</a:t>
            </a:r>
            <a:r>
              <a:rPr sz="2000" spc="-15" dirty="0">
                <a:latin typeface="Arial MT"/>
                <a:cs typeface="Arial MT"/>
              </a:rPr>
              <a:t>u</a:t>
            </a:r>
            <a:r>
              <a:rPr sz="2000" dirty="0">
                <a:latin typeface="Arial MT"/>
                <a:cs typeface="Arial MT"/>
              </a:rPr>
              <a:t>ran	</a:t>
            </a:r>
            <a:r>
              <a:rPr sz="2000" spc="5" dirty="0">
                <a:latin typeface="Arial MT"/>
                <a:cs typeface="Arial MT"/>
              </a:rPr>
              <a:t>J</a:t>
            </a:r>
            <a:r>
              <a:rPr sz="2000" spc="-20" dirty="0">
                <a:latin typeface="Arial MT"/>
                <a:cs typeface="Arial MT"/>
              </a:rPr>
              <a:t>.</a:t>
            </a:r>
            <a:r>
              <a:rPr sz="2000" spc="-10" dirty="0">
                <a:latin typeface="Arial MT"/>
                <a:cs typeface="Arial MT"/>
              </a:rPr>
              <a:t>J</a:t>
            </a:r>
            <a:r>
              <a:rPr sz="2000" dirty="0">
                <a:latin typeface="Arial MT"/>
                <a:cs typeface="Arial MT"/>
              </a:rPr>
              <a:t>.	Ba</a:t>
            </a:r>
            <a:r>
              <a:rPr sz="2000" spc="-10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z</a:t>
            </a:r>
            <a:r>
              <a:rPr sz="2000" spc="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lius,	p</a:t>
            </a:r>
            <a:r>
              <a:rPr sz="2000" spc="-1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nuli</a:t>
            </a:r>
            <a:r>
              <a:rPr sz="2000" spc="5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an	lamb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ng  mempunyai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aturan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sebagai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berikut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  <a:p>
            <a:pPr marL="657225" lvl="1" indent="-28130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657860" algn="l"/>
              </a:tabLst>
            </a:pPr>
            <a:r>
              <a:rPr sz="2000" dirty="0">
                <a:latin typeface="Arial MT"/>
                <a:cs typeface="Arial MT"/>
              </a:rPr>
              <a:t>Lambang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unsur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terdiri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dari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satu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huruf</a:t>
            </a:r>
            <a:endParaRPr sz="20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 MT"/>
                <a:cs typeface="Arial MT"/>
              </a:rPr>
              <a:t>Contoh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Karbon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(C),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Oksigen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(O)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Sulfur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(S)</a:t>
            </a:r>
            <a:endParaRPr sz="2000">
              <a:latin typeface="Arial MT"/>
              <a:cs typeface="Arial MT"/>
            </a:endParaRPr>
          </a:p>
          <a:p>
            <a:pPr marL="657225" lvl="1" indent="-281305">
              <a:lnSpc>
                <a:spcPct val="100000"/>
              </a:lnSpc>
              <a:spcBef>
                <a:spcPts val="1200"/>
              </a:spcBef>
              <a:buAutoNum type="arabicPeriod" startAt="2"/>
              <a:tabLst>
                <a:tab pos="657860" algn="l"/>
              </a:tabLst>
            </a:pPr>
            <a:r>
              <a:rPr sz="2000" dirty="0">
                <a:latin typeface="Arial MT"/>
                <a:cs typeface="Arial MT"/>
              </a:rPr>
              <a:t>Lambang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unsur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terdiri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dari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huruf</a:t>
            </a:r>
            <a:endParaRPr sz="20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Arial MT"/>
                <a:cs typeface="Arial MT"/>
              </a:rPr>
              <a:t>Contoh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Alumunium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(Al),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Perak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(Ag)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Besi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(Fe)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4142" y="2677413"/>
            <a:ext cx="662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unsur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3133" y="5474444"/>
            <a:ext cx="4100308" cy="13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661</Words>
  <Application>Microsoft Office PowerPoint</Application>
  <PresentationFormat>On-screen Show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MATERI</vt:lpstr>
      <vt:lpstr>PowerPoint Presentation</vt:lpstr>
      <vt:lpstr>PowerPoint Presentation</vt:lpstr>
      <vt:lpstr>PowerPoint Presentation</vt:lpstr>
      <vt:lpstr>PowerPoint Presentation</vt:lpstr>
      <vt:lpstr>2. Perubahan kimia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Filtrasi</vt:lpstr>
      <vt:lpstr>Kristalisasi</vt:lpstr>
      <vt:lpstr>Destilasi</vt:lpstr>
      <vt:lpstr>Ekstraksi</vt:lpstr>
      <vt:lpstr>Kromatografi</vt:lpstr>
      <vt:lpstr>Hukum Lavoisier : “Massa zat sebelum dan sesudah reaksi adalah sama.“</vt:lpstr>
      <vt:lpstr>PowerPoint Presentation</vt:lpstr>
      <vt:lpstr>CaCO3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acer</cp:lastModifiedBy>
  <cp:revision>1</cp:revision>
  <dcterms:created xsi:type="dcterms:W3CDTF">2023-08-20T02:29:37Z</dcterms:created>
  <dcterms:modified xsi:type="dcterms:W3CDTF">2023-08-20T02:36:28Z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2023-08-20T00:00:00Z</vt:filetime>
  </property>
</Properties>
</file>