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97" r:id="rId4"/>
    <p:sldId id="273" r:id="rId5"/>
    <p:sldId id="274" r:id="rId6"/>
    <p:sldId id="28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0080" y="2641600"/>
            <a:ext cx="3931920" cy="436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3169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7911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33333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8869" y="69980"/>
            <a:ext cx="2113242" cy="19158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4560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381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812" y="5080000"/>
            <a:ext cx="1961188" cy="177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6264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365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974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238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554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088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FDE38-5284-47C4-8ABA-067658191F82}" type="datetimeFigureOut">
              <a:rPr lang="en-US" smtClean="0"/>
              <a:pPr/>
              <a:t>10/10/2023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E89A2-26CF-47A8-ABA0-1912538F7A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79643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386" y="156448"/>
            <a:ext cx="10084648" cy="2387600"/>
          </a:xfrm>
        </p:spPr>
        <p:txBody>
          <a:bodyPr>
            <a:normAutofit/>
          </a:bodyPr>
          <a:lstStyle/>
          <a:p>
            <a:r>
              <a:rPr lang="en-US" sz="7200" b="1" dirty="0" err="1" smtClean="0"/>
              <a:t>Pengantar</a:t>
            </a:r>
            <a:r>
              <a:rPr lang="en-US" sz="7200" b="1" dirty="0" smtClean="0"/>
              <a:t> </a:t>
            </a:r>
            <a:r>
              <a:rPr lang="en-US" sz="7200" b="1" dirty="0" err="1" smtClean="0"/>
              <a:t>Bisnis</a:t>
            </a:r>
            <a:r>
              <a:rPr lang="en-US" sz="7200" b="1" dirty="0" smtClean="0"/>
              <a:t> Digital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054" y="2700517"/>
            <a:ext cx="9144000" cy="1655762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="" xmlns:p14="http://schemas.microsoft.com/office/powerpoint/2010/main" val="1891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0891" y="286108"/>
            <a:ext cx="1109036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 smtClean="0"/>
              <a:t>Sosial</a:t>
            </a:r>
            <a:r>
              <a:rPr lang="en-US" sz="5400" b="1" dirty="0" smtClean="0"/>
              <a:t> Media Marketing</a:t>
            </a:r>
          </a:p>
          <a:p>
            <a:endParaRPr lang="en-US" sz="2400" b="1" dirty="0" smtClean="0"/>
          </a:p>
          <a:p>
            <a:r>
              <a:rPr lang="en-US" sz="4000" dirty="0" err="1" smtClean="0"/>
              <a:t>Bisnis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berfokus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pemasaran</a:t>
            </a:r>
            <a:r>
              <a:rPr lang="en-US" sz="4000" dirty="0" smtClean="0"/>
              <a:t> </a:t>
            </a:r>
            <a:r>
              <a:rPr lang="en-US" sz="4000" dirty="0" err="1" smtClean="0"/>
              <a:t>melalui</a:t>
            </a:r>
            <a:r>
              <a:rPr lang="en-US" sz="4000" dirty="0" smtClean="0"/>
              <a:t> platform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media </a:t>
            </a:r>
            <a:r>
              <a:rPr lang="en-US" sz="4000" dirty="0" err="1" smtClean="0"/>
              <a:t>seperti</a:t>
            </a:r>
            <a:r>
              <a:rPr lang="en-US" sz="4000" dirty="0" smtClean="0"/>
              <a:t> </a:t>
            </a:r>
            <a:r>
              <a:rPr lang="en-US" sz="4000" dirty="0" err="1" smtClean="0"/>
              <a:t>Facebook</a:t>
            </a:r>
            <a:r>
              <a:rPr lang="en-US" sz="4000" dirty="0" smtClean="0"/>
              <a:t>, </a:t>
            </a:r>
            <a:r>
              <a:rPr lang="en-US" sz="4000" dirty="0" err="1" smtClean="0"/>
              <a:t>Instagram</a:t>
            </a:r>
            <a:r>
              <a:rPr lang="en-US" sz="4000" dirty="0" smtClean="0"/>
              <a:t>, Twitter, </a:t>
            </a:r>
            <a:r>
              <a:rPr lang="en-US" sz="4000" dirty="0" err="1" smtClean="0"/>
              <a:t>dan</a:t>
            </a:r>
            <a:r>
              <a:rPr lang="en-US" sz="4000" dirty="0" smtClean="0"/>
              <a:t> lain </a:t>
            </a:r>
            <a:r>
              <a:rPr lang="en-US" sz="4000" dirty="0" err="1" smtClean="0"/>
              <a:t>sebagainya</a:t>
            </a:r>
            <a:r>
              <a:rPr lang="en-US" sz="4000" dirty="0" smtClean="0"/>
              <a:t>.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ini</a:t>
            </a:r>
            <a:r>
              <a:rPr lang="en-US" sz="4000" dirty="0" smtClean="0"/>
              <a:t>, </a:t>
            </a:r>
            <a:r>
              <a:rPr lang="en-US" sz="4000" dirty="0" err="1" smtClean="0"/>
              <a:t>perusahaan</a:t>
            </a:r>
            <a:r>
              <a:rPr lang="en-US" sz="4000" dirty="0" smtClean="0"/>
              <a:t> </a:t>
            </a:r>
            <a:r>
              <a:rPr lang="en-US" sz="4000" dirty="0" err="1" smtClean="0"/>
              <a:t>memanfaatkan</a:t>
            </a:r>
            <a:r>
              <a:rPr lang="en-US" sz="4000" dirty="0" smtClean="0"/>
              <a:t> platform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media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mempromosikan</a:t>
            </a:r>
            <a:r>
              <a:rPr lang="en-US" sz="4000" dirty="0" smtClean="0"/>
              <a:t>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mereka</a:t>
            </a:r>
            <a:r>
              <a:rPr lang="en-US" sz="4000" dirty="0" smtClean="0"/>
              <a:t> </a:t>
            </a:r>
            <a:r>
              <a:rPr lang="en-US" sz="4000" dirty="0" err="1" smtClean="0"/>
              <a:t>kepada</a:t>
            </a:r>
            <a:r>
              <a:rPr lang="en-US" sz="4000" dirty="0" smtClean="0"/>
              <a:t> </a:t>
            </a:r>
            <a:r>
              <a:rPr lang="en-US" sz="4000" dirty="0" err="1" smtClean="0"/>
              <a:t>pengguna</a:t>
            </a:r>
            <a:r>
              <a:rPr lang="en-US" sz="4000" dirty="0" smtClean="0"/>
              <a:t> </a:t>
            </a:r>
            <a:r>
              <a:rPr lang="en-US" sz="4000" dirty="0" err="1" smtClean="0"/>
              <a:t>sosial</a:t>
            </a:r>
            <a:r>
              <a:rPr lang="en-US" sz="4000" dirty="0" smtClean="0"/>
              <a:t> media.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664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://www.youtube.com/watch?v=WyKw1BwIOrM</a:t>
            </a:r>
            <a:br>
              <a:rPr lang="en-US" dirty="0" smtClean="0"/>
            </a:br>
            <a:r>
              <a:rPr lang="en-US" dirty="0" smtClean="0"/>
              <a:t>https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09897" y="3198710"/>
            <a:ext cx="1067235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/>
              <a:t>Tugas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Pribadi</a:t>
            </a:r>
            <a:r>
              <a:rPr lang="en-US" sz="4000" b="1" dirty="0" smtClean="0"/>
              <a:t> :</a:t>
            </a:r>
          </a:p>
          <a:p>
            <a:endParaRPr lang="en-US" sz="4000" b="1" dirty="0" smtClean="0"/>
          </a:p>
          <a:p>
            <a:pPr marL="914400" indent="-914400" algn="r"/>
            <a:r>
              <a:rPr lang="en-US" sz="4000" b="1" dirty="0" err="1" smtClean="0"/>
              <a:t>Ringkas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pesan</a:t>
            </a:r>
            <a:r>
              <a:rPr lang="en-US" sz="4000" b="1" dirty="0" smtClean="0"/>
              <a:t> yang </a:t>
            </a:r>
            <a:r>
              <a:rPr lang="en-US" sz="4000" b="1" dirty="0" err="1" smtClean="0"/>
              <a:t>ingin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disampaikan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pada</a:t>
            </a:r>
            <a:r>
              <a:rPr lang="en-US" sz="4000" b="1" dirty="0" smtClean="0"/>
              <a:t> video </a:t>
            </a:r>
            <a:r>
              <a:rPr lang="en-US" sz="4000" b="1" dirty="0" err="1" smtClean="0"/>
              <a:t>diatas</a:t>
            </a:r>
            <a:r>
              <a:rPr lang="en-US" sz="4000" b="1" dirty="0" smtClean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764588" y="318250"/>
            <a:ext cx="79653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Video  </a:t>
            </a:r>
            <a:r>
              <a:rPr lang="en-US" sz="4800" b="1" dirty="0" err="1" smtClean="0">
                <a:solidFill>
                  <a:srgbClr val="FF0000"/>
                </a:solidFill>
              </a:rPr>
              <a:t>Sosial</a:t>
            </a:r>
            <a:r>
              <a:rPr lang="en-US" sz="4800" b="1" dirty="0" smtClean="0">
                <a:solidFill>
                  <a:srgbClr val="FF0000"/>
                </a:solidFill>
              </a:rPr>
              <a:t> Media Marketing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79268" y="704119"/>
            <a:ext cx="112209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/>
              <a:t>Affiliate Marketing</a:t>
            </a:r>
          </a:p>
          <a:p>
            <a:endParaRPr lang="en-US" sz="2000" dirty="0" smtClean="0"/>
          </a:p>
          <a:p>
            <a:r>
              <a:rPr lang="en-US" sz="4000" dirty="0" err="1" smtClean="0"/>
              <a:t>Bisnis</a:t>
            </a:r>
            <a:r>
              <a:rPr lang="en-US" sz="4000" dirty="0" smtClean="0"/>
              <a:t> yang </a:t>
            </a:r>
            <a:r>
              <a:rPr lang="en-US" sz="4000" dirty="0" err="1" smtClean="0"/>
              <a:t>berfokus</a:t>
            </a:r>
            <a:r>
              <a:rPr lang="en-US" sz="4000" dirty="0" smtClean="0"/>
              <a:t> </a:t>
            </a:r>
            <a:r>
              <a:rPr lang="en-US" sz="4000" dirty="0" err="1" smtClean="0"/>
              <a:t>pada</a:t>
            </a:r>
            <a:r>
              <a:rPr lang="en-US" sz="4000" dirty="0" smtClean="0"/>
              <a:t> </a:t>
            </a:r>
            <a:r>
              <a:rPr lang="en-US" sz="4000" dirty="0" err="1" smtClean="0"/>
              <a:t>promosi</a:t>
            </a:r>
            <a:r>
              <a:rPr lang="en-US" sz="4000" dirty="0" smtClean="0"/>
              <a:t>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orang</a:t>
            </a:r>
            <a:r>
              <a:rPr lang="en-US" sz="4000" dirty="0" smtClean="0"/>
              <a:t> lain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mendapatkan</a:t>
            </a:r>
            <a:r>
              <a:rPr lang="en-US" sz="4000" dirty="0" smtClean="0"/>
              <a:t> </a:t>
            </a:r>
            <a:r>
              <a:rPr lang="en-US" sz="4000" dirty="0" err="1" smtClean="0"/>
              <a:t>komisi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penjualan</a:t>
            </a:r>
            <a:r>
              <a:rPr lang="en-US" sz="4000" dirty="0" smtClean="0"/>
              <a:t> yang </a:t>
            </a:r>
            <a:r>
              <a:rPr lang="en-US" sz="4000" dirty="0" err="1" smtClean="0"/>
              <a:t>dilakukan</a:t>
            </a:r>
            <a:r>
              <a:rPr lang="en-US" sz="4000" dirty="0" smtClean="0"/>
              <a:t>.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bisnis</a:t>
            </a:r>
            <a:r>
              <a:rPr lang="en-US" sz="4000" dirty="0" smtClean="0"/>
              <a:t> </a:t>
            </a:r>
            <a:r>
              <a:rPr lang="en-US" sz="4000" dirty="0" err="1" smtClean="0"/>
              <a:t>ini</a:t>
            </a:r>
            <a:r>
              <a:rPr lang="en-US" sz="4000" dirty="0" smtClean="0"/>
              <a:t>,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akan</a:t>
            </a:r>
            <a:r>
              <a:rPr lang="en-US" sz="4000" dirty="0" smtClean="0"/>
              <a:t>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</a:t>
            </a:r>
            <a:r>
              <a:rPr lang="en-US" sz="4000" dirty="0" err="1" smtClean="0"/>
              <a:t>mitra</a:t>
            </a:r>
            <a:r>
              <a:rPr lang="en-US" sz="4000" dirty="0" smtClean="0"/>
              <a:t> </a:t>
            </a:r>
            <a:r>
              <a:rPr lang="en-US" sz="4000" dirty="0" err="1" smtClean="0"/>
              <a:t>dari</a:t>
            </a:r>
            <a:r>
              <a:rPr lang="en-US" sz="4000" dirty="0" smtClean="0"/>
              <a:t> </a:t>
            </a:r>
            <a:r>
              <a:rPr lang="en-US" sz="4000" dirty="0" err="1" smtClean="0"/>
              <a:t>perusahaan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</a:t>
            </a:r>
            <a:r>
              <a:rPr lang="en-US" sz="4000" dirty="0" err="1" smtClean="0"/>
              <a:t>mempromosikan</a:t>
            </a:r>
            <a:r>
              <a:rPr lang="en-US" sz="4000" dirty="0" smtClean="0"/>
              <a:t> </a:t>
            </a:r>
            <a:r>
              <a:rPr lang="en-US" sz="4000" dirty="0" err="1" smtClean="0"/>
              <a:t>produk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jasa</a:t>
            </a:r>
            <a:r>
              <a:rPr lang="en-US" sz="4000" dirty="0" smtClean="0"/>
              <a:t> </a:t>
            </a:r>
            <a:r>
              <a:rPr lang="en-US" sz="4000" dirty="0" err="1" smtClean="0"/>
              <a:t>mereka</a:t>
            </a:r>
            <a:r>
              <a:rPr lang="en-US" sz="4000" dirty="0" smtClean="0"/>
              <a:t> </a:t>
            </a:r>
            <a:r>
              <a:rPr lang="en-US" sz="4000" dirty="0" err="1" smtClean="0"/>
              <a:t>melalui</a:t>
            </a:r>
            <a:r>
              <a:rPr lang="en-US" sz="4000" dirty="0" smtClean="0"/>
              <a:t> media online.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48641" y="782495"/>
            <a:ext cx="111948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/>
              <a:t>Digital  Product  Creation</a:t>
            </a:r>
          </a:p>
          <a:p>
            <a:endParaRPr lang="en-US" sz="2000" dirty="0" smtClean="0"/>
          </a:p>
          <a:p>
            <a:r>
              <a:rPr lang="en-US" sz="4400" dirty="0" err="1" smtClean="0"/>
              <a:t>Bisnis</a:t>
            </a:r>
            <a:r>
              <a:rPr lang="en-US" sz="4400" dirty="0" smtClean="0"/>
              <a:t> digital </a:t>
            </a:r>
            <a:r>
              <a:rPr lang="en-US" sz="4400" dirty="0" err="1" smtClean="0"/>
              <a:t>ini</a:t>
            </a:r>
            <a:r>
              <a:rPr lang="en-US" sz="4400" dirty="0" smtClean="0"/>
              <a:t> </a:t>
            </a:r>
            <a:r>
              <a:rPr lang="en-US" sz="4400" dirty="0" err="1" smtClean="0"/>
              <a:t>berfokus</a:t>
            </a:r>
            <a:r>
              <a:rPr lang="en-US" sz="4400" dirty="0" smtClean="0"/>
              <a:t> </a:t>
            </a:r>
            <a:r>
              <a:rPr lang="en-US" sz="4400" dirty="0" err="1" smtClean="0"/>
              <a:t>pada</a:t>
            </a:r>
            <a:r>
              <a:rPr lang="en-US" sz="4400" dirty="0" smtClean="0"/>
              <a:t> </a:t>
            </a:r>
            <a:r>
              <a:rPr lang="en-US" sz="4400" dirty="0" err="1" smtClean="0"/>
              <a:t>penciptaan</a:t>
            </a:r>
            <a:r>
              <a:rPr lang="en-US" sz="4400" dirty="0" smtClean="0"/>
              <a:t> </a:t>
            </a:r>
            <a:r>
              <a:rPr lang="en-US" sz="4400" dirty="0" err="1" smtClean="0"/>
              <a:t>produk</a:t>
            </a:r>
            <a:r>
              <a:rPr lang="en-US" sz="4400" dirty="0" smtClean="0"/>
              <a:t> digital </a:t>
            </a:r>
            <a:r>
              <a:rPr lang="en-US" sz="4400" dirty="0" err="1" smtClean="0"/>
              <a:t>seperti</a:t>
            </a:r>
            <a:r>
              <a:rPr lang="en-US" sz="4400" dirty="0" smtClean="0"/>
              <a:t> </a:t>
            </a:r>
            <a:r>
              <a:rPr lang="en-US" sz="4400" dirty="0" err="1" smtClean="0"/>
              <a:t>aplikasi</a:t>
            </a:r>
            <a:r>
              <a:rPr lang="en-US" sz="4400" dirty="0" smtClean="0"/>
              <a:t>, e-book, video tutorial, </a:t>
            </a:r>
            <a:r>
              <a:rPr lang="en-US" sz="4400" dirty="0" err="1" smtClean="0"/>
              <a:t>atau</a:t>
            </a:r>
            <a:r>
              <a:rPr lang="en-US" sz="4400" dirty="0" smtClean="0"/>
              <a:t> software. </a:t>
            </a:r>
            <a:r>
              <a:rPr lang="en-US" sz="4400" dirty="0" err="1" smtClean="0"/>
              <a:t>Produk</a:t>
            </a:r>
            <a:r>
              <a:rPr lang="en-US" sz="4400" dirty="0" smtClean="0"/>
              <a:t> digital </a:t>
            </a:r>
            <a:r>
              <a:rPr lang="en-US" sz="4400" dirty="0" err="1" smtClean="0"/>
              <a:t>ini</a:t>
            </a:r>
            <a:r>
              <a:rPr lang="en-US" sz="4400" dirty="0" smtClean="0"/>
              <a:t> </a:t>
            </a:r>
            <a:r>
              <a:rPr lang="en-US" sz="4400" dirty="0" err="1" smtClean="0"/>
              <a:t>kemudian</a:t>
            </a:r>
            <a:r>
              <a:rPr lang="en-US" sz="4400" dirty="0" smtClean="0"/>
              <a:t> </a:t>
            </a:r>
            <a:r>
              <a:rPr lang="en-US" sz="4400" dirty="0" err="1" smtClean="0"/>
              <a:t>dijual</a:t>
            </a:r>
            <a:r>
              <a:rPr lang="en-US" sz="4400" dirty="0" smtClean="0"/>
              <a:t> </a:t>
            </a:r>
            <a:r>
              <a:rPr lang="en-US" sz="4400" dirty="0" err="1" smtClean="0"/>
              <a:t>melalui</a:t>
            </a:r>
            <a:r>
              <a:rPr lang="en-US" sz="4400" dirty="0" smtClean="0"/>
              <a:t> platform online </a:t>
            </a:r>
            <a:r>
              <a:rPr lang="en-US" sz="4400" dirty="0" err="1" smtClean="0"/>
              <a:t>seperti</a:t>
            </a:r>
            <a:r>
              <a:rPr lang="en-US" sz="4400" dirty="0" smtClean="0"/>
              <a:t> App Store, Google Play, </a:t>
            </a:r>
            <a:r>
              <a:rPr lang="en-US" sz="4400" dirty="0" err="1" smtClean="0"/>
              <a:t>atau</a:t>
            </a:r>
            <a:r>
              <a:rPr lang="en-US" sz="4400" dirty="0" smtClean="0"/>
              <a:t> </a:t>
            </a:r>
            <a:r>
              <a:rPr lang="en-US" sz="4400" dirty="0" err="1" smtClean="0"/>
              <a:t>situs</a:t>
            </a:r>
            <a:r>
              <a:rPr lang="en-US" sz="4400" dirty="0" smtClean="0"/>
              <a:t> web </a:t>
            </a:r>
            <a:r>
              <a:rPr lang="en-US" sz="4400" dirty="0" err="1" smtClean="0"/>
              <a:t>pribadi</a:t>
            </a:r>
            <a:r>
              <a:rPr lang="en-US" sz="4400" dirty="0" smtClean="0"/>
              <a:t>.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182245"/>
            <a:ext cx="10515600" cy="1325563"/>
          </a:xfrm>
        </p:spPr>
        <p:txBody>
          <a:bodyPr>
            <a:normAutofit/>
          </a:bodyPr>
          <a:lstStyle/>
          <a:p>
            <a:r>
              <a:rPr lang="id-ID" sz="7200" b="1" dirty="0" smtClean="0">
                <a:solidFill>
                  <a:srgbClr val="FFC000"/>
                </a:solidFill>
              </a:rPr>
              <a:t>TERIMA KASIH</a:t>
            </a:r>
            <a:endParaRPr lang="id-ID" sz="72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rak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kontrak</Template>
  <TotalTime>1873</TotalTime>
  <Words>148</Words>
  <Application>Microsoft Office PowerPoint</Application>
  <PresentationFormat>Custom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kontrak</vt:lpstr>
      <vt:lpstr>Pengantar Bisnis Digital</vt:lpstr>
      <vt:lpstr>Slide 2</vt:lpstr>
      <vt:lpstr>://www.youtube.com/watch?v=WyKw1BwIOrM https</vt:lpstr>
      <vt:lpstr>Slide 4</vt:lpstr>
      <vt:lpstr>Slide 5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Pengembangan Pribadi</dc:title>
  <dc:creator>QQ</dc:creator>
  <cp:lastModifiedBy>ACER</cp:lastModifiedBy>
  <cp:revision>85</cp:revision>
  <dcterms:created xsi:type="dcterms:W3CDTF">2021-08-23T09:46:35Z</dcterms:created>
  <dcterms:modified xsi:type="dcterms:W3CDTF">2023-10-10T09:46:40Z</dcterms:modified>
</cp:coreProperties>
</file>