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88ED-1F24-4710-9F33-0B42B3B51405}" type="datetimeFigureOut">
              <a:rPr lang="id-ID" smtClean="0"/>
              <a:t>06/09/2020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7E59-24EE-4AC7-92DF-8781DA3A558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2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88ED-1F24-4710-9F33-0B42B3B51405}" type="datetimeFigureOut">
              <a:rPr lang="id-ID" smtClean="0"/>
              <a:t>06/09/2020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7E59-24EE-4AC7-92DF-8781DA3A558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800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88ED-1F24-4710-9F33-0B42B3B51405}" type="datetimeFigureOut">
              <a:rPr lang="id-ID" smtClean="0"/>
              <a:t>06/09/2020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7E59-24EE-4AC7-92DF-8781DA3A558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091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88ED-1F24-4710-9F33-0B42B3B51405}" type="datetimeFigureOut">
              <a:rPr lang="id-ID" smtClean="0"/>
              <a:t>06/09/2020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7E59-24EE-4AC7-92DF-8781DA3A558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888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88ED-1F24-4710-9F33-0B42B3B51405}" type="datetimeFigureOut">
              <a:rPr lang="id-ID" smtClean="0"/>
              <a:t>06/09/2020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7E59-24EE-4AC7-92DF-8781DA3A558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706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88ED-1F24-4710-9F33-0B42B3B51405}" type="datetimeFigureOut">
              <a:rPr lang="id-ID" smtClean="0"/>
              <a:t>06/09/2020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7E59-24EE-4AC7-92DF-8781DA3A558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195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88ED-1F24-4710-9F33-0B42B3B51405}" type="datetimeFigureOut">
              <a:rPr lang="id-ID" smtClean="0"/>
              <a:t>06/09/2020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7E59-24EE-4AC7-92DF-8781DA3A558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685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88ED-1F24-4710-9F33-0B42B3B51405}" type="datetimeFigureOut">
              <a:rPr lang="id-ID" smtClean="0"/>
              <a:t>06/09/2020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7E59-24EE-4AC7-92DF-8781DA3A558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116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88ED-1F24-4710-9F33-0B42B3B51405}" type="datetimeFigureOut">
              <a:rPr lang="id-ID" smtClean="0"/>
              <a:t>06/09/2020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7E59-24EE-4AC7-92DF-8781DA3A558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661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88ED-1F24-4710-9F33-0B42B3B51405}" type="datetimeFigureOut">
              <a:rPr lang="id-ID" smtClean="0"/>
              <a:t>06/09/2020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7E59-24EE-4AC7-92DF-8781DA3A558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013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88ED-1F24-4710-9F33-0B42B3B51405}" type="datetimeFigureOut">
              <a:rPr lang="id-ID" smtClean="0"/>
              <a:t>06/09/2020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7E59-24EE-4AC7-92DF-8781DA3A558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136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488ED-1F24-4710-9F33-0B42B3B51405}" type="datetimeFigureOut">
              <a:rPr lang="id-ID" smtClean="0"/>
              <a:t>06/09/2020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A7E59-24EE-4AC7-92DF-8781DA3A558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472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FUNGSI KOMPLEKS  TRIGONOMETRI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9056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0" t="24138" r="36871" b="34914"/>
          <a:stretch/>
        </p:blipFill>
        <p:spPr bwMode="auto">
          <a:xfrm>
            <a:off x="1115616" y="548680"/>
            <a:ext cx="6192688" cy="629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55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0" t="17458" r="51896" b="6250"/>
          <a:stretch/>
        </p:blipFill>
        <p:spPr bwMode="auto">
          <a:xfrm>
            <a:off x="395536" y="116632"/>
            <a:ext cx="5832648" cy="661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39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0" t="20904" r="53350" b="13362"/>
          <a:stretch/>
        </p:blipFill>
        <p:spPr bwMode="auto">
          <a:xfrm>
            <a:off x="251520" y="0"/>
            <a:ext cx="5933984" cy="682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07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0" t="35560" r="41475" b="8405"/>
          <a:stretch/>
        </p:blipFill>
        <p:spPr bwMode="auto">
          <a:xfrm>
            <a:off x="35496" y="182"/>
            <a:ext cx="9110129" cy="652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34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3" t="37715" r="44989" b="6251"/>
          <a:stretch/>
        </p:blipFill>
        <p:spPr bwMode="auto">
          <a:xfrm>
            <a:off x="-14080" y="-1"/>
            <a:ext cx="9158080" cy="686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90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4" t="19612" r="37234" b="40194"/>
          <a:stretch/>
        </p:blipFill>
        <p:spPr bwMode="auto">
          <a:xfrm>
            <a:off x="23647" y="0"/>
            <a:ext cx="9120353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8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4" t="32112" r="48382" b="8836"/>
          <a:stretch/>
        </p:blipFill>
        <p:spPr bwMode="auto">
          <a:xfrm>
            <a:off x="587137" y="35678"/>
            <a:ext cx="7585263" cy="682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41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8" t="54095" r="45716" b="29310"/>
          <a:stretch/>
        </p:blipFill>
        <p:spPr bwMode="auto">
          <a:xfrm>
            <a:off x="35496" y="1340768"/>
            <a:ext cx="910850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971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3" t="30172" r="45716" b="16164"/>
          <a:stretch/>
        </p:blipFill>
        <p:spPr bwMode="auto">
          <a:xfrm>
            <a:off x="35496" y="7441"/>
            <a:ext cx="9108504" cy="676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918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46120" r="48140" b="19181"/>
          <a:stretch/>
        </p:blipFill>
        <p:spPr bwMode="auto">
          <a:xfrm>
            <a:off x="-12318" y="764704"/>
            <a:ext cx="912846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85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5" t="20357" r="41395" b="14135"/>
          <a:stretch/>
        </p:blipFill>
        <p:spPr bwMode="auto">
          <a:xfrm>
            <a:off x="1" y="-27384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94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7" t="27586" r="39415" b="28880"/>
          <a:stretch/>
        </p:blipFill>
        <p:spPr bwMode="auto">
          <a:xfrm>
            <a:off x="35496" y="-99392"/>
            <a:ext cx="8959058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5" t="32220" r="45395" b="46444"/>
          <a:stretch/>
        </p:blipFill>
        <p:spPr bwMode="auto">
          <a:xfrm>
            <a:off x="179512" y="4532510"/>
            <a:ext cx="7814270" cy="235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003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2" t="52260" r="45396" b="11530"/>
          <a:stretch/>
        </p:blipFill>
        <p:spPr bwMode="auto">
          <a:xfrm>
            <a:off x="14883" y="875791"/>
            <a:ext cx="9146451" cy="435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839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8" t="17457" r="39537" b="48491"/>
          <a:stretch/>
        </p:blipFill>
        <p:spPr bwMode="auto">
          <a:xfrm>
            <a:off x="-1" y="548680"/>
            <a:ext cx="902925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914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7" t="21121" r="36023" b="31465"/>
          <a:stretch/>
        </p:blipFill>
        <p:spPr bwMode="auto">
          <a:xfrm>
            <a:off x="36589" y="116632"/>
            <a:ext cx="914763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711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1" t="29958" r="32509" b="16378"/>
          <a:stretch/>
        </p:blipFill>
        <p:spPr bwMode="auto">
          <a:xfrm>
            <a:off x="35496" y="7441"/>
            <a:ext cx="9143317" cy="522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620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1" t="20259" r="32145" b="27586"/>
          <a:stretch/>
        </p:blipFill>
        <p:spPr bwMode="auto">
          <a:xfrm>
            <a:off x="0" y="648072"/>
            <a:ext cx="9094150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839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2" t="17241" r="51169" b="52822"/>
          <a:stretch/>
        </p:blipFill>
        <p:spPr bwMode="auto">
          <a:xfrm>
            <a:off x="-1" y="33035"/>
            <a:ext cx="8743665" cy="418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2" t="77667" r="51169" b="9698"/>
          <a:stretch/>
        </p:blipFill>
        <p:spPr bwMode="auto">
          <a:xfrm>
            <a:off x="9009" y="4005064"/>
            <a:ext cx="8739455" cy="17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198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17672" r="51169" b="47375"/>
          <a:stretch/>
        </p:blipFill>
        <p:spPr bwMode="auto">
          <a:xfrm>
            <a:off x="35496" y="12939"/>
            <a:ext cx="9108504" cy="51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42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1" t="52586" r="52623" b="8406"/>
          <a:stretch/>
        </p:blipFill>
        <p:spPr bwMode="auto">
          <a:xfrm>
            <a:off x="47297" y="-27384"/>
            <a:ext cx="9096703" cy="573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572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5" t="18965" r="65103" b="29310"/>
          <a:stretch/>
        </p:blipFill>
        <p:spPr bwMode="auto">
          <a:xfrm>
            <a:off x="35496" y="-27384"/>
            <a:ext cx="4752528" cy="695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42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3" t="39008" r="27662" b="25431"/>
          <a:stretch/>
        </p:blipFill>
        <p:spPr bwMode="auto">
          <a:xfrm>
            <a:off x="0" y="1196752"/>
            <a:ext cx="910343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2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 t="20259" r="35296" b="21551"/>
          <a:stretch/>
        </p:blipFill>
        <p:spPr bwMode="auto">
          <a:xfrm>
            <a:off x="35496" y="-27384"/>
            <a:ext cx="904100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3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t="34267" r="37477" b="27802"/>
          <a:stretch/>
        </p:blipFill>
        <p:spPr bwMode="auto">
          <a:xfrm>
            <a:off x="0" y="16829"/>
            <a:ext cx="9144000" cy="369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75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8" t="18319" r="36506" b="14655"/>
          <a:stretch/>
        </p:blipFill>
        <p:spPr bwMode="auto">
          <a:xfrm>
            <a:off x="35496" y="-27385"/>
            <a:ext cx="9108504" cy="642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810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9" t="22198" r="40264" b="27155"/>
          <a:stretch/>
        </p:blipFill>
        <p:spPr bwMode="auto">
          <a:xfrm>
            <a:off x="-36512" y="0"/>
            <a:ext cx="9203798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6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7667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Gunakan definisi fungsi kompleks untuk menuliskan bilangan-bilangan berikut dalam</a:t>
            </a:r>
          </a:p>
          <a:p>
            <a:r>
              <a:rPr lang="id-ID" dirty="0"/>
              <a:t>bentuk     </a:t>
            </a:r>
            <a:r>
              <a:rPr lang="en-US" dirty="0" smtClean="0"/>
              <a:t>A + </a:t>
            </a:r>
            <a:r>
              <a:rPr lang="en-US" i="1" dirty="0" smtClean="0"/>
              <a:t>I </a:t>
            </a:r>
            <a:r>
              <a:rPr lang="en-US" dirty="0"/>
              <a:t>B</a:t>
            </a:r>
            <a:endParaRPr lang="id-ID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t="27802" r="50000" b="6250"/>
          <a:stretch/>
        </p:blipFill>
        <p:spPr bwMode="auto">
          <a:xfrm>
            <a:off x="539552" y="1268760"/>
            <a:ext cx="6048672" cy="558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0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/>
              <a:t>Carilah turunan keenam fungsi trigonometrik dan nyatakan dalam </a:t>
            </a:r>
            <a:r>
              <a:rPr lang="id-ID" sz="2400" dirty="0" smtClean="0"/>
              <a:t>suku-suku</a:t>
            </a:r>
            <a:r>
              <a:rPr lang="en-US" sz="2400" dirty="0" smtClean="0"/>
              <a:t> </a:t>
            </a:r>
            <a:r>
              <a:rPr lang="id-ID" sz="2400" dirty="0" smtClean="0"/>
              <a:t>trigonometrik </a:t>
            </a:r>
            <a:r>
              <a:rPr lang="id-ID" sz="2400" dirty="0"/>
              <a:t>pula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0" t="24138" r="62801" b="47845"/>
          <a:stretch/>
        </p:blipFill>
        <p:spPr bwMode="auto">
          <a:xfrm>
            <a:off x="539551" y="1268760"/>
            <a:ext cx="764392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102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28</Words>
  <Application>Microsoft Office PowerPoint</Application>
  <PresentationFormat>On-screen Show (4:3)</PresentationFormat>
  <Paragraphs>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FUNGSI KOMPLEKS  TRIGONOMETRI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FUNGSI KOMPLEKS  TRIGONOMETRI</dc:title>
  <dc:creator>User</dc:creator>
  <cp:lastModifiedBy>User</cp:lastModifiedBy>
  <cp:revision>10</cp:revision>
  <dcterms:created xsi:type="dcterms:W3CDTF">2020-08-24T04:44:10Z</dcterms:created>
  <dcterms:modified xsi:type="dcterms:W3CDTF">2020-09-06T13:11:15Z</dcterms:modified>
</cp:coreProperties>
</file>