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61" r:id="rId3"/>
    <p:sldId id="271" r:id="rId4"/>
    <p:sldId id="273" r:id="rId5"/>
    <p:sldId id="257" r:id="rId6"/>
    <p:sldId id="265" r:id="rId7"/>
    <p:sldId id="268" r:id="rId8"/>
    <p:sldId id="280" r:id="rId9"/>
    <p:sldId id="266" r:id="rId10"/>
    <p:sldId id="292" r:id="rId11"/>
  </p:sldIdLst>
  <p:sldSz cx="9144000" cy="5143500" type="screen16x9"/>
  <p:notesSz cx="6858000" cy="9144000"/>
  <p:embeddedFontLst>
    <p:embeddedFont>
      <p:font typeface="Anaheim" panose="02000503000000000000" pitchFamily="2" charset="0"/>
      <p:regular r:id="rId13"/>
    </p:embeddedFont>
    <p:embeddedFont>
      <p:font typeface="Bebas Neue" panose="020B0606020202050201" pitchFamily="34" charset="0"/>
      <p:regular r:id="rId14"/>
    </p:embeddedFont>
    <p:embeddedFont>
      <p:font typeface="Titillium Web" pitchFamily="2" charset="0"/>
      <p:regular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font" Target="fonts/font1.fntdata"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font" Target="fonts/font3.fntdata"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font" Target="fonts/font2.fntdat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9"/>
        <p:cNvGrpSpPr/>
        <p:nvPr/>
      </p:nvGrpSpPr>
      <p:grpSpPr>
        <a:xfrm>
          <a:off x="0" y="0"/>
          <a:ext cx="0" cy="0"/>
          <a:chOff x="0" y="0"/>
          <a:chExt cx="0" cy="0"/>
        </a:xfrm>
      </p:grpSpPr>
      <p:sp>
        <p:nvSpPr>
          <p:cNvPr id="2850" name="Google Shape;285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1" name="Google Shape;285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5"/>
        <p:cNvGrpSpPr/>
        <p:nvPr/>
      </p:nvGrpSpPr>
      <p:grpSpPr>
        <a:xfrm>
          <a:off x="0" y="0"/>
          <a:ext cx="0" cy="0"/>
          <a:chOff x="0" y="0"/>
          <a:chExt cx="0" cy="0"/>
        </a:xfrm>
      </p:grpSpPr>
      <p:sp>
        <p:nvSpPr>
          <p:cNvPr id="3466" name="Google Shape;3466;g12f310bab05_0_13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67" name="Google Shape;3467;g12f310bab05_0_13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6"/>
        <p:cNvGrpSpPr/>
        <p:nvPr/>
      </p:nvGrpSpPr>
      <p:grpSpPr>
        <a:xfrm>
          <a:off x="0" y="0"/>
          <a:ext cx="0" cy="0"/>
          <a:chOff x="0" y="0"/>
          <a:chExt cx="0" cy="0"/>
        </a:xfrm>
      </p:grpSpPr>
      <p:sp>
        <p:nvSpPr>
          <p:cNvPr id="2927" name="Google Shape;2927;g12c1ba21a42_0_17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8" name="Google Shape;2928;g12c1ba21a42_0_17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9"/>
        <p:cNvGrpSpPr/>
        <p:nvPr/>
      </p:nvGrpSpPr>
      <p:grpSpPr>
        <a:xfrm>
          <a:off x="0" y="0"/>
          <a:ext cx="0" cy="0"/>
          <a:chOff x="0" y="0"/>
          <a:chExt cx="0" cy="0"/>
        </a:xfrm>
      </p:grpSpPr>
      <p:sp>
        <p:nvSpPr>
          <p:cNvPr id="3080" name="Google Shape;3080;g12ce753fdbc_0_49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1" name="Google Shape;3081;g12ce753fdbc_0_4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1"/>
        <p:cNvGrpSpPr/>
        <p:nvPr/>
      </p:nvGrpSpPr>
      <p:grpSpPr>
        <a:xfrm>
          <a:off x="0" y="0"/>
          <a:ext cx="0" cy="0"/>
          <a:chOff x="0" y="0"/>
          <a:chExt cx="0" cy="0"/>
        </a:xfrm>
      </p:grpSpPr>
      <p:sp>
        <p:nvSpPr>
          <p:cNvPr id="3122" name="Google Shape;3122;g130a207d768_0_209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3" name="Google Shape;3123;g130a207d768_0_20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8"/>
        <p:cNvGrpSpPr/>
        <p:nvPr/>
      </p:nvGrpSpPr>
      <p:grpSpPr>
        <a:xfrm>
          <a:off x="0" y="0"/>
          <a:ext cx="0" cy="0"/>
          <a:chOff x="0" y="0"/>
          <a:chExt cx="0" cy="0"/>
        </a:xfrm>
      </p:grpSpPr>
      <p:sp>
        <p:nvSpPr>
          <p:cNvPr id="2859" name="Google Shape;2859;g12c1ba21a42_0_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0" name="Google Shape;2860;g12c1ba21a42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9"/>
        <p:cNvGrpSpPr/>
        <p:nvPr/>
      </p:nvGrpSpPr>
      <p:grpSpPr>
        <a:xfrm>
          <a:off x="0" y="0"/>
          <a:ext cx="0" cy="0"/>
          <a:chOff x="0" y="0"/>
          <a:chExt cx="0" cy="0"/>
        </a:xfrm>
      </p:grpSpPr>
      <p:sp>
        <p:nvSpPr>
          <p:cNvPr id="2990" name="Google Shape;2990;g12bf48a4501_0_10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1" name="Google Shape;2991;g12bf48a4501_0_10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4"/>
        <p:cNvGrpSpPr/>
        <p:nvPr/>
      </p:nvGrpSpPr>
      <p:grpSpPr>
        <a:xfrm>
          <a:off x="0" y="0"/>
          <a:ext cx="0" cy="0"/>
          <a:chOff x="0" y="0"/>
          <a:chExt cx="0" cy="0"/>
        </a:xfrm>
      </p:grpSpPr>
      <p:sp>
        <p:nvSpPr>
          <p:cNvPr id="3035" name="Google Shape;3035;g12c1ba21a42_0_1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36" name="Google Shape;3036;g12c1ba21a42_0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8"/>
        <p:cNvGrpSpPr/>
        <p:nvPr/>
      </p:nvGrpSpPr>
      <p:grpSpPr>
        <a:xfrm>
          <a:off x="0" y="0"/>
          <a:ext cx="0" cy="0"/>
          <a:chOff x="0" y="0"/>
          <a:chExt cx="0" cy="0"/>
        </a:xfrm>
      </p:grpSpPr>
      <p:sp>
        <p:nvSpPr>
          <p:cNvPr id="3219" name="Google Shape;3219;g130a207d768_0_16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0" name="Google Shape;3220;g130a207d768_0_16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8"/>
        <p:cNvGrpSpPr/>
        <p:nvPr/>
      </p:nvGrpSpPr>
      <p:grpSpPr>
        <a:xfrm>
          <a:off x="0" y="0"/>
          <a:ext cx="0" cy="0"/>
          <a:chOff x="0" y="0"/>
          <a:chExt cx="0" cy="0"/>
        </a:xfrm>
      </p:grpSpPr>
      <p:sp>
        <p:nvSpPr>
          <p:cNvPr id="3009" name="Google Shape;3009;g12f0f77427b_0_2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0" name="Google Shape;3010;g12f0f77427b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7.xml.rels><?xml version="1.0" encoding="UTF-8" standalone="yes"?>
<Relationships xmlns="http://schemas.openxmlformats.org/package/2006/relationships"><Relationship Id="rId3" Type="http://schemas.openxmlformats.org/officeDocument/2006/relationships/hyperlink" Target="http://bit.ly/2TyoMsr" TargetMode="External" /><Relationship Id="rId2" Type="http://schemas.openxmlformats.org/officeDocument/2006/relationships/hyperlink" Target="http://bit.ly/2Tynxth" TargetMode="External" /><Relationship Id="rId1" Type="http://schemas.openxmlformats.org/officeDocument/2006/relationships/slideMaster" Target="../slideMasters/slideMaster1.xml" /><Relationship Id="rId4" Type="http://schemas.openxmlformats.org/officeDocument/2006/relationships/hyperlink" Target="http://bit.ly/2TtBDfr" TargetMode="External" /></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00" y="-2100"/>
            <a:ext cx="9144129" cy="5149800"/>
            <a:chOff x="-100" y="-2100"/>
            <a:chExt cx="9144129" cy="5149800"/>
          </a:xfrm>
        </p:grpSpPr>
        <p:cxnSp>
          <p:nvCxnSpPr>
            <p:cNvPr id="11" name="Google Shape;11;p2"/>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 name="Google Shape;12;p2"/>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 name="Google Shape;13;p2"/>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 name="Google Shape;14;p2"/>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 name="Google Shape;15;p2"/>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 name="Google Shape;16;p2"/>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 name="Google Shape;17;p2"/>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 name="Google Shape;18;p2"/>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 name="Google Shape;19;p2"/>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 name="Google Shape;20;p2"/>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 name="Google Shape;21;p2"/>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 name="Google Shape;22;p2"/>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 name="Google Shape;23;p2"/>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 name="Google Shape;24;p2"/>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 name="Google Shape;25;p2"/>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 name="Google Shape;26;p2"/>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 name="Google Shape;27;p2"/>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 name="Google Shape;28;p2"/>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9" name="Google Shape;29;p2"/>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0" name="Google Shape;30;p2"/>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1" name="Google Shape;31;p2"/>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 name="Google Shape;32;p2"/>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 name="Google Shape;33;p2"/>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 name="Google Shape;34;p2"/>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 name="Google Shape;35;p2"/>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6" name="Google Shape;36;p2"/>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7" name="Google Shape;37;p2"/>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8" name="Google Shape;38;p2"/>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9" name="Google Shape;39;p2"/>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 name="Google Shape;40;p2"/>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 name="Google Shape;41;p2"/>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 name="Google Shape;42;p2"/>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3" name="Google Shape;43;p2"/>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4" name="Google Shape;44;p2"/>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5" name="Google Shape;45;p2"/>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6" name="Google Shape;46;p2"/>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 name="Google Shape;47;p2"/>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8" name="Google Shape;48;p2"/>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9" name="Google Shape;49;p2"/>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0" name="Google Shape;50;p2"/>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 name="Google Shape;51;p2"/>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 name="Google Shape;52;p2"/>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3" name="Google Shape;53;p2"/>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4" name="Google Shape;54;p2"/>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5" name="Google Shape;55;p2"/>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6" name="Google Shape;56;p2"/>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7" name="Google Shape;57;p2"/>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 name="Google Shape;58;p2"/>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9" name="Google Shape;59;p2"/>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0" name="Google Shape;60;p2"/>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1" name="Google Shape;61;p2"/>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2" name="Google Shape;62;p2"/>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3" name="Google Shape;63;p2"/>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 name="Google Shape;64;p2"/>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 name="Google Shape;65;p2"/>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66" name="Google Shape;66;p2"/>
          <p:cNvSpPr/>
          <p:nvPr/>
        </p:nvSpPr>
        <p:spPr>
          <a:xfrm>
            <a:off x="1232390" y="1022807"/>
            <a:ext cx="7198500" cy="3567600"/>
          </a:xfrm>
          <a:prstGeom prst="roundRect">
            <a:avLst>
              <a:gd name="adj" fmla="val 6735"/>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1061235" y="861653"/>
            <a:ext cx="7198500" cy="3567600"/>
          </a:xfrm>
          <a:prstGeom prst="roundRect">
            <a:avLst>
              <a:gd name="adj" fmla="val 6735"/>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890004" y="700499"/>
            <a:ext cx="7198500" cy="3567600"/>
          </a:xfrm>
          <a:prstGeom prst="roundRect">
            <a:avLst>
              <a:gd name="adj" fmla="val 6735"/>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a:t> </a:t>
            </a:r>
          </a:p>
        </p:txBody>
      </p:sp>
      <p:grpSp>
        <p:nvGrpSpPr>
          <p:cNvPr id="69" name="Google Shape;69;p2"/>
          <p:cNvGrpSpPr/>
          <p:nvPr/>
        </p:nvGrpSpPr>
        <p:grpSpPr>
          <a:xfrm>
            <a:off x="713099" y="539410"/>
            <a:ext cx="7210210" cy="3567587"/>
            <a:chOff x="701025" y="539400"/>
            <a:chExt cx="7731300" cy="4064700"/>
          </a:xfrm>
        </p:grpSpPr>
        <p:grpSp>
          <p:nvGrpSpPr>
            <p:cNvPr id="70" name="Google Shape;70;p2"/>
            <p:cNvGrpSpPr/>
            <p:nvPr/>
          </p:nvGrpSpPr>
          <p:grpSpPr>
            <a:xfrm>
              <a:off x="701025" y="539400"/>
              <a:ext cx="7731300" cy="4064700"/>
              <a:chOff x="701025" y="539400"/>
              <a:chExt cx="7731300" cy="4064700"/>
            </a:xfrm>
          </p:grpSpPr>
          <p:sp>
            <p:nvSpPr>
              <p:cNvPr id="71" name="Google Shape;71;p2"/>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2" name="Google Shape;72;p2"/>
              <p:cNvCxnSpPr/>
              <p:nvPr/>
            </p:nvCxnSpPr>
            <p:spPr>
              <a:xfrm rot="10800000">
                <a:off x="701025" y="920275"/>
                <a:ext cx="7731300" cy="0"/>
              </a:xfrm>
              <a:prstGeom prst="straightConnector1">
                <a:avLst/>
              </a:prstGeom>
              <a:noFill/>
              <a:ln w="9525" cap="flat" cmpd="sng">
                <a:solidFill>
                  <a:schemeClr val="dk1"/>
                </a:solidFill>
                <a:prstDash val="solid"/>
                <a:round/>
                <a:headEnd type="none" w="med" len="med"/>
                <a:tailEnd type="none" w="med" len="med"/>
              </a:ln>
            </p:spPr>
          </p:cxnSp>
        </p:grpSp>
        <p:grpSp>
          <p:nvGrpSpPr>
            <p:cNvPr id="73" name="Google Shape;73;p2"/>
            <p:cNvGrpSpPr/>
            <p:nvPr/>
          </p:nvGrpSpPr>
          <p:grpSpPr>
            <a:xfrm>
              <a:off x="930975" y="676950"/>
              <a:ext cx="716485" cy="147300"/>
              <a:chOff x="7468650" y="676950"/>
              <a:chExt cx="716485" cy="147300"/>
            </a:xfrm>
          </p:grpSpPr>
          <p:sp>
            <p:nvSpPr>
              <p:cNvPr id="74" name="Google Shape;74;p2"/>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7" name="Google Shape;77;p2"/>
          <p:cNvSpPr txBox="1">
            <a:spLocks noGrp="1"/>
          </p:cNvSpPr>
          <p:nvPr>
            <p:ph type="ctrTitle"/>
          </p:nvPr>
        </p:nvSpPr>
        <p:spPr>
          <a:xfrm>
            <a:off x="928050" y="1080725"/>
            <a:ext cx="6794400" cy="19806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52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78" name="Google Shape;78;p2"/>
          <p:cNvSpPr txBox="1">
            <a:spLocks noGrp="1"/>
          </p:cNvSpPr>
          <p:nvPr>
            <p:ph type="subTitle" idx="1"/>
          </p:nvPr>
        </p:nvSpPr>
        <p:spPr>
          <a:xfrm>
            <a:off x="1119900" y="3320800"/>
            <a:ext cx="6410700" cy="459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0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79" name="Google Shape;79;p2"/>
          <p:cNvSpPr/>
          <p:nvPr/>
        </p:nvSpPr>
        <p:spPr>
          <a:xfrm>
            <a:off x="-200152" y="4114275"/>
            <a:ext cx="584400" cy="5844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8421047" y="28245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5703870" y="-362850"/>
            <a:ext cx="584400" cy="5844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8442354" y="4698673"/>
            <a:ext cx="1659097" cy="273024"/>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8658049" y="-390975"/>
            <a:ext cx="1006200" cy="1006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8481567" y="251786"/>
            <a:ext cx="574454" cy="57522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rot="-5400000">
            <a:off x="-308174" y="103263"/>
            <a:ext cx="1381123" cy="227280"/>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8157947" y="4804000"/>
            <a:ext cx="183000" cy="183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4294830" y="-831325"/>
            <a:ext cx="1129500" cy="1129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458197" y="46986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74100" y="1065800"/>
            <a:ext cx="732300" cy="7323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7908222" y="471323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6"/>
        </a:solidFill>
        <a:effectLst/>
      </p:bgPr>
    </p:bg>
    <p:spTree>
      <p:nvGrpSpPr>
        <p:cNvPr id="1" name="Shape 600"/>
        <p:cNvGrpSpPr/>
        <p:nvPr/>
      </p:nvGrpSpPr>
      <p:grpSpPr>
        <a:xfrm>
          <a:off x="0" y="0"/>
          <a:ext cx="0" cy="0"/>
          <a:chOff x="0" y="0"/>
          <a:chExt cx="0" cy="0"/>
        </a:xfrm>
      </p:grpSpPr>
      <p:grpSp>
        <p:nvGrpSpPr>
          <p:cNvPr id="601" name="Google Shape;601;p11"/>
          <p:cNvGrpSpPr/>
          <p:nvPr/>
        </p:nvGrpSpPr>
        <p:grpSpPr>
          <a:xfrm>
            <a:off x="-100" y="-2100"/>
            <a:ext cx="9144129" cy="5149800"/>
            <a:chOff x="-100" y="-2100"/>
            <a:chExt cx="9144129" cy="5149800"/>
          </a:xfrm>
        </p:grpSpPr>
        <p:cxnSp>
          <p:nvCxnSpPr>
            <p:cNvPr id="602" name="Google Shape;602;p11"/>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3" name="Google Shape;603;p11"/>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4" name="Google Shape;604;p11"/>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5" name="Google Shape;605;p11"/>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6" name="Google Shape;606;p11"/>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7" name="Google Shape;607;p11"/>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8" name="Google Shape;608;p11"/>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09" name="Google Shape;609;p11"/>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0" name="Google Shape;610;p11"/>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1" name="Google Shape;611;p11"/>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2" name="Google Shape;612;p11"/>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3" name="Google Shape;613;p11"/>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4" name="Google Shape;614;p11"/>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5" name="Google Shape;615;p11"/>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6" name="Google Shape;616;p11"/>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7" name="Google Shape;617;p11"/>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8" name="Google Shape;618;p11"/>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19" name="Google Shape;619;p11"/>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0" name="Google Shape;620;p11"/>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1" name="Google Shape;621;p11"/>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2" name="Google Shape;622;p11"/>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3" name="Google Shape;623;p11"/>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4" name="Google Shape;624;p11"/>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5" name="Google Shape;625;p11"/>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6" name="Google Shape;626;p11"/>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7" name="Google Shape;627;p11"/>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8" name="Google Shape;628;p11"/>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29" name="Google Shape;629;p11"/>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0" name="Google Shape;630;p11"/>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1" name="Google Shape;631;p11"/>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2" name="Google Shape;632;p11"/>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3" name="Google Shape;633;p11"/>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4" name="Google Shape;634;p11"/>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5" name="Google Shape;635;p11"/>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6" name="Google Shape;636;p11"/>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7" name="Google Shape;637;p11"/>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38" name="Google Shape;638;p11"/>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39" name="Google Shape;639;p11"/>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0" name="Google Shape;640;p11"/>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1" name="Google Shape;641;p11"/>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2" name="Google Shape;642;p11"/>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3" name="Google Shape;643;p11"/>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4" name="Google Shape;644;p11"/>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5" name="Google Shape;645;p11"/>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6" name="Google Shape;646;p11"/>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7" name="Google Shape;647;p11"/>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8" name="Google Shape;648;p11"/>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49" name="Google Shape;649;p11"/>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0" name="Google Shape;650;p11"/>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1" name="Google Shape;651;p11"/>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2" name="Google Shape;652;p11"/>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3" name="Google Shape;653;p11"/>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4" name="Google Shape;654;p11"/>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5" name="Google Shape;655;p11"/>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656" name="Google Shape;656;p11"/>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657" name="Google Shape;657;p11"/>
          <p:cNvSpPr txBox="1">
            <a:spLocks noGrp="1"/>
          </p:cNvSpPr>
          <p:nvPr>
            <p:ph type="title" hasCustomPrompt="1"/>
          </p:nvPr>
        </p:nvSpPr>
        <p:spPr>
          <a:xfrm>
            <a:off x="2104050" y="1046500"/>
            <a:ext cx="4935900" cy="1536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12000"/>
              <a:buNone/>
              <a:defRPr sz="13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58" name="Google Shape;658;p11"/>
          <p:cNvSpPr/>
          <p:nvPr/>
        </p:nvSpPr>
        <p:spPr>
          <a:xfrm>
            <a:off x="474126" y="3653215"/>
            <a:ext cx="94800" cy="948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11"/>
          <p:cNvSpPr/>
          <p:nvPr/>
        </p:nvSpPr>
        <p:spPr>
          <a:xfrm>
            <a:off x="-798002" y="4287002"/>
            <a:ext cx="1705946" cy="280733"/>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11"/>
          <p:cNvSpPr/>
          <p:nvPr/>
        </p:nvSpPr>
        <p:spPr>
          <a:xfrm>
            <a:off x="-429562" y="4612913"/>
            <a:ext cx="1705946" cy="280733"/>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11"/>
          <p:cNvSpPr/>
          <p:nvPr/>
        </p:nvSpPr>
        <p:spPr>
          <a:xfrm>
            <a:off x="8617949" y="3858720"/>
            <a:ext cx="1137300" cy="1137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11"/>
          <p:cNvSpPr/>
          <p:nvPr/>
        </p:nvSpPr>
        <p:spPr>
          <a:xfrm>
            <a:off x="907951" y="539402"/>
            <a:ext cx="94800" cy="94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11"/>
          <p:cNvSpPr/>
          <p:nvPr/>
        </p:nvSpPr>
        <p:spPr>
          <a:xfrm>
            <a:off x="125475" y="123298"/>
            <a:ext cx="510900" cy="510900"/>
          </a:xfrm>
          <a:prstGeom prst="star4">
            <a:avLst>
              <a:gd name="adj" fmla="val 19794"/>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11"/>
          <p:cNvSpPr/>
          <p:nvPr/>
        </p:nvSpPr>
        <p:spPr>
          <a:xfrm>
            <a:off x="397050" y="634200"/>
            <a:ext cx="416100" cy="416100"/>
          </a:xfrm>
          <a:prstGeom prst="star4">
            <a:avLst>
              <a:gd name="adj" fmla="val 19794"/>
            </a:avLst>
          </a:pr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11"/>
          <p:cNvSpPr txBox="1">
            <a:spLocks noGrp="1"/>
          </p:cNvSpPr>
          <p:nvPr>
            <p:ph type="subTitle" idx="1"/>
          </p:nvPr>
        </p:nvSpPr>
        <p:spPr>
          <a:xfrm>
            <a:off x="2270304" y="2843600"/>
            <a:ext cx="4597200" cy="68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9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666"/>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667"/>
        <p:cNvGrpSpPr/>
        <p:nvPr/>
      </p:nvGrpSpPr>
      <p:grpSpPr>
        <a:xfrm>
          <a:off x="0" y="0"/>
          <a:ext cx="0" cy="0"/>
          <a:chOff x="0" y="0"/>
          <a:chExt cx="0" cy="0"/>
        </a:xfrm>
      </p:grpSpPr>
      <p:grpSp>
        <p:nvGrpSpPr>
          <p:cNvPr id="668" name="Google Shape;668;p13"/>
          <p:cNvGrpSpPr/>
          <p:nvPr/>
        </p:nvGrpSpPr>
        <p:grpSpPr>
          <a:xfrm>
            <a:off x="-100" y="-2100"/>
            <a:ext cx="9144129" cy="5149800"/>
            <a:chOff x="-100" y="-2100"/>
            <a:chExt cx="9144129" cy="5149800"/>
          </a:xfrm>
        </p:grpSpPr>
        <p:cxnSp>
          <p:nvCxnSpPr>
            <p:cNvPr id="669" name="Google Shape;669;p13"/>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0" name="Google Shape;670;p13"/>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1" name="Google Shape;671;p13"/>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2" name="Google Shape;672;p13"/>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3" name="Google Shape;673;p13"/>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4" name="Google Shape;674;p13"/>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5" name="Google Shape;675;p13"/>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6" name="Google Shape;676;p13"/>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7" name="Google Shape;677;p13"/>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8" name="Google Shape;678;p13"/>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79" name="Google Shape;679;p13"/>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0" name="Google Shape;680;p13"/>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1" name="Google Shape;681;p13"/>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2" name="Google Shape;682;p13"/>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3" name="Google Shape;683;p13"/>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4" name="Google Shape;684;p13"/>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5" name="Google Shape;685;p13"/>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6" name="Google Shape;686;p13"/>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7" name="Google Shape;687;p13"/>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8" name="Google Shape;688;p13"/>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89" name="Google Shape;689;p13"/>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0" name="Google Shape;690;p13"/>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1" name="Google Shape;691;p13"/>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2" name="Google Shape;692;p13"/>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3" name="Google Shape;693;p13"/>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4" name="Google Shape;694;p13"/>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5" name="Google Shape;695;p13"/>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6" name="Google Shape;696;p13"/>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7" name="Google Shape;697;p13"/>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8" name="Google Shape;698;p13"/>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699" name="Google Shape;699;p13"/>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00" name="Google Shape;700;p13"/>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01" name="Google Shape;701;p13"/>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02" name="Google Shape;702;p13"/>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03" name="Google Shape;703;p13"/>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04" name="Google Shape;704;p13"/>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05" name="Google Shape;705;p13"/>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06" name="Google Shape;706;p13"/>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07" name="Google Shape;707;p13"/>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08" name="Google Shape;708;p13"/>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09" name="Google Shape;709;p13"/>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0" name="Google Shape;710;p13"/>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1" name="Google Shape;711;p13"/>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2" name="Google Shape;712;p13"/>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3" name="Google Shape;713;p13"/>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4" name="Google Shape;714;p13"/>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5" name="Google Shape;715;p13"/>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6" name="Google Shape;716;p13"/>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7" name="Google Shape;717;p13"/>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8" name="Google Shape;718;p13"/>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19" name="Google Shape;719;p13"/>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20" name="Google Shape;720;p13"/>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21" name="Google Shape;721;p13"/>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22" name="Google Shape;722;p13"/>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23" name="Google Shape;723;p13"/>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724" name="Google Shape;724;p13"/>
          <p:cNvGrpSpPr/>
          <p:nvPr/>
        </p:nvGrpSpPr>
        <p:grpSpPr>
          <a:xfrm>
            <a:off x="701025" y="539400"/>
            <a:ext cx="7731300" cy="4064700"/>
            <a:chOff x="701025" y="539400"/>
            <a:chExt cx="7731300" cy="4064700"/>
          </a:xfrm>
        </p:grpSpPr>
        <p:sp>
          <p:nvSpPr>
            <p:cNvPr id="725" name="Google Shape;725;p13"/>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26" name="Google Shape;726;p13"/>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727" name="Google Shape;727;p13"/>
            <p:cNvGrpSpPr/>
            <p:nvPr/>
          </p:nvGrpSpPr>
          <p:grpSpPr>
            <a:xfrm>
              <a:off x="941925" y="763050"/>
              <a:ext cx="716485" cy="147300"/>
              <a:chOff x="7468650" y="676950"/>
              <a:chExt cx="716485" cy="147300"/>
            </a:xfrm>
          </p:grpSpPr>
          <p:sp>
            <p:nvSpPr>
              <p:cNvPr id="728" name="Google Shape;728;p13"/>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13"/>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13"/>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31" name="Google Shape;731;p13"/>
          <p:cNvSpPr/>
          <p:nvPr/>
        </p:nvSpPr>
        <p:spPr>
          <a:xfrm>
            <a:off x="-588071" y="4698673"/>
            <a:ext cx="1659097" cy="273024"/>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13"/>
          <p:cNvSpPr/>
          <p:nvPr/>
        </p:nvSpPr>
        <p:spPr>
          <a:xfrm>
            <a:off x="1161522" y="4895200"/>
            <a:ext cx="183000" cy="183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13"/>
          <p:cNvSpPr txBox="1">
            <a:spLocks noGrp="1"/>
          </p:cNvSpPr>
          <p:nvPr>
            <p:ph type="subTitle" idx="1"/>
          </p:nvPr>
        </p:nvSpPr>
        <p:spPr>
          <a:xfrm>
            <a:off x="5573288" y="3218450"/>
            <a:ext cx="1470000" cy="415800"/>
          </a:xfrm>
          <a:prstGeom prst="rect">
            <a:avLst/>
          </a:prstGeom>
          <a:ln>
            <a:noFill/>
          </a:ln>
        </p:spPr>
        <p:txBody>
          <a:bodyPr spcFirstLastPara="1" wrap="square" lIns="91425" tIns="91425" rIns="91425" bIns="91425" anchor="ctr" anchorCtr="0">
            <a:normAutofit/>
          </a:bodyPr>
          <a:lstStyle>
            <a:lvl1pPr lvl="0" algn="ctr" rtl="0">
              <a:lnSpc>
                <a:spcPct val="8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734" name="Google Shape;734;p13"/>
          <p:cNvSpPr txBox="1">
            <a:spLocks noGrp="1"/>
          </p:cNvSpPr>
          <p:nvPr>
            <p:ph type="subTitle" idx="2"/>
          </p:nvPr>
        </p:nvSpPr>
        <p:spPr>
          <a:xfrm>
            <a:off x="2100262" y="3218450"/>
            <a:ext cx="1470000" cy="4158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735" name="Google Shape;735;p13"/>
          <p:cNvSpPr/>
          <p:nvPr/>
        </p:nvSpPr>
        <p:spPr>
          <a:xfrm>
            <a:off x="8655550" y="32611"/>
            <a:ext cx="613233" cy="614059"/>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13"/>
          <p:cNvSpPr/>
          <p:nvPr/>
        </p:nvSpPr>
        <p:spPr>
          <a:xfrm>
            <a:off x="8433622" y="1470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13"/>
          <p:cNvSpPr/>
          <p:nvPr/>
        </p:nvSpPr>
        <p:spPr>
          <a:xfrm rot="-5400000">
            <a:off x="8218037" y="46800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3"/>
          <p:cNvSpPr/>
          <p:nvPr/>
        </p:nvSpPr>
        <p:spPr>
          <a:xfrm>
            <a:off x="253700" y="646671"/>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13"/>
          <p:cNvSpPr/>
          <p:nvPr/>
        </p:nvSpPr>
        <p:spPr>
          <a:xfrm>
            <a:off x="8279825" y="4584213"/>
            <a:ext cx="415800" cy="4158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13"/>
          <p:cNvSpPr/>
          <p:nvPr/>
        </p:nvSpPr>
        <p:spPr>
          <a:xfrm>
            <a:off x="-91925" y="-130720"/>
            <a:ext cx="525900" cy="5259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3"/>
          <p:cNvSpPr/>
          <p:nvPr/>
        </p:nvSpPr>
        <p:spPr>
          <a:xfrm>
            <a:off x="123626" y="1054215"/>
            <a:ext cx="94800" cy="94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13"/>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43" name="Google Shape;743;p13"/>
          <p:cNvSpPr txBox="1">
            <a:spLocks noGrp="1"/>
          </p:cNvSpPr>
          <p:nvPr>
            <p:ph type="subTitle" idx="3"/>
          </p:nvPr>
        </p:nvSpPr>
        <p:spPr>
          <a:xfrm>
            <a:off x="5270438" y="3683625"/>
            <a:ext cx="2075700" cy="5364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744" name="Google Shape;744;p13"/>
          <p:cNvSpPr txBox="1">
            <a:spLocks noGrp="1"/>
          </p:cNvSpPr>
          <p:nvPr>
            <p:ph type="subTitle" idx="4"/>
          </p:nvPr>
        </p:nvSpPr>
        <p:spPr>
          <a:xfrm>
            <a:off x="1797862" y="3683625"/>
            <a:ext cx="2074800" cy="5364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745"/>
        <p:cNvGrpSpPr/>
        <p:nvPr/>
      </p:nvGrpSpPr>
      <p:grpSpPr>
        <a:xfrm>
          <a:off x="0" y="0"/>
          <a:ext cx="0" cy="0"/>
          <a:chOff x="0" y="0"/>
          <a:chExt cx="0" cy="0"/>
        </a:xfrm>
      </p:grpSpPr>
      <p:grpSp>
        <p:nvGrpSpPr>
          <p:cNvPr id="746" name="Google Shape;746;p14"/>
          <p:cNvGrpSpPr/>
          <p:nvPr/>
        </p:nvGrpSpPr>
        <p:grpSpPr>
          <a:xfrm>
            <a:off x="-100" y="-2100"/>
            <a:ext cx="9144129" cy="5149800"/>
            <a:chOff x="-100" y="-2100"/>
            <a:chExt cx="9144129" cy="5149800"/>
          </a:xfrm>
        </p:grpSpPr>
        <p:cxnSp>
          <p:nvCxnSpPr>
            <p:cNvPr id="747" name="Google Shape;747;p14"/>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48" name="Google Shape;748;p14"/>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49" name="Google Shape;749;p14"/>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0" name="Google Shape;750;p14"/>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1" name="Google Shape;751;p14"/>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2" name="Google Shape;752;p14"/>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3" name="Google Shape;753;p14"/>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4" name="Google Shape;754;p14"/>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5" name="Google Shape;755;p14"/>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6" name="Google Shape;756;p14"/>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7" name="Google Shape;757;p14"/>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8" name="Google Shape;758;p14"/>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59" name="Google Shape;759;p14"/>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0" name="Google Shape;760;p14"/>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1" name="Google Shape;761;p14"/>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2" name="Google Shape;762;p14"/>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3" name="Google Shape;763;p14"/>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4" name="Google Shape;764;p14"/>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5" name="Google Shape;765;p14"/>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6" name="Google Shape;766;p14"/>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7" name="Google Shape;767;p14"/>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8" name="Google Shape;768;p14"/>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69" name="Google Shape;769;p14"/>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0" name="Google Shape;770;p14"/>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1" name="Google Shape;771;p14"/>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2" name="Google Shape;772;p14"/>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3" name="Google Shape;773;p14"/>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4" name="Google Shape;774;p14"/>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5" name="Google Shape;775;p14"/>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6" name="Google Shape;776;p14"/>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7" name="Google Shape;777;p14"/>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8" name="Google Shape;778;p14"/>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79" name="Google Shape;779;p14"/>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80" name="Google Shape;780;p14"/>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81" name="Google Shape;781;p14"/>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82" name="Google Shape;782;p14"/>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783" name="Google Shape;783;p14"/>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84" name="Google Shape;784;p14"/>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85" name="Google Shape;785;p14"/>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86" name="Google Shape;786;p14"/>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87" name="Google Shape;787;p14"/>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88" name="Google Shape;788;p14"/>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89" name="Google Shape;789;p14"/>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0" name="Google Shape;790;p14"/>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1" name="Google Shape;791;p14"/>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2" name="Google Shape;792;p14"/>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3" name="Google Shape;793;p14"/>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4" name="Google Shape;794;p14"/>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5" name="Google Shape;795;p14"/>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6" name="Google Shape;796;p14"/>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7" name="Google Shape;797;p14"/>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8" name="Google Shape;798;p14"/>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799" name="Google Shape;799;p14"/>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00" name="Google Shape;800;p14"/>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01" name="Google Shape;801;p14"/>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802" name="Google Shape;802;p14"/>
          <p:cNvGrpSpPr/>
          <p:nvPr/>
        </p:nvGrpSpPr>
        <p:grpSpPr>
          <a:xfrm>
            <a:off x="701025" y="539400"/>
            <a:ext cx="7731300" cy="4064700"/>
            <a:chOff x="701025" y="539400"/>
            <a:chExt cx="7731300" cy="4064700"/>
          </a:xfrm>
        </p:grpSpPr>
        <p:sp>
          <p:nvSpPr>
            <p:cNvPr id="803" name="Google Shape;803;p14"/>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04" name="Google Shape;804;p14"/>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805" name="Google Shape;805;p14"/>
            <p:cNvGrpSpPr/>
            <p:nvPr/>
          </p:nvGrpSpPr>
          <p:grpSpPr>
            <a:xfrm>
              <a:off x="941925" y="763050"/>
              <a:ext cx="716485" cy="147300"/>
              <a:chOff x="7468650" y="676950"/>
              <a:chExt cx="716485" cy="147300"/>
            </a:xfrm>
          </p:grpSpPr>
          <p:sp>
            <p:nvSpPr>
              <p:cNvPr id="806" name="Google Shape;806;p14"/>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14"/>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14"/>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09" name="Google Shape;809;p14"/>
          <p:cNvSpPr txBox="1">
            <a:spLocks noGrp="1"/>
          </p:cNvSpPr>
          <p:nvPr>
            <p:ph type="ctrTitle"/>
          </p:nvPr>
        </p:nvSpPr>
        <p:spPr>
          <a:xfrm>
            <a:off x="1930350" y="2331600"/>
            <a:ext cx="2498400" cy="415800"/>
          </a:xfrm>
          <a:prstGeom prst="rect">
            <a:avLst/>
          </a:prstGeom>
          <a:ln>
            <a:noFill/>
          </a:ln>
        </p:spPr>
        <p:txBody>
          <a:bodyPr spcFirstLastPara="1" wrap="square" lIns="91425" tIns="91425" rIns="91425" bIns="91425" anchor="ctr" anchorCtr="0">
            <a:normAutofit/>
          </a:bodyPr>
          <a:lstStyle>
            <a:lvl1pPr lvl="0" rtl="0">
              <a:spcBef>
                <a:spcPts val="0"/>
              </a:spcBef>
              <a:spcAft>
                <a:spcPts val="0"/>
              </a:spcAft>
              <a:buClr>
                <a:srgbClr val="000000"/>
              </a:buClr>
              <a:buSzPts val="1600"/>
              <a:buNone/>
              <a:defRPr sz="18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810" name="Google Shape;810;p14"/>
          <p:cNvSpPr txBox="1">
            <a:spLocks noGrp="1"/>
          </p:cNvSpPr>
          <p:nvPr>
            <p:ph type="subTitle" idx="1"/>
          </p:nvPr>
        </p:nvSpPr>
        <p:spPr>
          <a:xfrm>
            <a:off x="1858623" y="2786325"/>
            <a:ext cx="2628600" cy="5364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811" name="Google Shape;811;p14"/>
          <p:cNvSpPr txBox="1">
            <a:spLocks noGrp="1"/>
          </p:cNvSpPr>
          <p:nvPr>
            <p:ph type="ctrTitle" idx="2"/>
          </p:nvPr>
        </p:nvSpPr>
        <p:spPr>
          <a:xfrm>
            <a:off x="5691100" y="1189650"/>
            <a:ext cx="2498400" cy="415800"/>
          </a:xfrm>
          <a:prstGeom prst="rect">
            <a:avLst/>
          </a:prstGeom>
          <a:ln>
            <a:noFill/>
          </a:ln>
        </p:spPr>
        <p:txBody>
          <a:bodyPr spcFirstLastPara="1" wrap="square" lIns="91425" tIns="91425" rIns="91425" bIns="91425" anchor="ctr" anchorCtr="0">
            <a:normAutofit/>
          </a:bodyPr>
          <a:lstStyle>
            <a:lvl1pPr lvl="0" rtl="0">
              <a:spcBef>
                <a:spcPts val="0"/>
              </a:spcBef>
              <a:spcAft>
                <a:spcPts val="0"/>
              </a:spcAft>
              <a:buClr>
                <a:srgbClr val="000000"/>
              </a:buClr>
              <a:buSzPts val="1600"/>
              <a:buNone/>
              <a:defRPr sz="18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812" name="Google Shape;812;p14"/>
          <p:cNvSpPr txBox="1">
            <a:spLocks noGrp="1"/>
          </p:cNvSpPr>
          <p:nvPr>
            <p:ph type="subTitle" idx="3"/>
          </p:nvPr>
        </p:nvSpPr>
        <p:spPr>
          <a:xfrm>
            <a:off x="5629614" y="1654050"/>
            <a:ext cx="2628600" cy="5778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813" name="Google Shape;813;p14"/>
          <p:cNvSpPr txBox="1">
            <a:spLocks noGrp="1"/>
          </p:cNvSpPr>
          <p:nvPr>
            <p:ph type="ctrTitle" idx="4"/>
          </p:nvPr>
        </p:nvSpPr>
        <p:spPr>
          <a:xfrm>
            <a:off x="1934300" y="1198000"/>
            <a:ext cx="2498400" cy="415800"/>
          </a:xfrm>
          <a:prstGeom prst="rect">
            <a:avLst/>
          </a:prstGeom>
          <a:ln>
            <a:noFill/>
          </a:ln>
        </p:spPr>
        <p:txBody>
          <a:bodyPr spcFirstLastPara="1" wrap="square" lIns="91425" tIns="91425" rIns="91425" bIns="91425" anchor="ctr" anchorCtr="0">
            <a:normAutofit/>
          </a:bodyPr>
          <a:lstStyle>
            <a:lvl1pPr lvl="0" rtl="0">
              <a:spcBef>
                <a:spcPts val="0"/>
              </a:spcBef>
              <a:spcAft>
                <a:spcPts val="0"/>
              </a:spcAft>
              <a:buClr>
                <a:srgbClr val="000000"/>
              </a:buClr>
              <a:buSzPts val="1600"/>
              <a:buNone/>
              <a:defRPr sz="18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814" name="Google Shape;814;p14"/>
          <p:cNvSpPr txBox="1">
            <a:spLocks noGrp="1"/>
          </p:cNvSpPr>
          <p:nvPr>
            <p:ph type="subTitle" idx="5"/>
          </p:nvPr>
        </p:nvSpPr>
        <p:spPr>
          <a:xfrm>
            <a:off x="1858623" y="1652675"/>
            <a:ext cx="2628600" cy="5364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815" name="Google Shape;815;p14"/>
          <p:cNvSpPr txBox="1">
            <a:spLocks noGrp="1"/>
          </p:cNvSpPr>
          <p:nvPr>
            <p:ph type="ctrTitle" idx="6"/>
          </p:nvPr>
        </p:nvSpPr>
        <p:spPr>
          <a:xfrm>
            <a:off x="1915350" y="3465200"/>
            <a:ext cx="2498400" cy="415800"/>
          </a:xfrm>
          <a:prstGeom prst="rect">
            <a:avLst/>
          </a:prstGeom>
          <a:ln>
            <a:noFill/>
          </a:ln>
        </p:spPr>
        <p:txBody>
          <a:bodyPr spcFirstLastPara="1" wrap="square" lIns="91425" tIns="91425" rIns="91425" bIns="91425" anchor="ctr" anchorCtr="0">
            <a:normAutofit/>
          </a:bodyPr>
          <a:lstStyle>
            <a:lvl1pPr lvl="0" rtl="0">
              <a:spcBef>
                <a:spcPts val="0"/>
              </a:spcBef>
              <a:spcAft>
                <a:spcPts val="0"/>
              </a:spcAft>
              <a:buClr>
                <a:srgbClr val="000000"/>
              </a:buClr>
              <a:buSzPts val="1600"/>
              <a:buNone/>
              <a:defRPr sz="18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816" name="Google Shape;816;p14"/>
          <p:cNvSpPr txBox="1">
            <a:spLocks noGrp="1"/>
          </p:cNvSpPr>
          <p:nvPr>
            <p:ph type="subTitle" idx="7"/>
          </p:nvPr>
        </p:nvSpPr>
        <p:spPr>
          <a:xfrm>
            <a:off x="1858514" y="3921225"/>
            <a:ext cx="2628600" cy="5364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817" name="Google Shape;817;p14"/>
          <p:cNvSpPr/>
          <p:nvPr/>
        </p:nvSpPr>
        <p:spPr>
          <a:xfrm>
            <a:off x="-922850" y="157886"/>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14"/>
          <p:cNvSpPr/>
          <p:nvPr/>
        </p:nvSpPr>
        <p:spPr>
          <a:xfrm>
            <a:off x="-711256" y="46624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4"/>
          <p:cNvSpPr/>
          <p:nvPr/>
        </p:nvSpPr>
        <p:spPr>
          <a:xfrm rot="-5400000">
            <a:off x="8217900" y="464016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14"/>
          <p:cNvSpPr/>
          <p:nvPr/>
        </p:nvSpPr>
        <p:spPr>
          <a:xfrm>
            <a:off x="8594022" y="417983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14"/>
          <p:cNvSpPr/>
          <p:nvPr/>
        </p:nvSpPr>
        <p:spPr>
          <a:xfrm>
            <a:off x="8670222" y="39512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4"/>
          <p:cNvSpPr/>
          <p:nvPr/>
        </p:nvSpPr>
        <p:spPr>
          <a:xfrm>
            <a:off x="7081404" y="-529400"/>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14"/>
          <p:cNvSpPr/>
          <p:nvPr/>
        </p:nvSpPr>
        <p:spPr>
          <a:xfrm>
            <a:off x="8670228" y="31172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4"/>
          <p:cNvSpPr/>
          <p:nvPr/>
        </p:nvSpPr>
        <p:spPr>
          <a:xfrm>
            <a:off x="8670222" y="8466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14"/>
          <p:cNvSpPr/>
          <p:nvPr/>
        </p:nvSpPr>
        <p:spPr>
          <a:xfrm>
            <a:off x="-296597" y="31493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14"/>
          <p:cNvSpPr/>
          <p:nvPr/>
        </p:nvSpPr>
        <p:spPr>
          <a:xfrm>
            <a:off x="-124875" y="2593850"/>
            <a:ext cx="350400" cy="350400"/>
          </a:xfrm>
          <a:prstGeom prst="ellipse">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14"/>
          <p:cNvSpPr txBox="1">
            <a:spLocks noGrp="1"/>
          </p:cNvSpPr>
          <p:nvPr>
            <p:ph type="title" idx="8" hasCustomPrompt="1"/>
          </p:nvPr>
        </p:nvSpPr>
        <p:spPr>
          <a:xfrm>
            <a:off x="958650" y="1270625"/>
            <a:ext cx="613200" cy="415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28" name="Google Shape;828;p14"/>
          <p:cNvSpPr txBox="1">
            <a:spLocks noGrp="1"/>
          </p:cNvSpPr>
          <p:nvPr>
            <p:ph type="title" idx="9" hasCustomPrompt="1"/>
          </p:nvPr>
        </p:nvSpPr>
        <p:spPr>
          <a:xfrm>
            <a:off x="1031850" y="3546175"/>
            <a:ext cx="613200" cy="415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29" name="Google Shape;829;p14"/>
          <p:cNvSpPr txBox="1">
            <a:spLocks noGrp="1"/>
          </p:cNvSpPr>
          <p:nvPr>
            <p:ph type="title" idx="13" hasCustomPrompt="1"/>
          </p:nvPr>
        </p:nvSpPr>
        <p:spPr>
          <a:xfrm>
            <a:off x="1020388" y="2408388"/>
            <a:ext cx="613200" cy="415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30" name="Google Shape;830;p14"/>
          <p:cNvSpPr txBox="1">
            <a:spLocks noGrp="1"/>
          </p:cNvSpPr>
          <p:nvPr>
            <p:ph type="title" idx="14" hasCustomPrompt="1"/>
          </p:nvPr>
        </p:nvSpPr>
        <p:spPr>
          <a:xfrm>
            <a:off x="4798625" y="1270625"/>
            <a:ext cx="613200" cy="41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31" name="Google Shape;831;p14"/>
          <p:cNvSpPr txBox="1">
            <a:spLocks noGrp="1"/>
          </p:cNvSpPr>
          <p:nvPr>
            <p:ph type="ctrTitle" idx="15"/>
          </p:nvPr>
        </p:nvSpPr>
        <p:spPr>
          <a:xfrm>
            <a:off x="5691100" y="2327400"/>
            <a:ext cx="2498400" cy="415800"/>
          </a:xfrm>
          <a:prstGeom prst="rect">
            <a:avLst/>
          </a:prstGeom>
          <a:ln>
            <a:noFill/>
          </a:ln>
        </p:spPr>
        <p:txBody>
          <a:bodyPr spcFirstLastPara="1" wrap="square" lIns="91425" tIns="91425" rIns="91425" bIns="91425" anchor="ctr" anchorCtr="0">
            <a:normAutofit/>
          </a:bodyPr>
          <a:lstStyle>
            <a:lvl1pPr lvl="0" rtl="0">
              <a:spcBef>
                <a:spcPts val="0"/>
              </a:spcBef>
              <a:spcAft>
                <a:spcPts val="0"/>
              </a:spcAft>
              <a:buClr>
                <a:srgbClr val="000000"/>
              </a:buClr>
              <a:buSzPts val="1600"/>
              <a:buNone/>
              <a:defRPr sz="18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832" name="Google Shape;832;p14"/>
          <p:cNvSpPr txBox="1">
            <a:spLocks noGrp="1"/>
          </p:cNvSpPr>
          <p:nvPr>
            <p:ph type="subTitle" idx="16"/>
          </p:nvPr>
        </p:nvSpPr>
        <p:spPr>
          <a:xfrm>
            <a:off x="5632183" y="2787650"/>
            <a:ext cx="2624700" cy="5778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833" name="Google Shape;833;p14"/>
          <p:cNvSpPr txBox="1">
            <a:spLocks noGrp="1"/>
          </p:cNvSpPr>
          <p:nvPr>
            <p:ph type="title" idx="17" hasCustomPrompt="1"/>
          </p:nvPr>
        </p:nvSpPr>
        <p:spPr>
          <a:xfrm>
            <a:off x="4798625" y="2412663"/>
            <a:ext cx="613200" cy="41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34" name="Google Shape;834;p14"/>
          <p:cNvSpPr txBox="1">
            <a:spLocks noGrp="1"/>
          </p:cNvSpPr>
          <p:nvPr>
            <p:ph type="ctrTitle" idx="18"/>
          </p:nvPr>
        </p:nvSpPr>
        <p:spPr>
          <a:xfrm>
            <a:off x="5691088" y="3465150"/>
            <a:ext cx="2498400" cy="415800"/>
          </a:xfrm>
          <a:prstGeom prst="rect">
            <a:avLst/>
          </a:prstGeom>
          <a:ln>
            <a:noFill/>
          </a:ln>
        </p:spPr>
        <p:txBody>
          <a:bodyPr spcFirstLastPara="1" wrap="square" lIns="91425" tIns="91425" rIns="91425" bIns="91425" anchor="ctr" anchorCtr="0">
            <a:normAutofit/>
          </a:bodyPr>
          <a:lstStyle>
            <a:lvl1pPr lvl="0" rtl="0">
              <a:spcBef>
                <a:spcPts val="0"/>
              </a:spcBef>
              <a:spcAft>
                <a:spcPts val="0"/>
              </a:spcAft>
              <a:buClr>
                <a:srgbClr val="000000"/>
              </a:buClr>
              <a:buSzPts val="1600"/>
              <a:buNone/>
              <a:defRPr sz="18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835" name="Google Shape;835;p14"/>
          <p:cNvSpPr txBox="1">
            <a:spLocks noGrp="1"/>
          </p:cNvSpPr>
          <p:nvPr>
            <p:ph type="subTitle" idx="19"/>
          </p:nvPr>
        </p:nvSpPr>
        <p:spPr>
          <a:xfrm>
            <a:off x="5628239" y="3921225"/>
            <a:ext cx="2626800" cy="5778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836" name="Google Shape;836;p14"/>
          <p:cNvSpPr txBox="1">
            <a:spLocks noGrp="1"/>
          </p:cNvSpPr>
          <p:nvPr>
            <p:ph type="title" idx="20" hasCustomPrompt="1"/>
          </p:nvPr>
        </p:nvSpPr>
        <p:spPr>
          <a:xfrm>
            <a:off x="4798625" y="3546163"/>
            <a:ext cx="613200" cy="41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37" name="Google Shape;837;p14"/>
          <p:cNvSpPr txBox="1">
            <a:spLocks noGrp="1"/>
          </p:cNvSpPr>
          <p:nvPr>
            <p:ph type="title" idx="21"/>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hree columns">
  <p:cSld name="CUSTOM_3">
    <p:spTree>
      <p:nvGrpSpPr>
        <p:cNvPr id="1" name="Shape 838"/>
        <p:cNvGrpSpPr/>
        <p:nvPr/>
      </p:nvGrpSpPr>
      <p:grpSpPr>
        <a:xfrm>
          <a:off x="0" y="0"/>
          <a:ext cx="0" cy="0"/>
          <a:chOff x="0" y="0"/>
          <a:chExt cx="0" cy="0"/>
        </a:xfrm>
      </p:grpSpPr>
      <p:grpSp>
        <p:nvGrpSpPr>
          <p:cNvPr id="839" name="Google Shape;839;p15"/>
          <p:cNvGrpSpPr/>
          <p:nvPr/>
        </p:nvGrpSpPr>
        <p:grpSpPr>
          <a:xfrm>
            <a:off x="-100" y="-2100"/>
            <a:ext cx="9144129" cy="5149800"/>
            <a:chOff x="-100" y="-2100"/>
            <a:chExt cx="9144129" cy="5149800"/>
          </a:xfrm>
        </p:grpSpPr>
        <p:cxnSp>
          <p:nvCxnSpPr>
            <p:cNvPr id="840" name="Google Shape;840;p15"/>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1" name="Google Shape;841;p15"/>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2" name="Google Shape;842;p15"/>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3" name="Google Shape;843;p15"/>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4" name="Google Shape;844;p15"/>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5" name="Google Shape;845;p15"/>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6" name="Google Shape;846;p15"/>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7" name="Google Shape;847;p15"/>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8" name="Google Shape;848;p15"/>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49" name="Google Shape;849;p15"/>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0" name="Google Shape;850;p15"/>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1" name="Google Shape;851;p15"/>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2" name="Google Shape;852;p15"/>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3" name="Google Shape;853;p15"/>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4" name="Google Shape;854;p15"/>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5" name="Google Shape;855;p15"/>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6" name="Google Shape;856;p15"/>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7" name="Google Shape;857;p15"/>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8" name="Google Shape;858;p15"/>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59" name="Google Shape;859;p15"/>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0" name="Google Shape;860;p15"/>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1" name="Google Shape;861;p15"/>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2" name="Google Shape;862;p15"/>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3" name="Google Shape;863;p15"/>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4" name="Google Shape;864;p15"/>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5" name="Google Shape;865;p15"/>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6" name="Google Shape;866;p15"/>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7" name="Google Shape;867;p15"/>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8" name="Google Shape;868;p15"/>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69" name="Google Shape;869;p15"/>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0" name="Google Shape;870;p15"/>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1" name="Google Shape;871;p15"/>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2" name="Google Shape;872;p15"/>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3" name="Google Shape;873;p15"/>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4" name="Google Shape;874;p15"/>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5" name="Google Shape;875;p15"/>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876" name="Google Shape;876;p15"/>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77" name="Google Shape;877;p15"/>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78" name="Google Shape;878;p15"/>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79" name="Google Shape;879;p15"/>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0" name="Google Shape;880;p15"/>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1" name="Google Shape;881;p15"/>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2" name="Google Shape;882;p15"/>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3" name="Google Shape;883;p15"/>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4" name="Google Shape;884;p15"/>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5" name="Google Shape;885;p15"/>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6" name="Google Shape;886;p15"/>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7" name="Google Shape;887;p15"/>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8" name="Google Shape;888;p15"/>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89" name="Google Shape;889;p15"/>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90" name="Google Shape;890;p15"/>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91" name="Google Shape;891;p15"/>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92" name="Google Shape;892;p15"/>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93" name="Google Shape;893;p15"/>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894" name="Google Shape;894;p15"/>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895" name="Google Shape;895;p15"/>
          <p:cNvGrpSpPr/>
          <p:nvPr/>
        </p:nvGrpSpPr>
        <p:grpSpPr>
          <a:xfrm>
            <a:off x="701025" y="539400"/>
            <a:ext cx="7731300" cy="4064700"/>
            <a:chOff x="701025" y="539400"/>
            <a:chExt cx="7731300" cy="4064700"/>
          </a:xfrm>
        </p:grpSpPr>
        <p:sp>
          <p:nvSpPr>
            <p:cNvPr id="896" name="Google Shape;896;p15"/>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97" name="Google Shape;897;p15"/>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898" name="Google Shape;898;p15"/>
            <p:cNvGrpSpPr/>
            <p:nvPr/>
          </p:nvGrpSpPr>
          <p:grpSpPr>
            <a:xfrm>
              <a:off x="941925" y="763050"/>
              <a:ext cx="716485" cy="147300"/>
              <a:chOff x="7468650" y="676950"/>
              <a:chExt cx="716485" cy="147300"/>
            </a:xfrm>
          </p:grpSpPr>
          <p:sp>
            <p:nvSpPr>
              <p:cNvPr id="899" name="Google Shape;899;p15"/>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15"/>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15"/>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02" name="Google Shape;902;p15"/>
          <p:cNvSpPr txBox="1">
            <a:spLocks noGrp="1"/>
          </p:cNvSpPr>
          <p:nvPr>
            <p:ph type="subTitle" idx="1"/>
          </p:nvPr>
        </p:nvSpPr>
        <p:spPr>
          <a:xfrm>
            <a:off x="1129889" y="3033100"/>
            <a:ext cx="1890300" cy="9240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03" name="Google Shape;903;p15"/>
          <p:cNvSpPr txBox="1">
            <a:spLocks noGrp="1"/>
          </p:cNvSpPr>
          <p:nvPr>
            <p:ph type="subTitle" idx="2"/>
          </p:nvPr>
        </p:nvSpPr>
        <p:spPr>
          <a:xfrm>
            <a:off x="3626850" y="3032025"/>
            <a:ext cx="1890300" cy="9252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04" name="Google Shape;904;p15"/>
          <p:cNvSpPr txBox="1">
            <a:spLocks noGrp="1"/>
          </p:cNvSpPr>
          <p:nvPr>
            <p:ph type="subTitle" idx="3"/>
          </p:nvPr>
        </p:nvSpPr>
        <p:spPr>
          <a:xfrm>
            <a:off x="6126241" y="3033100"/>
            <a:ext cx="1890300" cy="9240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05" name="Google Shape;905;p15"/>
          <p:cNvSpPr txBox="1">
            <a:spLocks noGrp="1"/>
          </p:cNvSpPr>
          <p:nvPr>
            <p:ph type="subTitle" idx="4"/>
          </p:nvPr>
        </p:nvSpPr>
        <p:spPr>
          <a:xfrm>
            <a:off x="4009650" y="2460113"/>
            <a:ext cx="1124700" cy="3912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906" name="Google Shape;906;p15"/>
          <p:cNvSpPr txBox="1">
            <a:spLocks noGrp="1"/>
          </p:cNvSpPr>
          <p:nvPr>
            <p:ph type="subTitle" idx="5"/>
          </p:nvPr>
        </p:nvSpPr>
        <p:spPr>
          <a:xfrm>
            <a:off x="6509041" y="2460113"/>
            <a:ext cx="1124700" cy="3912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907" name="Google Shape;907;p15"/>
          <p:cNvSpPr txBox="1">
            <a:spLocks noGrp="1"/>
          </p:cNvSpPr>
          <p:nvPr>
            <p:ph type="subTitle" idx="6"/>
          </p:nvPr>
        </p:nvSpPr>
        <p:spPr>
          <a:xfrm>
            <a:off x="1514789" y="2460113"/>
            <a:ext cx="1120500" cy="3912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908" name="Google Shape;908;p15"/>
          <p:cNvSpPr/>
          <p:nvPr/>
        </p:nvSpPr>
        <p:spPr>
          <a:xfrm>
            <a:off x="33675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15"/>
          <p:cNvSpPr/>
          <p:nvPr/>
        </p:nvSpPr>
        <p:spPr>
          <a:xfrm>
            <a:off x="8354703" y="43914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15"/>
          <p:cNvSpPr/>
          <p:nvPr/>
        </p:nvSpPr>
        <p:spPr>
          <a:xfrm>
            <a:off x="8733653" y="7831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15"/>
          <p:cNvSpPr/>
          <p:nvPr/>
        </p:nvSpPr>
        <p:spPr>
          <a:xfrm>
            <a:off x="8642150" y="260500"/>
            <a:ext cx="350400" cy="3504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15"/>
          <p:cNvSpPr/>
          <p:nvPr/>
        </p:nvSpPr>
        <p:spPr>
          <a:xfrm>
            <a:off x="8166422" y="47548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15"/>
          <p:cNvSpPr/>
          <p:nvPr/>
        </p:nvSpPr>
        <p:spPr>
          <a:xfrm>
            <a:off x="-797163" y="558948"/>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15"/>
          <p:cNvSpPr/>
          <p:nvPr/>
        </p:nvSpPr>
        <p:spPr>
          <a:xfrm>
            <a:off x="8804625" y="3699725"/>
            <a:ext cx="415800" cy="415800"/>
          </a:xfrm>
          <a:prstGeom prst="star4">
            <a:avLst>
              <a:gd name="adj" fmla="val 19794"/>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15"/>
          <p:cNvSpPr/>
          <p:nvPr/>
        </p:nvSpPr>
        <p:spPr>
          <a:xfrm>
            <a:off x="8642147" y="41155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5"/>
          <p:cNvSpPr/>
          <p:nvPr/>
        </p:nvSpPr>
        <p:spPr>
          <a:xfrm>
            <a:off x="1437472" y="30367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15"/>
          <p:cNvSpPr/>
          <p:nvPr/>
        </p:nvSpPr>
        <p:spPr>
          <a:xfrm>
            <a:off x="1718297" y="260500"/>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15"/>
          <p:cNvSpPr/>
          <p:nvPr/>
        </p:nvSpPr>
        <p:spPr>
          <a:xfrm rot="-5400000">
            <a:off x="-305088" y="501467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15"/>
          <p:cNvSpPr/>
          <p:nvPr/>
        </p:nvSpPr>
        <p:spPr>
          <a:xfrm>
            <a:off x="665750" y="4932600"/>
            <a:ext cx="532800" cy="532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15"/>
          <p:cNvSpPr/>
          <p:nvPr/>
        </p:nvSpPr>
        <p:spPr>
          <a:xfrm>
            <a:off x="1248150" y="4662425"/>
            <a:ext cx="350400" cy="3504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5"/>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1">
  <p:cSld name="CUSTOM_3_1">
    <p:spTree>
      <p:nvGrpSpPr>
        <p:cNvPr id="1" name="Shape 922"/>
        <p:cNvGrpSpPr/>
        <p:nvPr/>
      </p:nvGrpSpPr>
      <p:grpSpPr>
        <a:xfrm>
          <a:off x="0" y="0"/>
          <a:ext cx="0" cy="0"/>
          <a:chOff x="0" y="0"/>
          <a:chExt cx="0" cy="0"/>
        </a:xfrm>
      </p:grpSpPr>
      <p:grpSp>
        <p:nvGrpSpPr>
          <p:cNvPr id="923" name="Google Shape;923;p16"/>
          <p:cNvGrpSpPr/>
          <p:nvPr/>
        </p:nvGrpSpPr>
        <p:grpSpPr>
          <a:xfrm>
            <a:off x="-100" y="-2100"/>
            <a:ext cx="9144129" cy="5149800"/>
            <a:chOff x="-100" y="-2100"/>
            <a:chExt cx="9144129" cy="5149800"/>
          </a:xfrm>
        </p:grpSpPr>
        <p:cxnSp>
          <p:nvCxnSpPr>
            <p:cNvPr id="924" name="Google Shape;924;p16"/>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25" name="Google Shape;925;p16"/>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26" name="Google Shape;926;p16"/>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27" name="Google Shape;927;p16"/>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28" name="Google Shape;928;p16"/>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29" name="Google Shape;929;p16"/>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0" name="Google Shape;930;p16"/>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1" name="Google Shape;931;p16"/>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2" name="Google Shape;932;p16"/>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3" name="Google Shape;933;p16"/>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4" name="Google Shape;934;p16"/>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5" name="Google Shape;935;p16"/>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6" name="Google Shape;936;p16"/>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7" name="Google Shape;937;p16"/>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8" name="Google Shape;938;p16"/>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39" name="Google Shape;939;p16"/>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0" name="Google Shape;940;p16"/>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1" name="Google Shape;941;p16"/>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2" name="Google Shape;942;p16"/>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3" name="Google Shape;943;p16"/>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4" name="Google Shape;944;p16"/>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5" name="Google Shape;945;p16"/>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6" name="Google Shape;946;p16"/>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7" name="Google Shape;947;p16"/>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8" name="Google Shape;948;p16"/>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9" name="Google Shape;949;p16"/>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0" name="Google Shape;950;p16"/>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1" name="Google Shape;951;p16"/>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2" name="Google Shape;952;p16"/>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3" name="Google Shape;953;p16"/>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4" name="Google Shape;954;p16"/>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5" name="Google Shape;955;p16"/>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6" name="Google Shape;956;p16"/>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7" name="Google Shape;957;p16"/>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8" name="Google Shape;958;p16"/>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9" name="Google Shape;959;p16"/>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60" name="Google Shape;960;p16"/>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1" name="Google Shape;961;p16"/>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2" name="Google Shape;962;p16"/>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3" name="Google Shape;963;p16"/>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4" name="Google Shape;964;p16"/>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5" name="Google Shape;965;p16"/>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6" name="Google Shape;966;p16"/>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7" name="Google Shape;967;p16"/>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8" name="Google Shape;968;p16"/>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69" name="Google Shape;969;p16"/>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0" name="Google Shape;970;p16"/>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1" name="Google Shape;971;p16"/>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2" name="Google Shape;972;p16"/>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3" name="Google Shape;973;p16"/>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4" name="Google Shape;974;p16"/>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5" name="Google Shape;975;p16"/>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6" name="Google Shape;976;p16"/>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7" name="Google Shape;977;p16"/>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978" name="Google Shape;978;p16"/>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979" name="Google Shape;979;p16"/>
          <p:cNvGrpSpPr/>
          <p:nvPr/>
        </p:nvGrpSpPr>
        <p:grpSpPr>
          <a:xfrm>
            <a:off x="701025" y="539400"/>
            <a:ext cx="7731300" cy="4064700"/>
            <a:chOff x="701025" y="539400"/>
            <a:chExt cx="7731300" cy="4064700"/>
          </a:xfrm>
        </p:grpSpPr>
        <p:sp>
          <p:nvSpPr>
            <p:cNvPr id="980" name="Google Shape;980;p16"/>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81" name="Google Shape;981;p16"/>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982" name="Google Shape;982;p16"/>
            <p:cNvGrpSpPr/>
            <p:nvPr/>
          </p:nvGrpSpPr>
          <p:grpSpPr>
            <a:xfrm>
              <a:off x="941925" y="763050"/>
              <a:ext cx="716485" cy="147300"/>
              <a:chOff x="7468650" y="676950"/>
              <a:chExt cx="716485" cy="147300"/>
            </a:xfrm>
          </p:grpSpPr>
          <p:sp>
            <p:nvSpPr>
              <p:cNvPr id="983" name="Google Shape;983;p16"/>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6"/>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6"/>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86" name="Google Shape;986;p16"/>
          <p:cNvSpPr txBox="1">
            <a:spLocks noGrp="1"/>
          </p:cNvSpPr>
          <p:nvPr>
            <p:ph type="subTitle" idx="1"/>
          </p:nvPr>
        </p:nvSpPr>
        <p:spPr>
          <a:xfrm>
            <a:off x="1193600" y="3206577"/>
            <a:ext cx="1890300" cy="5385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87" name="Google Shape;987;p16"/>
          <p:cNvSpPr txBox="1">
            <a:spLocks noGrp="1"/>
          </p:cNvSpPr>
          <p:nvPr>
            <p:ph type="subTitle" idx="2"/>
          </p:nvPr>
        </p:nvSpPr>
        <p:spPr>
          <a:xfrm>
            <a:off x="3626850" y="3206050"/>
            <a:ext cx="1890300" cy="5385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88" name="Google Shape;988;p16"/>
          <p:cNvSpPr txBox="1">
            <a:spLocks noGrp="1"/>
          </p:cNvSpPr>
          <p:nvPr>
            <p:ph type="subTitle" idx="3"/>
          </p:nvPr>
        </p:nvSpPr>
        <p:spPr>
          <a:xfrm>
            <a:off x="6060100" y="3206577"/>
            <a:ext cx="1890300" cy="5385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89" name="Google Shape;989;p16"/>
          <p:cNvSpPr txBox="1">
            <a:spLocks noGrp="1"/>
          </p:cNvSpPr>
          <p:nvPr>
            <p:ph type="subTitle" idx="4"/>
          </p:nvPr>
        </p:nvSpPr>
        <p:spPr>
          <a:xfrm>
            <a:off x="3762600" y="2594650"/>
            <a:ext cx="1618800" cy="391200"/>
          </a:xfrm>
          <a:prstGeom prst="rect">
            <a:avLst/>
          </a:prstGeom>
          <a:ln>
            <a:noFill/>
          </a:ln>
        </p:spPr>
        <p:txBody>
          <a:bodyPr spcFirstLastPara="1" wrap="square" lIns="91425" tIns="91425" rIns="91425" bIns="91425" anchor="ctr" anchorCtr="0">
            <a:normAutofit/>
          </a:bodyPr>
          <a:lstStyle>
            <a:lvl1pPr lvl="0" algn="ctr" rtl="0">
              <a:lnSpc>
                <a:spcPct val="8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990" name="Google Shape;990;p16"/>
          <p:cNvSpPr txBox="1">
            <a:spLocks noGrp="1"/>
          </p:cNvSpPr>
          <p:nvPr>
            <p:ph type="subTitle" idx="5"/>
          </p:nvPr>
        </p:nvSpPr>
        <p:spPr>
          <a:xfrm>
            <a:off x="6195850" y="2594650"/>
            <a:ext cx="1618800" cy="3912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991" name="Google Shape;991;p16"/>
          <p:cNvSpPr txBox="1">
            <a:spLocks noGrp="1"/>
          </p:cNvSpPr>
          <p:nvPr>
            <p:ph type="subTitle" idx="6"/>
          </p:nvPr>
        </p:nvSpPr>
        <p:spPr>
          <a:xfrm>
            <a:off x="1329350" y="2594650"/>
            <a:ext cx="1618800" cy="3912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992" name="Google Shape;992;p16"/>
          <p:cNvSpPr/>
          <p:nvPr/>
        </p:nvSpPr>
        <p:spPr>
          <a:xfrm>
            <a:off x="7869822" y="498286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16"/>
          <p:cNvSpPr/>
          <p:nvPr/>
        </p:nvSpPr>
        <p:spPr>
          <a:xfrm>
            <a:off x="8622053" y="-222450"/>
            <a:ext cx="801900" cy="8019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16"/>
          <p:cNvSpPr/>
          <p:nvPr/>
        </p:nvSpPr>
        <p:spPr>
          <a:xfrm rot="-5400000">
            <a:off x="198425" y="-438964"/>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16"/>
          <p:cNvSpPr/>
          <p:nvPr/>
        </p:nvSpPr>
        <p:spPr>
          <a:xfrm>
            <a:off x="78675" y="-67800"/>
            <a:ext cx="492600" cy="492600"/>
          </a:xfrm>
          <a:prstGeom prst="star4">
            <a:avLst>
              <a:gd name="adj" fmla="val 19794"/>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6"/>
          <p:cNvSpPr/>
          <p:nvPr/>
        </p:nvSpPr>
        <p:spPr>
          <a:xfrm>
            <a:off x="8387922" y="220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16"/>
          <p:cNvSpPr/>
          <p:nvPr/>
        </p:nvSpPr>
        <p:spPr>
          <a:xfrm>
            <a:off x="174972" y="5441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16"/>
          <p:cNvSpPr/>
          <p:nvPr/>
        </p:nvSpPr>
        <p:spPr>
          <a:xfrm>
            <a:off x="8622053" y="408698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16"/>
          <p:cNvSpPr/>
          <p:nvPr/>
        </p:nvSpPr>
        <p:spPr>
          <a:xfrm rot="-5400000">
            <a:off x="-217825" y="4754648"/>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6"/>
          <p:cNvSpPr/>
          <p:nvPr/>
        </p:nvSpPr>
        <p:spPr>
          <a:xfrm rot="-5400000">
            <a:off x="-494625" y="505272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16"/>
          <p:cNvSpPr/>
          <p:nvPr/>
        </p:nvSpPr>
        <p:spPr>
          <a:xfrm>
            <a:off x="8432325" y="4687800"/>
            <a:ext cx="357900" cy="3579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16"/>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2">
  <p:cSld name="CUSTOM_3_1_1">
    <p:spTree>
      <p:nvGrpSpPr>
        <p:cNvPr id="1" name="Shape 1003"/>
        <p:cNvGrpSpPr/>
        <p:nvPr/>
      </p:nvGrpSpPr>
      <p:grpSpPr>
        <a:xfrm>
          <a:off x="0" y="0"/>
          <a:ext cx="0" cy="0"/>
          <a:chOff x="0" y="0"/>
          <a:chExt cx="0" cy="0"/>
        </a:xfrm>
      </p:grpSpPr>
      <p:grpSp>
        <p:nvGrpSpPr>
          <p:cNvPr id="1004" name="Google Shape;1004;p17"/>
          <p:cNvGrpSpPr/>
          <p:nvPr/>
        </p:nvGrpSpPr>
        <p:grpSpPr>
          <a:xfrm>
            <a:off x="-100" y="-2100"/>
            <a:ext cx="9144129" cy="5149800"/>
            <a:chOff x="-100" y="-2100"/>
            <a:chExt cx="9144129" cy="5149800"/>
          </a:xfrm>
        </p:grpSpPr>
        <p:cxnSp>
          <p:nvCxnSpPr>
            <p:cNvPr id="1005" name="Google Shape;1005;p17"/>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06" name="Google Shape;1006;p17"/>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07" name="Google Shape;1007;p17"/>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08" name="Google Shape;1008;p17"/>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09" name="Google Shape;1009;p17"/>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0" name="Google Shape;1010;p17"/>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1" name="Google Shape;1011;p17"/>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2" name="Google Shape;1012;p17"/>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3" name="Google Shape;1013;p17"/>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4" name="Google Shape;1014;p17"/>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5" name="Google Shape;1015;p17"/>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6" name="Google Shape;1016;p17"/>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7" name="Google Shape;1017;p17"/>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8" name="Google Shape;1018;p17"/>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9" name="Google Shape;1019;p17"/>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0" name="Google Shape;1020;p17"/>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1" name="Google Shape;1021;p17"/>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2" name="Google Shape;1022;p17"/>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3" name="Google Shape;1023;p17"/>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4" name="Google Shape;1024;p17"/>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5" name="Google Shape;1025;p17"/>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6" name="Google Shape;1026;p17"/>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7" name="Google Shape;1027;p17"/>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8" name="Google Shape;1028;p17"/>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9" name="Google Shape;1029;p17"/>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0" name="Google Shape;1030;p17"/>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1" name="Google Shape;1031;p17"/>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2" name="Google Shape;1032;p17"/>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3" name="Google Shape;1033;p17"/>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4" name="Google Shape;1034;p17"/>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5" name="Google Shape;1035;p17"/>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6" name="Google Shape;1036;p17"/>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7" name="Google Shape;1037;p17"/>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8" name="Google Shape;1038;p17"/>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9" name="Google Shape;1039;p17"/>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40" name="Google Shape;1040;p17"/>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41" name="Google Shape;1041;p17"/>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2" name="Google Shape;1042;p17"/>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3" name="Google Shape;1043;p17"/>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4" name="Google Shape;1044;p17"/>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5" name="Google Shape;1045;p17"/>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6" name="Google Shape;1046;p17"/>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7" name="Google Shape;1047;p17"/>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8" name="Google Shape;1048;p17"/>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49" name="Google Shape;1049;p17"/>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0" name="Google Shape;1050;p17"/>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1" name="Google Shape;1051;p17"/>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2" name="Google Shape;1052;p17"/>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3" name="Google Shape;1053;p17"/>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4" name="Google Shape;1054;p17"/>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5" name="Google Shape;1055;p17"/>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6" name="Google Shape;1056;p17"/>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7" name="Google Shape;1057;p17"/>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8" name="Google Shape;1058;p17"/>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059" name="Google Shape;1059;p17"/>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060" name="Google Shape;1060;p17"/>
          <p:cNvGrpSpPr/>
          <p:nvPr/>
        </p:nvGrpSpPr>
        <p:grpSpPr>
          <a:xfrm>
            <a:off x="701025" y="539400"/>
            <a:ext cx="7731300" cy="4064700"/>
            <a:chOff x="701025" y="539400"/>
            <a:chExt cx="7731300" cy="4064700"/>
          </a:xfrm>
        </p:grpSpPr>
        <p:sp>
          <p:nvSpPr>
            <p:cNvPr id="1061" name="Google Shape;1061;p17"/>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62" name="Google Shape;1062;p17"/>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063" name="Google Shape;1063;p17"/>
            <p:cNvGrpSpPr/>
            <p:nvPr/>
          </p:nvGrpSpPr>
          <p:grpSpPr>
            <a:xfrm>
              <a:off x="941925" y="763050"/>
              <a:ext cx="716485" cy="147300"/>
              <a:chOff x="7468650" y="676950"/>
              <a:chExt cx="716485" cy="147300"/>
            </a:xfrm>
          </p:grpSpPr>
          <p:sp>
            <p:nvSpPr>
              <p:cNvPr id="1064" name="Google Shape;1064;p17"/>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7"/>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7"/>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67" name="Google Shape;1067;p17"/>
          <p:cNvSpPr txBox="1">
            <a:spLocks noGrp="1"/>
          </p:cNvSpPr>
          <p:nvPr>
            <p:ph type="subTitle" idx="1"/>
          </p:nvPr>
        </p:nvSpPr>
        <p:spPr>
          <a:xfrm>
            <a:off x="1238400" y="2334422"/>
            <a:ext cx="2820000" cy="14991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400"/>
              <a:buChar char="●"/>
              <a:defRPr/>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
        <p:nvSpPr>
          <p:cNvPr id="1068" name="Google Shape;1068;p17"/>
          <p:cNvSpPr txBox="1">
            <a:spLocks noGrp="1"/>
          </p:cNvSpPr>
          <p:nvPr>
            <p:ph type="subTitle" idx="2"/>
          </p:nvPr>
        </p:nvSpPr>
        <p:spPr>
          <a:xfrm>
            <a:off x="5085600" y="2334000"/>
            <a:ext cx="2820000" cy="14991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400"/>
              <a:buChar char="●"/>
              <a:defRPr>
                <a:solidFill>
                  <a:schemeClr val="dk1"/>
                </a:solidFill>
              </a:defRPr>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
        <p:nvSpPr>
          <p:cNvPr id="1069" name="Google Shape;1069;p17"/>
          <p:cNvSpPr txBox="1">
            <a:spLocks noGrp="1"/>
          </p:cNvSpPr>
          <p:nvPr>
            <p:ph type="subTitle" idx="3"/>
          </p:nvPr>
        </p:nvSpPr>
        <p:spPr>
          <a:xfrm>
            <a:off x="5221350" y="1862700"/>
            <a:ext cx="1618800" cy="415800"/>
          </a:xfrm>
          <a:prstGeom prst="rect">
            <a:avLst/>
          </a:prstGeom>
          <a:ln>
            <a:noFill/>
          </a:ln>
        </p:spPr>
        <p:txBody>
          <a:bodyPr spcFirstLastPara="1" wrap="square" lIns="91425" tIns="91425" rIns="91425" bIns="91425" anchor="ctr" anchorCtr="0">
            <a:noAutofit/>
          </a:bodyPr>
          <a:lstStyle>
            <a:lvl1pPr lvl="0" algn="ctr" rtl="0">
              <a:lnSpc>
                <a:spcPct val="8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070" name="Google Shape;1070;p17"/>
          <p:cNvSpPr txBox="1">
            <a:spLocks noGrp="1"/>
          </p:cNvSpPr>
          <p:nvPr>
            <p:ph type="subTitle" idx="4"/>
          </p:nvPr>
        </p:nvSpPr>
        <p:spPr>
          <a:xfrm>
            <a:off x="1374150" y="1862700"/>
            <a:ext cx="1618800" cy="415800"/>
          </a:xfrm>
          <a:prstGeom prst="rect">
            <a:avLst/>
          </a:prstGeom>
          <a:ln>
            <a:noFill/>
          </a:ln>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071" name="Google Shape;1071;p17"/>
          <p:cNvSpPr/>
          <p:nvPr/>
        </p:nvSpPr>
        <p:spPr>
          <a:xfrm>
            <a:off x="7869822" y="498286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7"/>
          <p:cNvSpPr/>
          <p:nvPr/>
        </p:nvSpPr>
        <p:spPr>
          <a:xfrm>
            <a:off x="8622053" y="-222450"/>
            <a:ext cx="801900" cy="8019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7"/>
          <p:cNvSpPr/>
          <p:nvPr/>
        </p:nvSpPr>
        <p:spPr>
          <a:xfrm rot="-5400000">
            <a:off x="198425" y="-438964"/>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7"/>
          <p:cNvSpPr/>
          <p:nvPr/>
        </p:nvSpPr>
        <p:spPr>
          <a:xfrm>
            <a:off x="78675" y="-67800"/>
            <a:ext cx="492600" cy="492600"/>
          </a:xfrm>
          <a:prstGeom prst="star4">
            <a:avLst>
              <a:gd name="adj" fmla="val 19794"/>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7"/>
          <p:cNvSpPr/>
          <p:nvPr/>
        </p:nvSpPr>
        <p:spPr>
          <a:xfrm>
            <a:off x="8387922" y="220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7"/>
          <p:cNvSpPr/>
          <p:nvPr/>
        </p:nvSpPr>
        <p:spPr>
          <a:xfrm>
            <a:off x="174972" y="5441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7"/>
          <p:cNvSpPr/>
          <p:nvPr/>
        </p:nvSpPr>
        <p:spPr>
          <a:xfrm>
            <a:off x="8622053" y="408698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7"/>
          <p:cNvSpPr/>
          <p:nvPr/>
        </p:nvSpPr>
        <p:spPr>
          <a:xfrm rot="-5400000">
            <a:off x="-217825" y="4754648"/>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7"/>
          <p:cNvSpPr/>
          <p:nvPr/>
        </p:nvSpPr>
        <p:spPr>
          <a:xfrm rot="-5400000">
            <a:off x="-494625" y="505272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7"/>
          <p:cNvSpPr/>
          <p:nvPr/>
        </p:nvSpPr>
        <p:spPr>
          <a:xfrm>
            <a:off x="8432325" y="4687800"/>
            <a:ext cx="357900" cy="3579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7"/>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four columns">
  <p:cSld name="CUSTOM_4">
    <p:spTree>
      <p:nvGrpSpPr>
        <p:cNvPr id="1" name="Shape 1082"/>
        <p:cNvGrpSpPr/>
        <p:nvPr/>
      </p:nvGrpSpPr>
      <p:grpSpPr>
        <a:xfrm>
          <a:off x="0" y="0"/>
          <a:ext cx="0" cy="0"/>
          <a:chOff x="0" y="0"/>
          <a:chExt cx="0" cy="0"/>
        </a:xfrm>
      </p:grpSpPr>
      <p:grpSp>
        <p:nvGrpSpPr>
          <p:cNvPr id="1083" name="Google Shape;1083;p18"/>
          <p:cNvGrpSpPr/>
          <p:nvPr/>
        </p:nvGrpSpPr>
        <p:grpSpPr>
          <a:xfrm>
            <a:off x="-100" y="-2100"/>
            <a:ext cx="9144129" cy="5149800"/>
            <a:chOff x="-100" y="-2100"/>
            <a:chExt cx="9144129" cy="5149800"/>
          </a:xfrm>
        </p:grpSpPr>
        <p:cxnSp>
          <p:nvCxnSpPr>
            <p:cNvPr id="1084" name="Google Shape;1084;p18"/>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85" name="Google Shape;1085;p18"/>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86" name="Google Shape;1086;p18"/>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87" name="Google Shape;1087;p18"/>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88" name="Google Shape;1088;p18"/>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89" name="Google Shape;1089;p18"/>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0" name="Google Shape;1090;p18"/>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1" name="Google Shape;1091;p18"/>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2" name="Google Shape;1092;p18"/>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3" name="Google Shape;1093;p18"/>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4" name="Google Shape;1094;p18"/>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5" name="Google Shape;1095;p18"/>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6" name="Google Shape;1096;p18"/>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7" name="Google Shape;1097;p18"/>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8" name="Google Shape;1098;p18"/>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9" name="Google Shape;1099;p18"/>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0" name="Google Shape;1100;p18"/>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1" name="Google Shape;1101;p18"/>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2" name="Google Shape;1102;p18"/>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3" name="Google Shape;1103;p18"/>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4" name="Google Shape;1104;p18"/>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5" name="Google Shape;1105;p18"/>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6" name="Google Shape;1106;p18"/>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7" name="Google Shape;1107;p18"/>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8" name="Google Shape;1108;p18"/>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9" name="Google Shape;1109;p18"/>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0" name="Google Shape;1110;p18"/>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1" name="Google Shape;1111;p18"/>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2" name="Google Shape;1112;p18"/>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3" name="Google Shape;1113;p18"/>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4" name="Google Shape;1114;p18"/>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5" name="Google Shape;1115;p18"/>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6" name="Google Shape;1116;p18"/>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7" name="Google Shape;1117;p18"/>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8" name="Google Shape;1118;p18"/>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9" name="Google Shape;1119;p18"/>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20" name="Google Shape;1120;p18"/>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1" name="Google Shape;1121;p18"/>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2" name="Google Shape;1122;p18"/>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3" name="Google Shape;1123;p18"/>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4" name="Google Shape;1124;p18"/>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5" name="Google Shape;1125;p18"/>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6" name="Google Shape;1126;p18"/>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7" name="Google Shape;1127;p18"/>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8" name="Google Shape;1128;p18"/>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29" name="Google Shape;1129;p18"/>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0" name="Google Shape;1130;p18"/>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1" name="Google Shape;1131;p18"/>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2" name="Google Shape;1132;p18"/>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3" name="Google Shape;1133;p18"/>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4" name="Google Shape;1134;p18"/>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5" name="Google Shape;1135;p18"/>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6" name="Google Shape;1136;p18"/>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7" name="Google Shape;1137;p18"/>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138" name="Google Shape;1138;p18"/>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139" name="Google Shape;1139;p18"/>
          <p:cNvGrpSpPr/>
          <p:nvPr/>
        </p:nvGrpSpPr>
        <p:grpSpPr>
          <a:xfrm>
            <a:off x="701025" y="539400"/>
            <a:ext cx="7731300" cy="4064700"/>
            <a:chOff x="701025" y="539400"/>
            <a:chExt cx="7731300" cy="4064700"/>
          </a:xfrm>
        </p:grpSpPr>
        <p:sp>
          <p:nvSpPr>
            <p:cNvPr id="1140" name="Google Shape;1140;p18"/>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41" name="Google Shape;1141;p18"/>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142" name="Google Shape;1142;p18"/>
            <p:cNvGrpSpPr/>
            <p:nvPr/>
          </p:nvGrpSpPr>
          <p:grpSpPr>
            <a:xfrm>
              <a:off x="941925" y="763050"/>
              <a:ext cx="716485" cy="147300"/>
              <a:chOff x="7468650" y="676950"/>
              <a:chExt cx="716485" cy="147300"/>
            </a:xfrm>
          </p:grpSpPr>
          <p:sp>
            <p:nvSpPr>
              <p:cNvPr id="1143" name="Google Shape;1143;p18"/>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8"/>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8"/>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46" name="Google Shape;1146;p18"/>
          <p:cNvSpPr txBox="1">
            <a:spLocks noGrp="1"/>
          </p:cNvSpPr>
          <p:nvPr>
            <p:ph type="subTitle" idx="1"/>
          </p:nvPr>
        </p:nvSpPr>
        <p:spPr>
          <a:xfrm>
            <a:off x="2845438" y="1553075"/>
            <a:ext cx="1374600" cy="9153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47" name="Google Shape;1147;p18"/>
          <p:cNvSpPr txBox="1">
            <a:spLocks noGrp="1"/>
          </p:cNvSpPr>
          <p:nvPr>
            <p:ph type="subTitle" idx="2"/>
          </p:nvPr>
        </p:nvSpPr>
        <p:spPr>
          <a:xfrm>
            <a:off x="6567363" y="1553075"/>
            <a:ext cx="1374600" cy="9153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48" name="Google Shape;1148;p18"/>
          <p:cNvSpPr txBox="1">
            <a:spLocks noGrp="1"/>
          </p:cNvSpPr>
          <p:nvPr>
            <p:ph type="subTitle" idx="3"/>
          </p:nvPr>
        </p:nvSpPr>
        <p:spPr>
          <a:xfrm>
            <a:off x="2845438" y="3207625"/>
            <a:ext cx="1374600" cy="9153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49" name="Google Shape;1149;p18"/>
          <p:cNvSpPr txBox="1">
            <a:spLocks noGrp="1"/>
          </p:cNvSpPr>
          <p:nvPr>
            <p:ph type="subTitle" idx="4"/>
          </p:nvPr>
        </p:nvSpPr>
        <p:spPr>
          <a:xfrm>
            <a:off x="5046488" y="2064875"/>
            <a:ext cx="1078800" cy="3912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150" name="Google Shape;1150;p18"/>
          <p:cNvSpPr txBox="1">
            <a:spLocks noGrp="1"/>
          </p:cNvSpPr>
          <p:nvPr>
            <p:ph type="subTitle" idx="5"/>
          </p:nvPr>
        </p:nvSpPr>
        <p:spPr>
          <a:xfrm>
            <a:off x="1370014" y="3708175"/>
            <a:ext cx="1078800" cy="3933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151" name="Google Shape;1151;p18"/>
          <p:cNvSpPr txBox="1">
            <a:spLocks noGrp="1"/>
          </p:cNvSpPr>
          <p:nvPr>
            <p:ph type="subTitle" idx="6"/>
          </p:nvPr>
        </p:nvSpPr>
        <p:spPr>
          <a:xfrm>
            <a:off x="1370062" y="2064875"/>
            <a:ext cx="1078800" cy="391200"/>
          </a:xfrm>
          <a:prstGeom prst="rect">
            <a:avLst/>
          </a:prstGeom>
          <a:ln>
            <a:noFill/>
          </a:ln>
        </p:spPr>
        <p:txBody>
          <a:bodyPr spcFirstLastPara="1" wrap="square" lIns="91425" tIns="91425" rIns="91425" bIns="91425" anchor="ctr" anchorCtr="0">
            <a:normAutofit/>
          </a:bodyPr>
          <a:lstStyle>
            <a:lvl1pPr lvl="0" algn="ctr" rtl="0">
              <a:lnSpc>
                <a:spcPct val="8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152" name="Google Shape;1152;p18"/>
          <p:cNvSpPr txBox="1">
            <a:spLocks noGrp="1"/>
          </p:cNvSpPr>
          <p:nvPr>
            <p:ph type="subTitle" idx="7"/>
          </p:nvPr>
        </p:nvSpPr>
        <p:spPr>
          <a:xfrm>
            <a:off x="6567363" y="3207625"/>
            <a:ext cx="1374600" cy="9144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53" name="Google Shape;1153;p18"/>
          <p:cNvSpPr txBox="1">
            <a:spLocks noGrp="1"/>
          </p:cNvSpPr>
          <p:nvPr>
            <p:ph type="subTitle" idx="8"/>
          </p:nvPr>
        </p:nvSpPr>
        <p:spPr>
          <a:xfrm>
            <a:off x="5046489" y="3708175"/>
            <a:ext cx="1078800" cy="393300"/>
          </a:xfrm>
          <a:prstGeom prst="rect">
            <a:avLst/>
          </a:prstGeom>
          <a:ln>
            <a:noFill/>
          </a:ln>
        </p:spPr>
        <p:txBody>
          <a:bodyPr spcFirstLastPara="1" wrap="square" lIns="91425" tIns="91425" rIns="91425" bIns="91425" anchor="ctr" anchorCtr="0">
            <a:normAutofit/>
          </a:bodyPr>
          <a:lstStyle>
            <a:lvl1pPr lvl="0" algn="ctr" rtl="0">
              <a:lnSpc>
                <a:spcPct val="9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154" name="Google Shape;1154;p18"/>
          <p:cNvSpPr/>
          <p:nvPr/>
        </p:nvSpPr>
        <p:spPr>
          <a:xfrm>
            <a:off x="8415125" y="1267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18"/>
          <p:cNvSpPr/>
          <p:nvPr/>
        </p:nvSpPr>
        <p:spPr>
          <a:xfrm>
            <a:off x="8626719" y="435068"/>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8"/>
          <p:cNvSpPr/>
          <p:nvPr/>
        </p:nvSpPr>
        <p:spPr>
          <a:xfrm>
            <a:off x="7081404" y="-529400"/>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8"/>
          <p:cNvSpPr/>
          <p:nvPr/>
        </p:nvSpPr>
        <p:spPr>
          <a:xfrm flipH="1">
            <a:off x="-99415" y="24192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8"/>
          <p:cNvSpPr/>
          <p:nvPr/>
        </p:nvSpPr>
        <p:spPr>
          <a:xfrm flipH="1">
            <a:off x="487064" y="7768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8"/>
          <p:cNvSpPr/>
          <p:nvPr/>
        </p:nvSpPr>
        <p:spPr>
          <a:xfrm>
            <a:off x="8695353" y="41893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8"/>
          <p:cNvSpPr/>
          <p:nvPr/>
        </p:nvSpPr>
        <p:spPr>
          <a:xfrm>
            <a:off x="8610288" y="3676900"/>
            <a:ext cx="350400" cy="3504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8"/>
          <p:cNvSpPr/>
          <p:nvPr/>
        </p:nvSpPr>
        <p:spPr>
          <a:xfrm rot="-5400000">
            <a:off x="-214750" y="464016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8"/>
          <p:cNvSpPr/>
          <p:nvPr/>
        </p:nvSpPr>
        <p:spPr>
          <a:xfrm>
            <a:off x="161372" y="387503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8"/>
          <p:cNvSpPr/>
          <p:nvPr/>
        </p:nvSpPr>
        <p:spPr>
          <a:xfrm>
            <a:off x="389972" y="36464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8"/>
          <p:cNvSpPr/>
          <p:nvPr/>
        </p:nvSpPr>
        <p:spPr>
          <a:xfrm>
            <a:off x="8773500" y="894675"/>
            <a:ext cx="415800" cy="415800"/>
          </a:xfrm>
          <a:prstGeom prst="star4">
            <a:avLst>
              <a:gd name="adj" fmla="val 19794"/>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8"/>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four columns 1">
  <p:cSld name="CUSTOM_4_1">
    <p:spTree>
      <p:nvGrpSpPr>
        <p:cNvPr id="1" name="Shape 1166"/>
        <p:cNvGrpSpPr/>
        <p:nvPr/>
      </p:nvGrpSpPr>
      <p:grpSpPr>
        <a:xfrm>
          <a:off x="0" y="0"/>
          <a:ext cx="0" cy="0"/>
          <a:chOff x="0" y="0"/>
          <a:chExt cx="0" cy="0"/>
        </a:xfrm>
      </p:grpSpPr>
      <p:grpSp>
        <p:nvGrpSpPr>
          <p:cNvPr id="1167" name="Google Shape;1167;p19"/>
          <p:cNvGrpSpPr/>
          <p:nvPr/>
        </p:nvGrpSpPr>
        <p:grpSpPr>
          <a:xfrm>
            <a:off x="-100" y="-2100"/>
            <a:ext cx="9144129" cy="5149800"/>
            <a:chOff x="-100" y="-2100"/>
            <a:chExt cx="9144129" cy="5149800"/>
          </a:xfrm>
        </p:grpSpPr>
        <p:cxnSp>
          <p:nvCxnSpPr>
            <p:cNvPr id="1168" name="Google Shape;1168;p19"/>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69" name="Google Shape;1169;p19"/>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0" name="Google Shape;1170;p19"/>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1" name="Google Shape;1171;p19"/>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2" name="Google Shape;1172;p19"/>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3" name="Google Shape;1173;p19"/>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4" name="Google Shape;1174;p19"/>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5" name="Google Shape;1175;p19"/>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6" name="Google Shape;1176;p19"/>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7" name="Google Shape;1177;p19"/>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8" name="Google Shape;1178;p19"/>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9" name="Google Shape;1179;p19"/>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0" name="Google Shape;1180;p19"/>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1" name="Google Shape;1181;p19"/>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2" name="Google Shape;1182;p19"/>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3" name="Google Shape;1183;p19"/>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4" name="Google Shape;1184;p19"/>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5" name="Google Shape;1185;p19"/>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6" name="Google Shape;1186;p19"/>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7" name="Google Shape;1187;p19"/>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8" name="Google Shape;1188;p19"/>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9" name="Google Shape;1189;p19"/>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0" name="Google Shape;1190;p19"/>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1" name="Google Shape;1191;p19"/>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2" name="Google Shape;1192;p19"/>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3" name="Google Shape;1193;p19"/>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4" name="Google Shape;1194;p19"/>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5" name="Google Shape;1195;p19"/>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6" name="Google Shape;1196;p19"/>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7" name="Google Shape;1197;p19"/>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8" name="Google Shape;1198;p19"/>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9" name="Google Shape;1199;p19"/>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00" name="Google Shape;1200;p19"/>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01" name="Google Shape;1201;p19"/>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02" name="Google Shape;1202;p19"/>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03" name="Google Shape;1203;p19"/>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04" name="Google Shape;1204;p19"/>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05" name="Google Shape;1205;p19"/>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06" name="Google Shape;1206;p19"/>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07" name="Google Shape;1207;p19"/>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08" name="Google Shape;1208;p19"/>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09" name="Google Shape;1209;p19"/>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0" name="Google Shape;1210;p19"/>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1" name="Google Shape;1211;p19"/>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2" name="Google Shape;1212;p19"/>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3" name="Google Shape;1213;p19"/>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4" name="Google Shape;1214;p19"/>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5" name="Google Shape;1215;p19"/>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6" name="Google Shape;1216;p19"/>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7" name="Google Shape;1217;p19"/>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8" name="Google Shape;1218;p19"/>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19" name="Google Shape;1219;p19"/>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20" name="Google Shape;1220;p19"/>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21" name="Google Shape;1221;p19"/>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22" name="Google Shape;1222;p19"/>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223" name="Google Shape;1223;p19"/>
          <p:cNvGrpSpPr/>
          <p:nvPr/>
        </p:nvGrpSpPr>
        <p:grpSpPr>
          <a:xfrm>
            <a:off x="701025" y="539400"/>
            <a:ext cx="7731300" cy="4064700"/>
            <a:chOff x="701025" y="539400"/>
            <a:chExt cx="7731300" cy="4064700"/>
          </a:xfrm>
        </p:grpSpPr>
        <p:sp>
          <p:nvSpPr>
            <p:cNvPr id="1224" name="Google Shape;1224;p19"/>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25" name="Google Shape;1225;p19"/>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226" name="Google Shape;1226;p19"/>
            <p:cNvGrpSpPr/>
            <p:nvPr/>
          </p:nvGrpSpPr>
          <p:grpSpPr>
            <a:xfrm>
              <a:off x="941925" y="763050"/>
              <a:ext cx="716485" cy="147300"/>
              <a:chOff x="7468650" y="676950"/>
              <a:chExt cx="716485" cy="147300"/>
            </a:xfrm>
          </p:grpSpPr>
          <p:sp>
            <p:nvSpPr>
              <p:cNvPr id="1227" name="Google Shape;1227;p19"/>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9"/>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9"/>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30" name="Google Shape;1230;p19"/>
          <p:cNvSpPr txBox="1">
            <a:spLocks noGrp="1"/>
          </p:cNvSpPr>
          <p:nvPr>
            <p:ph type="subTitle" idx="1"/>
          </p:nvPr>
        </p:nvSpPr>
        <p:spPr>
          <a:xfrm>
            <a:off x="1302500" y="1811625"/>
            <a:ext cx="1882800" cy="577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31" name="Google Shape;1231;p19"/>
          <p:cNvSpPr txBox="1">
            <a:spLocks noGrp="1"/>
          </p:cNvSpPr>
          <p:nvPr>
            <p:ph type="subTitle" idx="2"/>
          </p:nvPr>
        </p:nvSpPr>
        <p:spPr>
          <a:xfrm>
            <a:off x="5958700" y="1482565"/>
            <a:ext cx="1882800" cy="577800"/>
          </a:xfrm>
          <a:prstGeom prst="rect">
            <a:avLst/>
          </a:prstGeom>
        </p:spPr>
        <p:txBody>
          <a:bodyPr spcFirstLastPara="1" wrap="square" lIns="91425" tIns="91425" rIns="91425" bIns="91425" anchor="b"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32" name="Google Shape;1232;p19"/>
          <p:cNvSpPr txBox="1">
            <a:spLocks noGrp="1"/>
          </p:cNvSpPr>
          <p:nvPr>
            <p:ph type="subTitle" idx="3"/>
          </p:nvPr>
        </p:nvSpPr>
        <p:spPr>
          <a:xfrm>
            <a:off x="1302500" y="3473300"/>
            <a:ext cx="1882800" cy="577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33" name="Google Shape;1233;p19"/>
          <p:cNvSpPr txBox="1">
            <a:spLocks noGrp="1"/>
          </p:cNvSpPr>
          <p:nvPr>
            <p:ph type="subTitle" idx="4"/>
          </p:nvPr>
        </p:nvSpPr>
        <p:spPr>
          <a:xfrm>
            <a:off x="6085450" y="2140075"/>
            <a:ext cx="1641900" cy="4158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234" name="Google Shape;1234;p19"/>
          <p:cNvSpPr txBox="1">
            <a:spLocks noGrp="1"/>
          </p:cNvSpPr>
          <p:nvPr>
            <p:ph type="subTitle" idx="5"/>
          </p:nvPr>
        </p:nvSpPr>
        <p:spPr>
          <a:xfrm>
            <a:off x="1422950" y="2976500"/>
            <a:ext cx="1641900" cy="4158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235" name="Google Shape;1235;p19"/>
          <p:cNvSpPr txBox="1">
            <a:spLocks noGrp="1"/>
          </p:cNvSpPr>
          <p:nvPr>
            <p:ph type="subTitle" idx="6"/>
          </p:nvPr>
        </p:nvSpPr>
        <p:spPr>
          <a:xfrm>
            <a:off x="1422950" y="1308725"/>
            <a:ext cx="1641900" cy="415800"/>
          </a:xfrm>
          <a:prstGeom prst="rect">
            <a:avLst/>
          </a:prstGeom>
          <a:ln>
            <a:noFill/>
          </a:ln>
        </p:spPr>
        <p:txBody>
          <a:bodyPr spcFirstLastPara="1" wrap="square" lIns="91425" tIns="91425" rIns="91425" bIns="91425" anchor="ctr" anchorCtr="0">
            <a:normAutofit/>
          </a:bodyPr>
          <a:lstStyle>
            <a:lvl1pPr lvl="0" algn="ctr" rtl="0">
              <a:lnSpc>
                <a:spcPct val="8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236" name="Google Shape;1236;p19"/>
          <p:cNvSpPr txBox="1">
            <a:spLocks noGrp="1"/>
          </p:cNvSpPr>
          <p:nvPr>
            <p:ph type="subTitle" idx="7"/>
          </p:nvPr>
        </p:nvSpPr>
        <p:spPr>
          <a:xfrm>
            <a:off x="5958700" y="3148125"/>
            <a:ext cx="1882800" cy="577800"/>
          </a:xfrm>
          <a:prstGeom prst="rect">
            <a:avLst/>
          </a:prstGeom>
        </p:spPr>
        <p:txBody>
          <a:bodyPr spcFirstLastPara="1" wrap="square" lIns="91425" tIns="91425" rIns="91425" bIns="91425" anchor="b" anchorCtr="0">
            <a:norm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37" name="Google Shape;1237;p19"/>
          <p:cNvSpPr txBox="1">
            <a:spLocks noGrp="1"/>
          </p:cNvSpPr>
          <p:nvPr>
            <p:ph type="subTitle" idx="8"/>
          </p:nvPr>
        </p:nvSpPr>
        <p:spPr>
          <a:xfrm>
            <a:off x="6085450" y="3812925"/>
            <a:ext cx="1641900" cy="415800"/>
          </a:xfrm>
          <a:prstGeom prst="rect">
            <a:avLst/>
          </a:prstGeom>
          <a:ln>
            <a:noFill/>
          </a:ln>
        </p:spPr>
        <p:txBody>
          <a:bodyPr spcFirstLastPara="1" wrap="square" lIns="91425" tIns="91425" rIns="91425" bIns="91425" anchor="ctr" anchorCtr="0">
            <a:normAutofit/>
          </a:bodyPr>
          <a:lstStyle>
            <a:lvl1pPr lvl="0" algn="ctr" rtl="0">
              <a:lnSpc>
                <a:spcPct val="9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1238" name="Google Shape;1238;p19"/>
          <p:cNvSpPr/>
          <p:nvPr/>
        </p:nvSpPr>
        <p:spPr>
          <a:xfrm>
            <a:off x="8032079" y="-529400"/>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9"/>
          <p:cNvSpPr/>
          <p:nvPr/>
        </p:nvSpPr>
        <p:spPr>
          <a:xfrm>
            <a:off x="8862888" y="4939175"/>
            <a:ext cx="350400" cy="3504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9"/>
          <p:cNvSpPr/>
          <p:nvPr/>
        </p:nvSpPr>
        <p:spPr>
          <a:xfrm>
            <a:off x="-737925" y="92036"/>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9"/>
          <p:cNvSpPr/>
          <p:nvPr/>
        </p:nvSpPr>
        <p:spPr>
          <a:xfrm>
            <a:off x="713097" y="2726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9"/>
          <p:cNvSpPr/>
          <p:nvPr/>
        </p:nvSpPr>
        <p:spPr>
          <a:xfrm>
            <a:off x="483972" y="4936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9"/>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244" name="Google Shape;1244;p19"/>
          <p:cNvSpPr txBox="1">
            <a:spLocks noGrp="1"/>
          </p:cNvSpPr>
          <p:nvPr>
            <p:ph type="title" idx="9" hasCustomPrompt="1"/>
          </p:nvPr>
        </p:nvSpPr>
        <p:spPr>
          <a:xfrm>
            <a:off x="4265400" y="1308725"/>
            <a:ext cx="613200" cy="415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245" name="Google Shape;1245;p19"/>
          <p:cNvSpPr txBox="1">
            <a:spLocks noGrp="1"/>
          </p:cNvSpPr>
          <p:nvPr>
            <p:ph type="title" idx="13" hasCustomPrompt="1"/>
          </p:nvPr>
        </p:nvSpPr>
        <p:spPr>
          <a:xfrm>
            <a:off x="4265400" y="2976488"/>
            <a:ext cx="613200" cy="415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246" name="Google Shape;1246;p19"/>
          <p:cNvSpPr txBox="1">
            <a:spLocks noGrp="1"/>
          </p:cNvSpPr>
          <p:nvPr>
            <p:ph type="title" idx="14" hasCustomPrompt="1"/>
          </p:nvPr>
        </p:nvSpPr>
        <p:spPr>
          <a:xfrm>
            <a:off x="4265400" y="2142613"/>
            <a:ext cx="613200" cy="41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247" name="Google Shape;1247;p19"/>
          <p:cNvSpPr txBox="1">
            <a:spLocks noGrp="1"/>
          </p:cNvSpPr>
          <p:nvPr>
            <p:ph type="title" idx="15" hasCustomPrompt="1"/>
          </p:nvPr>
        </p:nvSpPr>
        <p:spPr>
          <a:xfrm>
            <a:off x="4265400" y="3812913"/>
            <a:ext cx="613200" cy="41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248" name="Google Shape;1248;p19"/>
          <p:cNvSpPr/>
          <p:nvPr/>
        </p:nvSpPr>
        <p:spPr>
          <a:xfrm flipH="1">
            <a:off x="-99415" y="438717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9"/>
          <p:cNvSpPr/>
          <p:nvPr/>
        </p:nvSpPr>
        <p:spPr>
          <a:xfrm>
            <a:off x="8706350" y="402275"/>
            <a:ext cx="415800" cy="415800"/>
          </a:xfrm>
          <a:prstGeom prst="star4">
            <a:avLst>
              <a:gd name="adj" fmla="val 19794"/>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9"/>
          <p:cNvSpPr/>
          <p:nvPr/>
        </p:nvSpPr>
        <p:spPr>
          <a:xfrm>
            <a:off x="8662522" y="47418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9"/>
          <p:cNvSpPr/>
          <p:nvPr/>
        </p:nvSpPr>
        <p:spPr>
          <a:xfrm>
            <a:off x="8662522" y="7565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six columns">
  <p:cSld name="CUSTOM_5">
    <p:spTree>
      <p:nvGrpSpPr>
        <p:cNvPr id="1" name="Shape 1252"/>
        <p:cNvGrpSpPr/>
        <p:nvPr/>
      </p:nvGrpSpPr>
      <p:grpSpPr>
        <a:xfrm>
          <a:off x="0" y="0"/>
          <a:ext cx="0" cy="0"/>
          <a:chOff x="0" y="0"/>
          <a:chExt cx="0" cy="0"/>
        </a:xfrm>
      </p:grpSpPr>
      <p:grpSp>
        <p:nvGrpSpPr>
          <p:cNvPr id="1253" name="Google Shape;1253;p20"/>
          <p:cNvGrpSpPr/>
          <p:nvPr/>
        </p:nvGrpSpPr>
        <p:grpSpPr>
          <a:xfrm>
            <a:off x="-100" y="-2100"/>
            <a:ext cx="9144129" cy="5149800"/>
            <a:chOff x="-100" y="-2100"/>
            <a:chExt cx="9144129" cy="5149800"/>
          </a:xfrm>
        </p:grpSpPr>
        <p:cxnSp>
          <p:nvCxnSpPr>
            <p:cNvPr id="1254" name="Google Shape;1254;p20"/>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55" name="Google Shape;1255;p20"/>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56" name="Google Shape;1256;p20"/>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57" name="Google Shape;1257;p20"/>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58" name="Google Shape;1258;p20"/>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59" name="Google Shape;1259;p20"/>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0" name="Google Shape;1260;p20"/>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1" name="Google Shape;1261;p20"/>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2" name="Google Shape;1262;p20"/>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3" name="Google Shape;1263;p20"/>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4" name="Google Shape;1264;p20"/>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5" name="Google Shape;1265;p20"/>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6" name="Google Shape;1266;p20"/>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7" name="Google Shape;1267;p20"/>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8" name="Google Shape;1268;p20"/>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9" name="Google Shape;1269;p20"/>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0" name="Google Shape;1270;p20"/>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1" name="Google Shape;1271;p20"/>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2" name="Google Shape;1272;p20"/>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3" name="Google Shape;1273;p20"/>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4" name="Google Shape;1274;p20"/>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5" name="Google Shape;1275;p20"/>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6" name="Google Shape;1276;p20"/>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7" name="Google Shape;1277;p20"/>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8" name="Google Shape;1278;p20"/>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9" name="Google Shape;1279;p20"/>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0" name="Google Shape;1280;p20"/>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1" name="Google Shape;1281;p20"/>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2" name="Google Shape;1282;p20"/>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3" name="Google Shape;1283;p20"/>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4" name="Google Shape;1284;p20"/>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5" name="Google Shape;1285;p20"/>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6" name="Google Shape;1286;p20"/>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7" name="Google Shape;1287;p20"/>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8" name="Google Shape;1288;p20"/>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9" name="Google Shape;1289;p20"/>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90" name="Google Shape;1290;p20"/>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1" name="Google Shape;1291;p20"/>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2" name="Google Shape;1292;p20"/>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3" name="Google Shape;1293;p20"/>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4" name="Google Shape;1294;p20"/>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5" name="Google Shape;1295;p20"/>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6" name="Google Shape;1296;p20"/>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7" name="Google Shape;1297;p20"/>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8" name="Google Shape;1298;p20"/>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299" name="Google Shape;1299;p20"/>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0" name="Google Shape;1300;p20"/>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1" name="Google Shape;1301;p20"/>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2" name="Google Shape;1302;p20"/>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3" name="Google Shape;1303;p20"/>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4" name="Google Shape;1304;p20"/>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5" name="Google Shape;1305;p20"/>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6" name="Google Shape;1306;p20"/>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7" name="Google Shape;1307;p20"/>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8" name="Google Shape;1308;p20"/>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309" name="Google Shape;1309;p20"/>
          <p:cNvGrpSpPr/>
          <p:nvPr/>
        </p:nvGrpSpPr>
        <p:grpSpPr>
          <a:xfrm>
            <a:off x="701025" y="539400"/>
            <a:ext cx="7731300" cy="4064700"/>
            <a:chOff x="701025" y="539400"/>
            <a:chExt cx="7731300" cy="4064700"/>
          </a:xfrm>
        </p:grpSpPr>
        <p:sp>
          <p:nvSpPr>
            <p:cNvPr id="1310" name="Google Shape;1310;p20"/>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11" name="Google Shape;1311;p20"/>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312" name="Google Shape;1312;p20"/>
            <p:cNvGrpSpPr/>
            <p:nvPr/>
          </p:nvGrpSpPr>
          <p:grpSpPr>
            <a:xfrm>
              <a:off x="941925" y="763050"/>
              <a:ext cx="716485" cy="147300"/>
              <a:chOff x="7468650" y="676950"/>
              <a:chExt cx="716485" cy="147300"/>
            </a:xfrm>
          </p:grpSpPr>
          <p:sp>
            <p:nvSpPr>
              <p:cNvPr id="1313" name="Google Shape;1313;p20"/>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20"/>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20"/>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16" name="Google Shape;1316;p20"/>
          <p:cNvSpPr txBox="1">
            <a:spLocks noGrp="1"/>
          </p:cNvSpPr>
          <p:nvPr>
            <p:ph type="ctrTitle"/>
          </p:nvPr>
        </p:nvSpPr>
        <p:spPr>
          <a:xfrm>
            <a:off x="3762600" y="1785725"/>
            <a:ext cx="1618800" cy="415800"/>
          </a:xfrm>
          <a:prstGeom prst="rect">
            <a:avLst/>
          </a:prstGeom>
          <a:ln>
            <a:noFill/>
          </a:ln>
        </p:spPr>
        <p:txBody>
          <a:bodyPr spcFirstLastPara="1" wrap="square" lIns="91425" tIns="91425" rIns="91425" bIns="91425" anchor="ctr" anchorCtr="0">
            <a:normAutofit/>
          </a:bodyPr>
          <a:lstStyle>
            <a:lvl1pPr lvl="0" algn="ctr" rtl="0">
              <a:spcBef>
                <a:spcPts val="0"/>
              </a:spcBef>
              <a:spcAft>
                <a:spcPts val="0"/>
              </a:spcAft>
              <a:buClr>
                <a:srgbClr val="000000"/>
              </a:buClr>
              <a:buSzPts val="1600"/>
              <a:buNone/>
              <a:defRPr sz="20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1317" name="Google Shape;1317;p20"/>
          <p:cNvSpPr txBox="1">
            <a:spLocks noGrp="1"/>
          </p:cNvSpPr>
          <p:nvPr>
            <p:ph type="subTitle" idx="1"/>
          </p:nvPr>
        </p:nvSpPr>
        <p:spPr>
          <a:xfrm>
            <a:off x="3525000" y="2241173"/>
            <a:ext cx="2094000" cy="5220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1318" name="Google Shape;1318;p20"/>
          <p:cNvSpPr txBox="1">
            <a:spLocks noGrp="1"/>
          </p:cNvSpPr>
          <p:nvPr>
            <p:ph type="ctrTitle" idx="2"/>
          </p:nvPr>
        </p:nvSpPr>
        <p:spPr>
          <a:xfrm>
            <a:off x="3762600" y="3394675"/>
            <a:ext cx="1618800" cy="415800"/>
          </a:xfrm>
          <a:prstGeom prst="rect">
            <a:avLst/>
          </a:prstGeom>
          <a:ln>
            <a:noFill/>
          </a:ln>
        </p:spPr>
        <p:txBody>
          <a:bodyPr spcFirstLastPara="1" wrap="square" lIns="91425" tIns="91425" rIns="91425" bIns="91425" anchor="ctr" anchorCtr="0">
            <a:normAutofit/>
          </a:bodyPr>
          <a:lstStyle>
            <a:lvl1pPr lvl="0" algn="ctr" rtl="0">
              <a:spcBef>
                <a:spcPts val="0"/>
              </a:spcBef>
              <a:spcAft>
                <a:spcPts val="0"/>
              </a:spcAft>
              <a:buClr>
                <a:srgbClr val="000000"/>
              </a:buClr>
              <a:buSzPts val="1600"/>
              <a:buNone/>
              <a:defRPr sz="20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1319" name="Google Shape;1319;p20"/>
          <p:cNvSpPr txBox="1">
            <a:spLocks noGrp="1"/>
          </p:cNvSpPr>
          <p:nvPr>
            <p:ph type="subTitle" idx="3"/>
          </p:nvPr>
        </p:nvSpPr>
        <p:spPr>
          <a:xfrm>
            <a:off x="3525000" y="3852800"/>
            <a:ext cx="2094000" cy="5259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1320" name="Google Shape;1320;p20"/>
          <p:cNvSpPr txBox="1">
            <a:spLocks noGrp="1"/>
          </p:cNvSpPr>
          <p:nvPr>
            <p:ph type="ctrTitle" idx="4"/>
          </p:nvPr>
        </p:nvSpPr>
        <p:spPr>
          <a:xfrm>
            <a:off x="6217575" y="1785725"/>
            <a:ext cx="1618800" cy="415800"/>
          </a:xfrm>
          <a:prstGeom prst="rect">
            <a:avLst/>
          </a:prstGeom>
          <a:ln>
            <a:noFill/>
          </a:ln>
        </p:spPr>
        <p:txBody>
          <a:bodyPr spcFirstLastPara="1" wrap="square" lIns="91425" tIns="91425" rIns="91425" bIns="91425" anchor="ctr" anchorCtr="0">
            <a:normAutofit/>
          </a:bodyPr>
          <a:lstStyle>
            <a:lvl1pPr lvl="0" algn="ctr" rtl="0">
              <a:spcBef>
                <a:spcPts val="0"/>
              </a:spcBef>
              <a:spcAft>
                <a:spcPts val="0"/>
              </a:spcAft>
              <a:buClr>
                <a:srgbClr val="000000"/>
              </a:buClr>
              <a:buSzPts val="1600"/>
              <a:buNone/>
              <a:defRPr sz="20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1321" name="Google Shape;1321;p20"/>
          <p:cNvSpPr txBox="1">
            <a:spLocks noGrp="1"/>
          </p:cNvSpPr>
          <p:nvPr>
            <p:ph type="subTitle" idx="5"/>
          </p:nvPr>
        </p:nvSpPr>
        <p:spPr>
          <a:xfrm>
            <a:off x="5979975" y="2241173"/>
            <a:ext cx="2094000" cy="5220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1322" name="Google Shape;1322;p20"/>
          <p:cNvSpPr txBox="1">
            <a:spLocks noGrp="1"/>
          </p:cNvSpPr>
          <p:nvPr>
            <p:ph type="ctrTitle" idx="6"/>
          </p:nvPr>
        </p:nvSpPr>
        <p:spPr>
          <a:xfrm>
            <a:off x="6217575" y="3394675"/>
            <a:ext cx="1618800" cy="415800"/>
          </a:xfrm>
          <a:prstGeom prst="rect">
            <a:avLst/>
          </a:prstGeom>
          <a:ln>
            <a:noFill/>
          </a:ln>
        </p:spPr>
        <p:txBody>
          <a:bodyPr spcFirstLastPara="1" wrap="square" lIns="91425" tIns="91425" rIns="91425" bIns="91425" anchor="ctr" anchorCtr="0">
            <a:normAutofit/>
          </a:bodyPr>
          <a:lstStyle>
            <a:lvl1pPr lvl="0" algn="ctr" rtl="0">
              <a:spcBef>
                <a:spcPts val="0"/>
              </a:spcBef>
              <a:spcAft>
                <a:spcPts val="0"/>
              </a:spcAft>
              <a:buClr>
                <a:srgbClr val="000000"/>
              </a:buClr>
              <a:buSzPts val="1600"/>
              <a:buNone/>
              <a:defRPr sz="20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1323" name="Google Shape;1323;p20"/>
          <p:cNvSpPr txBox="1">
            <a:spLocks noGrp="1"/>
          </p:cNvSpPr>
          <p:nvPr>
            <p:ph type="subTitle" idx="7"/>
          </p:nvPr>
        </p:nvSpPr>
        <p:spPr>
          <a:xfrm>
            <a:off x="5977725" y="3852800"/>
            <a:ext cx="2098500" cy="5259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1324" name="Google Shape;1324;p20"/>
          <p:cNvSpPr txBox="1">
            <a:spLocks noGrp="1"/>
          </p:cNvSpPr>
          <p:nvPr>
            <p:ph type="ctrTitle" idx="8"/>
          </p:nvPr>
        </p:nvSpPr>
        <p:spPr>
          <a:xfrm>
            <a:off x="1307625" y="1785725"/>
            <a:ext cx="1618800" cy="415800"/>
          </a:xfrm>
          <a:prstGeom prst="rect">
            <a:avLst/>
          </a:prstGeom>
          <a:ln>
            <a:noFill/>
          </a:ln>
        </p:spPr>
        <p:txBody>
          <a:bodyPr spcFirstLastPara="1" wrap="square" lIns="91425" tIns="91425" rIns="91425" bIns="91425" anchor="ctr" anchorCtr="0">
            <a:normAutofit/>
          </a:bodyPr>
          <a:lstStyle>
            <a:lvl1pPr lvl="0" algn="ctr" rtl="0">
              <a:spcBef>
                <a:spcPts val="0"/>
              </a:spcBef>
              <a:spcAft>
                <a:spcPts val="0"/>
              </a:spcAft>
              <a:buClr>
                <a:srgbClr val="000000"/>
              </a:buClr>
              <a:buSzPts val="1600"/>
              <a:buNone/>
              <a:defRPr sz="20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1325" name="Google Shape;1325;p20"/>
          <p:cNvSpPr txBox="1">
            <a:spLocks noGrp="1"/>
          </p:cNvSpPr>
          <p:nvPr>
            <p:ph type="subTitle" idx="9"/>
          </p:nvPr>
        </p:nvSpPr>
        <p:spPr>
          <a:xfrm>
            <a:off x="1070025" y="2225850"/>
            <a:ext cx="2094000" cy="5220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1326" name="Google Shape;1326;p20"/>
          <p:cNvSpPr txBox="1">
            <a:spLocks noGrp="1"/>
          </p:cNvSpPr>
          <p:nvPr>
            <p:ph type="ctrTitle" idx="13"/>
          </p:nvPr>
        </p:nvSpPr>
        <p:spPr>
          <a:xfrm>
            <a:off x="1307625" y="3394675"/>
            <a:ext cx="1618800" cy="415800"/>
          </a:xfrm>
          <a:prstGeom prst="rect">
            <a:avLst/>
          </a:prstGeom>
          <a:ln>
            <a:noFill/>
          </a:ln>
        </p:spPr>
        <p:txBody>
          <a:bodyPr spcFirstLastPara="1" wrap="square" lIns="91425" tIns="91425" rIns="91425" bIns="91425" anchor="ctr" anchorCtr="0">
            <a:normAutofit/>
          </a:bodyPr>
          <a:lstStyle>
            <a:lvl1pPr lvl="0" algn="ctr" rtl="0">
              <a:spcBef>
                <a:spcPts val="0"/>
              </a:spcBef>
              <a:spcAft>
                <a:spcPts val="0"/>
              </a:spcAft>
              <a:buClr>
                <a:srgbClr val="000000"/>
              </a:buClr>
              <a:buSzPts val="1600"/>
              <a:buNone/>
              <a:defRPr sz="2000"/>
            </a:lvl1pPr>
            <a:lvl2pPr lvl="1" algn="ctr" rtl="0">
              <a:spcBef>
                <a:spcPts val="0"/>
              </a:spcBef>
              <a:spcAft>
                <a:spcPts val="0"/>
              </a:spcAft>
              <a:buClr>
                <a:srgbClr val="000000"/>
              </a:buClr>
              <a:buSzPts val="1600"/>
              <a:buNone/>
              <a:defRPr sz="1600">
                <a:solidFill>
                  <a:srgbClr val="000000"/>
                </a:solidFill>
              </a:defRPr>
            </a:lvl2pPr>
            <a:lvl3pPr lvl="2" algn="ctr" rtl="0">
              <a:spcBef>
                <a:spcPts val="0"/>
              </a:spcBef>
              <a:spcAft>
                <a:spcPts val="0"/>
              </a:spcAft>
              <a:buClr>
                <a:srgbClr val="000000"/>
              </a:buClr>
              <a:buSzPts val="1600"/>
              <a:buNone/>
              <a:defRPr sz="1600">
                <a:solidFill>
                  <a:srgbClr val="000000"/>
                </a:solidFill>
              </a:defRPr>
            </a:lvl3pPr>
            <a:lvl4pPr lvl="3" algn="ctr" rtl="0">
              <a:spcBef>
                <a:spcPts val="0"/>
              </a:spcBef>
              <a:spcAft>
                <a:spcPts val="0"/>
              </a:spcAft>
              <a:buClr>
                <a:srgbClr val="000000"/>
              </a:buClr>
              <a:buSzPts val="1600"/>
              <a:buNone/>
              <a:defRPr sz="1600">
                <a:solidFill>
                  <a:srgbClr val="000000"/>
                </a:solidFill>
              </a:defRPr>
            </a:lvl4pPr>
            <a:lvl5pPr lvl="4" algn="ctr" rtl="0">
              <a:spcBef>
                <a:spcPts val="0"/>
              </a:spcBef>
              <a:spcAft>
                <a:spcPts val="0"/>
              </a:spcAft>
              <a:buClr>
                <a:srgbClr val="000000"/>
              </a:buClr>
              <a:buSzPts val="1600"/>
              <a:buNone/>
              <a:defRPr sz="1600">
                <a:solidFill>
                  <a:srgbClr val="000000"/>
                </a:solidFill>
              </a:defRPr>
            </a:lvl5pPr>
            <a:lvl6pPr lvl="5" algn="ctr" rtl="0">
              <a:spcBef>
                <a:spcPts val="0"/>
              </a:spcBef>
              <a:spcAft>
                <a:spcPts val="0"/>
              </a:spcAft>
              <a:buClr>
                <a:srgbClr val="000000"/>
              </a:buClr>
              <a:buSzPts val="1600"/>
              <a:buNone/>
              <a:defRPr sz="1600">
                <a:solidFill>
                  <a:srgbClr val="000000"/>
                </a:solidFill>
              </a:defRPr>
            </a:lvl6pPr>
            <a:lvl7pPr lvl="6" algn="ctr" rtl="0">
              <a:spcBef>
                <a:spcPts val="0"/>
              </a:spcBef>
              <a:spcAft>
                <a:spcPts val="0"/>
              </a:spcAft>
              <a:buClr>
                <a:srgbClr val="000000"/>
              </a:buClr>
              <a:buSzPts val="1600"/>
              <a:buNone/>
              <a:defRPr sz="1600">
                <a:solidFill>
                  <a:srgbClr val="000000"/>
                </a:solidFill>
              </a:defRPr>
            </a:lvl7pPr>
            <a:lvl8pPr lvl="7" algn="ctr" rtl="0">
              <a:spcBef>
                <a:spcPts val="0"/>
              </a:spcBef>
              <a:spcAft>
                <a:spcPts val="0"/>
              </a:spcAft>
              <a:buClr>
                <a:srgbClr val="000000"/>
              </a:buClr>
              <a:buSzPts val="1600"/>
              <a:buNone/>
              <a:defRPr sz="1600">
                <a:solidFill>
                  <a:srgbClr val="000000"/>
                </a:solidFill>
              </a:defRPr>
            </a:lvl8pPr>
            <a:lvl9pPr lvl="8" algn="ctr" rtl="0">
              <a:spcBef>
                <a:spcPts val="0"/>
              </a:spcBef>
              <a:spcAft>
                <a:spcPts val="0"/>
              </a:spcAft>
              <a:buClr>
                <a:srgbClr val="000000"/>
              </a:buClr>
              <a:buSzPts val="1600"/>
              <a:buNone/>
              <a:defRPr sz="1600">
                <a:solidFill>
                  <a:srgbClr val="000000"/>
                </a:solidFill>
              </a:defRPr>
            </a:lvl9pPr>
          </a:lstStyle>
          <a:p>
            <a:endParaRPr/>
          </a:p>
        </p:txBody>
      </p:sp>
      <p:sp>
        <p:nvSpPr>
          <p:cNvPr id="1327" name="Google Shape;1327;p20"/>
          <p:cNvSpPr txBox="1">
            <a:spLocks noGrp="1"/>
          </p:cNvSpPr>
          <p:nvPr>
            <p:ph type="subTitle" idx="14"/>
          </p:nvPr>
        </p:nvSpPr>
        <p:spPr>
          <a:xfrm>
            <a:off x="1067775" y="3852800"/>
            <a:ext cx="2098500" cy="5259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1328" name="Google Shape;1328;p20"/>
          <p:cNvSpPr/>
          <p:nvPr/>
        </p:nvSpPr>
        <p:spPr>
          <a:xfrm>
            <a:off x="706230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20"/>
          <p:cNvSpPr/>
          <p:nvPr/>
        </p:nvSpPr>
        <p:spPr>
          <a:xfrm>
            <a:off x="8430903" y="43914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20"/>
          <p:cNvSpPr/>
          <p:nvPr/>
        </p:nvSpPr>
        <p:spPr>
          <a:xfrm>
            <a:off x="8430897" y="4926400"/>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20"/>
          <p:cNvSpPr/>
          <p:nvPr/>
        </p:nvSpPr>
        <p:spPr>
          <a:xfrm>
            <a:off x="-296597" y="28656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20"/>
          <p:cNvSpPr/>
          <p:nvPr/>
        </p:nvSpPr>
        <p:spPr>
          <a:xfrm>
            <a:off x="-124875" y="3865925"/>
            <a:ext cx="350400" cy="3504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20"/>
          <p:cNvSpPr/>
          <p:nvPr/>
        </p:nvSpPr>
        <p:spPr>
          <a:xfrm rot="-5400000">
            <a:off x="8055062" y="1062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20"/>
          <p:cNvSpPr/>
          <p:nvPr/>
        </p:nvSpPr>
        <p:spPr>
          <a:xfrm>
            <a:off x="242525" y="4546975"/>
            <a:ext cx="415800" cy="4158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20"/>
          <p:cNvSpPr/>
          <p:nvPr/>
        </p:nvSpPr>
        <p:spPr>
          <a:xfrm>
            <a:off x="156247" y="496277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20"/>
          <p:cNvSpPr/>
          <p:nvPr/>
        </p:nvSpPr>
        <p:spPr>
          <a:xfrm>
            <a:off x="1284325" y="4793796"/>
            <a:ext cx="224100" cy="224100"/>
          </a:xfrm>
          <a:prstGeom prst="ellipse">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20"/>
          <p:cNvSpPr/>
          <p:nvPr/>
        </p:nvSpPr>
        <p:spPr>
          <a:xfrm>
            <a:off x="190600" y="-88300"/>
            <a:ext cx="613200" cy="613200"/>
          </a:xfrm>
          <a:prstGeom prst="star4">
            <a:avLst>
              <a:gd name="adj" fmla="val 19794"/>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20"/>
          <p:cNvSpPr/>
          <p:nvPr/>
        </p:nvSpPr>
        <p:spPr>
          <a:xfrm>
            <a:off x="8121150" y="106259"/>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20"/>
          <p:cNvSpPr/>
          <p:nvPr/>
        </p:nvSpPr>
        <p:spPr>
          <a:xfrm>
            <a:off x="8650837" y="3992136"/>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20"/>
          <p:cNvSpPr/>
          <p:nvPr/>
        </p:nvSpPr>
        <p:spPr>
          <a:xfrm>
            <a:off x="8848347" y="10758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20"/>
          <p:cNvSpPr txBox="1">
            <a:spLocks noGrp="1"/>
          </p:cNvSpPr>
          <p:nvPr>
            <p:ph type="title" idx="15"/>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6"/>
        </a:solidFill>
        <a:effectLst/>
      </p:bgPr>
    </p:bg>
    <p:spTree>
      <p:nvGrpSpPr>
        <p:cNvPr id="1" name="Shape 91"/>
        <p:cNvGrpSpPr/>
        <p:nvPr/>
      </p:nvGrpSpPr>
      <p:grpSpPr>
        <a:xfrm>
          <a:off x="0" y="0"/>
          <a:ext cx="0" cy="0"/>
          <a:chOff x="0" y="0"/>
          <a:chExt cx="0" cy="0"/>
        </a:xfrm>
      </p:grpSpPr>
      <p:grpSp>
        <p:nvGrpSpPr>
          <p:cNvPr id="92" name="Google Shape;92;p3"/>
          <p:cNvGrpSpPr/>
          <p:nvPr/>
        </p:nvGrpSpPr>
        <p:grpSpPr>
          <a:xfrm>
            <a:off x="-100" y="-2100"/>
            <a:ext cx="9144129" cy="5149800"/>
            <a:chOff x="-100" y="-2100"/>
            <a:chExt cx="9144129" cy="5149800"/>
          </a:xfrm>
        </p:grpSpPr>
        <p:cxnSp>
          <p:nvCxnSpPr>
            <p:cNvPr id="93" name="Google Shape;93;p3"/>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4" name="Google Shape;94;p3"/>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5" name="Google Shape;95;p3"/>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6" name="Google Shape;96;p3"/>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7" name="Google Shape;97;p3"/>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8" name="Google Shape;98;p3"/>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99" name="Google Shape;99;p3"/>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0" name="Google Shape;100;p3"/>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1" name="Google Shape;101;p3"/>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2" name="Google Shape;102;p3"/>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3" name="Google Shape;103;p3"/>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4" name="Google Shape;104;p3"/>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5" name="Google Shape;105;p3"/>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6" name="Google Shape;106;p3"/>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7" name="Google Shape;107;p3"/>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8" name="Google Shape;108;p3"/>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09" name="Google Shape;109;p3"/>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0" name="Google Shape;110;p3"/>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1" name="Google Shape;111;p3"/>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2" name="Google Shape;112;p3"/>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3" name="Google Shape;113;p3"/>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4" name="Google Shape;114;p3"/>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5" name="Google Shape;115;p3"/>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6" name="Google Shape;116;p3"/>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7" name="Google Shape;117;p3"/>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8" name="Google Shape;118;p3"/>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19" name="Google Shape;119;p3"/>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0" name="Google Shape;120;p3"/>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1" name="Google Shape;121;p3"/>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2" name="Google Shape;122;p3"/>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3" name="Google Shape;123;p3"/>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4" name="Google Shape;124;p3"/>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5" name="Google Shape;125;p3"/>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6" name="Google Shape;126;p3"/>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7" name="Google Shape;127;p3"/>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8" name="Google Shape;128;p3"/>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29" name="Google Shape;129;p3"/>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0" name="Google Shape;130;p3"/>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1" name="Google Shape;131;p3"/>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2" name="Google Shape;132;p3"/>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3" name="Google Shape;133;p3"/>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4" name="Google Shape;134;p3"/>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5" name="Google Shape;135;p3"/>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6" name="Google Shape;136;p3"/>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7" name="Google Shape;137;p3"/>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 name="Google Shape;138;p3"/>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 name="Google Shape;139;p3"/>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0" name="Google Shape;140;p3"/>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1" name="Google Shape;141;p3"/>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2" name="Google Shape;142;p3"/>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3" name="Google Shape;143;p3"/>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4" name="Google Shape;144;p3"/>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 name="Google Shape;145;p3"/>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 name="Google Shape;146;p3"/>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7" name="Google Shape;147;p3"/>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148" name="Google Shape;148;p3"/>
          <p:cNvSpPr txBox="1">
            <a:spLocks noGrp="1"/>
          </p:cNvSpPr>
          <p:nvPr>
            <p:ph type="title"/>
          </p:nvPr>
        </p:nvSpPr>
        <p:spPr>
          <a:xfrm>
            <a:off x="3102863" y="1738875"/>
            <a:ext cx="4578900" cy="7212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65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49" name="Google Shape;149;p3"/>
          <p:cNvSpPr txBox="1">
            <a:spLocks noGrp="1"/>
          </p:cNvSpPr>
          <p:nvPr>
            <p:ph type="subTitle" idx="1"/>
          </p:nvPr>
        </p:nvSpPr>
        <p:spPr>
          <a:xfrm>
            <a:off x="3102863" y="2567950"/>
            <a:ext cx="3501000" cy="6816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2800"/>
              <a:buNone/>
              <a:defRPr sz="20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50" name="Google Shape;150;p3"/>
          <p:cNvSpPr/>
          <p:nvPr/>
        </p:nvSpPr>
        <p:spPr>
          <a:xfrm>
            <a:off x="2519897" y="25177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789300" y="-490575"/>
            <a:ext cx="1317600" cy="13176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1945442" y="195561"/>
            <a:ext cx="574454" cy="57522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565067" y="1025178"/>
            <a:ext cx="1659097" cy="273024"/>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rot="-5400000" flipH="1">
            <a:off x="7094191" y="5227486"/>
            <a:ext cx="2103230" cy="346059"/>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rot="-5400000" flipH="1">
            <a:off x="7695040" y="4809335"/>
            <a:ext cx="2103230" cy="346059"/>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
          <p:cNvSpPr/>
          <p:nvPr/>
        </p:nvSpPr>
        <p:spPr>
          <a:xfrm rot="10800000">
            <a:off x="8718250" y="770802"/>
            <a:ext cx="781800" cy="7818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rot="10800000">
            <a:off x="8573615" y="539402"/>
            <a:ext cx="122400" cy="122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
          <p:cNvSpPr/>
          <p:nvPr/>
        </p:nvSpPr>
        <p:spPr>
          <a:xfrm rot="10800000">
            <a:off x="512300" y="4656300"/>
            <a:ext cx="1003200" cy="10032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rot="-9201064">
            <a:off x="1481778" y="4671995"/>
            <a:ext cx="91634" cy="91634"/>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5937249" y="4440344"/>
            <a:ext cx="488242" cy="488899"/>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4606329" y="4672050"/>
            <a:ext cx="245400" cy="245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4796549" y="164577"/>
            <a:ext cx="488242" cy="488899"/>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5269004" y="558100"/>
            <a:ext cx="245400" cy="245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txBox="1">
            <a:spLocks noGrp="1"/>
          </p:cNvSpPr>
          <p:nvPr>
            <p:ph type="title" idx="2" hasCustomPrompt="1"/>
          </p:nvPr>
        </p:nvSpPr>
        <p:spPr>
          <a:xfrm>
            <a:off x="1501988" y="1438650"/>
            <a:ext cx="853200" cy="10473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6200"/>
              <a:buNone/>
              <a:defRPr sz="65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Quote">
  <p:cSld name="CUSTOM_7">
    <p:bg>
      <p:bgPr>
        <a:solidFill>
          <a:schemeClr val="accent1"/>
        </a:solidFill>
        <a:effectLst/>
      </p:bgPr>
    </p:bg>
    <p:spTree>
      <p:nvGrpSpPr>
        <p:cNvPr id="1" name="Shape 1342"/>
        <p:cNvGrpSpPr/>
        <p:nvPr/>
      </p:nvGrpSpPr>
      <p:grpSpPr>
        <a:xfrm>
          <a:off x="0" y="0"/>
          <a:ext cx="0" cy="0"/>
          <a:chOff x="0" y="0"/>
          <a:chExt cx="0" cy="0"/>
        </a:xfrm>
      </p:grpSpPr>
      <p:grpSp>
        <p:nvGrpSpPr>
          <p:cNvPr id="1343" name="Google Shape;1343;p21"/>
          <p:cNvGrpSpPr/>
          <p:nvPr/>
        </p:nvGrpSpPr>
        <p:grpSpPr>
          <a:xfrm>
            <a:off x="-100" y="-2100"/>
            <a:ext cx="9144129" cy="5149800"/>
            <a:chOff x="-100" y="-2100"/>
            <a:chExt cx="9144129" cy="5149800"/>
          </a:xfrm>
        </p:grpSpPr>
        <p:cxnSp>
          <p:nvCxnSpPr>
            <p:cNvPr id="1344" name="Google Shape;1344;p21"/>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45" name="Google Shape;1345;p21"/>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46" name="Google Shape;1346;p21"/>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47" name="Google Shape;1347;p21"/>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48" name="Google Shape;1348;p21"/>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49" name="Google Shape;1349;p21"/>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0" name="Google Shape;1350;p21"/>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1" name="Google Shape;1351;p21"/>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2" name="Google Shape;1352;p21"/>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3" name="Google Shape;1353;p21"/>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4" name="Google Shape;1354;p21"/>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5" name="Google Shape;1355;p21"/>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6" name="Google Shape;1356;p21"/>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7" name="Google Shape;1357;p21"/>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8" name="Google Shape;1358;p21"/>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59" name="Google Shape;1359;p21"/>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0" name="Google Shape;1360;p21"/>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1" name="Google Shape;1361;p21"/>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2" name="Google Shape;1362;p21"/>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3" name="Google Shape;1363;p21"/>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4" name="Google Shape;1364;p21"/>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5" name="Google Shape;1365;p21"/>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6" name="Google Shape;1366;p21"/>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7" name="Google Shape;1367;p21"/>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8" name="Google Shape;1368;p21"/>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69" name="Google Shape;1369;p21"/>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0" name="Google Shape;1370;p21"/>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1" name="Google Shape;1371;p21"/>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2" name="Google Shape;1372;p21"/>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3" name="Google Shape;1373;p21"/>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4" name="Google Shape;1374;p21"/>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5" name="Google Shape;1375;p21"/>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6" name="Google Shape;1376;p21"/>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7" name="Google Shape;1377;p21"/>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8" name="Google Shape;1378;p21"/>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79" name="Google Shape;1379;p21"/>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380" name="Google Shape;1380;p21"/>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1" name="Google Shape;1381;p21"/>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2" name="Google Shape;1382;p21"/>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3" name="Google Shape;1383;p21"/>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4" name="Google Shape;1384;p21"/>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5" name="Google Shape;1385;p21"/>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6" name="Google Shape;1386;p21"/>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7" name="Google Shape;1387;p21"/>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8" name="Google Shape;1388;p21"/>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89" name="Google Shape;1389;p21"/>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0" name="Google Shape;1390;p21"/>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1" name="Google Shape;1391;p21"/>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2" name="Google Shape;1392;p21"/>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3" name="Google Shape;1393;p21"/>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4" name="Google Shape;1394;p21"/>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5" name="Google Shape;1395;p21"/>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6" name="Google Shape;1396;p21"/>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7" name="Google Shape;1397;p21"/>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398" name="Google Shape;1398;p21"/>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1399" name="Google Shape;1399;p21"/>
          <p:cNvSpPr txBox="1">
            <a:spLocks noGrp="1"/>
          </p:cNvSpPr>
          <p:nvPr>
            <p:ph type="title"/>
          </p:nvPr>
        </p:nvSpPr>
        <p:spPr>
          <a:xfrm>
            <a:off x="3219900" y="3036750"/>
            <a:ext cx="4080600" cy="572700"/>
          </a:xfrm>
          <a:prstGeom prst="rect">
            <a:avLst/>
          </a:prstGeom>
        </p:spPr>
        <p:txBody>
          <a:bodyPr spcFirstLastPara="1" wrap="square" lIns="91425" tIns="91425" rIns="91425" bIns="91425" anchor="t" anchorCtr="0">
            <a:normAutofit/>
          </a:bodyPr>
          <a:lstStyle>
            <a:lvl1pPr lvl="0" algn="r">
              <a:spcBef>
                <a:spcPts val="0"/>
              </a:spcBef>
              <a:spcAft>
                <a:spcPts val="0"/>
              </a:spcAft>
              <a:buSzPts val="2800"/>
              <a:buNone/>
              <a:defRPr sz="2020"/>
            </a:lvl1pPr>
            <a:lvl2pPr lvl="1">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2pPr>
            <a:lvl3pPr lvl="2">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3pPr>
            <a:lvl4pPr lvl="3">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4pPr>
            <a:lvl5pPr lvl="4">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5pPr>
            <a:lvl6pPr lvl="5">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6pPr>
            <a:lvl7pPr lvl="6">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7pPr>
            <a:lvl8pPr lvl="7">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8pPr>
            <a:lvl9pPr lvl="8">
              <a:spcBef>
                <a:spcPts val="0"/>
              </a:spcBef>
              <a:spcAft>
                <a:spcPts val="0"/>
              </a:spcAft>
              <a:buSzPts val="2800"/>
              <a:buNone/>
              <a:defRPr>
                <a:latin typeface="Titillium Web" panose="00000500000000000000"/>
                <a:ea typeface="Titillium Web" panose="00000500000000000000"/>
                <a:cs typeface="Titillium Web" panose="00000500000000000000"/>
                <a:sym typeface="Titillium Web" panose="00000500000000000000"/>
              </a:defRPr>
            </a:lvl9pPr>
          </a:lstStyle>
          <a:p>
            <a:endParaRPr/>
          </a:p>
        </p:txBody>
      </p:sp>
      <p:sp>
        <p:nvSpPr>
          <p:cNvPr id="1400" name="Google Shape;1400;p21"/>
          <p:cNvSpPr txBox="1">
            <a:spLocks noGrp="1"/>
          </p:cNvSpPr>
          <p:nvPr>
            <p:ph type="subTitle" idx="1"/>
          </p:nvPr>
        </p:nvSpPr>
        <p:spPr>
          <a:xfrm>
            <a:off x="1843500" y="1726025"/>
            <a:ext cx="5457000" cy="1129500"/>
          </a:xfrm>
          <a:prstGeom prst="rect">
            <a:avLst/>
          </a:prstGeom>
        </p:spPr>
        <p:txBody>
          <a:bodyPr spcFirstLastPara="1" wrap="square" lIns="91425" tIns="91425" rIns="91425" bIns="91425" anchor="b" anchorCtr="0">
            <a:normAutofit/>
          </a:bodyPr>
          <a:lstStyle>
            <a:lvl1pPr lvl="0" algn="r" rtl="0">
              <a:lnSpc>
                <a:spcPct val="90000"/>
              </a:lnSpc>
              <a:spcBef>
                <a:spcPts val="0"/>
              </a:spcBef>
              <a:spcAft>
                <a:spcPts val="0"/>
              </a:spcAft>
              <a:buSzPts val="2100"/>
              <a:buNone/>
              <a:defRPr sz="20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401" name="Google Shape;1401;p21"/>
          <p:cNvSpPr/>
          <p:nvPr/>
        </p:nvSpPr>
        <p:spPr>
          <a:xfrm rot="-5400000">
            <a:off x="1321206" y="5038251"/>
            <a:ext cx="1599442" cy="263207"/>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21"/>
          <p:cNvSpPr/>
          <p:nvPr/>
        </p:nvSpPr>
        <p:spPr>
          <a:xfrm>
            <a:off x="8430900" y="423000"/>
            <a:ext cx="1000800" cy="1000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21"/>
          <p:cNvSpPr/>
          <p:nvPr/>
        </p:nvSpPr>
        <p:spPr>
          <a:xfrm>
            <a:off x="-265229" y="111825"/>
            <a:ext cx="703200" cy="703200"/>
          </a:xfrm>
          <a:prstGeom prst="ellipse">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21"/>
          <p:cNvSpPr/>
          <p:nvPr/>
        </p:nvSpPr>
        <p:spPr>
          <a:xfrm>
            <a:off x="8278899" y="1017825"/>
            <a:ext cx="646535" cy="64740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21"/>
          <p:cNvSpPr/>
          <p:nvPr/>
        </p:nvSpPr>
        <p:spPr>
          <a:xfrm>
            <a:off x="8445838" y="4227540"/>
            <a:ext cx="94800" cy="948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21"/>
          <p:cNvSpPr/>
          <p:nvPr/>
        </p:nvSpPr>
        <p:spPr>
          <a:xfrm>
            <a:off x="8341249" y="4266625"/>
            <a:ext cx="646535" cy="64740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21"/>
          <p:cNvSpPr/>
          <p:nvPr/>
        </p:nvSpPr>
        <p:spPr>
          <a:xfrm>
            <a:off x="799375" y="423000"/>
            <a:ext cx="415800" cy="4158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21"/>
          <p:cNvSpPr/>
          <p:nvPr/>
        </p:nvSpPr>
        <p:spPr>
          <a:xfrm>
            <a:off x="713097" y="8388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21"/>
          <p:cNvSpPr/>
          <p:nvPr/>
        </p:nvSpPr>
        <p:spPr>
          <a:xfrm>
            <a:off x="7895113" y="4695140"/>
            <a:ext cx="94800" cy="94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Awesome words">
  <p:cSld name="TITLE_AND_BODY_1">
    <p:bg>
      <p:bgPr>
        <a:solidFill>
          <a:schemeClr val="accent4"/>
        </a:solidFill>
        <a:effectLst/>
      </p:bgPr>
    </p:bg>
    <p:spTree>
      <p:nvGrpSpPr>
        <p:cNvPr id="1" name="Shape 1410"/>
        <p:cNvGrpSpPr/>
        <p:nvPr/>
      </p:nvGrpSpPr>
      <p:grpSpPr>
        <a:xfrm>
          <a:off x="0" y="0"/>
          <a:ext cx="0" cy="0"/>
          <a:chOff x="0" y="0"/>
          <a:chExt cx="0" cy="0"/>
        </a:xfrm>
      </p:grpSpPr>
      <p:grpSp>
        <p:nvGrpSpPr>
          <p:cNvPr id="1411" name="Google Shape;1411;p22"/>
          <p:cNvGrpSpPr/>
          <p:nvPr/>
        </p:nvGrpSpPr>
        <p:grpSpPr>
          <a:xfrm>
            <a:off x="-100" y="-2100"/>
            <a:ext cx="9144129" cy="5149800"/>
            <a:chOff x="-100" y="-2100"/>
            <a:chExt cx="9144129" cy="5149800"/>
          </a:xfrm>
        </p:grpSpPr>
        <p:cxnSp>
          <p:nvCxnSpPr>
            <p:cNvPr id="1412" name="Google Shape;1412;p22"/>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3" name="Google Shape;1413;p22"/>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4" name="Google Shape;1414;p22"/>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5" name="Google Shape;1415;p22"/>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6" name="Google Shape;1416;p22"/>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7" name="Google Shape;1417;p22"/>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8" name="Google Shape;1418;p22"/>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19" name="Google Shape;1419;p22"/>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0" name="Google Shape;1420;p22"/>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1" name="Google Shape;1421;p22"/>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2" name="Google Shape;1422;p22"/>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3" name="Google Shape;1423;p22"/>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4" name="Google Shape;1424;p22"/>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5" name="Google Shape;1425;p22"/>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6" name="Google Shape;1426;p22"/>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7" name="Google Shape;1427;p22"/>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8" name="Google Shape;1428;p22"/>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29" name="Google Shape;1429;p22"/>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0" name="Google Shape;1430;p22"/>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1" name="Google Shape;1431;p22"/>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2" name="Google Shape;1432;p22"/>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3" name="Google Shape;1433;p22"/>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4" name="Google Shape;1434;p22"/>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5" name="Google Shape;1435;p22"/>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6" name="Google Shape;1436;p22"/>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7" name="Google Shape;1437;p22"/>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8" name="Google Shape;1438;p22"/>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39" name="Google Shape;1439;p22"/>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0" name="Google Shape;1440;p22"/>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1" name="Google Shape;1441;p22"/>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2" name="Google Shape;1442;p22"/>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3" name="Google Shape;1443;p22"/>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4" name="Google Shape;1444;p22"/>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5" name="Google Shape;1445;p22"/>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6" name="Google Shape;1446;p22"/>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7" name="Google Shape;1447;p22"/>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48" name="Google Shape;1448;p22"/>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49" name="Google Shape;1449;p22"/>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0" name="Google Shape;1450;p22"/>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1" name="Google Shape;1451;p22"/>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2" name="Google Shape;1452;p22"/>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3" name="Google Shape;1453;p22"/>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4" name="Google Shape;1454;p22"/>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5" name="Google Shape;1455;p22"/>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6" name="Google Shape;1456;p22"/>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7" name="Google Shape;1457;p22"/>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8" name="Google Shape;1458;p22"/>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59" name="Google Shape;1459;p22"/>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0" name="Google Shape;1460;p22"/>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1" name="Google Shape;1461;p22"/>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2" name="Google Shape;1462;p22"/>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3" name="Google Shape;1463;p22"/>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4" name="Google Shape;1464;p22"/>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5" name="Google Shape;1465;p22"/>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466" name="Google Shape;1466;p22"/>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1467" name="Google Shape;1467;p22"/>
          <p:cNvSpPr txBox="1">
            <a:spLocks noGrp="1"/>
          </p:cNvSpPr>
          <p:nvPr>
            <p:ph type="title"/>
          </p:nvPr>
        </p:nvSpPr>
        <p:spPr>
          <a:xfrm>
            <a:off x="1616175" y="1039925"/>
            <a:ext cx="4102500" cy="18675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2800"/>
              <a:buNone/>
              <a:defRPr sz="15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468" name="Google Shape;1468;p22"/>
          <p:cNvSpPr txBox="1">
            <a:spLocks noGrp="1"/>
          </p:cNvSpPr>
          <p:nvPr>
            <p:ph type="body" idx="1"/>
          </p:nvPr>
        </p:nvSpPr>
        <p:spPr>
          <a:xfrm>
            <a:off x="3506450" y="3756500"/>
            <a:ext cx="4714800" cy="647400"/>
          </a:xfrm>
          <a:prstGeom prst="rect">
            <a:avLst/>
          </a:prstGeom>
        </p:spPr>
        <p:txBody>
          <a:bodyPr spcFirstLastPara="1" wrap="square" lIns="91425" tIns="91425" rIns="91425" bIns="91425" anchor="t" anchorCtr="0">
            <a:normAutofit/>
          </a:bodyPr>
          <a:lstStyle>
            <a:lvl1pPr marL="457200" lvl="0" indent="-317500" algn="ctr" rtl="0">
              <a:lnSpc>
                <a:spcPct val="100000"/>
              </a:lnSpc>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469" name="Google Shape;1469;p22"/>
          <p:cNvSpPr/>
          <p:nvPr/>
        </p:nvSpPr>
        <p:spPr>
          <a:xfrm rot="-5400000">
            <a:off x="-395367" y="5022742"/>
            <a:ext cx="1903651" cy="313268"/>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22"/>
          <p:cNvSpPr/>
          <p:nvPr/>
        </p:nvSpPr>
        <p:spPr>
          <a:xfrm>
            <a:off x="-386175" y="1363500"/>
            <a:ext cx="815100" cy="8151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22"/>
          <p:cNvSpPr/>
          <p:nvPr/>
        </p:nvSpPr>
        <p:spPr>
          <a:xfrm>
            <a:off x="-254029" y="111825"/>
            <a:ext cx="703200" cy="7032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22"/>
          <p:cNvSpPr/>
          <p:nvPr/>
        </p:nvSpPr>
        <p:spPr>
          <a:xfrm>
            <a:off x="163599" y="1586100"/>
            <a:ext cx="646535" cy="64740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22"/>
          <p:cNvSpPr/>
          <p:nvPr/>
        </p:nvSpPr>
        <p:spPr>
          <a:xfrm>
            <a:off x="8635838" y="4733115"/>
            <a:ext cx="94800" cy="948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22"/>
          <p:cNvSpPr/>
          <p:nvPr/>
        </p:nvSpPr>
        <p:spPr>
          <a:xfrm>
            <a:off x="8635849" y="4684975"/>
            <a:ext cx="646535" cy="64740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ext ">
  <p:cSld name="TITLE_AND_BODY_2">
    <p:spTree>
      <p:nvGrpSpPr>
        <p:cNvPr id="1" name="Shape 1475"/>
        <p:cNvGrpSpPr/>
        <p:nvPr/>
      </p:nvGrpSpPr>
      <p:grpSpPr>
        <a:xfrm>
          <a:off x="0" y="0"/>
          <a:ext cx="0" cy="0"/>
          <a:chOff x="0" y="0"/>
          <a:chExt cx="0" cy="0"/>
        </a:xfrm>
      </p:grpSpPr>
      <p:grpSp>
        <p:nvGrpSpPr>
          <p:cNvPr id="1476" name="Google Shape;1476;p23"/>
          <p:cNvGrpSpPr/>
          <p:nvPr/>
        </p:nvGrpSpPr>
        <p:grpSpPr>
          <a:xfrm>
            <a:off x="-100" y="-2100"/>
            <a:ext cx="9144129" cy="5149800"/>
            <a:chOff x="-100" y="-2100"/>
            <a:chExt cx="9144129" cy="5149800"/>
          </a:xfrm>
        </p:grpSpPr>
        <p:cxnSp>
          <p:nvCxnSpPr>
            <p:cNvPr id="1477" name="Google Shape;1477;p23"/>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78" name="Google Shape;1478;p23"/>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79" name="Google Shape;1479;p23"/>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0" name="Google Shape;1480;p23"/>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1" name="Google Shape;1481;p23"/>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2" name="Google Shape;1482;p23"/>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3" name="Google Shape;1483;p23"/>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4" name="Google Shape;1484;p23"/>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5" name="Google Shape;1485;p23"/>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6" name="Google Shape;1486;p23"/>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7" name="Google Shape;1487;p23"/>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8" name="Google Shape;1488;p23"/>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89" name="Google Shape;1489;p23"/>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0" name="Google Shape;1490;p23"/>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1" name="Google Shape;1491;p23"/>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2" name="Google Shape;1492;p23"/>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3" name="Google Shape;1493;p23"/>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4" name="Google Shape;1494;p23"/>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5" name="Google Shape;1495;p23"/>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6" name="Google Shape;1496;p23"/>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7" name="Google Shape;1497;p23"/>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8" name="Google Shape;1498;p23"/>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499" name="Google Shape;1499;p23"/>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0" name="Google Shape;1500;p23"/>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1" name="Google Shape;1501;p23"/>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2" name="Google Shape;1502;p23"/>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3" name="Google Shape;1503;p23"/>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4" name="Google Shape;1504;p23"/>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5" name="Google Shape;1505;p23"/>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6" name="Google Shape;1506;p23"/>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7" name="Google Shape;1507;p23"/>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8" name="Google Shape;1508;p23"/>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09" name="Google Shape;1509;p23"/>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10" name="Google Shape;1510;p23"/>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11" name="Google Shape;1511;p23"/>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12" name="Google Shape;1512;p23"/>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13" name="Google Shape;1513;p23"/>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14" name="Google Shape;1514;p23"/>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15" name="Google Shape;1515;p23"/>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16" name="Google Shape;1516;p23"/>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17" name="Google Shape;1517;p23"/>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18" name="Google Shape;1518;p23"/>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19" name="Google Shape;1519;p23"/>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0" name="Google Shape;1520;p23"/>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1" name="Google Shape;1521;p23"/>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2" name="Google Shape;1522;p23"/>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3" name="Google Shape;1523;p23"/>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4" name="Google Shape;1524;p23"/>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5" name="Google Shape;1525;p23"/>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6" name="Google Shape;1526;p23"/>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7" name="Google Shape;1527;p23"/>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8" name="Google Shape;1528;p23"/>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29" name="Google Shape;1529;p23"/>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30" name="Google Shape;1530;p23"/>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31" name="Google Shape;1531;p23"/>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532" name="Google Shape;1532;p23"/>
          <p:cNvGrpSpPr/>
          <p:nvPr/>
        </p:nvGrpSpPr>
        <p:grpSpPr>
          <a:xfrm>
            <a:off x="701025" y="539400"/>
            <a:ext cx="7731300" cy="4064700"/>
            <a:chOff x="701025" y="539400"/>
            <a:chExt cx="7731300" cy="4064700"/>
          </a:xfrm>
        </p:grpSpPr>
        <p:sp>
          <p:nvSpPr>
            <p:cNvPr id="1533" name="Google Shape;1533;p23"/>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534" name="Google Shape;1534;p23"/>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535" name="Google Shape;1535;p23"/>
            <p:cNvGrpSpPr/>
            <p:nvPr/>
          </p:nvGrpSpPr>
          <p:grpSpPr>
            <a:xfrm>
              <a:off x="941925" y="763050"/>
              <a:ext cx="716485" cy="147300"/>
              <a:chOff x="7468650" y="676950"/>
              <a:chExt cx="716485" cy="147300"/>
            </a:xfrm>
          </p:grpSpPr>
          <p:sp>
            <p:nvSpPr>
              <p:cNvPr id="1536" name="Google Shape;1536;p23"/>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23"/>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23"/>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39" name="Google Shape;1539;p23"/>
          <p:cNvSpPr/>
          <p:nvPr/>
        </p:nvSpPr>
        <p:spPr>
          <a:xfrm>
            <a:off x="119125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23"/>
          <p:cNvSpPr/>
          <p:nvPr/>
        </p:nvSpPr>
        <p:spPr>
          <a:xfrm>
            <a:off x="8655550" y="32611"/>
            <a:ext cx="613233" cy="614059"/>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23"/>
          <p:cNvSpPr/>
          <p:nvPr/>
        </p:nvSpPr>
        <p:spPr>
          <a:xfrm>
            <a:off x="8662222" y="5280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23"/>
          <p:cNvSpPr/>
          <p:nvPr/>
        </p:nvSpPr>
        <p:spPr>
          <a:xfrm rot="-5400000">
            <a:off x="8218037" y="46800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23"/>
          <p:cNvSpPr/>
          <p:nvPr/>
        </p:nvSpPr>
        <p:spPr>
          <a:xfrm>
            <a:off x="253700" y="646671"/>
            <a:ext cx="224100" cy="2241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23"/>
          <p:cNvSpPr/>
          <p:nvPr/>
        </p:nvSpPr>
        <p:spPr>
          <a:xfrm>
            <a:off x="8279825" y="4584213"/>
            <a:ext cx="415800" cy="4158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23"/>
          <p:cNvSpPr/>
          <p:nvPr/>
        </p:nvSpPr>
        <p:spPr>
          <a:xfrm>
            <a:off x="-91925" y="-130720"/>
            <a:ext cx="525900" cy="5259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23"/>
          <p:cNvSpPr/>
          <p:nvPr/>
        </p:nvSpPr>
        <p:spPr>
          <a:xfrm>
            <a:off x="8556025" y="817222"/>
            <a:ext cx="415833" cy="416393"/>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23"/>
          <p:cNvSpPr/>
          <p:nvPr/>
        </p:nvSpPr>
        <p:spPr>
          <a:xfrm>
            <a:off x="123626" y="1054215"/>
            <a:ext cx="94800" cy="948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23"/>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549" name="Google Shape;1549;p23"/>
          <p:cNvSpPr txBox="1">
            <a:spLocks noGrp="1"/>
          </p:cNvSpPr>
          <p:nvPr>
            <p:ph type="subTitle" idx="1"/>
          </p:nvPr>
        </p:nvSpPr>
        <p:spPr>
          <a:xfrm>
            <a:off x="987825" y="3038535"/>
            <a:ext cx="2912700" cy="1096200"/>
          </a:xfrm>
          <a:prstGeom prst="rect">
            <a:avLst/>
          </a:prstGeom>
        </p:spPr>
        <p:txBody>
          <a:bodyPr spcFirstLastPara="1" wrap="square" lIns="91425" tIns="91425" rIns="91425" bIns="91425" anchor="ctr" anchorCtr="0">
            <a:normAutofit/>
          </a:bodyPr>
          <a:lstStyle>
            <a:lvl1pPr lvl="0" rtl="0">
              <a:lnSpc>
                <a:spcPct val="100000"/>
              </a:lnSpc>
              <a:spcBef>
                <a:spcPts val="0"/>
              </a:spcBef>
              <a:spcAft>
                <a:spcPts val="0"/>
              </a:spcAft>
              <a:buSzPts val="1400"/>
              <a:buNone/>
              <a:defRPr sz="1600"/>
            </a:lvl1pPr>
            <a:lvl2pPr lvl="1" algn="ctr" rtl="0">
              <a:lnSpc>
                <a:spcPct val="100000"/>
              </a:lnSpc>
              <a:spcBef>
                <a:spcPts val="120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1">
  <p:cSld name="TITLE_AND_BODY_4">
    <p:spTree>
      <p:nvGrpSpPr>
        <p:cNvPr id="1" name="Shape 1550"/>
        <p:cNvGrpSpPr/>
        <p:nvPr/>
      </p:nvGrpSpPr>
      <p:grpSpPr>
        <a:xfrm>
          <a:off x="0" y="0"/>
          <a:ext cx="0" cy="0"/>
          <a:chOff x="0" y="0"/>
          <a:chExt cx="0" cy="0"/>
        </a:xfrm>
      </p:grpSpPr>
      <p:grpSp>
        <p:nvGrpSpPr>
          <p:cNvPr id="1551" name="Google Shape;1551;p24"/>
          <p:cNvGrpSpPr/>
          <p:nvPr/>
        </p:nvGrpSpPr>
        <p:grpSpPr>
          <a:xfrm>
            <a:off x="-100" y="-2100"/>
            <a:ext cx="9144129" cy="5149800"/>
            <a:chOff x="-100" y="-2100"/>
            <a:chExt cx="9144129" cy="5149800"/>
          </a:xfrm>
        </p:grpSpPr>
        <p:cxnSp>
          <p:nvCxnSpPr>
            <p:cNvPr id="1552" name="Google Shape;1552;p24"/>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3" name="Google Shape;1553;p24"/>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4" name="Google Shape;1554;p24"/>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5" name="Google Shape;1555;p24"/>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6" name="Google Shape;1556;p24"/>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7" name="Google Shape;1557;p24"/>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8" name="Google Shape;1558;p24"/>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59" name="Google Shape;1559;p24"/>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0" name="Google Shape;1560;p24"/>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1" name="Google Shape;1561;p24"/>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2" name="Google Shape;1562;p24"/>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3" name="Google Shape;1563;p24"/>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4" name="Google Shape;1564;p24"/>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5" name="Google Shape;1565;p24"/>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6" name="Google Shape;1566;p24"/>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7" name="Google Shape;1567;p24"/>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8" name="Google Shape;1568;p24"/>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69" name="Google Shape;1569;p24"/>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0" name="Google Shape;1570;p24"/>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1" name="Google Shape;1571;p24"/>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2" name="Google Shape;1572;p24"/>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3" name="Google Shape;1573;p24"/>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4" name="Google Shape;1574;p24"/>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5" name="Google Shape;1575;p24"/>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6" name="Google Shape;1576;p24"/>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7" name="Google Shape;1577;p24"/>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8" name="Google Shape;1578;p24"/>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79" name="Google Shape;1579;p24"/>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0" name="Google Shape;1580;p24"/>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1" name="Google Shape;1581;p24"/>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2" name="Google Shape;1582;p24"/>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3" name="Google Shape;1583;p24"/>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4" name="Google Shape;1584;p24"/>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5" name="Google Shape;1585;p24"/>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6" name="Google Shape;1586;p24"/>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7" name="Google Shape;1587;p24"/>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588" name="Google Shape;1588;p24"/>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89" name="Google Shape;1589;p24"/>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0" name="Google Shape;1590;p24"/>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1" name="Google Shape;1591;p24"/>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2" name="Google Shape;1592;p24"/>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3" name="Google Shape;1593;p24"/>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4" name="Google Shape;1594;p24"/>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5" name="Google Shape;1595;p24"/>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6" name="Google Shape;1596;p24"/>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7" name="Google Shape;1597;p24"/>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8" name="Google Shape;1598;p24"/>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599" name="Google Shape;1599;p24"/>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0" name="Google Shape;1600;p24"/>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1" name="Google Shape;1601;p24"/>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2" name="Google Shape;1602;p24"/>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3" name="Google Shape;1603;p24"/>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4" name="Google Shape;1604;p24"/>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5" name="Google Shape;1605;p24"/>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06" name="Google Shape;1606;p24"/>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607" name="Google Shape;1607;p24"/>
          <p:cNvGrpSpPr/>
          <p:nvPr/>
        </p:nvGrpSpPr>
        <p:grpSpPr>
          <a:xfrm>
            <a:off x="701025" y="539400"/>
            <a:ext cx="7731300" cy="4064700"/>
            <a:chOff x="701025" y="539400"/>
            <a:chExt cx="7731300" cy="4064700"/>
          </a:xfrm>
        </p:grpSpPr>
        <p:sp>
          <p:nvSpPr>
            <p:cNvPr id="1608" name="Google Shape;1608;p24"/>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09" name="Google Shape;1609;p24"/>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610" name="Google Shape;1610;p24"/>
            <p:cNvGrpSpPr/>
            <p:nvPr/>
          </p:nvGrpSpPr>
          <p:grpSpPr>
            <a:xfrm>
              <a:off x="941925" y="763050"/>
              <a:ext cx="716485" cy="147300"/>
              <a:chOff x="7468650" y="676950"/>
              <a:chExt cx="716485" cy="147300"/>
            </a:xfrm>
          </p:grpSpPr>
          <p:sp>
            <p:nvSpPr>
              <p:cNvPr id="1611" name="Google Shape;1611;p24"/>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24"/>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24"/>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614" name="Google Shape;1614;p24"/>
          <p:cNvSpPr/>
          <p:nvPr/>
        </p:nvSpPr>
        <p:spPr>
          <a:xfrm>
            <a:off x="697195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24"/>
          <p:cNvSpPr/>
          <p:nvPr/>
        </p:nvSpPr>
        <p:spPr>
          <a:xfrm>
            <a:off x="8430903" y="43914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24"/>
          <p:cNvSpPr/>
          <p:nvPr/>
        </p:nvSpPr>
        <p:spPr>
          <a:xfrm>
            <a:off x="8430897" y="49264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24"/>
          <p:cNvSpPr/>
          <p:nvPr/>
        </p:nvSpPr>
        <p:spPr>
          <a:xfrm>
            <a:off x="-296597" y="39601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24"/>
          <p:cNvSpPr/>
          <p:nvPr/>
        </p:nvSpPr>
        <p:spPr>
          <a:xfrm>
            <a:off x="-124875" y="633775"/>
            <a:ext cx="350400" cy="3504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24"/>
          <p:cNvSpPr/>
          <p:nvPr/>
        </p:nvSpPr>
        <p:spPr>
          <a:xfrm>
            <a:off x="8166422" y="47548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24"/>
          <p:cNvSpPr/>
          <p:nvPr/>
        </p:nvSpPr>
        <p:spPr>
          <a:xfrm>
            <a:off x="8131262" y="1062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24"/>
          <p:cNvSpPr/>
          <p:nvPr/>
        </p:nvSpPr>
        <p:spPr>
          <a:xfrm>
            <a:off x="343000" y="4665538"/>
            <a:ext cx="613200" cy="6132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24"/>
          <p:cNvSpPr/>
          <p:nvPr/>
        </p:nvSpPr>
        <p:spPr>
          <a:xfrm>
            <a:off x="388000" y="-82575"/>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24"/>
          <p:cNvSpPr/>
          <p:nvPr/>
        </p:nvSpPr>
        <p:spPr>
          <a:xfrm>
            <a:off x="225522" y="3332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24"/>
          <p:cNvSpPr/>
          <p:nvPr/>
        </p:nvSpPr>
        <p:spPr>
          <a:xfrm>
            <a:off x="2323425" y="4762046"/>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24"/>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26" name="Google Shape;1626;p24"/>
          <p:cNvSpPr txBox="1">
            <a:spLocks noGrp="1"/>
          </p:cNvSpPr>
          <p:nvPr>
            <p:ph type="subTitle" idx="1"/>
          </p:nvPr>
        </p:nvSpPr>
        <p:spPr>
          <a:xfrm>
            <a:off x="4471813" y="3027725"/>
            <a:ext cx="3517200" cy="10962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rgbClr val="000000"/>
              </a:buClr>
              <a:buSzPts val="1400"/>
              <a:buNone/>
              <a:defRPr sz="1600"/>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ext 2">
  <p:cSld name="TITLE_AND_BODY_4_1">
    <p:spTree>
      <p:nvGrpSpPr>
        <p:cNvPr id="1" name="Shape 1627"/>
        <p:cNvGrpSpPr/>
        <p:nvPr/>
      </p:nvGrpSpPr>
      <p:grpSpPr>
        <a:xfrm>
          <a:off x="0" y="0"/>
          <a:ext cx="0" cy="0"/>
          <a:chOff x="0" y="0"/>
          <a:chExt cx="0" cy="0"/>
        </a:xfrm>
      </p:grpSpPr>
      <p:grpSp>
        <p:nvGrpSpPr>
          <p:cNvPr id="1628" name="Google Shape;1628;p25"/>
          <p:cNvGrpSpPr/>
          <p:nvPr/>
        </p:nvGrpSpPr>
        <p:grpSpPr>
          <a:xfrm>
            <a:off x="-100" y="-2100"/>
            <a:ext cx="9144129" cy="5149800"/>
            <a:chOff x="-100" y="-2100"/>
            <a:chExt cx="9144129" cy="5149800"/>
          </a:xfrm>
        </p:grpSpPr>
        <p:cxnSp>
          <p:nvCxnSpPr>
            <p:cNvPr id="1629" name="Google Shape;1629;p25"/>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0" name="Google Shape;1630;p25"/>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1" name="Google Shape;1631;p25"/>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2" name="Google Shape;1632;p25"/>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3" name="Google Shape;1633;p25"/>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4" name="Google Shape;1634;p25"/>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5" name="Google Shape;1635;p25"/>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6" name="Google Shape;1636;p25"/>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7" name="Google Shape;1637;p25"/>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8" name="Google Shape;1638;p25"/>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39" name="Google Shape;1639;p25"/>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0" name="Google Shape;1640;p25"/>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1" name="Google Shape;1641;p25"/>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2" name="Google Shape;1642;p25"/>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3" name="Google Shape;1643;p25"/>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4" name="Google Shape;1644;p25"/>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5" name="Google Shape;1645;p25"/>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6" name="Google Shape;1646;p25"/>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7" name="Google Shape;1647;p25"/>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8" name="Google Shape;1648;p25"/>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49" name="Google Shape;1649;p25"/>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0" name="Google Shape;1650;p25"/>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1" name="Google Shape;1651;p25"/>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2" name="Google Shape;1652;p25"/>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3" name="Google Shape;1653;p25"/>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4" name="Google Shape;1654;p25"/>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5" name="Google Shape;1655;p25"/>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6" name="Google Shape;1656;p25"/>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7" name="Google Shape;1657;p25"/>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8" name="Google Shape;1658;p25"/>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59" name="Google Shape;1659;p25"/>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60" name="Google Shape;1660;p25"/>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61" name="Google Shape;1661;p25"/>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62" name="Google Shape;1662;p25"/>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63" name="Google Shape;1663;p25"/>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64" name="Google Shape;1664;p25"/>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65" name="Google Shape;1665;p25"/>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66" name="Google Shape;1666;p25"/>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67" name="Google Shape;1667;p25"/>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68" name="Google Shape;1668;p25"/>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69" name="Google Shape;1669;p25"/>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0" name="Google Shape;1670;p25"/>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1" name="Google Shape;1671;p25"/>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2" name="Google Shape;1672;p25"/>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3" name="Google Shape;1673;p25"/>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4" name="Google Shape;1674;p25"/>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5" name="Google Shape;1675;p25"/>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6" name="Google Shape;1676;p25"/>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7" name="Google Shape;1677;p25"/>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8" name="Google Shape;1678;p25"/>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79" name="Google Shape;1679;p25"/>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80" name="Google Shape;1680;p25"/>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81" name="Google Shape;1681;p25"/>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82" name="Google Shape;1682;p25"/>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683" name="Google Shape;1683;p25"/>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684" name="Google Shape;1684;p25"/>
          <p:cNvGrpSpPr/>
          <p:nvPr/>
        </p:nvGrpSpPr>
        <p:grpSpPr>
          <a:xfrm>
            <a:off x="701025" y="539400"/>
            <a:ext cx="7731300" cy="4064700"/>
            <a:chOff x="701025" y="539400"/>
            <a:chExt cx="7731300" cy="4064700"/>
          </a:xfrm>
        </p:grpSpPr>
        <p:sp>
          <p:nvSpPr>
            <p:cNvPr id="1685" name="Google Shape;1685;p25"/>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86" name="Google Shape;1686;p25"/>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687" name="Google Shape;1687;p25"/>
            <p:cNvGrpSpPr/>
            <p:nvPr/>
          </p:nvGrpSpPr>
          <p:grpSpPr>
            <a:xfrm>
              <a:off x="941925" y="763050"/>
              <a:ext cx="716485" cy="147300"/>
              <a:chOff x="7468650" y="676950"/>
              <a:chExt cx="716485" cy="147300"/>
            </a:xfrm>
          </p:grpSpPr>
          <p:sp>
            <p:nvSpPr>
              <p:cNvPr id="1688" name="Google Shape;1688;p25"/>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25"/>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25"/>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691" name="Google Shape;1691;p25"/>
          <p:cNvSpPr txBox="1">
            <a:spLocks noGrp="1"/>
          </p:cNvSpPr>
          <p:nvPr>
            <p:ph type="body" idx="1"/>
          </p:nvPr>
        </p:nvSpPr>
        <p:spPr>
          <a:xfrm>
            <a:off x="969150" y="1287000"/>
            <a:ext cx="4696200" cy="1237200"/>
          </a:xfrm>
          <a:prstGeom prst="rect">
            <a:avLst/>
          </a:prstGeom>
        </p:spPr>
        <p:txBody>
          <a:bodyPr spcFirstLastPara="1" wrap="square" lIns="91425" tIns="91425" rIns="91425" bIns="91425" anchor="t" anchorCtr="0">
            <a:normAutofit/>
          </a:bodyPr>
          <a:lstStyle>
            <a:lvl1pPr marL="457200" lvl="0" indent="-292100" rtl="0">
              <a:lnSpc>
                <a:spcPct val="100000"/>
              </a:lnSpc>
              <a:spcBef>
                <a:spcPts val="0"/>
              </a:spcBef>
              <a:spcAft>
                <a:spcPts val="0"/>
              </a:spcAft>
              <a:buClr>
                <a:srgbClr val="999999"/>
              </a:buClr>
              <a:buSzPts val="1000"/>
              <a:buFont typeface="Anaheim" panose="02000503000000000000"/>
              <a:buChar char="●"/>
              <a:defRPr/>
            </a:lvl1pPr>
            <a:lvl2pPr marL="914400" lvl="1" indent="-279400" rtl="0">
              <a:spcBef>
                <a:spcPts val="0"/>
              </a:spcBef>
              <a:spcAft>
                <a:spcPts val="0"/>
              </a:spcAft>
              <a:buClr>
                <a:srgbClr val="999999"/>
              </a:buClr>
              <a:buSzPts val="800"/>
              <a:buFont typeface="Open Sans" panose="020B0606030504020204"/>
              <a:buChar char="○"/>
              <a:defRPr/>
            </a:lvl2pPr>
            <a:lvl3pPr marL="1371600" lvl="2" indent="-279400" rtl="0">
              <a:spcBef>
                <a:spcPts val="0"/>
              </a:spcBef>
              <a:spcAft>
                <a:spcPts val="0"/>
              </a:spcAft>
              <a:buClr>
                <a:srgbClr val="999999"/>
              </a:buClr>
              <a:buSzPts val="800"/>
              <a:buFont typeface="Open Sans" panose="020B0606030504020204"/>
              <a:buChar char="■"/>
              <a:defRPr/>
            </a:lvl3pPr>
            <a:lvl4pPr marL="1828800" lvl="3" indent="-279400" rtl="0">
              <a:spcBef>
                <a:spcPts val="0"/>
              </a:spcBef>
              <a:spcAft>
                <a:spcPts val="0"/>
              </a:spcAft>
              <a:buClr>
                <a:srgbClr val="999999"/>
              </a:buClr>
              <a:buSzPts val="800"/>
              <a:buFont typeface="Open Sans" panose="020B0606030504020204"/>
              <a:buChar char="●"/>
              <a:defRPr/>
            </a:lvl4pPr>
            <a:lvl5pPr marL="2286000" lvl="4" indent="-304800" rtl="0">
              <a:spcBef>
                <a:spcPts val="0"/>
              </a:spcBef>
              <a:spcAft>
                <a:spcPts val="0"/>
              </a:spcAft>
              <a:buClr>
                <a:srgbClr val="999999"/>
              </a:buClr>
              <a:buSzPts val="1200"/>
              <a:buFont typeface="Open Sans" panose="020B0606030504020204"/>
              <a:buChar char="○"/>
              <a:defRPr/>
            </a:lvl5pPr>
            <a:lvl6pPr marL="2743200" lvl="5" indent="-304800" rtl="0">
              <a:spcBef>
                <a:spcPts val="0"/>
              </a:spcBef>
              <a:spcAft>
                <a:spcPts val="0"/>
              </a:spcAft>
              <a:buClr>
                <a:srgbClr val="999999"/>
              </a:buClr>
              <a:buSzPts val="1200"/>
              <a:buFont typeface="Open Sans" panose="020B0606030504020204"/>
              <a:buChar char="■"/>
              <a:defRPr/>
            </a:lvl6pPr>
            <a:lvl7pPr marL="3200400" lvl="6" indent="-273050" rtl="0">
              <a:spcBef>
                <a:spcPts val="0"/>
              </a:spcBef>
              <a:spcAft>
                <a:spcPts val="0"/>
              </a:spcAft>
              <a:buClr>
                <a:srgbClr val="999999"/>
              </a:buClr>
              <a:buSzPts val="700"/>
              <a:buFont typeface="Open Sans" panose="020B0606030504020204"/>
              <a:buChar char="●"/>
              <a:defRPr/>
            </a:lvl7pPr>
            <a:lvl8pPr marL="3657600" lvl="7" indent="-273050" rtl="0">
              <a:spcBef>
                <a:spcPts val="0"/>
              </a:spcBef>
              <a:spcAft>
                <a:spcPts val="0"/>
              </a:spcAft>
              <a:buClr>
                <a:srgbClr val="999999"/>
              </a:buClr>
              <a:buSzPts val="700"/>
              <a:buFont typeface="Open Sans" panose="020B0606030504020204"/>
              <a:buChar char="○"/>
              <a:defRPr/>
            </a:lvl8pPr>
            <a:lvl9pPr marL="4114800" lvl="8" indent="-266700" rtl="0">
              <a:spcBef>
                <a:spcPts val="0"/>
              </a:spcBef>
              <a:spcAft>
                <a:spcPts val="0"/>
              </a:spcAft>
              <a:buClr>
                <a:srgbClr val="999999"/>
              </a:buClr>
              <a:buSzPts val="600"/>
              <a:buFont typeface="Open Sans" panose="020B0606030504020204"/>
              <a:buChar char="■"/>
              <a:defRPr/>
            </a:lvl9pPr>
          </a:lstStyle>
          <a:p>
            <a:endParaRPr/>
          </a:p>
        </p:txBody>
      </p:sp>
      <p:sp>
        <p:nvSpPr>
          <p:cNvPr id="1692" name="Google Shape;1692;p25"/>
          <p:cNvSpPr/>
          <p:nvPr/>
        </p:nvSpPr>
        <p:spPr>
          <a:xfrm>
            <a:off x="7092429"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25"/>
          <p:cNvSpPr/>
          <p:nvPr/>
        </p:nvSpPr>
        <p:spPr>
          <a:xfrm>
            <a:off x="8430903" y="43914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25"/>
          <p:cNvSpPr/>
          <p:nvPr/>
        </p:nvSpPr>
        <p:spPr>
          <a:xfrm>
            <a:off x="1322753" y="47548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25"/>
          <p:cNvSpPr/>
          <p:nvPr/>
        </p:nvSpPr>
        <p:spPr>
          <a:xfrm>
            <a:off x="537900" y="-108675"/>
            <a:ext cx="350400" cy="3504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25"/>
          <p:cNvSpPr/>
          <p:nvPr/>
        </p:nvSpPr>
        <p:spPr>
          <a:xfrm>
            <a:off x="8166422" y="47548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25"/>
          <p:cNvSpPr/>
          <p:nvPr/>
        </p:nvSpPr>
        <p:spPr>
          <a:xfrm>
            <a:off x="8131262" y="1062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25"/>
          <p:cNvSpPr/>
          <p:nvPr/>
        </p:nvSpPr>
        <p:spPr>
          <a:xfrm>
            <a:off x="179925" y="539400"/>
            <a:ext cx="415800" cy="4158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25"/>
          <p:cNvSpPr/>
          <p:nvPr/>
        </p:nvSpPr>
        <p:spPr>
          <a:xfrm>
            <a:off x="225522" y="3332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25"/>
          <p:cNvSpPr/>
          <p:nvPr/>
        </p:nvSpPr>
        <p:spPr>
          <a:xfrm>
            <a:off x="149325" y="4325871"/>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25"/>
          <p:cNvSpPr/>
          <p:nvPr/>
        </p:nvSpPr>
        <p:spPr>
          <a:xfrm>
            <a:off x="8700650" y="3773375"/>
            <a:ext cx="524100" cy="5241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25"/>
          <p:cNvSpPr/>
          <p:nvPr/>
        </p:nvSpPr>
        <p:spPr>
          <a:xfrm>
            <a:off x="6927947" y="2417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25"/>
          <p:cNvSpPr/>
          <p:nvPr/>
        </p:nvSpPr>
        <p:spPr>
          <a:xfrm>
            <a:off x="225525" y="4730576"/>
            <a:ext cx="601731" cy="602541"/>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25"/>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ext 3">
  <p:cSld name="TITLE_AND_BODY_4_1_1">
    <p:spTree>
      <p:nvGrpSpPr>
        <p:cNvPr id="1" name="Shape 1705"/>
        <p:cNvGrpSpPr/>
        <p:nvPr/>
      </p:nvGrpSpPr>
      <p:grpSpPr>
        <a:xfrm>
          <a:off x="0" y="0"/>
          <a:ext cx="0" cy="0"/>
          <a:chOff x="0" y="0"/>
          <a:chExt cx="0" cy="0"/>
        </a:xfrm>
      </p:grpSpPr>
      <p:grpSp>
        <p:nvGrpSpPr>
          <p:cNvPr id="1706" name="Google Shape;1706;p26"/>
          <p:cNvGrpSpPr/>
          <p:nvPr/>
        </p:nvGrpSpPr>
        <p:grpSpPr>
          <a:xfrm>
            <a:off x="-100" y="-2100"/>
            <a:ext cx="9144129" cy="5149800"/>
            <a:chOff x="-100" y="-2100"/>
            <a:chExt cx="9144129" cy="5149800"/>
          </a:xfrm>
        </p:grpSpPr>
        <p:cxnSp>
          <p:nvCxnSpPr>
            <p:cNvPr id="1707" name="Google Shape;1707;p26"/>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08" name="Google Shape;1708;p26"/>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09" name="Google Shape;1709;p26"/>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0" name="Google Shape;1710;p26"/>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1" name="Google Shape;1711;p26"/>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2" name="Google Shape;1712;p26"/>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3" name="Google Shape;1713;p26"/>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4" name="Google Shape;1714;p26"/>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5" name="Google Shape;1715;p26"/>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6" name="Google Shape;1716;p26"/>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7" name="Google Shape;1717;p26"/>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8" name="Google Shape;1718;p26"/>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9" name="Google Shape;1719;p26"/>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0" name="Google Shape;1720;p26"/>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1" name="Google Shape;1721;p26"/>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2" name="Google Shape;1722;p26"/>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3" name="Google Shape;1723;p26"/>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4" name="Google Shape;1724;p26"/>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5" name="Google Shape;1725;p26"/>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6" name="Google Shape;1726;p26"/>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7" name="Google Shape;1727;p26"/>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8" name="Google Shape;1728;p26"/>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9" name="Google Shape;1729;p26"/>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0" name="Google Shape;1730;p26"/>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1" name="Google Shape;1731;p26"/>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2" name="Google Shape;1732;p26"/>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3" name="Google Shape;1733;p26"/>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4" name="Google Shape;1734;p26"/>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5" name="Google Shape;1735;p26"/>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6" name="Google Shape;1736;p26"/>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7" name="Google Shape;1737;p26"/>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8" name="Google Shape;1738;p26"/>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9" name="Google Shape;1739;p26"/>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40" name="Google Shape;1740;p26"/>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41" name="Google Shape;1741;p26"/>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42" name="Google Shape;1742;p26"/>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43" name="Google Shape;1743;p26"/>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44" name="Google Shape;1744;p26"/>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45" name="Google Shape;1745;p26"/>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46" name="Google Shape;1746;p26"/>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47" name="Google Shape;1747;p26"/>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48" name="Google Shape;1748;p26"/>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49" name="Google Shape;1749;p26"/>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0" name="Google Shape;1750;p26"/>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1" name="Google Shape;1751;p26"/>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2" name="Google Shape;1752;p26"/>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3" name="Google Shape;1753;p26"/>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4" name="Google Shape;1754;p26"/>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5" name="Google Shape;1755;p26"/>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6" name="Google Shape;1756;p26"/>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7" name="Google Shape;1757;p26"/>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8" name="Google Shape;1758;p26"/>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59" name="Google Shape;1759;p26"/>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60" name="Google Shape;1760;p26"/>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761" name="Google Shape;1761;p26"/>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762" name="Google Shape;1762;p26"/>
          <p:cNvGrpSpPr/>
          <p:nvPr/>
        </p:nvGrpSpPr>
        <p:grpSpPr>
          <a:xfrm>
            <a:off x="701025" y="539400"/>
            <a:ext cx="7731300" cy="4064700"/>
            <a:chOff x="701025" y="539400"/>
            <a:chExt cx="7731300" cy="4064700"/>
          </a:xfrm>
        </p:grpSpPr>
        <p:sp>
          <p:nvSpPr>
            <p:cNvPr id="1763" name="Google Shape;1763;p26"/>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64" name="Google Shape;1764;p26"/>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765" name="Google Shape;1765;p26"/>
            <p:cNvGrpSpPr/>
            <p:nvPr/>
          </p:nvGrpSpPr>
          <p:grpSpPr>
            <a:xfrm>
              <a:off x="941925" y="763050"/>
              <a:ext cx="716485" cy="147300"/>
              <a:chOff x="7468650" y="676950"/>
              <a:chExt cx="716485" cy="147300"/>
            </a:xfrm>
          </p:grpSpPr>
          <p:sp>
            <p:nvSpPr>
              <p:cNvPr id="1766" name="Google Shape;1766;p26"/>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26"/>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26"/>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769" name="Google Shape;1769;p26"/>
          <p:cNvSpPr txBox="1">
            <a:spLocks noGrp="1"/>
          </p:cNvSpPr>
          <p:nvPr>
            <p:ph type="body" idx="1"/>
          </p:nvPr>
        </p:nvSpPr>
        <p:spPr>
          <a:xfrm>
            <a:off x="969000" y="1299550"/>
            <a:ext cx="5037300" cy="3047100"/>
          </a:xfrm>
          <a:prstGeom prst="rect">
            <a:avLst/>
          </a:prstGeom>
        </p:spPr>
        <p:txBody>
          <a:bodyPr spcFirstLastPara="1" wrap="square" lIns="91425" tIns="91425" rIns="91425" bIns="91425" anchor="t" anchorCtr="0">
            <a:normAutofit/>
          </a:bodyPr>
          <a:lstStyle>
            <a:lvl1pPr marL="457200" lvl="0" indent="-292100" rtl="0">
              <a:lnSpc>
                <a:spcPct val="100000"/>
              </a:lnSpc>
              <a:spcBef>
                <a:spcPts val="0"/>
              </a:spcBef>
              <a:spcAft>
                <a:spcPts val="0"/>
              </a:spcAft>
              <a:buClr>
                <a:srgbClr val="999999"/>
              </a:buClr>
              <a:buSzPts val="1000"/>
              <a:buFont typeface="Anaheim" panose="02000503000000000000"/>
              <a:buChar char="●"/>
              <a:defRPr/>
            </a:lvl1pPr>
            <a:lvl2pPr marL="914400" lvl="1" indent="-279400" rtl="0">
              <a:spcBef>
                <a:spcPts val="0"/>
              </a:spcBef>
              <a:spcAft>
                <a:spcPts val="0"/>
              </a:spcAft>
              <a:buClr>
                <a:srgbClr val="999999"/>
              </a:buClr>
              <a:buSzPts val="800"/>
              <a:buFont typeface="Open Sans" panose="020B0606030504020204"/>
              <a:buChar char="○"/>
              <a:defRPr/>
            </a:lvl2pPr>
            <a:lvl3pPr marL="1371600" lvl="2" indent="-279400" rtl="0">
              <a:spcBef>
                <a:spcPts val="0"/>
              </a:spcBef>
              <a:spcAft>
                <a:spcPts val="0"/>
              </a:spcAft>
              <a:buClr>
                <a:srgbClr val="999999"/>
              </a:buClr>
              <a:buSzPts val="800"/>
              <a:buFont typeface="Open Sans" panose="020B0606030504020204"/>
              <a:buChar char="■"/>
              <a:defRPr/>
            </a:lvl3pPr>
            <a:lvl4pPr marL="1828800" lvl="3" indent="-279400" rtl="0">
              <a:spcBef>
                <a:spcPts val="0"/>
              </a:spcBef>
              <a:spcAft>
                <a:spcPts val="0"/>
              </a:spcAft>
              <a:buClr>
                <a:srgbClr val="999999"/>
              </a:buClr>
              <a:buSzPts val="800"/>
              <a:buFont typeface="Open Sans" panose="020B0606030504020204"/>
              <a:buChar char="●"/>
              <a:defRPr/>
            </a:lvl4pPr>
            <a:lvl5pPr marL="2286000" lvl="4" indent="-304800" rtl="0">
              <a:spcBef>
                <a:spcPts val="0"/>
              </a:spcBef>
              <a:spcAft>
                <a:spcPts val="0"/>
              </a:spcAft>
              <a:buClr>
                <a:srgbClr val="999999"/>
              </a:buClr>
              <a:buSzPts val="1200"/>
              <a:buFont typeface="Open Sans" panose="020B0606030504020204"/>
              <a:buChar char="○"/>
              <a:defRPr/>
            </a:lvl5pPr>
            <a:lvl6pPr marL="2743200" lvl="5" indent="-304800" rtl="0">
              <a:spcBef>
                <a:spcPts val="0"/>
              </a:spcBef>
              <a:spcAft>
                <a:spcPts val="0"/>
              </a:spcAft>
              <a:buClr>
                <a:srgbClr val="999999"/>
              </a:buClr>
              <a:buSzPts val="1200"/>
              <a:buFont typeface="Open Sans" panose="020B0606030504020204"/>
              <a:buChar char="■"/>
              <a:defRPr/>
            </a:lvl6pPr>
            <a:lvl7pPr marL="3200400" lvl="6" indent="-273050" rtl="0">
              <a:spcBef>
                <a:spcPts val="0"/>
              </a:spcBef>
              <a:spcAft>
                <a:spcPts val="0"/>
              </a:spcAft>
              <a:buClr>
                <a:srgbClr val="999999"/>
              </a:buClr>
              <a:buSzPts val="700"/>
              <a:buFont typeface="Open Sans" panose="020B0606030504020204"/>
              <a:buChar char="●"/>
              <a:defRPr/>
            </a:lvl7pPr>
            <a:lvl8pPr marL="3657600" lvl="7" indent="-273050" rtl="0">
              <a:spcBef>
                <a:spcPts val="0"/>
              </a:spcBef>
              <a:spcAft>
                <a:spcPts val="0"/>
              </a:spcAft>
              <a:buClr>
                <a:srgbClr val="999999"/>
              </a:buClr>
              <a:buSzPts val="700"/>
              <a:buFont typeface="Open Sans" panose="020B0606030504020204"/>
              <a:buChar char="○"/>
              <a:defRPr/>
            </a:lvl8pPr>
            <a:lvl9pPr marL="4114800" lvl="8" indent="-266700" rtl="0">
              <a:spcBef>
                <a:spcPts val="0"/>
              </a:spcBef>
              <a:spcAft>
                <a:spcPts val="0"/>
              </a:spcAft>
              <a:buClr>
                <a:srgbClr val="999999"/>
              </a:buClr>
              <a:buSzPts val="600"/>
              <a:buFont typeface="Open Sans" panose="020B0606030504020204"/>
              <a:buChar char="■"/>
              <a:defRPr/>
            </a:lvl9pPr>
          </a:lstStyle>
          <a:p>
            <a:endParaRPr/>
          </a:p>
        </p:txBody>
      </p:sp>
      <p:grpSp>
        <p:nvGrpSpPr>
          <p:cNvPr id="1770" name="Google Shape;1770;p26"/>
          <p:cNvGrpSpPr/>
          <p:nvPr/>
        </p:nvGrpSpPr>
        <p:grpSpPr>
          <a:xfrm>
            <a:off x="701025" y="763050"/>
            <a:ext cx="7731300" cy="309625"/>
            <a:chOff x="701025" y="763050"/>
            <a:chExt cx="7731300" cy="309625"/>
          </a:xfrm>
        </p:grpSpPr>
        <p:cxnSp>
          <p:nvCxnSpPr>
            <p:cNvPr id="1771" name="Google Shape;1771;p26"/>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772" name="Google Shape;1772;p26"/>
            <p:cNvGrpSpPr/>
            <p:nvPr/>
          </p:nvGrpSpPr>
          <p:grpSpPr>
            <a:xfrm>
              <a:off x="941925" y="763050"/>
              <a:ext cx="716485" cy="147300"/>
              <a:chOff x="7468650" y="676950"/>
              <a:chExt cx="716485" cy="147300"/>
            </a:xfrm>
          </p:grpSpPr>
          <p:sp>
            <p:nvSpPr>
              <p:cNvPr id="1773" name="Google Shape;1773;p26"/>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26"/>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26"/>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776" name="Google Shape;1776;p26"/>
          <p:cNvSpPr/>
          <p:nvPr/>
        </p:nvSpPr>
        <p:spPr>
          <a:xfrm>
            <a:off x="7911752" y="-231675"/>
            <a:ext cx="564900" cy="564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26"/>
          <p:cNvSpPr/>
          <p:nvPr/>
        </p:nvSpPr>
        <p:spPr>
          <a:xfrm>
            <a:off x="6927947" y="2417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26"/>
          <p:cNvSpPr/>
          <p:nvPr/>
        </p:nvSpPr>
        <p:spPr>
          <a:xfrm>
            <a:off x="8385147" y="496756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26"/>
          <p:cNvSpPr/>
          <p:nvPr/>
        </p:nvSpPr>
        <p:spPr>
          <a:xfrm>
            <a:off x="155825" y="4483625"/>
            <a:ext cx="492600" cy="4926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26"/>
          <p:cNvSpPr/>
          <p:nvPr/>
        </p:nvSpPr>
        <p:spPr>
          <a:xfrm>
            <a:off x="-403263" y="16787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26"/>
          <p:cNvSpPr/>
          <p:nvPr/>
        </p:nvSpPr>
        <p:spPr>
          <a:xfrm>
            <a:off x="232172" y="553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26"/>
          <p:cNvSpPr/>
          <p:nvPr/>
        </p:nvSpPr>
        <p:spPr>
          <a:xfrm>
            <a:off x="667347" y="498286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26"/>
          <p:cNvSpPr/>
          <p:nvPr/>
        </p:nvSpPr>
        <p:spPr>
          <a:xfrm flipH="1">
            <a:off x="8604578" y="439047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26"/>
          <p:cNvSpPr/>
          <p:nvPr/>
        </p:nvSpPr>
        <p:spPr>
          <a:xfrm flipH="1">
            <a:off x="407757" y="80408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26"/>
          <p:cNvSpPr/>
          <p:nvPr/>
        </p:nvSpPr>
        <p:spPr>
          <a:xfrm>
            <a:off x="8696078" y="677062"/>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26"/>
          <p:cNvSpPr/>
          <p:nvPr/>
        </p:nvSpPr>
        <p:spPr>
          <a:xfrm>
            <a:off x="8696075" y="125738"/>
            <a:ext cx="330600" cy="3306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26"/>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Numbers and text">
  <p:cSld name="TITLE_AND_BODY_3">
    <p:spTree>
      <p:nvGrpSpPr>
        <p:cNvPr id="1" name="Shape 1788"/>
        <p:cNvGrpSpPr/>
        <p:nvPr/>
      </p:nvGrpSpPr>
      <p:grpSpPr>
        <a:xfrm>
          <a:off x="0" y="0"/>
          <a:ext cx="0" cy="0"/>
          <a:chOff x="0" y="0"/>
          <a:chExt cx="0" cy="0"/>
        </a:xfrm>
      </p:grpSpPr>
      <p:grpSp>
        <p:nvGrpSpPr>
          <p:cNvPr id="1789" name="Google Shape;1789;p27"/>
          <p:cNvGrpSpPr/>
          <p:nvPr/>
        </p:nvGrpSpPr>
        <p:grpSpPr>
          <a:xfrm>
            <a:off x="-100" y="-2100"/>
            <a:ext cx="9144129" cy="5149800"/>
            <a:chOff x="-100" y="-2100"/>
            <a:chExt cx="9144129" cy="5149800"/>
          </a:xfrm>
        </p:grpSpPr>
        <p:cxnSp>
          <p:nvCxnSpPr>
            <p:cNvPr id="1790" name="Google Shape;1790;p27"/>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1" name="Google Shape;1791;p27"/>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2" name="Google Shape;1792;p27"/>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3" name="Google Shape;1793;p27"/>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4" name="Google Shape;1794;p27"/>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5" name="Google Shape;1795;p27"/>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6" name="Google Shape;1796;p27"/>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7" name="Google Shape;1797;p27"/>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8" name="Google Shape;1798;p27"/>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9" name="Google Shape;1799;p27"/>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0" name="Google Shape;1800;p27"/>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1" name="Google Shape;1801;p27"/>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2" name="Google Shape;1802;p27"/>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3" name="Google Shape;1803;p27"/>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4" name="Google Shape;1804;p27"/>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5" name="Google Shape;1805;p27"/>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6" name="Google Shape;1806;p27"/>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7" name="Google Shape;1807;p27"/>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8" name="Google Shape;1808;p27"/>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9" name="Google Shape;1809;p27"/>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0" name="Google Shape;1810;p27"/>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1" name="Google Shape;1811;p27"/>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2" name="Google Shape;1812;p27"/>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3" name="Google Shape;1813;p27"/>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4" name="Google Shape;1814;p27"/>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5" name="Google Shape;1815;p27"/>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6" name="Google Shape;1816;p27"/>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7" name="Google Shape;1817;p27"/>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8" name="Google Shape;1818;p27"/>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9" name="Google Shape;1819;p27"/>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0" name="Google Shape;1820;p27"/>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1" name="Google Shape;1821;p27"/>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2" name="Google Shape;1822;p27"/>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3" name="Google Shape;1823;p27"/>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4" name="Google Shape;1824;p27"/>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5" name="Google Shape;1825;p27"/>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6" name="Google Shape;1826;p27"/>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27" name="Google Shape;1827;p27"/>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28" name="Google Shape;1828;p27"/>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29" name="Google Shape;1829;p27"/>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0" name="Google Shape;1830;p27"/>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1" name="Google Shape;1831;p27"/>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2" name="Google Shape;1832;p27"/>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3" name="Google Shape;1833;p27"/>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4" name="Google Shape;1834;p27"/>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5" name="Google Shape;1835;p27"/>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6" name="Google Shape;1836;p27"/>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7" name="Google Shape;1837;p27"/>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8" name="Google Shape;1838;p27"/>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39" name="Google Shape;1839;p27"/>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40" name="Google Shape;1840;p27"/>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41" name="Google Shape;1841;p27"/>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42" name="Google Shape;1842;p27"/>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43" name="Google Shape;1843;p27"/>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844" name="Google Shape;1844;p27"/>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845" name="Google Shape;1845;p27"/>
          <p:cNvGrpSpPr/>
          <p:nvPr/>
        </p:nvGrpSpPr>
        <p:grpSpPr>
          <a:xfrm>
            <a:off x="701025" y="539400"/>
            <a:ext cx="7731300" cy="4064700"/>
            <a:chOff x="701025" y="539400"/>
            <a:chExt cx="7731300" cy="4064700"/>
          </a:xfrm>
        </p:grpSpPr>
        <p:sp>
          <p:nvSpPr>
            <p:cNvPr id="1846" name="Google Shape;1846;p27"/>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47" name="Google Shape;1847;p27"/>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848" name="Google Shape;1848;p27"/>
            <p:cNvGrpSpPr/>
            <p:nvPr/>
          </p:nvGrpSpPr>
          <p:grpSpPr>
            <a:xfrm>
              <a:off x="941925" y="763050"/>
              <a:ext cx="716485" cy="147300"/>
              <a:chOff x="7468650" y="676950"/>
              <a:chExt cx="716485" cy="147300"/>
            </a:xfrm>
          </p:grpSpPr>
          <p:sp>
            <p:nvSpPr>
              <p:cNvPr id="1849" name="Google Shape;1849;p27"/>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27"/>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27"/>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852" name="Google Shape;1852;p27"/>
          <p:cNvSpPr/>
          <p:nvPr/>
        </p:nvSpPr>
        <p:spPr>
          <a:xfrm>
            <a:off x="751950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27"/>
          <p:cNvSpPr/>
          <p:nvPr/>
        </p:nvSpPr>
        <p:spPr>
          <a:xfrm>
            <a:off x="8430903" y="43914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27"/>
          <p:cNvSpPr/>
          <p:nvPr/>
        </p:nvSpPr>
        <p:spPr>
          <a:xfrm>
            <a:off x="1094153" y="47548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27"/>
          <p:cNvSpPr/>
          <p:nvPr/>
        </p:nvSpPr>
        <p:spPr>
          <a:xfrm>
            <a:off x="1167325" y="-235725"/>
            <a:ext cx="350400" cy="3504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27"/>
          <p:cNvSpPr/>
          <p:nvPr/>
        </p:nvSpPr>
        <p:spPr>
          <a:xfrm>
            <a:off x="8166422" y="47548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27"/>
          <p:cNvSpPr/>
          <p:nvPr/>
        </p:nvSpPr>
        <p:spPr>
          <a:xfrm rot="-5400000">
            <a:off x="8131262" y="1062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27"/>
          <p:cNvSpPr/>
          <p:nvPr/>
        </p:nvSpPr>
        <p:spPr>
          <a:xfrm>
            <a:off x="343000" y="4665538"/>
            <a:ext cx="613200" cy="613200"/>
          </a:xfrm>
          <a:prstGeom prst="star4">
            <a:avLst>
              <a:gd name="adj" fmla="val 19794"/>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27"/>
          <p:cNvSpPr/>
          <p:nvPr/>
        </p:nvSpPr>
        <p:spPr>
          <a:xfrm>
            <a:off x="388000" y="-82575"/>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27"/>
          <p:cNvSpPr/>
          <p:nvPr/>
        </p:nvSpPr>
        <p:spPr>
          <a:xfrm>
            <a:off x="225522" y="3332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27"/>
          <p:cNvSpPr/>
          <p:nvPr/>
        </p:nvSpPr>
        <p:spPr>
          <a:xfrm>
            <a:off x="225525" y="4478271"/>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27"/>
          <p:cNvSpPr txBox="1">
            <a:spLocks noGrp="1"/>
          </p:cNvSpPr>
          <p:nvPr>
            <p:ph type="title" hasCustomPrompt="1"/>
          </p:nvPr>
        </p:nvSpPr>
        <p:spPr>
          <a:xfrm>
            <a:off x="2032000" y="1233021"/>
            <a:ext cx="4875000" cy="5241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863" name="Google Shape;1863;p27"/>
          <p:cNvSpPr txBox="1">
            <a:spLocks noGrp="1"/>
          </p:cNvSpPr>
          <p:nvPr>
            <p:ph type="subTitle" idx="1"/>
          </p:nvPr>
        </p:nvSpPr>
        <p:spPr>
          <a:xfrm>
            <a:off x="1378350" y="1757250"/>
            <a:ext cx="6387300" cy="3009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64" name="Google Shape;1864;p27"/>
          <p:cNvSpPr txBox="1">
            <a:spLocks noGrp="1"/>
          </p:cNvSpPr>
          <p:nvPr>
            <p:ph type="title" idx="2" hasCustomPrompt="1"/>
          </p:nvPr>
        </p:nvSpPr>
        <p:spPr>
          <a:xfrm>
            <a:off x="2032000" y="2384373"/>
            <a:ext cx="4875000" cy="5241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865" name="Google Shape;1865;p27"/>
          <p:cNvSpPr txBox="1">
            <a:spLocks noGrp="1"/>
          </p:cNvSpPr>
          <p:nvPr>
            <p:ph type="subTitle" idx="3"/>
          </p:nvPr>
        </p:nvSpPr>
        <p:spPr>
          <a:xfrm>
            <a:off x="1378350" y="2908576"/>
            <a:ext cx="6387300" cy="3009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66" name="Google Shape;1866;p27"/>
          <p:cNvSpPr txBox="1">
            <a:spLocks noGrp="1"/>
          </p:cNvSpPr>
          <p:nvPr>
            <p:ph type="title" idx="4" hasCustomPrompt="1"/>
          </p:nvPr>
        </p:nvSpPr>
        <p:spPr>
          <a:xfrm>
            <a:off x="2032000" y="3535624"/>
            <a:ext cx="4875000" cy="5241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867" name="Google Shape;1867;p27"/>
          <p:cNvSpPr txBox="1">
            <a:spLocks noGrp="1"/>
          </p:cNvSpPr>
          <p:nvPr>
            <p:ph type="subTitle" idx="5"/>
          </p:nvPr>
        </p:nvSpPr>
        <p:spPr>
          <a:xfrm>
            <a:off x="1378350" y="4059925"/>
            <a:ext cx="6387300" cy="3009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68" name="Google Shape;1868;p27"/>
          <p:cNvSpPr/>
          <p:nvPr/>
        </p:nvSpPr>
        <p:spPr>
          <a:xfrm>
            <a:off x="8744450" y="2952050"/>
            <a:ext cx="524100" cy="524100"/>
          </a:xfrm>
          <a:prstGeom prst="star4">
            <a:avLst>
              <a:gd name="adj" fmla="val 19794"/>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27"/>
          <p:cNvSpPr/>
          <p:nvPr/>
        </p:nvSpPr>
        <p:spPr>
          <a:xfrm>
            <a:off x="7355022" y="2417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27"/>
          <p:cNvSpPr txBox="1">
            <a:spLocks noGrp="1"/>
          </p:cNvSpPr>
          <p:nvPr>
            <p:ph type="title" idx="6"/>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1871"/>
        <p:cNvGrpSpPr/>
        <p:nvPr/>
      </p:nvGrpSpPr>
      <p:grpSpPr>
        <a:xfrm>
          <a:off x="0" y="0"/>
          <a:ext cx="0" cy="0"/>
          <a:chOff x="0" y="0"/>
          <a:chExt cx="0" cy="0"/>
        </a:xfrm>
      </p:grpSpPr>
      <p:grpSp>
        <p:nvGrpSpPr>
          <p:cNvPr id="1872" name="Google Shape;1872;p28"/>
          <p:cNvGrpSpPr/>
          <p:nvPr/>
        </p:nvGrpSpPr>
        <p:grpSpPr>
          <a:xfrm>
            <a:off x="-100" y="-2100"/>
            <a:ext cx="9144129" cy="5149800"/>
            <a:chOff x="-100" y="-2100"/>
            <a:chExt cx="9144129" cy="5149800"/>
          </a:xfrm>
        </p:grpSpPr>
        <p:cxnSp>
          <p:nvCxnSpPr>
            <p:cNvPr id="1873" name="Google Shape;1873;p28"/>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4" name="Google Shape;1874;p28"/>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5" name="Google Shape;1875;p28"/>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6" name="Google Shape;1876;p28"/>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7" name="Google Shape;1877;p28"/>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8" name="Google Shape;1878;p28"/>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9" name="Google Shape;1879;p28"/>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0" name="Google Shape;1880;p28"/>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1" name="Google Shape;1881;p28"/>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2" name="Google Shape;1882;p28"/>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3" name="Google Shape;1883;p28"/>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4" name="Google Shape;1884;p28"/>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5" name="Google Shape;1885;p28"/>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6" name="Google Shape;1886;p28"/>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7" name="Google Shape;1887;p28"/>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8" name="Google Shape;1888;p28"/>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9" name="Google Shape;1889;p28"/>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0" name="Google Shape;1890;p28"/>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1" name="Google Shape;1891;p28"/>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2" name="Google Shape;1892;p28"/>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3" name="Google Shape;1893;p28"/>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4" name="Google Shape;1894;p28"/>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5" name="Google Shape;1895;p28"/>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6" name="Google Shape;1896;p28"/>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7" name="Google Shape;1897;p28"/>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8" name="Google Shape;1898;p28"/>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9" name="Google Shape;1899;p28"/>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0" name="Google Shape;1900;p28"/>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1" name="Google Shape;1901;p28"/>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2" name="Google Shape;1902;p28"/>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3" name="Google Shape;1903;p28"/>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4" name="Google Shape;1904;p28"/>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5" name="Google Shape;1905;p28"/>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6" name="Google Shape;1906;p28"/>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7" name="Google Shape;1907;p28"/>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8" name="Google Shape;1908;p28"/>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9" name="Google Shape;1909;p28"/>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0" name="Google Shape;1910;p28"/>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1" name="Google Shape;1911;p28"/>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2" name="Google Shape;1912;p28"/>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3" name="Google Shape;1913;p28"/>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4" name="Google Shape;1914;p28"/>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5" name="Google Shape;1915;p28"/>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6" name="Google Shape;1916;p28"/>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7" name="Google Shape;1917;p28"/>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8" name="Google Shape;1918;p28"/>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19" name="Google Shape;1919;p28"/>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0" name="Google Shape;1920;p28"/>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1" name="Google Shape;1921;p28"/>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2" name="Google Shape;1922;p28"/>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3" name="Google Shape;1923;p28"/>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4" name="Google Shape;1924;p28"/>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5" name="Google Shape;1925;p28"/>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6" name="Google Shape;1926;p28"/>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27" name="Google Shape;1927;p28"/>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1928" name="Google Shape;1928;p28"/>
          <p:cNvGrpSpPr/>
          <p:nvPr/>
        </p:nvGrpSpPr>
        <p:grpSpPr>
          <a:xfrm>
            <a:off x="701025" y="539400"/>
            <a:ext cx="7731300" cy="4064700"/>
            <a:chOff x="701025" y="539400"/>
            <a:chExt cx="7731300" cy="4064700"/>
          </a:xfrm>
        </p:grpSpPr>
        <p:sp>
          <p:nvSpPr>
            <p:cNvPr id="1929" name="Google Shape;1929;p28"/>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0" name="Google Shape;1930;p28"/>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1931" name="Google Shape;1931;p28"/>
            <p:cNvGrpSpPr/>
            <p:nvPr/>
          </p:nvGrpSpPr>
          <p:grpSpPr>
            <a:xfrm>
              <a:off x="941925" y="763050"/>
              <a:ext cx="716485" cy="147300"/>
              <a:chOff x="7468650" y="676950"/>
              <a:chExt cx="716485" cy="147300"/>
            </a:xfrm>
          </p:grpSpPr>
          <p:sp>
            <p:nvSpPr>
              <p:cNvPr id="1932" name="Google Shape;1932;p28"/>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28"/>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28"/>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935" name="Google Shape;1935;p28"/>
          <p:cNvSpPr/>
          <p:nvPr/>
        </p:nvSpPr>
        <p:spPr>
          <a:xfrm rot="-5400000">
            <a:off x="-122697" y="4942054"/>
            <a:ext cx="1240575" cy="204151"/>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28"/>
          <p:cNvSpPr/>
          <p:nvPr/>
        </p:nvSpPr>
        <p:spPr>
          <a:xfrm>
            <a:off x="7959828" y="47891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28"/>
          <p:cNvSpPr/>
          <p:nvPr/>
        </p:nvSpPr>
        <p:spPr>
          <a:xfrm>
            <a:off x="8091900" y="-323675"/>
            <a:ext cx="678000" cy="6780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28"/>
          <p:cNvSpPr/>
          <p:nvPr/>
        </p:nvSpPr>
        <p:spPr>
          <a:xfrm>
            <a:off x="973947" y="22021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28"/>
          <p:cNvSpPr/>
          <p:nvPr/>
        </p:nvSpPr>
        <p:spPr>
          <a:xfrm>
            <a:off x="8575200" y="410225"/>
            <a:ext cx="492600" cy="492600"/>
          </a:xfrm>
          <a:prstGeom prst="star4">
            <a:avLst>
              <a:gd name="adj" fmla="val 19794"/>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28"/>
          <p:cNvSpPr/>
          <p:nvPr/>
        </p:nvSpPr>
        <p:spPr>
          <a:xfrm>
            <a:off x="7868322" y="22021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28"/>
          <p:cNvSpPr/>
          <p:nvPr/>
        </p:nvSpPr>
        <p:spPr>
          <a:xfrm>
            <a:off x="-119835" y="-7347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28"/>
          <p:cNvSpPr/>
          <p:nvPr/>
        </p:nvSpPr>
        <p:spPr>
          <a:xfrm>
            <a:off x="423872" y="50806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28"/>
          <p:cNvSpPr/>
          <p:nvPr/>
        </p:nvSpPr>
        <p:spPr>
          <a:xfrm rot="-5400000">
            <a:off x="-411162" y="5230337"/>
            <a:ext cx="1240575" cy="204151"/>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28"/>
          <p:cNvSpPr/>
          <p:nvPr/>
        </p:nvSpPr>
        <p:spPr>
          <a:xfrm>
            <a:off x="8655475" y="4376850"/>
            <a:ext cx="412200" cy="4122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28"/>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1946"/>
        <p:cNvGrpSpPr/>
        <p:nvPr/>
      </p:nvGrpSpPr>
      <p:grpSpPr>
        <a:xfrm>
          <a:off x="0" y="0"/>
          <a:ext cx="0" cy="0"/>
          <a:chOff x="0" y="0"/>
          <a:chExt cx="0" cy="0"/>
        </a:xfrm>
      </p:grpSpPr>
      <p:grpSp>
        <p:nvGrpSpPr>
          <p:cNvPr id="1947" name="Google Shape;1947;p29"/>
          <p:cNvGrpSpPr/>
          <p:nvPr/>
        </p:nvGrpSpPr>
        <p:grpSpPr>
          <a:xfrm>
            <a:off x="-100" y="-2100"/>
            <a:ext cx="9144129" cy="5149800"/>
            <a:chOff x="-100" y="-2100"/>
            <a:chExt cx="9144129" cy="5149800"/>
          </a:xfrm>
        </p:grpSpPr>
        <p:cxnSp>
          <p:nvCxnSpPr>
            <p:cNvPr id="1948" name="Google Shape;1948;p29"/>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49" name="Google Shape;1949;p29"/>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0" name="Google Shape;1950;p29"/>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1" name="Google Shape;1951;p29"/>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2" name="Google Shape;1952;p29"/>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3" name="Google Shape;1953;p29"/>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4" name="Google Shape;1954;p29"/>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5" name="Google Shape;1955;p29"/>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6" name="Google Shape;1956;p29"/>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7" name="Google Shape;1957;p29"/>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8" name="Google Shape;1958;p29"/>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9" name="Google Shape;1959;p29"/>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0" name="Google Shape;1960;p29"/>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1" name="Google Shape;1961;p29"/>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2" name="Google Shape;1962;p29"/>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3" name="Google Shape;1963;p29"/>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4" name="Google Shape;1964;p29"/>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5" name="Google Shape;1965;p29"/>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6" name="Google Shape;1966;p29"/>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7" name="Google Shape;1967;p29"/>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8" name="Google Shape;1968;p29"/>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9" name="Google Shape;1969;p29"/>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0" name="Google Shape;1970;p29"/>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1" name="Google Shape;1971;p29"/>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2" name="Google Shape;1972;p29"/>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3" name="Google Shape;1973;p29"/>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4" name="Google Shape;1974;p29"/>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5" name="Google Shape;1975;p29"/>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6" name="Google Shape;1976;p29"/>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7" name="Google Shape;1977;p29"/>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8" name="Google Shape;1978;p29"/>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9" name="Google Shape;1979;p29"/>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80" name="Google Shape;1980;p29"/>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81" name="Google Shape;1981;p29"/>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82" name="Google Shape;1982;p29"/>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83" name="Google Shape;1983;p29"/>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84" name="Google Shape;1984;p29"/>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85" name="Google Shape;1985;p29"/>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86" name="Google Shape;1986;p29"/>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87" name="Google Shape;1987;p29"/>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88" name="Google Shape;1988;p29"/>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89" name="Google Shape;1989;p29"/>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0" name="Google Shape;1990;p29"/>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1" name="Google Shape;1991;p29"/>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2" name="Google Shape;1992;p29"/>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3" name="Google Shape;1993;p29"/>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4" name="Google Shape;1994;p29"/>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5" name="Google Shape;1995;p29"/>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6" name="Google Shape;1996;p29"/>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7" name="Google Shape;1997;p29"/>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8" name="Google Shape;1998;p29"/>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1999" name="Google Shape;1999;p29"/>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00" name="Google Shape;2000;p29"/>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01" name="Google Shape;2001;p29"/>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02" name="Google Shape;2002;p29"/>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003" name="Google Shape;2003;p29"/>
          <p:cNvGrpSpPr/>
          <p:nvPr/>
        </p:nvGrpSpPr>
        <p:grpSpPr>
          <a:xfrm>
            <a:off x="701025" y="539400"/>
            <a:ext cx="7731300" cy="4064700"/>
            <a:chOff x="701025" y="539400"/>
            <a:chExt cx="7731300" cy="4064700"/>
          </a:xfrm>
        </p:grpSpPr>
        <p:sp>
          <p:nvSpPr>
            <p:cNvPr id="2004" name="Google Shape;2004;p29"/>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05" name="Google Shape;2005;p29"/>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006" name="Google Shape;2006;p29"/>
            <p:cNvGrpSpPr/>
            <p:nvPr/>
          </p:nvGrpSpPr>
          <p:grpSpPr>
            <a:xfrm>
              <a:off x="941925" y="763050"/>
              <a:ext cx="716485" cy="147300"/>
              <a:chOff x="7468650" y="676950"/>
              <a:chExt cx="716485" cy="147300"/>
            </a:xfrm>
          </p:grpSpPr>
          <p:sp>
            <p:nvSpPr>
              <p:cNvPr id="2007" name="Google Shape;2007;p29"/>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29"/>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29"/>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010" name="Google Shape;2010;p29"/>
          <p:cNvSpPr/>
          <p:nvPr/>
        </p:nvSpPr>
        <p:spPr>
          <a:xfrm rot="-5400000">
            <a:off x="8258453" y="4942054"/>
            <a:ext cx="1240575" cy="204151"/>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29"/>
          <p:cNvSpPr/>
          <p:nvPr/>
        </p:nvSpPr>
        <p:spPr>
          <a:xfrm>
            <a:off x="-364397" y="-2845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29"/>
          <p:cNvSpPr/>
          <p:nvPr/>
        </p:nvSpPr>
        <p:spPr>
          <a:xfrm>
            <a:off x="8580325" y="46800"/>
            <a:ext cx="492600" cy="492600"/>
          </a:xfrm>
          <a:prstGeom prst="star4">
            <a:avLst>
              <a:gd name="adj" fmla="val 19794"/>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29"/>
          <p:cNvSpPr/>
          <p:nvPr/>
        </p:nvSpPr>
        <p:spPr>
          <a:xfrm>
            <a:off x="8580322" y="4936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29"/>
          <p:cNvSpPr/>
          <p:nvPr/>
        </p:nvSpPr>
        <p:spPr>
          <a:xfrm rot="-5400000">
            <a:off x="7969988" y="5230337"/>
            <a:ext cx="1240575" cy="204151"/>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29"/>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16" name="Google Shape;2016;p29"/>
          <p:cNvSpPr/>
          <p:nvPr/>
        </p:nvSpPr>
        <p:spPr>
          <a:xfrm>
            <a:off x="-348525" y="3958300"/>
            <a:ext cx="630000" cy="6300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29"/>
          <p:cNvSpPr/>
          <p:nvPr/>
        </p:nvSpPr>
        <p:spPr>
          <a:xfrm>
            <a:off x="8878125" y="557250"/>
            <a:ext cx="490200" cy="4902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29"/>
          <p:cNvSpPr/>
          <p:nvPr/>
        </p:nvSpPr>
        <p:spPr>
          <a:xfrm>
            <a:off x="387222" y="4945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29"/>
          <p:cNvSpPr/>
          <p:nvPr/>
        </p:nvSpPr>
        <p:spPr>
          <a:xfrm>
            <a:off x="185975" y="4594025"/>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only 3">
  <p:cSld name="TITLE_ONLY_1_1_1">
    <p:spTree>
      <p:nvGrpSpPr>
        <p:cNvPr id="1" name="Shape 2020"/>
        <p:cNvGrpSpPr/>
        <p:nvPr/>
      </p:nvGrpSpPr>
      <p:grpSpPr>
        <a:xfrm>
          <a:off x="0" y="0"/>
          <a:ext cx="0" cy="0"/>
          <a:chOff x="0" y="0"/>
          <a:chExt cx="0" cy="0"/>
        </a:xfrm>
      </p:grpSpPr>
      <p:grpSp>
        <p:nvGrpSpPr>
          <p:cNvPr id="2021" name="Google Shape;2021;p30"/>
          <p:cNvGrpSpPr/>
          <p:nvPr/>
        </p:nvGrpSpPr>
        <p:grpSpPr>
          <a:xfrm>
            <a:off x="-100" y="-2100"/>
            <a:ext cx="9144129" cy="5149800"/>
            <a:chOff x="-100" y="-2100"/>
            <a:chExt cx="9144129" cy="5149800"/>
          </a:xfrm>
        </p:grpSpPr>
        <p:cxnSp>
          <p:nvCxnSpPr>
            <p:cNvPr id="2022" name="Google Shape;2022;p30"/>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3" name="Google Shape;2023;p30"/>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4" name="Google Shape;2024;p30"/>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5" name="Google Shape;2025;p30"/>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6" name="Google Shape;2026;p30"/>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7" name="Google Shape;2027;p30"/>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8" name="Google Shape;2028;p30"/>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9" name="Google Shape;2029;p30"/>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0" name="Google Shape;2030;p30"/>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1" name="Google Shape;2031;p30"/>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2" name="Google Shape;2032;p30"/>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3" name="Google Shape;2033;p30"/>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4" name="Google Shape;2034;p30"/>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5" name="Google Shape;2035;p30"/>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6" name="Google Shape;2036;p30"/>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7" name="Google Shape;2037;p30"/>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8" name="Google Shape;2038;p30"/>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9" name="Google Shape;2039;p30"/>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0" name="Google Shape;2040;p30"/>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1" name="Google Shape;2041;p30"/>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2" name="Google Shape;2042;p30"/>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3" name="Google Shape;2043;p30"/>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4" name="Google Shape;2044;p30"/>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5" name="Google Shape;2045;p30"/>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6" name="Google Shape;2046;p30"/>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7" name="Google Shape;2047;p30"/>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8" name="Google Shape;2048;p30"/>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49" name="Google Shape;2049;p30"/>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0" name="Google Shape;2050;p30"/>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1" name="Google Shape;2051;p30"/>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2" name="Google Shape;2052;p30"/>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3" name="Google Shape;2053;p30"/>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4" name="Google Shape;2054;p30"/>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5" name="Google Shape;2055;p30"/>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6" name="Google Shape;2056;p30"/>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7" name="Google Shape;2057;p30"/>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58" name="Google Shape;2058;p30"/>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59" name="Google Shape;2059;p30"/>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0" name="Google Shape;2060;p30"/>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1" name="Google Shape;2061;p30"/>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2" name="Google Shape;2062;p30"/>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3" name="Google Shape;2063;p30"/>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4" name="Google Shape;2064;p30"/>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5" name="Google Shape;2065;p30"/>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6" name="Google Shape;2066;p30"/>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7" name="Google Shape;2067;p30"/>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8" name="Google Shape;2068;p30"/>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9" name="Google Shape;2069;p30"/>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0" name="Google Shape;2070;p30"/>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1" name="Google Shape;2071;p30"/>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2" name="Google Shape;2072;p30"/>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3" name="Google Shape;2073;p30"/>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4" name="Google Shape;2074;p30"/>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5" name="Google Shape;2075;p30"/>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6" name="Google Shape;2076;p30"/>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077" name="Google Shape;2077;p30"/>
          <p:cNvGrpSpPr/>
          <p:nvPr/>
        </p:nvGrpSpPr>
        <p:grpSpPr>
          <a:xfrm>
            <a:off x="701025" y="539400"/>
            <a:ext cx="7731300" cy="4064700"/>
            <a:chOff x="701025" y="539400"/>
            <a:chExt cx="7731300" cy="4064700"/>
          </a:xfrm>
        </p:grpSpPr>
        <p:sp>
          <p:nvSpPr>
            <p:cNvPr id="2078" name="Google Shape;2078;p30"/>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79" name="Google Shape;2079;p30"/>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080" name="Google Shape;2080;p30"/>
            <p:cNvGrpSpPr/>
            <p:nvPr/>
          </p:nvGrpSpPr>
          <p:grpSpPr>
            <a:xfrm>
              <a:off x="941925" y="763050"/>
              <a:ext cx="716485" cy="147300"/>
              <a:chOff x="7468650" y="676950"/>
              <a:chExt cx="716485" cy="147300"/>
            </a:xfrm>
          </p:grpSpPr>
          <p:sp>
            <p:nvSpPr>
              <p:cNvPr id="2081" name="Google Shape;2081;p30"/>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30"/>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30"/>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084" name="Google Shape;2084;p30"/>
          <p:cNvSpPr/>
          <p:nvPr/>
        </p:nvSpPr>
        <p:spPr>
          <a:xfrm>
            <a:off x="7869822" y="498286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30"/>
          <p:cNvSpPr/>
          <p:nvPr/>
        </p:nvSpPr>
        <p:spPr>
          <a:xfrm>
            <a:off x="8622053" y="-2224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30"/>
          <p:cNvSpPr/>
          <p:nvPr/>
        </p:nvSpPr>
        <p:spPr>
          <a:xfrm>
            <a:off x="8790225" y="1075800"/>
            <a:ext cx="678000" cy="6780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30"/>
          <p:cNvSpPr/>
          <p:nvPr/>
        </p:nvSpPr>
        <p:spPr>
          <a:xfrm>
            <a:off x="6448975" y="-138275"/>
            <a:ext cx="492600" cy="492600"/>
          </a:xfrm>
          <a:prstGeom prst="star4">
            <a:avLst>
              <a:gd name="adj" fmla="val 19794"/>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30"/>
          <p:cNvSpPr/>
          <p:nvPr/>
        </p:nvSpPr>
        <p:spPr>
          <a:xfrm rot="-5400000">
            <a:off x="198425" y="-438964"/>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30"/>
          <p:cNvSpPr/>
          <p:nvPr/>
        </p:nvSpPr>
        <p:spPr>
          <a:xfrm>
            <a:off x="78675" y="-67800"/>
            <a:ext cx="492600" cy="4926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30"/>
          <p:cNvSpPr/>
          <p:nvPr/>
        </p:nvSpPr>
        <p:spPr>
          <a:xfrm>
            <a:off x="8387922" y="220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30"/>
          <p:cNvSpPr/>
          <p:nvPr/>
        </p:nvSpPr>
        <p:spPr>
          <a:xfrm>
            <a:off x="174972" y="5441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30"/>
          <p:cNvSpPr/>
          <p:nvPr/>
        </p:nvSpPr>
        <p:spPr>
          <a:xfrm>
            <a:off x="8622053" y="408698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30"/>
          <p:cNvSpPr/>
          <p:nvPr/>
        </p:nvSpPr>
        <p:spPr>
          <a:xfrm rot="-5400000">
            <a:off x="-217825" y="4754648"/>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30"/>
          <p:cNvSpPr/>
          <p:nvPr/>
        </p:nvSpPr>
        <p:spPr>
          <a:xfrm rot="-5400000">
            <a:off x="-494625" y="505272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30"/>
          <p:cNvSpPr/>
          <p:nvPr/>
        </p:nvSpPr>
        <p:spPr>
          <a:xfrm>
            <a:off x="8432325" y="4687800"/>
            <a:ext cx="357900" cy="3579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30"/>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5"/>
        <p:cNvGrpSpPr/>
        <p:nvPr/>
      </p:nvGrpSpPr>
      <p:grpSpPr>
        <a:xfrm>
          <a:off x="0" y="0"/>
          <a:ext cx="0" cy="0"/>
          <a:chOff x="0" y="0"/>
          <a:chExt cx="0" cy="0"/>
        </a:xfrm>
      </p:grpSpPr>
      <p:grpSp>
        <p:nvGrpSpPr>
          <p:cNvPr id="166" name="Google Shape;166;p4"/>
          <p:cNvGrpSpPr/>
          <p:nvPr/>
        </p:nvGrpSpPr>
        <p:grpSpPr>
          <a:xfrm>
            <a:off x="-100" y="-2100"/>
            <a:ext cx="9144129" cy="5149800"/>
            <a:chOff x="-100" y="-2100"/>
            <a:chExt cx="9144129" cy="5149800"/>
          </a:xfrm>
        </p:grpSpPr>
        <p:cxnSp>
          <p:nvCxnSpPr>
            <p:cNvPr id="167" name="Google Shape;167;p4"/>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8" name="Google Shape;168;p4"/>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69" name="Google Shape;169;p4"/>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0" name="Google Shape;170;p4"/>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1" name="Google Shape;171;p4"/>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2" name="Google Shape;172;p4"/>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3" name="Google Shape;173;p4"/>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4" name="Google Shape;174;p4"/>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5" name="Google Shape;175;p4"/>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6" name="Google Shape;176;p4"/>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7" name="Google Shape;177;p4"/>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8" name="Google Shape;178;p4"/>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79" name="Google Shape;179;p4"/>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0" name="Google Shape;180;p4"/>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1" name="Google Shape;181;p4"/>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2" name="Google Shape;182;p4"/>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3" name="Google Shape;183;p4"/>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4" name="Google Shape;184;p4"/>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5" name="Google Shape;185;p4"/>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6" name="Google Shape;186;p4"/>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7" name="Google Shape;187;p4"/>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8" name="Google Shape;188;p4"/>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89" name="Google Shape;189;p4"/>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0" name="Google Shape;190;p4"/>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1" name="Google Shape;191;p4"/>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2" name="Google Shape;192;p4"/>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3" name="Google Shape;193;p4"/>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4" name="Google Shape;194;p4"/>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5" name="Google Shape;195;p4"/>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6" name="Google Shape;196;p4"/>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7" name="Google Shape;197;p4"/>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8" name="Google Shape;198;p4"/>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199" name="Google Shape;199;p4"/>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0" name="Google Shape;200;p4"/>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1" name="Google Shape;201;p4"/>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2" name="Google Shape;202;p4"/>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03" name="Google Shape;203;p4"/>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4" name="Google Shape;204;p4"/>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5" name="Google Shape;205;p4"/>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6" name="Google Shape;206;p4"/>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7" name="Google Shape;207;p4"/>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8" name="Google Shape;208;p4"/>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09" name="Google Shape;209;p4"/>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0" name="Google Shape;210;p4"/>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1" name="Google Shape;211;p4"/>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2" name="Google Shape;212;p4"/>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3" name="Google Shape;213;p4"/>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 name="Google Shape;214;p4"/>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5" name="Google Shape;215;p4"/>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6" name="Google Shape;216;p4"/>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7" name="Google Shape;217;p4"/>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8" name="Google Shape;218;p4"/>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9" name="Google Shape;219;p4"/>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0" name="Google Shape;220;p4"/>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1" name="Google Shape;221;p4"/>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22" name="Google Shape;222;p4"/>
          <p:cNvGrpSpPr/>
          <p:nvPr/>
        </p:nvGrpSpPr>
        <p:grpSpPr>
          <a:xfrm>
            <a:off x="701025" y="539400"/>
            <a:ext cx="7731300" cy="4064700"/>
            <a:chOff x="701025" y="539400"/>
            <a:chExt cx="7731300" cy="4064700"/>
          </a:xfrm>
        </p:grpSpPr>
        <p:sp>
          <p:nvSpPr>
            <p:cNvPr id="223" name="Google Shape;223;p4"/>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24" name="Google Shape;224;p4"/>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25" name="Google Shape;225;p4"/>
            <p:cNvGrpSpPr/>
            <p:nvPr/>
          </p:nvGrpSpPr>
          <p:grpSpPr>
            <a:xfrm>
              <a:off x="941925" y="763050"/>
              <a:ext cx="716485" cy="147300"/>
              <a:chOff x="7468650" y="676950"/>
              <a:chExt cx="716485" cy="147300"/>
            </a:xfrm>
          </p:grpSpPr>
          <p:sp>
            <p:nvSpPr>
              <p:cNvPr id="226" name="Google Shape;226;p4"/>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4"/>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4"/>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9" name="Google Shape;229;p4"/>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302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0" name="Google Shape;230;p4"/>
          <p:cNvSpPr txBox="1">
            <a:spLocks noGrp="1"/>
          </p:cNvSpPr>
          <p:nvPr>
            <p:ph type="body" idx="1"/>
          </p:nvPr>
        </p:nvSpPr>
        <p:spPr>
          <a:xfrm>
            <a:off x="969150" y="1740375"/>
            <a:ext cx="3517200" cy="2370300"/>
          </a:xfrm>
          <a:prstGeom prst="rect">
            <a:avLst/>
          </a:prstGeom>
        </p:spPr>
        <p:txBody>
          <a:bodyPr spcFirstLastPara="1" wrap="square" lIns="91425" tIns="91425" rIns="91425" bIns="91425" anchor="t" anchorCtr="0">
            <a:normAutofit/>
          </a:bodyPr>
          <a:lstStyle>
            <a:lvl1pPr marL="457200" lvl="0" indent="-292100">
              <a:lnSpc>
                <a:spcPct val="100000"/>
              </a:lnSpc>
              <a:spcBef>
                <a:spcPts val="0"/>
              </a:spcBef>
              <a:spcAft>
                <a:spcPts val="0"/>
              </a:spcAft>
              <a:buClr>
                <a:srgbClr val="999999"/>
              </a:buClr>
              <a:buSzPts val="1000"/>
              <a:buFont typeface="Anaheim" panose="02000503000000000000"/>
              <a:buChar char="●"/>
              <a:defRPr/>
            </a:lvl1pPr>
            <a:lvl2pPr marL="914400" lvl="1" indent="-279400">
              <a:spcBef>
                <a:spcPts val="0"/>
              </a:spcBef>
              <a:spcAft>
                <a:spcPts val="0"/>
              </a:spcAft>
              <a:buClr>
                <a:srgbClr val="999999"/>
              </a:buClr>
              <a:buSzPts val="800"/>
              <a:buFont typeface="Open Sans" panose="020B0606030504020204"/>
              <a:buChar char="○"/>
              <a:defRPr/>
            </a:lvl2pPr>
            <a:lvl3pPr marL="1371600" lvl="2" indent="-279400">
              <a:spcBef>
                <a:spcPts val="0"/>
              </a:spcBef>
              <a:spcAft>
                <a:spcPts val="0"/>
              </a:spcAft>
              <a:buClr>
                <a:srgbClr val="999999"/>
              </a:buClr>
              <a:buSzPts val="800"/>
              <a:buFont typeface="Open Sans" panose="020B0606030504020204"/>
              <a:buChar char="■"/>
              <a:defRPr/>
            </a:lvl3pPr>
            <a:lvl4pPr marL="1828800" lvl="3" indent="-279400">
              <a:spcBef>
                <a:spcPts val="0"/>
              </a:spcBef>
              <a:spcAft>
                <a:spcPts val="0"/>
              </a:spcAft>
              <a:buClr>
                <a:srgbClr val="999999"/>
              </a:buClr>
              <a:buSzPts val="800"/>
              <a:buFont typeface="Open Sans" panose="020B0606030504020204"/>
              <a:buChar char="●"/>
              <a:defRPr/>
            </a:lvl4pPr>
            <a:lvl5pPr marL="2286000" lvl="4" indent="-304800">
              <a:spcBef>
                <a:spcPts val="0"/>
              </a:spcBef>
              <a:spcAft>
                <a:spcPts val="0"/>
              </a:spcAft>
              <a:buClr>
                <a:srgbClr val="999999"/>
              </a:buClr>
              <a:buSzPts val="1200"/>
              <a:buFont typeface="Open Sans" panose="020B0606030504020204"/>
              <a:buChar char="○"/>
              <a:defRPr/>
            </a:lvl5pPr>
            <a:lvl6pPr marL="2743200" lvl="5" indent="-304800">
              <a:spcBef>
                <a:spcPts val="0"/>
              </a:spcBef>
              <a:spcAft>
                <a:spcPts val="0"/>
              </a:spcAft>
              <a:buClr>
                <a:srgbClr val="999999"/>
              </a:buClr>
              <a:buSzPts val="1200"/>
              <a:buFont typeface="Open Sans" panose="020B0606030504020204"/>
              <a:buChar char="■"/>
              <a:defRPr/>
            </a:lvl6pPr>
            <a:lvl7pPr marL="3200400" lvl="6" indent="-273050">
              <a:spcBef>
                <a:spcPts val="0"/>
              </a:spcBef>
              <a:spcAft>
                <a:spcPts val="0"/>
              </a:spcAft>
              <a:buClr>
                <a:srgbClr val="999999"/>
              </a:buClr>
              <a:buSzPts val="700"/>
              <a:buFont typeface="Open Sans" panose="020B0606030504020204"/>
              <a:buChar char="●"/>
              <a:defRPr/>
            </a:lvl7pPr>
            <a:lvl8pPr marL="3657600" lvl="7" indent="-273050">
              <a:spcBef>
                <a:spcPts val="0"/>
              </a:spcBef>
              <a:spcAft>
                <a:spcPts val="0"/>
              </a:spcAft>
              <a:buClr>
                <a:srgbClr val="999999"/>
              </a:buClr>
              <a:buSzPts val="700"/>
              <a:buFont typeface="Open Sans" panose="020B0606030504020204"/>
              <a:buChar char="○"/>
              <a:defRPr/>
            </a:lvl8pPr>
            <a:lvl9pPr marL="4114800" lvl="8" indent="-266700">
              <a:spcBef>
                <a:spcPts val="0"/>
              </a:spcBef>
              <a:spcAft>
                <a:spcPts val="0"/>
              </a:spcAft>
              <a:buClr>
                <a:srgbClr val="999999"/>
              </a:buClr>
              <a:buSzPts val="600"/>
              <a:buFont typeface="Open Sans" panose="020B0606030504020204"/>
              <a:buChar char="■"/>
              <a:defRPr/>
            </a:lvl9pPr>
          </a:lstStyle>
          <a:p>
            <a:endParaRPr/>
          </a:p>
        </p:txBody>
      </p:sp>
      <p:sp>
        <p:nvSpPr>
          <p:cNvPr id="231" name="Google Shape;231;p4"/>
          <p:cNvSpPr/>
          <p:nvPr/>
        </p:nvSpPr>
        <p:spPr>
          <a:xfrm>
            <a:off x="751950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4"/>
          <p:cNvSpPr/>
          <p:nvPr/>
        </p:nvSpPr>
        <p:spPr>
          <a:xfrm>
            <a:off x="8430903" y="43914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4"/>
          <p:cNvSpPr/>
          <p:nvPr/>
        </p:nvSpPr>
        <p:spPr>
          <a:xfrm>
            <a:off x="8430897" y="49264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4"/>
          <p:cNvSpPr/>
          <p:nvPr/>
        </p:nvSpPr>
        <p:spPr>
          <a:xfrm>
            <a:off x="-296597" y="13416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124875" y="786175"/>
            <a:ext cx="350400" cy="3504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8166422" y="47548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4"/>
          <p:cNvSpPr/>
          <p:nvPr/>
        </p:nvSpPr>
        <p:spPr>
          <a:xfrm rot="-5400000">
            <a:off x="8131262" y="1062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4"/>
          <p:cNvSpPr/>
          <p:nvPr/>
        </p:nvSpPr>
        <p:spPr>
          <a:xfrm>
            <a:off x="343000" y="4665538"/>
            <a:ext cx="613200" cy="6132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388000" y="-82575"/>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4"/>
          <p:cNvSpPr/>
          <p:nvPr/>
        </p:nvSpPr>
        <p:spPr>
          <a:xfrm>
            <a:off x="225522" y="3332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4"/>
          <p:cNvSpPr/>
          <p:nvPr/>
        </p:nvSpPr>
        <p:spPr>
          <a:xfrm>
            <a:off x="2323425" y="4762046"/>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only 4">
  <p:cSld name="TITLE_ONLY_1_1_1_1">
    <p:spTree>
      <p:nvGrpSpPr>
        <p:cNvPr id="1" name="Shape 2097"/>
        <p:cNvGrpSpPr/>
        <p:nvPr/>
      </p:nvGrpSpPr>
      <p:grpSpPr>
        <a:xfrm>
          <a:off x="0" y="0"/>
          <a:ext cx="0" cy="0"/>
          <a:chOff x="0" y="0"/>
          <a:chExt cx="0" cy="0"/>
        </a:xfrm>
      </p:grpSpPr>
      <p:grpSp>
        <p:nvGrpSpPr>
          <p:cNvPr id="2098" name="Google Shape;2098;p31"/>
          <p:cNvGrpSpPr/>
          <p:nvPr/>
        </p:nvGrpSpPr>
        <p:grpSpPr>
          <a:xfrm>
            <a:off x="-100" y="-2100"/>
            <a:ext cx="9144129" cy="5149800"/>
            <a:chOff x="-100" y="-2100"/>
            <a:chExt cx="9144129" cy="5149800"/>
          </a:xfrm>
        </p:grpSpPr>
        <p:cxnSp>
          <p:nvCxnSpPr>
            <p:cNvPr id="2099" name="Google Shape;2099;p31"/>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0" name="Google Shape;2100;p31"/>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1" name="Google Shape;2101;p31"/>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2" name="Google Shape;2102;p31"/>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3" name="Google Shape;2103;p31"/>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4" name="Google Shape;2104;p31"/>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5" name="Google Shape;2105;p31"/>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6" name="Google Shape;2106;p31"/>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7" name="Google Shape;2107;p31"/>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8" name="Google Shape;2108;p31"/>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09" name="Google Shape;2109;p31"/>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0" name="Google Shape;2110;p31"/>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1" name="Google Shape;2111;p31"/>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2" name="Google Shape;2112;p31"/>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3" name="Google Shape;2113;p31"/>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4" name="Google Shape;2114;p31"/>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5" name="Google Shape;2115;p31"/>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6" name="Google Shape;2116;p31"/>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7" name="Google Shape;2117;p31"/>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8" name="Google Shape;2118;p31"/>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19" name="Google Shape;2119;p31"/>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0" name="Google Shape;2120;p31"/>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1" name="Google Shape;2121;p31"/>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2" name="Google Shape;2122;p31"/>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3" name="Google Shape;2123;p31"/>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4" name="Google Shape;2124;p31"/>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5" name="Google Shape;2125;p31"/>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6" name="Google Shape;2126;p31"/>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7" name="Google Shape;2127;p31"/>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8" name="Google Shape;2128;p31"/>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29" name="Google Shape;2129;p31"/>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30" name="Google Shape;2130;p31"/>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31" name="Google Shape;2131;p31"/>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32" name="Google Shape;2132;p31"/>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33" name="Google Shape;2133;p31"/>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34" name="Google Shape;2134;p31"/>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35" name="Google Shape;2135;p31"/>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36" name="Google Shape;2136;p31"/>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37" name="Google Shape;2137;p31"/>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38" name="Google Shape;2138;p31"/>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39" name="Google Shape;2139;p31"/>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0" name="Google Shape;2140;p31"/>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1" name="Google Shape;2141;p31"/>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2" name="Google Shape;2142;p31"/>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3" name="Google Shape;2143;p31"/>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4" name="Google Shape;2144;p31"/>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5" name="Google Shape;2145;p31"/>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6" name="Google Shape;2146;p31"/>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7" name="Google Shape;2147;p31"/>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8" name="Google Shape;2148;p31"/>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49" name="Google Shape;2149;p31"/>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50" name="Google Shape;2150;p31"/>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51" name="Google Shape;2151;p31"/>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52" name="Google Shape;2152;p31"/>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153" name="Google Shape;2153;p31"/>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154" name="Google Shape;2154;p31"/>
          <p:cNvGrpSpPr/>
          <p:nvPr/>
        </p:nvGrpSpPr>
        <p:grpSpPr>
          <a:xfrm>
            <a:off x="701025" y="539400"/>
            <a:ext cx="7731300" cy="4064700"/>
            <a:chOff x="701025" y="539400"/>
            <a:chExt cx="7731300" cy="4064700"/>
          </a:xfrm>
        </p:grpSpPr>
        <p:sp>
          <p:nvSpPr>
            <p:cNvPr id="2155" name="Google Shape;2155;p31"/>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56" name="Google Shape;2156;p31"/>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157" name="Google Shape;2157;p31"/>
            <p:cNvGrpSpPr/>
            <p:nvPr/>
          </p:nvGrpSpPr>
          <p:grpSpPr>
            <a:xfrm>
              <a:off x="941925" y="763050"/>
              <a:ext cx="716485" cy="147300"/>
              <a:chOff x="7468650" y="676950"/>
              <a:chExt cx="716485" cy="147300"/>
            </a:xfrm>
          </p:grpSpPr>
          <p:sp>
            <p:nvSpPr>
              <p:cNvPr id="2158" name="Google Shape;2158;p31"/>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31"/>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31"/>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61" name="Google Shape;2161;p31"/>
          <p:cNvSpPr/>
          <p:nvPr/>
        </p:nvSpPr>
        <p:spPr>
          <a:xfrm>
            <a:off x="7869822" y="498286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31"/>
          <p:cNvSpPr/>
          <p:nvPr/>
        </p:nvSpPr>
        <p:spPr>
          <a:xfrm>
            <a:off x="-352547" y="75542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31"/>
          <p:cNvSpPr/>
          <p:nvPr/>
        </p:nvSpPr>
        <p:spPr>
          <a:xfrm>
            <a:off x="1281525" y="-366275"/>
            <a:ext cx="678000" cy="6780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31"/>
          <p:cNvSpPr/>
          <p:nvPr/>
        </p:nvSpPr>
        <p:spPr>
          <a:xfrm>
            <a:off x="1959522" y="220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31"/>
          <p:cNvSpPr/>
          <p:nvPr/>
        </p:nvSpPr>
        <p:spPr>
          <a:xfrm>
            <a:off x="6448975" y="-138275"/>
            <a:ext cx="492600" cy="4926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31"/>
          <p:cNvSpPr/>
          <p:nvPr/>
        </p:nvSpPr>
        <p:spPr>
          <a:xfrm>
            <a:off x="8604575" y="6181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31"/>
          <p:cNvSpPr/>
          <p:nvPr/>
        </p:nvSpPr>
        <p:spPr>
          <a:xfrm>
            <a:off x="8469675" y="-2100"/>
            <a:ext cx="492600" cy="4926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31"/>
          <p:cNvSpPr/>
          <p:nvPr/>
        </p:nvSpPr>
        <p:spPr>
          <a:xfrm>
            <a:off x="8083122" y="22021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31"/>
          <p:cNvSpPr/>
          <p:nvPr/>
        </p:nvSpPr>
        <p:spPr>
          <a:xfrm rot="-5400000">
            <a:off x="8192625" y="4754648"/>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31"/>
          <p:cNvSpPr/>
          <p:nvPr/>
        </p:nvSpPr>
        <p:spPr>
          <a:xfrm rot="-5400000">
            <a:off x="7915825" y="505272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31"/>
          <p:cNvSpPr/>
          <p:nvPr/>
        </p:nvSpPr>
        <p:spPr>
          <a:xfrm>
            <a:off x="251172" y="16109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31"/>
          <p:cNvSpPr/>
          <p:nvPr/>
        </p:nvSpPr>
        <p:spPr>
          <a:xfrm>
            <a:off x="479772" y="183958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31"/>
          <p:cNvSpPr/>
          <p:nvPr/>
        </p:nvSpPr>
        <p:spPr>
          <a:xfrm>
            <a:off x="-106697" y="4185538"/>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31"/>
          <p:cNvSpPr/>
          <p:nvPr/>
        </p:nvSpPr>
        <p:spPr>
          <a:xfrm>
            <a:off x="479772" y="472103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31"/>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5">
  <p:cSld name="TITLE_ONLY_1_1_1_1_1">
    <p:spTree>
      <p:nvGrpSpPr>
        <p:cNvPr id="1" name="Shape 2176"/>
        <p:cNvGrpSpPr/>
        <p:nvPr/>
      </p:nvGrpSpPr>
      <p:grpSpPr>
        <a:xfrm>
          <a:off x="0" y="0"/>
          <a:ext cx="0" cy="0"/>
          <a:chOff x="0" y="0"/>
          <a:chExt cx="0" cy="0"/>
        </a:xfrm>
      </p:grpSpPr>
      <p:grpSp>
        <p:nvGrpSpPr>
          <p:cNvPr id="2177" name="Google Shape;2177;p32"/>
          <p:cNvGrpSpPr/>
          <p:nvPr/>
        </p:nvGrpSpPr>
        <p:grpSpPr>
          <a:xfrm>
            <a:off x="-100" y="-2100"/>
            <a:ext cx="9144129" cy="5149800"/>
            <a:chOff x="-100" y="-2100"/>
            <a:chExt cx="9144129" cy="5149800"/>
          </a:xfrm>
        </p:grpSpPr>
        <p:cxnSp>
          <p:nvCxnSpPr>
            <p:cNvPr id="2178" name="Google Shape;2178;p32"/>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79" name="Google Shape;2179;p32"/>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0" name="Google Shape;2180;p32"/>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1" name="Google Shape;2181;p32"/>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2" name="Google Shape;2182;p32"/>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3" name="Google Shape;2183;p32"/>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4" name="Google Shape;2184;p32"/>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5" name="Google Shape;2185;p32"/>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6" name="Google Shape;2186;p32"/>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7" name="Google Shape;2187;p32"/>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8" name="Google Shape;2188;p32"/>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89" name="Google Shape;2189;p32"/>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0" name="Google Shape;2190;p32"/>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1" name="Google Shape;2191;p32"/>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2" name="Google Shape;2192;p32"/>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3" name="Google Shape;2193;p32"/>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4" name="Google Shape;2194;p32"/>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5" name="Google Shape;2195;p32"/>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6" name="Google Shape;2196;p32"/>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7" name="Google Shape;2197;p32"/>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8" name="Google Shape;2198;p32"/>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199" name="Google Shape;2199;p32"/>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0" name="Google Shape;2200;p32"/>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1" name="Google Shape;2201;p32"/>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2" name="Google Shape;2202;p32"/>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3" name="Google Shape;2203;p32"/>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4" name="Google Shape;2204;p32"/>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5" name="Google Shape;2205;p32"/>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6" name="Google Shape;2206;p32"/>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7" name="Google Shape;2207;p32"/>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8" name="Google Shape;2208;p32"/>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09" name="Google Shape;2209;p32"/>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10" name="Google Shape;2210;p32"/>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11" name="Google Shape;2211;p32"/>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12" name="Google Shape;2212;p32"/>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13" name="Google Shape;2213;p32"/>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14" name="Google Shape;2214;p32"/>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15" name="Google Shape;2215;p32"/>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16" name="Google Shape;2216;p32"/>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17" name="Google Shape;2217;p32"/>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18" name="Google Shape;2218;p32"/>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19" name="Google Shape;2219;p32"/>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0" name="Google Shape;2220;p32"/>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1" name="Google Shape;2221;p32"/>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2" name="Google Shape;2222;p32"/>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3" name="Google Shape;2223;p32"/>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4" name="Google Shape;2224;p32"/>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5" name="Google Shape;2225;p32"/>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6" name="Google Shape;2226;p32"/>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7" name="Google Shape;2227;p32"/>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8" name="Google Shape;2228;p32"/>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29" name="Google Shape;2229;p32"/>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30" name="Google Shape;2230;p32"/>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31" name="Google Shape;2231;p32"/>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32" name="Google Shape;2232;p32"/>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233" name="Google Shape;2233;p32"/>
          <p:cNvGrpSpPr/>
          <p:nvPr/>
        </p:nvGrpSpPr>
        <p:grpSpPr>
          <a:xfrm>
            <a:off x="701025" y="539400"/>
            <a:ext cx="7731300" cy="4064700"/>
            <a:chOff x="701025" y="539400"/>
            <a:chExt cx="7731300" cy="4064700"/>
          </a:xfrm>
        </p:grpSpPr>
        <p:sp>
          <p:nvSpPr>
            <p:cNvPr id="2234" name="Google Shape;2234;p32"/>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235" name="Google Shape;2235;p32"/>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236" name="Google Shape;2236;p32"/>
            <p:cNvGrpSpPr/>
            <p:nvPr/>
          </p:nvGrpSpPr>
          <p:grpSpPr>
            <a:xfrm>
              <a:off x="941925" y="763050"/>
              <a:ext cx="716485" cy="147300"/>
              <a:chOff x="7468650" y="676950"/>
              <a:chExt cx="716485" cy="147300"/>
            </a:xfrm>
          </p:grpSpPr>
          <p:sp>
            <p:nvSpPr>
              <p:cNvPr id="2237" name="Google Shape;2237;p32"/>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32"/>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32"/>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40" name="Google Shape;2240;p32"/>
          <p:cNvSpPr/>
          <p:nvPr/>
        </p:nvSpPr>
        <p:spPr>
          <a:xfrm>
            <a:off x="8385147" y="496756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32"/>
          <p:cNvSpPr/>
          <p:nvPr/>
        </p:nvSpPr>
        <p:spPr>
          <a:xfrm>
            <a:off x="8696078" y="417432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32"/>
          <p:cNvSpPr/>
          <p:nvPr/>
        </p:nvSpPr>
        <p:spPr>
          <a:xfrm>
            <a:off x="1175025" y="4810075"/>
            <a:ext cx="678000" cy="6780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32"/>
          <p:cNvSpPr/>
          <p:nvPr/>
        </p:nvSpPr>
        <p:spPr>
          <a:xfrm>
            <a:off x="6448975" y="-138275"/>
            <a:ext cx="492600" cy="4926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32"/>
          <p:cNvSpPr/>
          <p:nvPr/>
        </p:nvSpPr>
        <p:spPr>
          <a:xfrm>
            <a:off x="8604575" y="11328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32"/>
          <p:cNvSpPr/>
          <p:nvPr/>
        </p:nvSpPr>
        <p:spPr>
          <a:xfrm>
            <a:off x="155825" y="4483625"/>
            <a:ext cx="492600" cy="4926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32"/>
          <p:cNvSpPr/>
          <p:nvPr/>
        </p:nvSpPr>
        <p:spPr>
          <a:xfrm>
            <a:off x="8083122" y="22021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32"/>
          <p:cNvSpPr/>
          <p:nvPr/>
        </p:nvSpPr>
        <p:spPr>
          <a:xfrm>
            <a:off x="-403263" y="16787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32"/>
          <p:cNvSpPr/>
          <p:nvPr/>
        </p:nvSpPr>
        <p:spPr>
          <a:xfrm>
            <a:off x="232172" y="553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32"/>
          <p:cNvSpPr/>
          <p:nvPr/>
        </p:nvSpPr>
        <p:spPr>
          <a:xfrm>
            <a:off x="667347" y="498286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32"/>
          <p:cNvSpPr/>
          <p:nvPr/>
        </p:nvSpPr>
        <p:spPr>
          <a:xfrm flipH="1">
            <a:off x="8604578" y="17713"/>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32"/>
          <p:cNvSpPr/>
          <p:nvPr/>
        </p:nvSpPr>
        <p:spPr>
          <a:xfrm flipH="1">
            <a:off x="8604582" y="553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32"/>
          <p:cNvSpPr/>
          <p:nvPr/>
        </p:nvSpPr>
        <p:spPr>
          <a:xfrm>
            <a:off x="8696075" y="3623000"/>
            <a:ext cx="330600" cy="330600"/>
          </a:xfrm>
          <a:prstGeom prst="ellipse">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32"/>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only 6">
  <p:cSld name="TITLE_ONLY_1_1_1_1_1_1">
    <p:spTree>
      <p:nvGrpSpPr>
        <p:cNvPr id="1" name="Shape 2254"/>
        <p:cNvGrpSpPr/>
        <p:nvPr/>
      </p:nvGrpSpPr>
      <p:grpSpPr>
        <a:xfrm>
          <a:off x="0" y="0"/>
          <a:ext cx="0" cy="0"/>
          <a:chOff x="0" y="0"/>
          <a:chExt cx="0" cy="0"/>
        </a:xfrm>
      </p:grpSpPr>
      <p:grpSp>
        <p:nvGrpSpPr>
          <p:cNvPr id="2255" name="Google Shape;2255;p33"/>
          <p:cNvGrpSpPr/>
          <p:nvPr/>
        </p:nvGrpSpPr>
        <p:grpSpPr>
          <a:xfrm>
            <a:off x="-100" y="-2100"/>
            <a:ext cx="9144129" cy="5149800"/>
            <a:chOff x="-100" y="-2100"/>
            <a:chExt cx="9144129" cy="5149800"/>
          </a:xfrm>
        </p:grpSpPr>
        <p:cxnSp>
          <p:nvCxnSpPr>
            <p:cNvPr id="2256" name="Google Shape;2256;p33"/>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57" name="Google Shape;2257;p33"/>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58" name="Google Shape;2258;p33"/>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59" name="Google Shape;2259;p33"/>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0" name="Google Shape;2260;p33"/>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1" name="Google Shape;2261;p33"/>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2" name="Google Shape;2262;p33"/>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3" name="Google Shape;2263;p33"/>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4" name="Google Shape;2264;p33"/>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5" name="Google Shape;2265;p33"/>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6" name="Google Shape;2266;p33"/>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7" name="Google Shape;2267;p33"/>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8" name="Google Shape;2268;p33"/>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69" name="Google Shape;2269;p33"/>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0" name="Google Shape;2270;p33"/>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1" name="Google Shape;2271;p33"/>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2" name="Google Shape;2272;p33"/>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3" name="Google Shape;2273;p33"/>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4" name="Google Shape;2274;p33"/>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5" name="Google Shape;2275;p33"/>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6" name="Google Shape;2276;p33"/>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7" name="Google Shape;2277;p33"/>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8" name="Google Shape;2278;p33"/>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79" name="Google Shape;2279;p33"/>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0" name="Google Shape;2280;p33"/>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1" name="Google Shape;2281;p33"/>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2" name="Google Shape;2282;p33"/>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3" name="Google Shape;2283;p33"/>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4" name="Google Shape;2284;p33"/>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5" name="Google Shape;2285;p33"/>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6" name="Google Shape;2286;p33"/>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7" name="Google Shape;2287;p33"/>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8" name="Google Shape;2288;p33"/>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89" name="Google Shape;2289;p33"/>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90" name="Google Shape;2290;p33"/>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91" name="Google Shape;2291;p33"/>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292" name="Google Shape;2292;p33"/>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3" name="Google Shape;2293;p33"/>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4" name="Google Shape;2294;p33"/>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5" name="Google Shape;2295;p33"/>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6" name="Google Shape;2296;p33"/>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7" name="Google Shape;2297;p33"/>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8" name="Google Shape;2298;p33"/>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299" name="Google Shape;2299;p33"/>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0" name="Google Shape;2300;p33"/>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1" name="Google Shape;2301;p33"/>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2" name="Google Shape;2302;p33"/>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3" name="Google Shape;2303;p33"/>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4" name="Google Shape;2304;p33"/>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5" name="Google Shape;2305;p33"/>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6" name="Google Shape;2306;p33"/>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7" name="Google Shape;2307;p33"/>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8" name="Google Shape;2308;p33"/>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09" name="Google Shape;2309;p33"/>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10" name="Google Shape;2310;p33"/>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311" name="Google Shape;2311;p33"/>
          <p:cNvGrpSpPr/>
          <p:nvPr/>
        </p:nvGrpSpPr>
        <p:grpSpPr>
          <a:xfrm>
            <a:off x="701025" y="539400"/>
            <a:ext cx="7731300" cy="4064700"/>
            <a:chOff x="701025" y="539400"/>
            <a:chExt cx="7731300" cy="4064700"/>
          </a:xfrm>
        </p:grpSpPr>
        <p:sp>
          <p:nvSpPr>
            <p:cNvPr id="2312" name="Google Shape;2312;p33"/>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313" name="Google Shape;2313;p33"/>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314" name="Google Shape;2314;p33"/>
            <p:cNvGrpSpPr/>
            <p:nvPr/>
          </p:nvGrpSpPr>
          <p:grpSpPr>
            <a:xfrm>
              <a:off x="941925" y="763050"/>
              <a:ext cx="716485" cy="147300"/>
              <a:chOff x="7468650" y="676950"/>
              <a:chExt cx="716485" cy="147300"/>
            </a:xfrm>
          </p:grpSpPr>
          <p:sp>
            <p:nvSpPr>
              <p:cNvPr id="2315" name="Google Shape;2315;p33"/>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6" name="Google Shape;2316;p33"/>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7" name="Google Shape;2317;p33"/>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18" name="Google Shape;2318;p33"/>
          <p:cNvSpPr/>
          <p:nvPr/>
        </p:nvSpPr>
        <p:spPr>
          <a:xfrm>
            <a:off x="126100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9" name="Google Shape;2319;p33"/>
          <p:cNvSpPr/>
          <p:nvPr/>
        </p:nvSpPr>
        <p:spPr>
          <a:xfrm>
            <a:off x="-348525" y="3958300"/>
            <a:ext cx="630000" cy="6300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0" name="Google Shape;2320;p33"/>
          <p:cNvSpPr/>
          <p:nvPr/>
        </p:nvSpPr>
        <p:spPr>
          <a:xfrm>
            <a:off x="8131262" y="47620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1" name="Google Shape;2321;p33"/>
          <p:cNvSpPr/>
          <p:nvPr/>
        </p:nvSpPr>
        <p:spPr>
          <a:xfrm>
            <a:off x="8550713" y="318975"/>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2" name="Google Shape;2322;p33"/>
          <p:cNvSpPr/>
          <p:nvPr/>
        </p:nvSpPr>
        <p:spPr>
          <a:xfrm>
            <a:off x="454122" y="5618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3" name="Google Shape;2323;p33"/>
          <p:cNvSpPr/>
          <p:nvPr/>
        </p:nvSpPr>
        <p:spPr>
          <a:xfrm>
            <a:off x="8822400" y="4250871"/>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4" name="Google Shape;2324;p33"/>
          <p:cNvSpPr/>
          <p:nvPr/>
        </p:nvSpPr>
        <p:spPr>
          <a:xfrm>
            <a:off x="8898600" y="-156975"/>
            <a:ext cx="490200" cy="490200"/>
          </a:xfrm>
          <a:prstGeom prst="ellipse">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5" name="Google Shape;2325;p33"/>
          <p:cNvSpPr/>
          <p:nvPr/>
        </p:nvSpPr>
        <p:spPr>
          <a:xfrm>
            <a:off x="8646022" y="415937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6" name="Google Shape;2326;p33"/>
          <p:cNvSpPr/>
          <p:nvPr/>
        </p:nvSpPr>
        <p:spPr>
          <a:xfrm>
            <a:off x="-102785" y="-15697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7" name="Google Shape;2327;p33"/>
          <p:cNvSpPr/>
          <p:nvPr/>
        </p:nvSpPr>
        <p:spPr>
          <a:xfrm>
            <a:off x="185976" y="4593725"/>
            <a:ext cx="415833" cy="416393"/>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8" name="Google Shape;2328;p33"/>
          <p:cNvSpPr/>
          <p:nvPr/>
        </p:nvSpPr>
        <p:spPr>
          <a:xfrm>
            <a:off x="713097" y="4918625"/>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9" name="Google Shape;2329;p33"/>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only 7">
  <p:cSld name="TITLE_ONLY_1_1_1_1_1_1_1">
    <p:spTree>
      <p:nvGrpSpPr>
        <p:cNvPr id="1" name="Shape 2330"/>
        <p:cNvGrpSpPr/>
        <p:nvPr/>
      </p:nvGrpSpPr>
      <p:grpSpPr>
        <a:xfrm>
          <a:off x="0" y="0"/>
          <a:ext cx="0" cy="0"/>
          <a:chOff x="0" y="0"/>
          <a:chExt cx="0" cy="0"/>
        </a:xfrm>
      </p:grpSpPr>
      <p:grpSp>
        <p:nvGrpSpPr>
          <p:cNvPr id="2331" name="Google Shape;2331;p34"/>
          <p:cNvGrpSpPr/>
          <p:nvPr/>
        </p:nvGrpSpPr>
        <p:grpSpPr>
          <a:xfrm>
            <a:off x="-100" y="-2100"/>
            <a:ext cx="9144129" cy="5149800"/>
            <a:chOff x="-100" y="-2100"/>
            <a:chExt cx="9144129" cy="5149800"/>
          </a:xfrm>
        </p:grpSpPr>
        <p:cxnSp>
          <p:nvCxnSpPr>
            <p:cNvPr id="2332" name="Google Shape;2332;p34"/>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3" name="Google Shape;2333;p34"/>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4" name="Google Shape;2334;p34"/>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5" name="Google Shape;2335;p34"/>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6" name="Google Shape;2336;p34"/>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7" name="Google Shape;2337;p34"/>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8" name="Google Shape;2338;p34"/>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39" name="Google Shape;2339;p34"/>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0" name="Google Shape;2340;p34"/>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1" name="Google Shape;2341;p34"/>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2" name="Google Shape;2342;p34"/>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3" name="Google Shape;2343;p34"/>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4" name="Google Shape;2344;p34"/>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5" name="Google Shape;2345;p34"/>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6" name="Google Shape;2346;p34"/>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7" name="Google Shape;2347;p34"/>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8" name="Google Shape;2348;p34"/>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49" name="Google Shape;2349;p34"/>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0" name="Google Shape;2350;p34"/>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1" name="Google Shape;2351;p34"/>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2" name="Google Shape;2352;p34"/>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3" name="Google Shape;2353;p34"/>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4" name="Google Shape;2354;p34"/>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5" name="Google Shape;2355;p34"/>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6" name="Google Shape;2356;p34"/>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7" name="Google Shape;2357;p34"/>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8" name="Google Shape;2358;p34"/>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59" name="Google Shape;2359;p34"/>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0" name="Google Shape;2360;p34"/>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1" name="Google Shape;2361;p34"/>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2" name="Google Shape;2362;p34"/>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3" name="Google Shape;2363;p34"/>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4" name="Google Shape;2364;p34"/>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5" name="Google Shape;2365;p34"/>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6" name="Google Shape;2366;p34"/>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7" name="Google Shape;2367;p34"/>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368" name="Google Shape;2368;p34"/>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69" name="Google Shape;2369;p34"/>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0" name="Google Shape;2370;p34"/>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1" name="Google Shape;2371;p34"/>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2" name="Google Shape;2372;p34"/>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3" name="Google Shape;2373;p34"/>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4" name="Google Shape;2374;p34"/>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5" name="Google Shape;2375;p34"/>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6" name="Google Shape;2376;p34"/>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7" name="Google Shape;2377;p34"/>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8" name="Google Shape;2378;p34"/>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79" name="Google Shape;2379;p34"/>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0" name="Google Shape;2380;p34"/>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1" name="Google Shape;2381;p34"/>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2" name="Google Shape;2382;p34"/>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3" name="Google Shape;2383;p34"/>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4" name="Google Shape;2384;p34"/>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5" name="Google Shape;2385;p34"/>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386" name="Google Shape;2386;p34"/>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387" name="Google Shape;2387;p34"/>
          <p:cNvGrpSpPr/>
          <p:nvPr/>
        </p:nvGrpSpPr>
        <p:grpSpPr>
          <a:xfrm>
            <a:off x="701025" y="539400"/>
            <a:ext cx="7731300" cy="4064700"/>
            <a:chOff x="701025" y="539400"/>
            <a:chExt cx="7731300" cy="4064700"/>
          </a:xfrm>
        </p:grpSpPr>
        <p:sp>
          <p:nvSpPr>
            <p:cNvPr id="2388" name="Google Shape;2388;p34"/>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389" name="Google Shape;2389;p34"/>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390" name="Google Shape;2390;p34"/>
            <p:cNvGrpSpPr/>
            <p:nvPr/>
          </p:nvGrpSpPr>
          <p:grpSpPr>
            <a:xfrm>
              <a:off x="941925" y="763050"/>
              <a:ext cx="716485" cy="147300"/>
              <a:chOff x="7468650" y="676950"/>
              <a:chExt cx="716485" cy="147300"/>
            </a:xfrm>
          </p:grpSpPr>
          <p:sp>
            <p:nvSpPr>
              <p:cNvPr id="2391" name="Google Shape;2391;p34"/>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34"/>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3" name="Google Shape;2393;p34"/>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94" name="Google Shape;2394;p34"/>
          <p:cNvSpPr/>
          <p:nvPr/>
        </p:nvSpPr>
        <p:spPr>
          <a:xfrm>
            <a:off x="575204" y="-516225"/>
            <a:ext cx="911400" cy="911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34"/>
          <p:cNvSpPr/>
          <p:nvPr/>
        </p:nvSpPr>
        <p:spPr>
          <a:xfrm>
            <a:off x="-67710" y="425087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34"/>
          <p:cNvSpPr/>
          <p:nvPr/>
        </p:nvSpPr>
        <p:spPr>
          <a:xfrm>
            <a:off x="-312975" y="633775"/>
            <a:ext cx="630000" cy="6300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34"/>
          <p:cNvSpPr/>
          <p:nvPr/>
        </p:nvSpPr>
        <p:spPr>
          <a:xfrm>
            <a:off x="8131262" y="1062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34"/>
          <p:cNvSpPr/>
          <p:nvPr/>
        </p:nvSpPr>
        <p:spPr>
          <a:xfrm>
            <a:off x="505200" y="4666197"/>
            <a:ext cx="415800" cy="4158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34"/>
          <p:cNvSpPr/>
          <p:nvPr/>
        </p:nvSpPr>
        <p:spPr>
          <a:xfrm>
            <a:off x="8693063" y="539400"/>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34"/>
          <p:cNvSpPr/>
          <p:nvPr/>
        </p:nvSpPr>
        <p:spPr>
          <a:xfrm>
            <a:off x="225522" y="3332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34"/>
          <p:cNvSpPr/>
          <p:nvPr/>
        </p:nvSpPr>
        <p:spPr>
          <a:xfrm>
            <a:off x="8598300" y="4478271"/>
            <a:ext cx="224100" cy="2241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34"/>
          <p:cNvSpPr/>
          <p:nvPr/>
        </p:nvSpPr>
        <p:spPr>
          <a:xfrm>
            <a:off x="8758850" y="4789950"/>
            <a:ext cx="490200" cy="490200"/>
          </a:xfrm>
          <a:prstGeom prst="ellipse">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34"/>
          <p:cNvSpPr/>
          <p:nvPr/>
        </p:nvSpPr>
        <p:spPr>
          <a:xfrm>
            <a:off x="8339397" y="4929750"/>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34"/>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only 8">
  <p:cSld name="TITLE_ONLY_1_1_1_1_1_1_1_1_1">
    <p:spTree>
      <p:nvGrpSpPr>
        <p:cNvPr id="1" name="Shape 2405"/>
        <p:cNvGrpSpPr/>
        <p:nvPr/>
      </p:nvGrpSpPr>
      <p:grpSpPr>
        <a:xfrm>
          <a:off x="0" y="0"/>
          <a:ext cx="0" cy="0"/>
          <a:chOff x="0" y="0"/>
          <a:chExt cx="0" cy="0"/>
        </a:xfrm>
      </p:grpSpPr>
      <p:grpSp>
        <p:nvGrpSpPr>
          <p:cNvPr id="2406" name="Google Shape;2406;p35"/>
          <p:cNvGrpSpPr/>
          <p:nvPr/>
        </p:nvGrpSpPr>
        <p:grpSpPr>
          <a:xfrm>
            <a:off x="-100" y="-2100"/>
            <a:ext cx="9144129" cy="5149800"/>
            <a:chOff x="-100" y="-2100"/>
            <a:chExt cx="9144129" cy="5149800"/>
          </a:xfrm>
        </p:grpSpPr>
        <p:cxnSp>
          <p:nvCxnSpPr>
            <p:cNvPr id="2407" name="Google Shape;2407;p35"/>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08" name="Google Shape;2408;p35"/>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09" name="Google Shape;2409;p35"/>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0" name="Google Shape;2410;p35"/>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1" name="Google Shape;2411;p35"/>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2" name="Google Shape;2412;p35"/>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3" name="Google Shape;2413;p35"/>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4" name="Google Shape;2414;p35"/>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5" name="Google Shape;2415;p35"/>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6" name="Google Shape;2416;p35"/>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7" name="Google Shape;2417;p35"/>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8" name="Google Shape;2418;p35"/>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19" name="Google Shape;2419;p35"/>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0" name="Google Shape;2420;p35"/>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1" name="Google Shape;2421;p35"/>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2" name="Google Shape;2422;p35"/>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3" name="Google Shape;2423;p35"/>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4" name="Google Shape;2424;p35"/>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5" name="Google Shape;2425;p35"/>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6" name="Google Shape;2426;p35"/>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7" name="Google Shape;2427;p35"/>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8" name="Google Shape;2428;p35"/>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29" name="Google Shape;2429;p35"/>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0" name="Google Shape;2430;p35"/>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1" name="Google Shape;2431;p35"/>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2" name="Google Shape;2432;p35"/>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3" name="Google Shape;2433;p35"/>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4" name="Google Shape;2434;p35"/>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5" name="Google Shape;2435;p35"/>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6" name="Google Shape;2436;p35"/>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7" name="Google Shape;2437;p35"/>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8" name="Google Shape;2438;p35"/>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39" name="Google Shape;2439;p35"/>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40" name="Google Shape;2440;p35"/>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41" name="Google Shape;2441;p35"/>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42" name="Google Shape;2442;p35"/>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43" name="Google Shape;2443;p35"/>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44" name="Google Shape;2444;p35"/>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45" name="Google Shape;2445;p35"/>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46" name="Google Shape;2446;p35"/>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47" name="Google Shape;2447;p35"/>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48" name="Google Shape;2448;p35"/>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49" name="Google Shape;2449;p35"/>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0" name="Google Shape;2450;p35"/>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1" name="Google Shape;2451;p35"/>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2" name="Google Shape;2452;p35"/>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3" name="Google Shape;2453;p35"/>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4" name="Google Shape;2454;p35"/>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5" name="Google Shape;2455;p35"/>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6" name="Google Shape;2456;p35"/>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7" name="Google Shape;2457;p35"/>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8" name="Google Shape;2458;p35"/>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59" name="Google Shape;2459;p35"/>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60" name="Google Shape;2460;p35"/>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461" name="Google Shape;2461;p35"/>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462" name="Google Shape;2462;p35"/>
          <p:cNvGrpSpPr/>
          <p:nvPr/>
        </p:nvGrpSpPr>
        <p:grpSpPr>
          <a:xfrm>
            <a:off x="701025" y="539400"/>
            <a:ext cx="7731300" cy="4064700"/>
            <a:chOff x="701025" y="539400"/>
            <a:chExt cx="7731300" cy="4064700"/>
          </a:xfrm>
        </p:grpSpPr>
        <p:sp>
          <p:nvSpPr>
            <p:cNvPr id="2463" name="Google Shape;2463;p35"/>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464" name="Google Shape;2464;p35"/>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465" name="Google Shape;2465;p35"/>
            <p:cNvGrpSpPr/>
            <p:nvPr/>
          </p:nvGrpSpPr>
          <p:grpSpPr>
            <a:xfrm>
              <a:off x="941925" y="763050"/>
              <a:ext cx="716485" cy="147300"/>
              <a:chOff x="7468650" y="676950"/>
              <a:chExt cx="716485" cy="147300"/>
            </a:xfrm>
          </p:grpSpPr>
          <p:sp>
            <p:nvSpPr>
              <p:cNvPr id="2466" name="Google Shape;2466;p35"/>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35"/>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35"/>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469" name="Google Shape;2469;p35"/>
          <p:cNvSpPr/>
          <p:nvPr/>
        </p:nvSpPr>
        <p:spPr>
          <a:xfrm>
            <a:off x="535047" y="123600"/>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35"/>
          <p:cNvSpPr/>
          <p:nvPr/>
        </p:nvSpPr>
        <p:spPr>
          <a:xfrm rot="-5400000">
            <a:off x="7985743" y="-70513"/>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35"/>
          <p:cNvSpPr/>
          <p:nvPr/>
        </p:nvSpPr>
        <p:spPr>
          <a:xfrm rot="-5400000">
            <a:off x="8294101" y="-282107"/>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35"/>
          <p:cNvSpPr/>
          <p:nvPr/>
        </p:nvSpPr>
        <p:spPr>
          <a:xfrm flipH="1">
            <a:off x="-99415" y="-62875"/>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35"/>
          <p:cNvSpPr/>
          <p:nvPr/>
        </p:nvSpPr>
        <p:spPr>
          <a:xfrm flipH="1">
            <a:off x="410864" y="7006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35"/>
          <p:cNvSpPr/>
          <p:nvPr/>
        </p:nvSpPr>
        <p:spPr>
          <a:xfrm>
            <a:off x="8695353" y="4189375"/>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35"/>
          <p:cNvSpPr/>
          <p:nvPr/>
        </p:nvSpPr>
        <p:spPr>
          <a:xfrm rot="-5400000">
            <a:off x="-443350" y="486876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35"/>
          <p:cNvSpPr/>
          <p:nvPr/>
        </p:nvSpPr>
        <p:spPr>
          <a:xfrm>
            <a:off x="466172" y="41798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35"/>
          <p:cNvSpPr/>
          <p:nvPr/>
        </p:nvSpPr>
        <p:spPr>
          <a:xfrm>
            <a:off x="8223000" y="4661800"/>
            <a:ext cx="415800" cy="415800"/>
          </a:xfrm>
          <a:prstGeom prst="star4">
            <a:avLst>
              <a:gd name="adj" fmla="val 19794"/>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35"/>
          <p:cNvSpPr/>
          <p:nvPr/>
        </p:nvSpPr>
        <p:spPr>
          <a:xfrm>
            <a:off x="8859447" y="81846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35"/>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only 9">
  <p:cSld name="TITLE_ONLY_1_1_1_1_1_1_1_1_1_1">
    <p:spTree>
      <p:nvGrpSpPr>
        <p:cNvPr id="1" name="Shape 2480"/>
        <p:cNvGrpSpPr/>
        <p:nvPr/>
      </p:nvGrpSpPr>
      <p:grpSpPr>
        <a:xfrm>
          <a:off x="0" y="0"/>
          <a:ext cx="0" cy="0"/>
          <a:chOff x="0" y="0"/>
          <a:chExt cx="0" cy="0"/>
        </a:xfrm>
      </p:grpSpPr>
      <p:grpSp>
        <p:nvGrpSpPr>
          <p:cNvPr id="2481" name="Google Shape;2481;p36"/>
          <p:cNvGrpSpPr/>
          <p:nvPr/>
        </p:nvGrpSpPr>
        <p:grpSpPr>
          <a:xfrm>
            <a:off x="-100" y="-2100"/>
            <a:ext cx="9144129" cy="5149800"/>
            <a:chOff x="-100" y="-2100"/>
            <a:chExt cx="9144129" cy="5149800"/>
          </a:xfrm>
        </p:grpSpPr>
        <p:cxnSp>
          <p:nvCxnSpPr>
            <p:cNvPr id="2482" name="Google Shape;2482;p36"/>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3" name="Google Shape;2483;p36"/>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4" name="Google Shape;2484;p36"/>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5" name="Google Shape;2485;p36"/>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6" name="Google Shape;2486;p36"/>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7" name="Google Shape;2487;p36"/>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8" name="Google Shape;2488;p36"/>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9" name="Google Shape;2489;p36"/>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0" name="Google Shape;2490;p36"/>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1" name="Google Shape;2491;p36"/>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2" name="Google Shape;2492;p36"/>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3" name="Google Shape;2493;p36"/>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4" name="Google Shape;2494;p36"/>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5" name="Google Shape;2495;p36"/>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6" name="Google Shape;2496;p36"/>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7" name="Google Shape;2497;p36"/>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8" name="Google Shape;2498;p36"/>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9" name="Google Shape;2499;p36"/>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0" name="Google Shape;2500;p36"/>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1" name="Google Shape;2501;p36"/>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2" name="Google Shape;2502;p36"/>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3" name="Google Shape;2503;p36"/>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4" name="Google Shape;2504;p36"/>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5" name="Google Shape;2505;p36"/>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6" name="Google Shape;2506;p36"/>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7" name="Google Shape;2507;p36"/>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8" name="Google Shape;2508;p36"/>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9" name="Google Shape;2509;p36"/>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0" name="Google Shape;2510;p36"/>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1" name="Google Shape;2511;p36"/>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2" name="Google Shape;2512;p36"/>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3" name="Google Shape;2513;p36"/>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4" name="Google Shape;2514;p36"/>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5" name="Google Shape;2515;p36"/>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6" name="Google Shape;2516;p36"/>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7" name="Google Shape;2517;p36"/>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8" name="Google Shape;2518;p36"/>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19" name="Google Shape;2519;p36"/>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0" name="Google Shape;2520;p36"/>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1" name="Google Shape;2521;p36"/>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2" name="Google Shape;2522;p36"/>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3" name="Google Shape;2523;p36"/>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4" name="Google Shape;2524;p36"/>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5" name="Google Shape;2525;p36"/>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6" name="Google Shape;2526;p36"/>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7" name="Google Shape;2527;p36"/>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8" name="Google Shape;2528;p36"/>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29" name="Google Shape;2529;p36"/>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0" name="Google Shape;2530;p36"/>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1" name="Google Shape;2531;p36"/>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2" name="Google Shape;2532;p36"/>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3" name="Google Shape;2533;p36"/>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4" name="Google Shape;2534;p36"/>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5" name="Google Shape;2535;p36"/>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36" name="Google Shape;2536;p36"/>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537" name="Google Shape;2537;p36"/>
          <p:cNvGrpSpPr/>
          <p:nvPr/>
        </p:nvGrpSpPr>
        <p:grpSpPr>
          <a:xfrm>
            <a:off x="701025" y="539400"/>
            <a:ext cx="7731300" cy="4064700"/>
            <a:chOff x="701025" y="539400"/>
            <a:chExt cx="7731300" cy="4064700"/>
          </a:xfrm>
        </p:grpSpPr>
        <p:sp>
          <p:nvSpPr>
            <p:cNvPr id="2538" name="Google Shape;2538;p36"/>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539" name="Google Shape;2539;p36"/>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540" name="Google Shape;2540;p36"/>
            <p:cNvGrpSpPr/>
            <p:nvPr/>
          </p:nvGrpSpPr>
          <p:grpSpPr>
            <a:xfrm>
              <a:off x="941925" y="763050"/>
              <a:ext cx="716485" cy="147300"/>
              <a:chOff x="7468650" y="676950"/>
              <a:chExt cx="716485" cy="147300"/>
            </a:xfrm>
          </p:grpSpPr>
          <p:sp>
            <p:nvSpPr>
              <p:cNvPr id="2541" name="Google Shape;2541;p36"/>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2" name="Google Shape;2542;p36"/>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3" name="Google Shape;2543;p36"/>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44" name="Google Shape;2544;p36"/>
          <p:cNvSpPr/>
          <p:nvPr/>
        </p:nvSpPr>
        <p:spPr>
          <a:xfrm>
            <a:off x="535047" y="123600"/>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36"/>
          <p:cNvSpPr/>
          <p:nvPr/>
        </p:nvSpPr>
        <p:spPr>
          <a:xfrm>
            <a:off x="8695353" y="12360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36"/>
          <p:cNvSpPr/>
          <p:nvPr/>
        </p:nvSpPr>
        <p:spPr>
          <a:xfrm rot="-5400000">
            <a:off x="-443350" y="486876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36"/>
          <p:cNvSpPr/>
          <p:nvPr/>
        </p:nvSpPr>
        <p:spPr>
          <a:xfrm>
            <a:off x="466172" y="41798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36"/>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549" name="Google Shape;2549;p36"/>
          <p:cNvSpPr/>
          <p:nvPr/>
        </p:nvSpPr>
        <p:spPr>
          <a:xfrm>
            <a:off x="8853472" y="10159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36"/>
          <p:cNvSpPr/>
          <p:nvPr/>
        </p:nvSpPr>
        <p:spPr>
          <a:xfrm>
            <a:off x="8598537" y="43799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36"/>
          <p:cNvSpPr/>
          <p:nvPr/>
        </p:nvSpPr>
        <p:spPr>
          <a:xfrm>
            <a:off x="-91925" y="-130720"/>
            <a:ext cx="525900" cy="5259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2" name="Google Shape;2552;p36"/>
          <p:cNvSpPr/>
          <p:nvPr/>
        </p:nvSpPr>
        <p:spPr>
          <a:xfrm>
            <a:off x="123626" y="1054215"/>
            <a:ext cx="94800" cy="948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36"/>
          <p:cNvSpPr/>
          <p:nvPr/>
        </p:nvSpPr>
        <p:spPr>
          <a:xfrm>
            <a:off x="253700" y="646671"/>
            <a:ext cx="224100" cy="2241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36"/>
          <p:cNvSpPr/>
          <p:nvPr/>
        </p:nvSpPr>
        <p:spPr>
          <a:xfrm>
            <a:off x="8374150" y="4637938"/>
            <a:ext cx="415800" cy="4158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only 10">
  <p:cSld name="TITLE_ONLY_1_1_1_1_1_1_1_1_1_1_1">
    <p:spTree>
      <p:nvGrpSpPr>
        <p:cNvPr id="1" name="Shape 2555"/>
        <p:cNvGrpSpPr/>
        <p:nvPr/>
      </p:nvGrpSpPr>
      <p:grpSpPr>
        <a:xfrm>
          <a:off x="0" y="0"/>
          <a:ext cx="0" cy="0"/>
          <a:chOff x="0" y="0"/>
          <a:chExt cx="0" cy="0"/>
        </a:xfrm>
      </p:grpSpPr>
      <p:grpSp>
        <p:nvGrpSpPr>
          <p:cNvPr id="2556" name="Google Shape;2556;p37"/>
          <p:cNvGrpSpPr/>
          <p:nvPr/>
        </p:nvGrpSpPr>
        <p:grpSpPr>
          <a:xfrm>
            <a:off x="-100" y="-2100"/>
            <a:ext cx="9144129" cy="5149800"/>
            <a:chOff x="-100" y="-2100"/>
            <a:chExt cx="9144129" cy="5149800"/>
          </a:xfrm>
        </p:grpSpPr>
        <p:cxnSp>
          <p:nvCxnSpPr>
            <p:cNvPr id="2557" name="Google Shape;2557;p37"/>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58" name="Google Shape;2558;p37"/>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59" name="Google Shape;2559;p37"/>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0" name="Google Shape;2560;p37"/>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1" name="Google Shape;2561;p37"/>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2" name="Google Shape;2562;p37"/>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3" name="Google Shape;2563;p37"/>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4" name="Google Shape;2564;p37"/>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5" name="Google Shape;2565;p37"/>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6" name="Google Shape;2566;p37"/>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7" name="Google Shape;2567;p37"/>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8" name="Google Shape;2568;p37"/>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9" name="Google Shape;2569;p37"/>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0" name="Google Shape;2570;p37"/>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1" name="Google Shape;2571;p37"/>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2" name="Google Shape;2572;p37"/>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3" name="Google Shape;2573;p37"/>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4" name="Google Shape;2574;p37"/>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5" name="Google Shape;2575;p37"/>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6" name="Google Shape;2576;p37"/>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7" name="Google Shape;2577;p37"/>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8" name="Google Shape;2578;p37"/>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9" name="Google Shape;2579;p37"/>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0" name="Google Shape;2580;p37"/>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1" name="Google Shape;2581;p37"/>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2" name="Google Shape;2582;p37"/>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3" name="Google Shape;2583;p37"/>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4" name="Google Shape;2584;p37"/>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5" name="Google Shape;2585;p37"/>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6" name="Google Shape;2586;p37"/>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7" name="Google Shape;2587;p37"/>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8" name="Google Shape;2588;p37"/>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9" name="Google Shape;2589;p37"/>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90" name="Google Shape;2590;p37"/>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91" name="Google Shape;2591;p37"/>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92" name="Google Shape;2592;p37"/>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93" name="Google Shape;2593;p37"/>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94" name="Google Shape;2594;p37"/>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95" name="Google Shape;2595;p37"/>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96" name="Google Shape;2596;p37"/>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97" name="Google Shape;2597;p37"/>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98" name="Google Shape;2598;p37"/>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599" name="Google Shape;2599;p37"/>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0" name="Google Shape;2600;p37"/>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1" name="Google Shape;2601;p37"/>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2" name="Google Shape;2602;p37"/>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3" name="Google Shape;2603;p37"/>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4" name="Google Shape;2604;p37"/>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5" name="Google Shape;2605;p37"/>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6" name="Google Shape;2606;p37"/>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7" name="Google Shape;2607;p37"/>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8" name="Google Shape;2608;p37"/>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09" name="Google Shape;2609;p37"/>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10" name="Google Shape;2610;p37"/>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11" name="Google Shape;2611;p37"/>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612" name="Google Shape;2612;p37"/>
          <p:cNvGrpSpPr/>
          <p:nvPr/>
        </p:nvGrpSpPr>
        <p:grpSpPr>
          <a:xfrm>
            <a:off x="701025" y="539400"/>
            <a:ext cx="7731300" cy="4064700"/>
            <a:chOff x="701025" y="539400"/>
            <a:chExt cx="7731300" cy="4064700"/>
          </a:xfrm>
        </p:grpSpPr>
        <p:sp>
          <p:nvSpPr>
            <p:cNvPr id="2613" name="Google Shape;2613;p37"/>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614" name="Google Shape;2614;p37"/>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2615" name="Google Shape;2615;p37"/>
            <p:cNvGrpSpPr/>
            <p:nvPr/>
          </p:nvGrpSpPr>
          <p:grpSpPr>
            <a:xfrm>
              <a:off x="941925" y="763050"/>
              <a:ext cx="716485" cy="147300"/>
              <a:chOff x="7468650" y="676950"/>
              <a:chExt cx="716485" cy="147300"/>
            </a:xfrm>
          </p:grpSpPr>
          <p:sp>
            <p:nvSpPr>
              <p:cNvPr id="2616" name="Google Shape;2616;p37"/>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37"/>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37"/>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19" name="Google Shape;2619;p37"/>
          <p:cNvSpPr/>
          <p:nvPr/>
        </p:nvSpPr>
        <p:spPr>
          <a:xfrm rot="-5400000">
            <a:off x="-367150" y="486876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37"/>
          <p:cNvSpPr/>
          <p:nvPr/>
        </p:nvSpPr>
        <p:spPr>
          <a:xfrm>
            <a:off x="466172" y="417983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37"/>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622" name="Google Shape;2622;p37"/>
          <p:cNvSpPr/>
          <p:nvPr/>
        </p:nvSpPr>
        <p:spPr>
          <a:xfrm>
            <a:off x="8598537" y="1675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37"/>
          <p:cNvSpPr/>
          <p:nvPr/>
        </p:nvSpPr>
        <p:spPr>
          <a:xfrm>
            <a:off x="349950" y="233063"/>
            <a:ext cx="415800" cy="4158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37"/>
          <p:cNvSpPr/>
          <p:nvPr/>
        </p:nvSpPr>
        <p:spPr>
          <a:xfrm>
            <a:off x="228922" y="3960488"/>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37"/>
          <p:cNvSpPr/>
          <p:nvPr/>
        </p:nvSpPr>
        <p:spPr>
          <a:xfrm>
            <a:off x="8790225" y="4299675"/>
            <a:ext cx="678000" cy="6780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37"/>
          <p:cNvSpPr/>
          <p:nvPr/>
        </p:nvSpPr>
        <p:spPr>
          <a:xfrm>
            <a:off x="8409972" y="300188"/>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37"/>
          <p:cNvSpPr/>
          <p:nvPr/>
        </p:nvSpPr>
        <p:spPr>
          <a:xfrm>
            <a:off x="-98" y="-83571"/>
            <a:ext cx="437304" cy="437892"/>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37"/>
          <p:cNvSpPr/>
          <p:nvPr/>
        </p:nvSpPr>
        <p:spPr>
          <a:xfrm>
            <a:off x="195272" y="58426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37"/>
          <p:cNvSpPr/>
          <p:nvPr/>
        </p:nvSpPr>
        <p:spPr>
          <a:xfrm>
            <a:off x="8343100" y="4911075"/>
            <a:ext cx="415800" cy="415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hanks">
  <p:cSld name="SECTION_HEADER_1">
    <p:bg>
      <p:bgPr>
        <a:solidFill>
          <a:schemeClr val="accent6"/>
        </a:solidFill>
        <a:effectLst/>
      </p:bgPr>
    </p:bg>
    <p:spTree>
      <p:nvGrpSpPr>
        <p:cNvPr id="1" name="Shape 2630"/>
        <p:cNvGrpSpPr/>
        <p:nvPr/>
      </p:nvGrpSpPr>
      <p:grpSpPr>
        <a:xfrm>
          <a:off x="0" y="0"/>
          <a:ext cx="0" cy="0"/>
          <a:chOff x="0" y="0"/>
          <a:chExt cx="0" cy="0"/>
        </a:xfrm>
      </p:grpSpPr>
      <p:grpSp>
        <p:nvGrpSpPr>
          <p:cNvPr id="2631" name="Google Shape;2631;p38"/>
          <p:cNvGrpSpPr/>
          <p:nvPr/>
        </p:nvGrpSpPr>
        <p:grpSpPr>
          <a:xfrm>
            <a:off x="-100" y="-2100"/>
            <a:ext cx="9144129" cy="5149800"/>
            <a:chOff x="-100" y="-2100"/>
            <a:chExt cx="9144129" cy="5149800"/>
          </a:xfrm>
        </p:grpSpPr>
        <p:cxnSp>
          <p:nvCxnSpPr>
            <p:cNvPr id="2632" name="Google Shape;2632;p38"/>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3" name="Google Shape;2633;p38"/>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4" name="Google Shape;2634;p38"/>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5" name="Google Shape;2635;p38"/>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6" name="Google Shape;2636;p38"/>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7" name="Google Shape;2637;p38"/>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8" name="Google Shape;2638;p38"/>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9" name="Google Shape;2639;p38"/>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0" name="Google Shape;2640;p38"/>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1" name="Google Shape;2641;p38"/>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2" name="Google Shape;2642;p38"/>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3" name="Google Shape;2643;p38"/>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4" name="Google Shape;2644;p38"/>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5" name="Google Shape;2645;p38"/>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6" name="Google Shape;2646;p38"/>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7" name="Google Shape;2647;p38"/>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8" name="Google Shape;2648;p38"/>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9" name="Google Shape;2649;p38"/>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0" name="Google Shape;2650;p38"/>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1" name="Google Shape;2651;p38"/>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2" name="Google Shape;2652;p38"/>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3" name="Google Shape;2653;p38"/>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4" name="Google Shape;2654;p38"/>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5" name="Google Shape;2655;p38"/>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6" name="Google Shape;2656;p38"/>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7" name="Google Shape;2657;p38"/>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8" name="Google Shape;2658;p38"/>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9" name="Google Shape;2659;p38"/>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0" name="Google Shape;2660;p38"/>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1" name="Google Shape;2661;p38"/>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2" name="Google Shape;2662;p38"/>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3" name="Google Shape;2663;p38"/>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4" name="Google Shape;2664;p38"/>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5" name="Google Shape;2665;p38"/>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6" name="Google Shape;2666;p38"/>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7" name="Google Shape;2667;p38"/>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8" name="Google Shape;2668;p38"/>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69" name="Google Shape;2669;p38"/>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0" name="Google Shape;2670;p38"/>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1" name="Google Shape;2671;p38"/>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2" name="Google Shape;2672;p38"/>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3" name="Google Shape;2673;p38"/>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4" name="Google Shape;2674;p38"/>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5" name="Google Shape;2675;p38"/>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6" name="Google Shape;2676;p38"/>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7" name="Google Shape;2677;p38"/>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8" name="Google Shape;2678;p38"/>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79" name="Google Shape;2679;p38"/>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0" name="Google Shape;2680;p38"/>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1" name="Google Shape;2681;p38"/>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2" name="Google Shape;2682;p38"/>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3" name="Google Shape;2683;p38"/>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4" name="Google Shape;2684;p38"/>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5" name="Google Shape;2685;p38"/>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686" name="Google Shape;2686;p38"/>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687" name="Google Shape;2687;p38"/>
          <p:cNvGrpSpPr/>
          <p:nvPr/>
        </p:nvGrpSpPr>
        <p:grpSpPr>
          <a:xfrm>
            <a:off x="3320075" y="3655455"/>
            <a:ext cx="5101500" cy="934870"/>
            <a:chOff x="3320075" y="3655455"/>
            <a:chExt cx="5101500" cy="934870"/>
          </a:xfrm>
        </p:grpSpPr>
        <p:sp>
          <p:nvSpPr>
            <p:cNvPr id="2688" name="Google Shape;2688;p38"/>
            <p:cNvSpPr/>
            <p:nvPr/>
          </p:nvSpPr>
          <p:spPr>
            <a:xfrm>
              <a:off x="3323913" y="3655455"/>
              <a:ext cx="5093700" cy="934870"/>
            </a:xfrm>
            <a:prstGeom prst="roundRect">
              <a:avLst>
                <a:gd name="adj" fmla="val 16758"/>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689" name="Google Shape;2689;p38"/>
            <p:cNvCxnSpPr/>
            <p:nvPr/>
          </p:nvCxnSpPr>
          <p:spPr>
            <a:xfrm rot="10800000">
              <a:off x="3320075" y="3877808"/>
              <a:ext cx="5101500" cy="0"/>
            </a:xfrm>
            <a:prstGeom prst="straightConnector1">
              <a:avLst/>
            </a:prstGeom>
            <a:noFill/>
            <a:ln w="9525" cap="flat" cmpd="sng">
              <a:solidFill>
                <a:schemeClr val="dk1"/>
              </a:solidFill>
              <a:prstDash val="solid"/>
              <a:round/>
              <a:headEnd type="none" w="med" len="med"/>
              <a:tailEnd type="none" w="med" len="med"/>
            </a:ln>
          </p:spPr>
        </p:cxnSp>
        <p:grpSp>
          <p:nvGrpSpPr>
            <p:cNvPr id="2690" name="Google Shape;2690;p38"/>
            <p:cNvGrpSpPr/>
            <p:nvPr/>
          </p:nvGrpSpPr>
          <p:grpSpPr>
            <a:xfrm>
              <a:off x="3434468" y="3748525"/>
              <a:ext cx="341549" cy="68819"/>
              <a:chOff x="7468650" y="676950"/>
              <a:chExt cx="716485" cy="147300"/>
            </a:xfrm>
          </p:grpSpPr>
          <p:sp>
            <p:nvSpPr>
              <p:cNvPr id="2691" name="Google Shape;2691;p38"/>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38"/>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38"/>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94" name="Google Shape;2694;p38"/>
          <p:cNvSpPr txBox="1">
            <a:spLocks noGrp="1"/>
          </p:cNvSpPr>
          <p:nvPr>
            <p:ph type="title"/>
          </p:nvPr>
        </p:nvSpPr>
        <p:spPr>
          <a:xfrm>
            <a:off x="1345275" y="846925"/>
            <a:ext cx="3837300" cy="865800"/>
          </a:xfrm>
          <a:prstGeom prst="rect">
            <a:avLst/>
          </a:prstGeom>
        </p:spPr>
        <p:txBody>
          <a:bodyPr spcFirstLastPara="1" wrap="square" lIns="91425" tIns="91425" rIns="91425" bIns="91425" anchor="ctr" anchorCtr="0">
            <a:normAutofit/>
          </a:bodyPr>
          <a:lstStyle>
            <a:lvl1pPr lvl="0" rtl="0">
              <a:spcBef>
                <a:spcPts val="0"/>
              </a:spcBef>
              <a:spcAft>
                <a:spcPts val="0"/>
              </a:spcAft>
              <a:buSzPts val="3600"/>
              <a:buNone/>
              <a:defRPr sz="7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695" name="Google Shape;2695;p38"/>
          <p:cNvSpPr txBox="1">
            <a:spLocks noGrp="1"/>
          </p:cNvSpPr>
          <p:nvPr>
            <p:ph type="subTitle" idx="1"/>
          </p:nvPr>
        </p:nvSpPr>
        <p:spPr>
          <a:xfrm>
            <a:off x="1345263" y="1794775"/>
            <a:ext cx="2142900" cy="11382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696" name="Google Shape;2696;p38"/>
          <p:cNvSpPr txBox="1"/>
          <p:nvPr/>
        </p:nvSpPr>
        <p:spPr>
          <a:xfrm>
            <a:off x="3539975" y="3952475"/>
            <a:ext cx="4661700" cy="55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200">
                <a:solidFill>
                  <a:srgbClr val="434343"/>
                </a:solidFill>
                <a:latin typeface="Titillium Web" panose="00000500000000000000"/>
                <a:ea typeface="Titillium Web" panose="00000500000000000000"/>
                <a:cs typeface="Titillium Web" panose="00000500000000000000"/>
                <a:sym typeface="Titillium Web" panose="00000500000000000000"/>
              </a:rPr>
              <a:t>CRÉDITOS: Esta plantilla de presentación fue creada por </a:t>
            </a:r>
            <a:r>
              <a:rPr lang="en-US" sz="1200" b="1">
                <a:solidFill>
                  <a:srgbClr val="434343"/>
                </a:solidFill>
                <a:uFill>
                  <a:noFill/>
                </a:uFill>
                <a:latin typeface="Titillium Web" panose="00000500000000000000"/>
                <a:ea typeface="Titillium Web" panose="00000500000000000000"/>
                <a:cs typeface="Titillium Web" panose="00000500000000000000"/>
                <a:sym typeface="Titillium Web" panose="00000500000000000000"/>
                <a:hlinkClick r:id="rId2"/>
              </a:rPr>
              <a:t>Slidesgo</a:t>
            </a:r>
            <a:r>
              <a:rPr lang="en-US" sz="1200">
                <a:solidFill>
                  <a:srgbClr val="434343"/>
                </a:solidFill>
                <a:latin typeface="Titillium Web" panose="00000500000000000000"/>
                <a:ea typeface="Titillium Web" panose="00000500000000000000"/>
                <a:cs typeface="Titillium Web" panose="00000500000000000000"/>
                <a:sym typeface="Titillium Web" panose="00000500000000000000"/>
              </a:rPr>
              <a:t>, que incluye iconos de </a:t>
            </a:r>
            <a:r>
              <a:rPr lang="en-US" sz="1200" b="1">
                <a:solidFill>
                  <a:srgbClr val="434343"/>
                </a:solidFill>
                <a:uFill>
                  <a:noFill/>
                </a:uFill>
                <a:latin typeface="Titillium Web" panose="00000500000000000000"/>
                <a:ea typeface="Titillium Web" panose="00000500000000000000"/>
                <a:cs typeface="Titillium Web" panose="00000500000000000000"/>
                <a:sym typeface="Titillium Web" panose="00000500000000000000"/>
                <a:hlinkClick r:id="rId3"/>
              </a:rPr>
              <a:t>Flaticon</a:t>
            </a:r>
            <a:r>
              <a:rPr lang="en-US" sz="1200" b="1">
                <a:solidFill>
                  <a:srgbClr val="434343"/>
                </a:solidFill>
                <a:latin typeface="Titillium Web" panose="00000500000000000000"/>
                <a:ea typeface="Titillium Web" panose="00000500000000000000"/>
                <a:cs typeface="Titillium Web" panose="00000500000000000000"/>
                <a:sym typeface="Titillium Web" panose="00000500000000000000"/>
              </a:rPr>
              <a:t> </a:t>
            </a:r>
            <a:r>
              <a:rPr lang="en-US" sz="1200">
                <a:solidFill>
                  <a:srgbClr val="434343"/>
                </a:solidFill>
                <a:latin typeface="Titillium Web" panose="00000500000000000000"/>
                <a:ea typeface="Titillium Web" panose="00000500000000000000"/>
                <a:cs typeface="Titillium Web" panose="00000500000000000000"/>
                <a:sym typeface="Titillium Web" panose="00000500000000000000"/>
              </a:rPr>
              <a:t>e infografías e imágenes de </a:t>
            </a:r>
            <a:r>
              <a:rPr lang="en-US" sz="1200" b="1">
                <a:solidFill>
                  <a:srgbClr val="434343"/>
                </a:solidFill>
                <a:uFill>
                  <a:noFill/>
                </a:uFill>
                <a:latin typeface="Titillium Web" panose="00000500000000000000"/>
                <a:ea typeface="Titillium Web" panose="00000500000000000000"/>
                <a:cs typeface="Titillium Web" panose="00000500000000000000"/>
                <a:sym typeface="Titillium Web" panose="00000500000000000000"/>
                <a:hlinkClick r:id="rId4"/>
              </a:rPr>
              <a:t>Freepik</a:t>
            </a:r>
            <a:endParaRPr sz="1200">
              <a:latin typeface="Titillium Web" panose="00000500000000000000"/>
              <a:ea typeface="Titillium Web" panose="00000500000000000000"/>
              <a:cs typeface="Titillium Web" panose="00000500000000000000"/>
              <a:sym typeface="Titillium Web" panose="0000050000000000000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Background">
  <p:cSld name="CUSTOM_8">
    <p:spTree>
      <p:nvGrpSpPr>
        <p:cNvPr id="1" name="Shape 2697"/>
        <p:cNvGrpSpPr/>
        <p:nvPr/>
      </p:nvGrpSpPr>
      <p:grpSpPr>
        <a:xfrm>
          <a:off x="0" y="0"/>
          <a:ext cx="0" cy="0"/>
          <a:chOff x="0" y="0"/>
          <a:chExt cx="0" cy="0"/>
        </a:xfrm>
      </p:grpSpPr>
      <p:grpSp>
        <p:nvGrpSpPr>
          <p:cNvPr id="2698" name="Google Shape;2698;p39"/>
          <p:cNvGrpSpPr/>
          <p:nvPr/>
        </p:nvGrpSpPr>
        <p:grpSpPr>
          <a:xfrm>
            <a:off x="-100" y="-2100"/>
            <a:ext cx="9144129" cy="5149800"/>
            <a:chOff x="-100" y="-2100"/>
            <a:chExt cx="9144129" cy="5149800"/>
          </a:xfrm>
        </p:grpSpPr>
        <p:cxnSp>
          <p:nvCxnSpPr>
            <p:cNvPr id="2699" name="Google Shape;2699;p39"/>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0" name="Google Shape;2700;p39"/>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1" name="Google Shape;2701;p39"/>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2" name="Google Shape;2702;p39"/>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3" name="Google Shape;2703;p39"/>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4" name="Google Shape;2704;p39"/>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5" name="Google Shape;2705;p39"/>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6" name="Google Shape;2706;p39"/>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7" name="Google Shape;2707;p39"/>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8" name="Google Shape;2708;p39"/>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9" name="Google Shape;2709;p39"/>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0" name="Google Shape;2710;p39"/>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1" name="Google Shape;2711;p39"/>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2" name="Google Shape;2712;p39"/>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3" name="Google Shape;2713;p39"/>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4" name="Google Shape;2714;p39"/>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5" name="Google Shape;2715;p39"/>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6" name="Google Shape;2716;p39"/>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7" name="Google Shape;2717;p39"/>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8" name="Google Shape;2718;p39"/>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9" name="Google Shape;2719;p39"/>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0" name="Google Shape;2720;p39"/>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1" name="Google Shape;2721;p39"/>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2" name="Google Shape;2722;p39"/>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3" name="Google Shape;2723;p39"/>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4" name="Google Shape;2724;p39"/>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5" name="Google Shape;2725;p39"/>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6" name="Google Shape;2726;p39"/>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7" name="Google Shape;2727;p39"/>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8" name="Google Shape;2728;p39"/>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9" name="Google Shape;2729;p39"/>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0" name="Google Shape;2730;p39"/>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1" name="Google Shape;2731;p39"/>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2" name="Google Shape;2732;p39"/>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3" name="Google Shape;2733;p39"/>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4" name="Google Shape;2734;p39"/>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5" name="Google Shape;2735;p39"/>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36" name="Google Shape;2736;p39"/>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37" name="Google Shape;2737;p39"/>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38" name="Google Shape;2738;p39"/>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39" name="Google Shape;2739;p39"/>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0" name="Google Shape;2740;p39"/>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1" name="Google Shape;2741;p39"/>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2" name="Google Shape;2742;p39"/>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3" name="Google Shape;2743;p39"/>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4" name="Google Shape;2744;p39"/>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5" name="Google Shape;2745;p39"/>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6" name="Google Shape;2746;p39"/>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7" name="Google Shape;2747;p39"/>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8" name="Google Shape;2748;p39"/>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49" name="Google Shape;2749;p39"/>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50" name="Google Shape;2750;p39"/>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51" name="Google Shape;2751;p39"/>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52" name="Google Shape;2752;p39"/>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753" name="Google Shape;2753;p39"/>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2754" name="Google Shape;2754;p39"/>
          <p:cNvSpPr/>
          <p:nvPr/>
        </p:nvSpPr>
        <p:spPr>
          <a:xfrm>
            <a:off x="1696222" y="906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5" name="Google Shape;2755;p39"/>
          <p:cNvSpPr/>
          <p:nvPr/>
        </p:nvSpPr>
        <p:spPr>
          <a:xfrm>
            <a:off x="247650" y="-546800"/>
            <a:ext cx="1317600" cy="13176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6" name="Google Shape;2756;p39"/>
          <p:cNvSpPr/>
          <p:nvPr/>
        </p:nvSpPr>
        <p:spPr>
          <a:xfrm>
            <a:off x="307042" y="1413161"/>
            <a:ext cx="574454" cy="57522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7" name="Google Shape;2757;p39"/>
          <p:cNvSpPr/>
          <p:nvPr/>
        </p:nvSpPr>
        <p:spPr>
          <a:xfrm>
            <a:off x="-565067" y="1025178"/>
            <a:ext cx="1659097" cy="273024"/>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8" name="Google Shape;2758;p39"/>
          <p:cNvSpPr/>
          <p:nvPr/>
        </p:nvSpPr>
        <p:spPr>
          <a:xfrm rot="-5400000" flipH="1">
            <a:off x="7348991" y="5227486"/>
            <a:ext cx="2103230" cy="346059"/>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9" name="Google Shape;2759;p39"/>
          <p:cNvSpPr/>
          <p:nvPr/>
        </p:nvSpPr>
        <p:spPr>
          <a:xfrm rot="-5400000" flipH="1">
            <a:off x="7695040" y="4809335"/>
            <a:ext cx="2103230" cy="346059"/>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0" name="Google Shape;2760;p39"/>
          <p:cNvSpPr/>
          <p:nvPr/>
        </p:nvSpPr>
        <p:spPr>
          <a:xfrm rot="10800000">
            <a:off x="8718250" y="770802"/>
            <a:ext cx="781800" cy="7818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1" name="Google Shape;2761;p39"/>
          <p:cNvSpPr/>
          <p:nvPr/>
        </p:nvSpPr>
        <p:spPr>
          <a:xfrm rot="10800000">
            <a:off x="8718240" y="517027"/>
            <a:ext cx="122400" cy="122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2" name="Google Shape;2762;p39"/>
          <p:cNvSpPr/>
          <p:nvPr/>
        </p:nvSpPr>
        <p:spPr>
          <a:xfrm rot="10800000">
            <a:off x="512300" y="4656300"/>
            <a:ext cx="1003200" cy="1003200"/>
          </a:xfrm>
          <a:prstGeom prst="ellipse">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3" name="Google Shape;2763;p39"/>
          <p:cNvSpPr/>
          <p:nvPr/>
        </p:nvSpPr>
        <p:spPr>
          <a:xfrm rot="-9201064">
            <a:off x="8094878" y="4967320"/>
            <a:ext cx="91634" cy="91634"/>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4" name="Google Shape;2764;p39"/>
          <p:cNvSpPr/>
          <p:nvPr/>
        </p:nvSpPr>
        <p:spPr>
          <a:xfrm>
            <a:off x="7420924" y="4462719"/>
            <a:ext cx="488242" cy="488899"/>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5" name="Google Shape;2765;p39"/>
          <p:cNvSpPr/>
          <p:nvPr/>
        </p:nvSpPr>
        <p:spPr>
          <a:xfrm>
            <a:off x="8280799" y="53077"/>
            <a:ext cx="488242" cy="488899"/>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6" name="Google Shape;2766;p39"/>
          <p:cNvSpPr/>
          <p:nvPr/>
        </p:nvSpPr>
        <p:spPr>
          <a:xfrm>
            <a:off x="7909179" y="138150"/>
            <a:ext cx="245400" cy="245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67" name="Google Shape;2767;p39"/>
          <p:cNvGrpSpPr/>
          <p:nvPr/>
        </p:nvGrpSpPr>
        <p:grpSpPr>
          <a:xfrm>
            <a:off x="711950" y="539400"/>
            <a:ext cx="7719000" cy="4064700"/>
            <a:chOff x="711950" y="539400"/>
            <a:chExt cx="7719000" cy="4064700"/>
          </a:xfrm>
        </p:grpSpPr>
        <p:sp>
          <p:nvSpPr>
            <p:cNvPr id="2768" name="Google Shape;2768;p39"/>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69" name="Google Shape;2769;p39"/>
            <p:cNvGrpSpPr/>
            <p:nvPr/>
          </p:nvGrpSpPr>
          <p:grpSpPr>
            <a:xfrm>
              <a:off x="7463125" y="763050"/>
              <a:ext cx="716485" cy="147300"/>
              <a:chOff x="13989850" y="676950"/>
              <a:chExt cx="716485" cy="147300"/>
            </a:xfrm>
          </p:grpSpPr>
          <p:sp>
            <p:nvSpPr>
              <p:cNvPr id="2770" name="Google Shape;2770;p39"/>
              <p:cNvSpPr/>
              <p:nvPr/>
            </p:nvSpPr>
            <p:spPr>
              <a:xfrm>
                <a:off x="139898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1" name="Google Shape;2771;p39"/>
              <p:cNvSpPr/>
              <p:nvPr/>
            </p:nvSpPr>
            <p:spPr>
              <a:xfrm>
                <a:off x="142744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2" name="Google Shape;2772;p39"/>
              <p:cNvSpPr/>
              <p:nvPr/>
            </p:nvSpPr>
            <p:spPr>
              <a:xfrm>
                <a:off x="145590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Background 1">
  <p:cSld name="CUSTOM_8_1">
    <p:spTree>
      <p:nvGrpSpPr>
        <p:cNvPr id="1" name="Shape 2773"/>
        <p:cNvGrpSpPr/>
        <p:nvPr/>
      </p:nvGrpSpPr>
      <p:grpSpPr>
        <a:xfrm>
          <a:off x="0" y="0"/>
          <a:ext cx="0" cy="0"/>
          <a:chOff x="0" y="0"/>
          <a:chExt cx="0" cy="0"/>
        </a:xfrm>
      </p:grpSpPr>
      <p:grpSp>
        <p:nvGrpSpPr>
          <p:cNvPr id="2774" name="Google Shape;2774;p40"/>
          <p:cNvGrpSpPr/>
          <p:nvPr/>
        </p:nvGrpSpPr>
        <p:grpSpPr>
          <a:xfrm>
            <a:off x="-100" y="-2100"/>
            <a:ext cx="9144129" cy="5149800"/>
            <a:chOff x="-100" y="-2100"/>
            <a:chExt cx="9144129" cy="5149800"/>
          </a:xfrm>
        </p:grpSpPr>
        <p:cxnSp>
          <p:nvCxnSpPr>
            <p:cNvPr id="2775" name="Google Shape;2775;p40"/>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76" name="Google Shape;2776;p40"/>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77" name="Google Shape;2777;p40"/>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78" name="Google Shape;2778;p40"/>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79" name="Google Shape;2779;p40"/>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0" name="Google Shape;2780;p40"/>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1" name="Google Shape;2781;p40"/>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2" name="Google Shape;2782;p40"/>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3" name="Google Shape;2783;p40"/>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4" name="Google Shape;2784;p40"/>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5" name="Google Shape;2785;p40"/>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6" name="Google Shape;2786;p40"/>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7" name="Google Shape;2787;p40"/>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8" name="Google Shape;2788;p40"/>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9" name="Google Shape;2789;p40"/>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0" name="Google Shape;2790;p40"/>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1" name="Google Shape;2791;p40"/>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2" name="Google Shape;2792;p40"/>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3" name="Google Shape;2793;p40"/>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4" name="Google Shape;2794;p40"/>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5" name="Google Shape;2795;p40"/>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6" name="Google Shape;2796;p40"/>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7" name="Google Shape;2797;p40"/>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8" name="Google Shape;2798;p40"/>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9" name="Google Shape;2799;p40"/>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0" name="Google Shape;2800;p40"/>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1" name="Google Shape;2801;p40"/>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2" name="Google Shape;2802;p40"/>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3" name="Google Shape;2803;p40"/>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4" name="Google Shape;2804;p40"/>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5" name="Google Shape;2805;p40"/>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6" name="Google Shape;2806;p40"/>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7" name="Google Shape;2807;p40"/>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8" name="Google Shape;2808;p40"/>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9" name="Google Shape;2809;p40"/>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10" name="Google Shape;2810;p40"/>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11" name="Google Shape;2811;p40"/>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2" name="Google Shape;2812;p40"/>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3" name="Google Shape;2813;p40"/>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4" name="Google Shape;2814;p40"/>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5" name="Google Shape;2815;p40"/>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6" name="Google Shape;2816;p40"/>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7" name="Google Shape;2817;p40"/>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8" name="Google Shape;2818;p40"/>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9" name="Google Shape;2819;p40"/>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0" name="Google Shape;2820;p40"/>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1" name="Google Shape;2821;p40"/>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2" name="Google Shape;2822;p40"/>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3" name="Google Shape;2823;p40"/>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4" name="Google Shape;2824;p40"/>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5" name="Google Shape;2825;p40"/>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6" name="Google Shape;2826;p40"/>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7" name="Google Shape;2827;p40"/>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8" name="Google Shape;2828;p40"/>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9" name="Google Shape;2829;p40"/>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2830" name="Google Shape;2830;p40"/>
          <p:cNvSpPr/>
          <p:nvPr/>
        </p:nvSpPr>
        <p:spPr>
          <a:xfrm rot="-5400000">
            <a:off x="-426119" y="5054251"/>
            <a:ext cx="1599442" cy="263207"/>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40"/>
          <p:cNvSpPr/>
          <p:nvPr/>
        </p:nvSpPr>
        <p:spPr>
          <a:xfrm>
            <a:off x="8430900" y="176800"/>
            <a:ext cx="1000800" cy="1000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40"/>
          <p:cNvSpPr/>
          <p:nvPr/>
        </p:nvSpPr>
        <p:spPr>
          <a:xfrm>
            <a:off x="-265229" y="111825"/>
            <a:ext cx="703200" cy="703200"/>
          </a:xfrm>
          <a:prstGeom prst="ellipse">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40"/>
          <p:cNvSpPr/>
          <p:nvPr/>
        </p:nvSpPr>
        <p:spPr>
          <a:xfrm>
            <a:off x="8649562" y="1219350"/>
            <a:ext cx="646535" cy="64740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40"/>
          <p:cNvSpPr/>
          <p:nvPr/>
        </p:nvSpPr>
        <p:spPr>
          <a:xfrm>
            <a:off x="8830613" y="4203040"/>
            <a:ext cx="94800" cy="948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5" name="Google Shape;2835;p40"/>
          <p:cNvSpPr/>
          <p:nvPr/>
        </p:nvSpPr>
        <p:spPr>
          <a:xfrm>
            <a:off x="8430899" y="4532275"/>
            <a:ext cx="646535" cy="64740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6" name="Google Shape;2836;p40"/>
          <p:cNvSpPr/>
          <p:nvPr/>
        </p:nvSpPr>
        <p:spPr>
          <a:xfrm>
            <a:off x="505200" y="58525"/>
            <a:ext cx="415800" cy="4158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7" name="Google Shape;2837;p40"/>
          <p:cNvSpPr/>
          <p:nvPr/>
        </p:nvSpPr>
        <p:spPr>
          <a:xfrm>
            <a:off x="528822" y="77162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8" name="Google Shape;2838;p40"/>
          <p:cNvSpPr/>
          <p:nvPr/>
        </p:nvSpPr>
        <p:spPr>
          <a:xfrm>
            <a:off x="8925413" y="3905090"/>
            <a:ext cx="94800" cy="94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9" name="Google Shape;2839;p40"/>
          <p:cNvSpPr/>
          <p:nvPr/>
        </p:nvSpPr>
        <p:spPr>
          <a:xfrm>
            <a:off x="507175" y="349172"/>
            <a:ext cx="8129651" cy="4445156"/>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0" name="Google Shape;2840;p40"/>
          <p:cNvSpPr/>
          <p:nvPr/>
        </p:nvSpPr>
        <p:spPr>
          <a:xfrm>
            <a:off x="7676325" y="527625"/>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1" name="Google Shape;2841;p40"/>
          <p:cNvSpPr/>
          <p:nvPr/>
        </p:nvSpPr>
        <p:spPr>
          <a:xfrm>
            <a:off x="7960918" y="527625"/>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2" name="Google Shape;2842;p40"/>
          <p:cNvSpPr/>
          <p:nvPr/>
        </p:nvSpPr>
        <p:spPr>
          <a:xfrm>
            <a:off x="8245510" y="527625"/>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2"/>
        <p:cNvGrpSpPr/>
        <p:nvPr/>
      </p:nvGrpSpPr>
      <p:grpSpPr>
        <a:xfrm>
          <a:off x="0" y="0"/>
          <a:ext cx="0" cy="0"/>
          <a:chOff x="0" y="0"/>
          <a:chExt cx="0" cy="0"/>
        </a:xfrm>
      </p:grpSpPr>
      <p:grpSp>
        <p:nvGrpSpPr>
          <p:cNvPr id="243" name="Google Shape;243;p5"/>
          <p:cNvGrpSpPr/>
          <p:nvPr/>
        </p:nvGrpSpPr>
        <p:grpSpPr>
          <a:xfrm>
            <a:off x="-100" y="-2100"/>
            <a:ext cx="9144129" cy="5149800"/>
            <a:chOff x="-100" y="-2100"/>
            <a:chExt cx="9144129" cy="5149800"/>
          </a:xfrm>
        </p:grpSpPr>
        <p:cxnSp>
          <p:nvCxnSpPr>
            <p:cNvPr id="244" name="Google Shape;244;p5"/>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5" name="Google Shape;245;p5"/>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6" name="Google Shape;246;p5"/>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7" name="Google Shape;247;p5"/>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8" name="Google Shape;248;p5"/>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49" name="Google Shape;249;p5"/>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0" name="Google Shape;250;p5"/>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1" name="Google Shape;251;p5"/>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2" name="Google Shape;252;p5"/>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3" name="Google Shape;253;p5"/>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4" name="Google Shape;254;p5"/>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5" name="Google Shape;255;p5"/>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6" name="Google Shape;256;p5"/>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7" name="Google Shape;257;p5"/>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8" name="Google Shape;258;p5"/>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59" name="Google Shape;259;p5"/>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0" name="Google Shape;260;p5"/>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1" name="Google Shape;261;p5"/>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2" name="Google Shape;262;p5"/>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3" name="Google Shape;263;p5"/>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4" name="Google Shape;264;p5"/>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5" name="Google Shape;265;p5"/>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6" name="Google Shape;266;p5"/>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7" name="Google Shape;267;p5"/>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8" name="Google Shape;268;p5"/>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69" name="Google Shape;269;p5"/>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0" name="Google Shape;270;p5"/>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1" name="Google Shape;271;p5"/>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2" name="Google Shape;272;p5"/>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3" name="Google Shape;273;p5"/>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4" name="Google Shape;274;p5"/>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5" name="Google Shape;275;p5"/>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6" name="Google Shape;276;p5"/>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7" name="Google Shape;277;p5"/>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8" name="Google Shape;278;p5"/>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79" name="Google Shape;279;p5"/>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280" name="Google Shape;280;p5"/>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1" name="Google Shape;281;p5"/>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2" name="Google Shape;282;p5"/>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3" name="Google Shape;283;p5"/>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4" name="Google Shape;284;p5"/>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5" name="Google Shape;285;p5"/>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6" name="Google Shape;286;p5"/>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7" name="Google Shape;287;p5"/>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8" name="Google Shape;288;p5"/>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89" name="Google Shape;289;p5"/>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0" name="Google Shape;290;p5"/>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1" name="Google Shape;291;p5"/>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2" name="Google Shape;292;p5"/>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3" name="Google Shape;293;p5"/>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4" name="Google Shape;294;p5"/>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5" name="Google Shape;295;p5"/>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6" name="Google Shape;296;p5"/>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7" name="Google Shape;297;p5"/>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298" name="Google Shape;298;p5"/>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299" name="Google Shape;299;p5"/>
          <p:cNvGrpSpPr/>
          <p:nvPr/>
        </p:nvGrpSpPr>
        <p:grpSpPr>
          <a:xfrm>
            <a:off x="701025" y="539400"/>
            <a:ext cx="7731300" cy="4064700"/>
            <a:chOff x="701025" y="539400"/>
            <a:chExt cx="7731300" cy="4064700"/>
          </a:xfrm>
        </p:grpSpPr>
        <p:sp>
          <p:nvSpPr>
            <p:cNvPr id="300" name="Google Shape;300;p5"/>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01" name="Google Shape;301;p5"/>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302" name="Google Shape;302;p5"/>
            <p:cNvGrpSpPr/>
            <p:nvPr/>
          </p:nvGrpSpPr>
          <p:grpSpPr>
            <a:xfrm>
              <a:off x="941925" y="763050"/>
              <a:ext cx="716485" cy="147300"/>
              <a:chOff x="7468650" y="676950"/>
              <a:chExt cx="716485" cy="147300"/>
            </a:xfrm>
          </p:grpSpPr>
          <p:sp>
            <p:nvSpPr>
              <p:cNvPr id="303" name="Google Shape;303;p5"/>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5"/>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5"/>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06" name="Google Shape;306;p5"/>
          <p:cNvSpPr/>
          <p:nvPr/>
        </p:nvSpPr>
        <p:spPr>
          <a:xfrm>
            <a:off x="-588071" y="4698673"/>
            <a:ext cx="1659097" cy="273024"/>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5"/>
          <p:cNvSpPr/>
          <p:nvPr/>
        </p:nvSpPr>
        <p:spPr>
          <a:xfrm>
            <a:off x="1161522" y="4895200"/>
            <a:ext cx="183000" cy="183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5"/>
          <p:cNvSpPr/>
          <p:nvPr/>
        </p:nvSpPr>
        <p:spPr>
          <a:xfrm>
            <a:off x="8502725" y="207750"/>
            <a:ext cx="613200" cy="6132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5"/>
          <p:cNvSpPr/>
          <p:nvPr/>
        </p:nvSpPr>
        <p:spPr>
          <a:xfrm>
            <a:off x="8899600" y="-116550"/>
            <a:ext cx="415800" cy="415800"/>
          </a:xfrm>
          <a:prstGeom prst="star4">
            <a:avLst>
              <a:gd name="adj" fmla="val 19794"/>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5"/>
          <p:cNvSpPr/>
          <p:nvPr/>
        </p:nvSpPr>
        <p:spPr>
          <a:xfrm>
            <a:off x="-487601" y="69700"/>
            <a:ext cx="1006200" cy="1006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5"/>
          <p:cNvSpPr/>
          <p:nvPr/>
        </p:nvSpPr>
        <p:spPr>
          <a:xfrm>
            <a:off x="226425" y="1075900"/>
            <a:ext cx="362400" cy="362400"/>
          </a:xfrm>
          <a:prstGeom prst="star4">
            <a:avLst>
              <a:gd name="adj" fmla="val 19794"/>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5"/>
          <p:cNvSpPr/>
          <p:nvPr/>
        </p:nvSpPr>
        <p:spPr>
          <a:xfrm>
            <a:off x="226422" y="157890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5"/>
          <p:cNvSpPr txBox="1">
            <a:spLocks noGrp="1"/>
          </p:cNvSpPr>
          <p:nvPr>
            <p:ph type="subTitle" idx="1"/>
          </p:nvPr>
        </p:nvSpPr>
        <p:spPr>
          <a:xfrm>
            <a:off x="5303713" y="2372850"/>
            <a:ext cx="1618800" cy="4158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314" name="Google Shape;314;p5"/>
          <p:cNvSpPr txBox="1">
            <a:spLocks noGrp="1"/>
          </p:cNvSpPr>
          <p:nvPr>
            <p:ph type="subTitle" idx="2"/>
          </p:nvPr>
        </p:nvSpPr>
        <p:spPr>
          <a:xfrm>
            <a:off x="2221488" y="2378275"/>
            <a:ext cx="1618800" cy="415800"/>
          </a:xfrm>
          <a:prstGeom prst="rect">
            <a:avLst/>
          </a:prstGeom>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Clr>
                <a:schemeClr val="dk1"/>
              </a:buClr>
              <a:buSzPts val="2400"/>
              <a:buFont typeface="Bebas Neue" panose="020B0606020202050201"/>
              <a:buNone/>
              <a:defRPr sz="2000">
                <a:solidFill>
                  <a:schemeClr val="dk1"/>
                </a:solidFill>
                <a:latin typeface="Bebas Neue" panose="020B0606020202050201"/>
                <a:ea typeface="Bebas Neue" panose="020B0606020202050201"/>
                <a:cs typeface="Bebas Neue" panose="020B0606020202050201"/>
                <a:sym typeface="Bebas Neue" panose="020B0606020202050201"/>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a:endParaRPr/>
          </a:p>
        </p:txBody>
      </p:sp>
      <p:sp>
        <p:nvSpPr>
          <p:cNvPr id="315" name="Google Shape;315;p5"/>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16" name="Google Shape;316;p5"/>
          <p:cNvSpPr txBox="1">
            <a:spLocks noGrp="1"/>
          </p:cNvSpPr>
          <p:nvPr>
            <p:ph type="subTitle" idx="3"/>
          </p:nvPr>
        </p:nvSpPr>
        <p:spPr>
          <a:xfrm>
            <a:off x="2051238" y="2844175"/>
            <a:ext cx="1959300" cy="1054200"/>
          </a:xfrm>
          <a:prstGeom prst="rect">
            <a:avLst/>
          </a:prstGeom>
          <a:ln>
            <a:noFill/>
          </a:ln>
        </p:spPr>
        <p:txBody>
          <a:bodyPr spcFirstLastPara="1" wrap="square" lIns="91425" tIns="91425" rIns="91425" bIns="91425" anchor="t" anchorCtr="0">
            <a:normAutofit/>
          </a:bodyPr>
          <a:lstStyle>
            <a:lvl1pPr lvl="0" algn="ctr"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
        <p:nvSpPr>
          <p:cNvPr id="317" name="Google Shape;317;p5"/>
          <p:cNvSpPr txBox="1">
            <a:spLocks noGrp="1"/>
          </p:cNvSpPr>
          <p:nvPr>
            <p:ph type="subTitle" idx="4"/>
          </p:nvPr>
        </p:nvSpPr>
        <p:spPr>
          <a:xfrm>
            <a:off x="5133463" y="2854050"/>
            <a:ext cx="1959300" cy="1054200"/>
          </a:xfrm>
          <a:prstGeom prst="rect">
            <a:avLst/>
          </a:prstGeom>
          <a:ln>
            <a:noFill/>
          </a:ln>
        </p:spPr>
        <p:txBody>
          <a:bodyPr spcFirstLastPara="1" wrap="square" lIns="91425" tIns="91425" rIns="91425" bIns="91425" anchor="t" anchorCtr="0">
            <a:normAutofit/>
          </a:bodyPr>
          <a:lstStyle>
            <a:lvl1pPr lvl="0" rtl="0">
              <a:lnSpc>
                <a:spcPct val="100000"/>
              </a:lnSpc>
              <a:spcBef>
                <a:spcPts val="0"/>
              </a:spcBef>
              <a:spcAft>
                <a:spcPts val="0"/>
              </a:spcAft>
              <a:buClr>
                <a:srgbClr val="000000"/>
              </a:buClr>
              <a:buSzPts val="1400"/>
              <a:buNone/>
              <a:defRPr/>
            </a:lvl1pPr>
            <a:lvl2pPr lvl="1" algn="ctr" rtl="0">
              <a:lnSpc>
                <a:spcPct val="100000"/>
              </a:lnSpc>
              <a:spcBef>
                <a:spcPts val="0"/>
              </a:spcBef>
              <a:spcAft>
                <a:spcPts val="0"/>
              </a:spcAft>
              <a:buClr>
                <a:srgbClr val="000000"/>
              </a:buClr>
              <a:buSzPts val="1400"/>
              <a:buNone/>
              <a:defRPr>
                <a:solidFill>
                  <a:srgbClr val="000000"/>
                </a:solidFill>
              </a:defRPr>
            </a:lvl2pPr>
            <a:lvl3pPr lvl="2" algn="ctr" rtl="0">
              <a:lnSpc>
                <a:spcPct val="100000"/>
              </a:lnSpc>
              <a:spcBef>
                <a:spcPts val="0"/>
              </a:spcBef>
              <a:spcAft>
                <a:spcPts val="0"/>
              </a:spcAft>
              <a:buClr>
                <a:srgbClr val="000000"/>
              </a:buClr>
              <a:buSzPts val="1400"/>
              <a:buNone/>
              <a:defRPr>
                <a:solidFill>
                  <a:srgbClr val="000000"/>
                </a:solidFill>
              </a:defRPr>
            </a:lvl3pPr>
            <a:lvl4pPr lvl="3" algn="ctr" rtl="0">
              <a:lnSpc>
                <a:spcPct val="100000"/>
              </a:lnSpc>
              <a:spcBef>
                <a:spcPts val="0"/>
              </a:spcBef>
              <a:spcAft>
                <a:spcPts val="0"/>
              </a:spcAft>
              <a:buClr>
                <a:srgbClr val="000000"/>
              </a:buClr>
              <a:buSzPts val="1400"/>
              <a:buNone/>
              <a:defRPr>
                <a:solidFill>
                  <a:srgbClr val="000000"/>
                </a:solidFill>
              </a:defRPr>
            </a:lvl4pPr>
            <a:lvl5pPr lvl="4" algn="ctr" rtl="0">
              <a:lnSpc>
                <a:spcPct val="100000"/>
              </a:lnSpc>
              <a:spcBef>
                <a:spcPts val="0"/>
              </a:spcBef>
              <a:spcAft>
                <a:spcPts val="0"/>
              </a:spcAft>
              <a:buClr>
                <a:srgbClr val="000000"/>
              </a:buClr>
              <a:buSzPts val="1400"/>
              <a:buNone/>
              <a:defRPr>
                <a:solidFill>
                  <a:srgbClr val="000000"/>
                </a:solidFill>
              </a:defRPr>
            </a:lvl5pPr>
            <a:lvl6pPr lvl="5" algn="ctr" rtl="0">
              <a:lnSpc>
                <a:spcPct val="100000"/>
              </a:lnSpc>
              <a:spcBef>
                <a:spcPts val="0"/>
              </a:spcBef>
              <a:spcAft>
                <a:spcPts val="0"/>
              </a:spcAft>
              <a:buClr>
                <a:srgbClr val="000000"/>
              </a:buClr>
              <a:buSzPts val="1400"/>
              <a:buNone/>
              <a:defRPr>
                <a:solidFill>
                  <a:srgbClr val="000000"/>
                </a:solidFill>
              </a:defRPr>
            </a:lvl6pPr>
            <a:lvl7pPr lvl="6" algn="ctr" rtl="0">
              <a:lnSpc>
                <a:spcPct val="100000"/>
              </a:lnSpc>
              <a:spcBef>
                <a:spcPts val="0"/>
              </a:spcBef>
              <a:spcAft>
                <a:spcPts val="0"/>
              </a:spcAft>
              <a:buClr>
                <a:srgbClr val="000000"/>
              </a:buClr>
              <a:buSzPts val="1400"/>
              <a:buNone/>
              <a:defRPr>
                <a:solidFill>
                  <a:srgbClr val="000000"/>
                </a:solidFill>
              </a:defRPr>
            </a:lvl7pPr>
            <a:lvl8pPr lvl="7" algn="ctr" rtl="0">
              <a:lnSpc>
                <a:spcPct val="100000"/>
              </a:lnSpc>
              <a:spcBef>
                <a:spcPts val="0"/>
              </a:spcBef>
              <a:spcAft>
                <a:spcPts val="0"/>
              </a:spcAft>
              <a:buClr>
                <a:srgbClr val="000000"/>
              </a:buClr>
              <a:buSzPts val="1400"/>
              <a:buNone/>
              <a:defRPr>
                <a:solidFill>
                  <a:srgbClr val="000000"/>
                </a:solidFill>
              </a:defRPr>
            </a:lvl8pPr>
            <a:lvl9pPr lvl="8" algn="ctr" rtl="0">
              <a:lnSpc>
                <a:spcPct val="100000"/>
              </a:lnSpc>
              <a:spcBef>
                <a:spcPts val="0"/>
              </a:spcBef>
              <a:spcAft>
                <a:spcPts val="0"/>
              </a:spcAft>
              <a:buClr>
                <a:srgbClr val="000000"/>
              </a:buClr>
              <a:buSzPts val="1400"/>
              <a:buNone/>
              <a:defRPr>
                <a:solidFill>
                  <a:srgbClr val="000000"/>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8"/>
        <p:cNvGrpSpPr/>
        <p:nvPr/>
      </p:nvGrpSpPr>
      <p:grpSpPr>
        <a:xfrm>
          <a:off x="0" y="0"/>
          <a:ext cx="0" cy="0"/>
          <a:chOff x="0" y="0"/>
          <a:chExt cx="0" cy="0"/>
        </a:xfrm>
      </p:grpSpPr>
      <p:grpSp>
        <p:nvGrpSpPr>
          <p:cNvPr id="319" name="Google Shape;319;p6"/>
          <p:cNvGrpSpPr/>
          <p:nvPr/>
        </p:nvGrpSpPr>
        <p:grpSpPr>
          <a:xfrm>
            <a:off x="-100" y="-2100"/>
            <a:ext cx="9144129" cy="5149800"/>
            <a:chOff x="-100" y="-2100"/>
            <a:chExt cx="9144129" cy="5149800"/>
          </a:xfrm>
        </p:grpSpPr>
        <p:cxnSp>
          <p:nvCxnSpPr>
            <p:cNvPr id="320" name="Google Shape;320;p6"/>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1" name="Google Shape;321;p6"/>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2" name="Google Shape;322;p6"/>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3" name="Google Shape;323;p6"/>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4" name="Google Shape;324;p6"/>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5" name="Google Shape;325;p6"/>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6" name="Google Shape;326;p6"/>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7" name="Google Shape;327;p6"/>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8" name="Google Shape;328;p6"/>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29" name="Google Shape;329;p6"/>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0" name="Google Shape;330;p6"/>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1" name="Google Shape;331;p6"/>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2" name="Google Shape;332;p6"/>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3" name="Google Shape;333;p6"/>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4" name="Google Shape;334;p6"/>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5" name="Google Shape;335;p6"/>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6" name="Google Shape;336;p6"/>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7" name="Google Shape;337;p6"/>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8" name="Google Shape;338;p6"/>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39" name="Google Shape;339;p6"/>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0" name="Google Shape;340;p6"/>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1" name="Google Shape;341;p6"/>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2" name="Google Shape;342;p6"/>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3" name="Google Shape;343;p6"/>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4" name="Google Shape;344;p6"/>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5" name="Google Shape;345;p6"/>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6" name="Google Shape;346;p6"/>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7" name="Google Shape;347;p6"/>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8" name="Google Shape;348;p6"/>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49" name="Google Shape;349;p6"/>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0" name="Google Shape;350;p6"/>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1" name="Google Shape;351;p6"/>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2" name="Google Shape;352;p6"/>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3" name="Google Shape;353;p6"/>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4" name="Google Shape;354;p6"/>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5" name="Google Shape;355;p6"/>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56" name="Google Shape;356;p6"/>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57" name="Google Shape;357;p6"/>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58" name="Google Shape;358;p6"/>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59" name="Google Shape;359;p6"/>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0" name="Google Shape;360;p6"/>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1" name="Google Shape;361;p6"/>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2" name="Google Shape;362;p6"/>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3" name="Google Shape;363;p6"/>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4" name="Google Shape;364;p6"/>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5" name="Google Shape;365;p6"/>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6" name="Google Shape;366;p6"/>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7" name="Google Shape;367;p6"/>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8" name="Google Shape;368;p6"/>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69" name="Google Shape;369;p6"/>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70" name="Google Shape;370;p6"/>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71" name="Google Shape;371;p6"/>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72" name="Google Shape;372;p6"/>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73" name="Google Shape;373;p6"/>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374" name="Google Shape;374;p6"/>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375" name="Google Shape;375;p6"/>
          <p:cNvGrpSpPr/>
          <p:nvPr/>
        </p:nvGrpSpPr>
        <p:grpSpPr>
          <a:xfrm>
            <a:off x="701025" y="539400"/>
            <a:ext cx="7731300" cy="4064700"/>
            <a:chOff x="701025" y="539400"/>
            <a:chExt cx="7731300" cy="4064700"/>
          </a:xfrm>
        </p:grpSpPr>
        <p:sp>
          <p:nvSpPr>
            <p:cNvPr id="376" name="Google Shape;376;p6"/>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77" name="Google Shape;377;p6"/>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378" name="Google Shape;378;p6"/>
            <p:cNvGrpSpPr/>
            <p:nvPr/>
          </p:nvGrpSpPr>
          <p:grpSpPr>
            <a:xfrm>
              <a:off x="941925" y="763050"/>
              <a:ext cx="716485" cy="147300"/>
              <a:chOff x="7468650" y="676950"/>
              <a:chExt cx="716485" cy="147300"/>
            </a:xfrm>
          </p:grpSpPr>
          <p:sp>
            <p:nvSpPr>
              <p:cNvPr id="379" name="Google Shape;379;p6"/>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6"/>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6"/>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82" name="Google Shape;382;p6"/>
          <p:cNvSpPr/>
          <p:nvPr/>
        </p:nvSpPr>
        <p:spPr>
          <a:xfrm rot="-5400000">
            <a:off x="-343950" y="4863786"/>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6"/>
          <p:cNvSpPr/>
          <p:nvPr/>
        </p:nvSpPr>
        <p:spPr>
          <a:xfrm>
            <a:off x="8670228" y="4185550"/>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6"/>
          <p:cNvSpPr/>
          <p:nvPr/>
        </p:nvSpPr>
        <p:spPr>
          <a:xfrm>
            <a:off x="8670222" y="47205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6"/>
          <p:cNvSpPr/>
          <p:nvPr/>
        </p:nvSpPr>
        <p:spPr>
          <a:xfrm>
            <a:off x="-352547" y="33836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6"/>
          <p:cNvSpPr/>
          <p:nvPr/>
        </p:nvSpPr>
        <p:spPr>
          <a:xfrm>
            <a:off x="1281525" y="-366275"/>
            <a:ext cx="678000" cy="6780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6"/>
          <p:cNvSpPr/>
          <p:nvPr/>
        </p:nvSpPr>
        <p:spPr>
          <a:xfrm>
            <a:off x="1959522" y="220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6"/>
          <p:cNvSpPr/>
          <p:nvPr/>
        </p:nvSpPr>
        <p:spPr>
          <a:xfrm>
            <a:off x="6448975" y="-138275"/>
            <a:ext cx="492600" cy="4926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6"/>
          <p:cNvSpPr/>
          <p:nvPr/>
        </p:nvSpPr>
        <p:spPr>
          <a:xfrm>
            <a:off x="8604575" y="6181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6"/>
          <p:cNvSpPr/>
          <p:nvPr/>
        </p:nvSpPr>
        <p:spPr>
          <a:xfrm>
            <a:off x="304450" y="125500"/>
            <a:ext cx="492600" cy="4926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6"/>
          <p:cNvSpPr/>
          <p:nvPr/>
        </p:nvSpPr>
        <p:spPr>
          <a:xfrm>
            <a:off x="7078672" y="26281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6"/>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93"/>
        <p:cNvGrpSpPr/>
        <p:nvPr/>
      </p:nvGrpSpPr>
      <p:grpSpPr>
        <a:xfrm>
          <a:off x="0" y="0"/>
          <a:ext cx="0" cy="0"/>
          <a:chOff x="0" y="0"/>
          <a:chExt cx="0" cy="0"/>
        </a:xfrm>
      </p:grpSpPr>
      <p:grpSp>
        <p:nvGrpSpPr>
          <p:cNvPr id="394" name="Google Shape;394;p7"/>
          <p:cNvGrpSpPr/>
          <p:nvPr/>
        </p:nvGrpSpPr>
        <p:grpSpPr>
          <a:xfrm>
            <a:off x="-100" y="-2100"/>
            <a:ext cx="9144129" cy="5149800"/>
            <a:chOff x="-100" y="-2100"/>
            <a:chExt cx="9144129" cy="5149800"/>
          </a:xfrm>
        </p:grpSpPr>
        <p:cxnSp>
          <p:nvCxnSpPr>
            <p:cNvPr id="395" name="Google Shape;395;p7"/>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96" name="Google Shape;396;p7"/>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97" name="Google Shape;397;p7"/>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98" name="Google Shape;398;p7"/>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399" name="Google Shape;399;p7"/>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0" name="Google Shape;400;p7"/>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1" name="Google Shape;401;p7"/>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2" name="Google Shape;402;p7"/>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3" name="Google Shape;403;p7"/>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4" name="Google Shape;404;p7"/>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5" name="Google Shape;405;p7"/>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6" name="Google Shape;406;p7"/>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7" name="Google Shape;407;p7"/>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8" name="Google Shape;408;p7"/>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09" name="Google Shape;409;p7"/>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0" name="Google Shape;410;p7"/>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1" name="Google Shape;411;p7"/>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2" name="Google Shape;412;p7"/>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3" name="Google Shape;413;p7"/>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4" name="Google Shape;414;p7"/>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5" name="Google Shape;415;p7"/>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6" name="Google Shape;416;p7"/>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7" name="Google Shape;417;p7"/>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8" name="Google Shape;418;p7"/>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19" name="Google Shape;419;p7"/>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0" name="Google Shape;420;p7"/>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1" name="Google Shape;421;p7"/>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2" name="Google Shape;422;p7"/>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3" name="Google Shape;423;p7"/>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4" name="Google Shape;424;p7"/>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5" name="Google Shape;425;p7"/>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6" name="Google Shape;426;p7"/>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7" name="Google Shape;427;p7"/>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8" name="Google Shape;428;p7"/>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29" name="Google Shape;429;p7"/>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30" name="Google Shape;430;p7"/>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31" name="Google Shape;431;p7"/>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2" name="Google Shape;432;p7"/>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3" name="Google Shape;433;p7"/>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4" name="Google Shape;434;p7"/>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5" name="Google Shape;435;p7"/>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6" name="Google Shape;436;p7"/>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7" name="Google Shape;437;p7"/>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8" name="Google Shape;438;p7"/>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39" name="Google Shape;439;p7"/>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0" name="Google Shape;440;p7"/>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1" name="Google Shape;441;p7"/>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2" name="Google Shape;442;p7"/>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3" name="Google Shape;443;p7"/>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4" name="Google Shape;444;p7"/>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5" name="Google Shape;445;p7"/>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6" name="Google Shape;446;p7"/>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7" name="Google Shape;447;p7"/>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8" name="Google Shape;448;p7"/>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449" name="Google Shape;449;p7"/>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grpSp>
        <p:nvGrpSpPr>
          <p:cNvPr id="450" name="Google Shape;450;p7"/>
          <p:cNvGrpSpPr/>
          <p:nvPr/>
        </p:nvGrpSpPr>
        <p:grpSpPr>
          <a:xfrm>
            <a:off x="701025" y="539400"/>
            <a:ext cx="7731300" cy="4064700"/>
            <a:chOff x="701025" y="539400"/>
            <a:chExt cx="7731300" cy="4064700"/>
          </a:xfrm>
        </p:grpSpPr>
        <p:sp>
          <p:nvSpPr>
            <p:cNvPr id="451" name="Google Shape;451;p7"/>
            <p:cNvSpPr/>
            <p:nvPr/>
          </p:nvSpPr>
          <p:spPr>
            <a:xfrm>
              <a:off x="711950" y="539400"/>
              <a:ext cx="7719000" cy="4064700"/>
            </a:xfrm>
            <a:prstGeom prst="roundRect">
              <a:avLst>
                <a:gd name="adj" fmla="val 6735"/>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52" name="Google Shape;452;p7"/>
            <p:cNvCxnSpPr/>
            <p:nvPr/>
          </p:nvCxnSpPr>
          <p:spPr>
            <a:xfrm rot="10800000">
              <a:off x="701025" y="1072675"/>
              <a:ext cx="7731300" cy="0"/>
            </a:xfrm>
            <a:prstGeom prst="straightConnector1">
              <a:avLst/>
            </a:prstGeom>
            <a:noFill/>
            <a:ln w="9525" cap="flat" cmpd="sng">
              <a:solidFill>
                <a:schemeClr val="dk1"/>
              </a:solidFill>
              <a:prstDash val="solid"/>
              <a:round/>
              <a:headEnd type="none" w="med" len="med"/>
              <a:tailEnd type="none" w="med" len="med"/>
            </a:ln>
          </p:spPr>
        </p:cxnSp>
        <p:grpSp>
          <p:nvGrpSpPr>
            <p:cNvPr id="453" name="Google Shape;453;p7"/>
            <p:cNvGrpSpPr/>
            <p:nvPr/>
          </p:nvGrpSpPr>
          <p:grpSpPr>
            <a:xfrm>
              <a:off x="941925" y="763050"/>
              <a:ext cx="716485" cy="147300"/>
              <a:chOff x="7468650" y="676950"/>
              <a:chExt cx="716485" cy="147300"/>
            </a:xfrm>
          </p:grpSpPr>
          <p:sp>
            <p:nvSpPr>
              <p:cNvPr id="454" name="Google Shape;454;p7"/>
              <p:cNvSpPr/>
              <p:nvPr/>
            </p:nvSpPr>
            <p:spPr>
              <a:xfrm>
                <a:off x="7468650" y="676950"/>
                <a:ext cx="147300" cy="1473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7"/>
              <p:cNvSpPr/>
              <p:nvPr/>
            </p:nvSpPr>
            <p:spPr>
              <a:xfrm>
                <a:off x="7753243" y="676950"/>
                <a:ext cx="147300" cy="1473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7"/>
              <p:cNvSpPr/>
              <p:nvPr/>
            </p:nvSpPr>
            <p:spPr>
              <a:xfrm>
                <a:off x="8037835" y="676950"/>
                <a:ext cx="147300" cy="1473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57" name="Google Shape;457;p7"/>
          <p:cNvSpPr txBox="1">
            <a:spLocks noGrp="1"/>
          </p:cNvSpPr>
          <p:nvPr>
            <p:ph type="body" idx="1"/>
          </p:nvPr>
        </p:nvSpPr>
        <p:spPr>
          <a:xfrm>
            <a:off x="952600" y="1196625"/>
            <a:ext cx="7064700" cy="467100"/>
          </a:xfrm>
          <a:prstGeom prst="rect">
            <a:avLst/>
          </a:prstGeom>
        </p:spPr>
        <p:txBody>
          <a:bodyPr spcFirstLastPara="1" wrap="square" lIns="91425" tIns="91425" rIns="91425" bIns="91425" anchor="t" anchorCtr="0">
            <a:normAutofit/>
          </a:bodyPr>
          <a:lstStyle>
            <a:lvl1pPr marL="457200" lvl="0" indent="-304800">
              <a:lnSpc>
                <a:spcPct val="100000"/>
              </a:lnSpc>
              <a:spcBef>
                <a:spcPts val="0"/>
              </a:spcBef>
              <a:spcAft>
                <a:spcPts val="0"/>
              </a:spcAft>
              <a:buSzPts val="1200"/>
              <a:buChar char="●"/>
              <a:defRPr sz="121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58" name="Google Shape;458;p7"/>
          <p:cNvSpPr/>
          <p:nvPr/>
        </p:nvSpPr>
        <p:spPr>
          <a:xfrm rot="-5400000">
            <a:off x="-343950" y="4863786"/>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7"/>
          <p:cNvSpPr/>
          <p:nvPr/>
        </p:nvSpPr>
        <p:spPr>
          <a:xfrm>
            <a:off x="8670228" y="4185550"/>
            <a:ext cx="677974" cy="67888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7"/>
          <p:cNvSpPr/>
          <p:nvPr/>
        </p:nvSpPr>
        <p:spPr>
          <a:xfrm>
            <a:off x="8670222" y="47205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7"/>
          <p:cNvSpPr/>
          <p:nvPr/>
        </p:nvSpPr>
        <p:spPr>
          <a:xfrm>
            <a:off x="-352547" y="3383650"/>
            <a:ext cx="801900" cy="8019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7"/>
          <p:cNvSpPr/>
          <p:nvPr/>
        </p:nvSpPr>
        <p:spPr>
          <a:xfrm>
            <a:off x="1281525" y="-366275"/>
            <a:ext cx="678000" cy="678000"/>
          </a:xfrm>
          <a:prstGeom prst="ellipse">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7"/>
          <p:cNvSpPr/>
          <p:nvPr/>
        </p:nvSpPr>
        <p:spPr>
          <a:xfrm>
            <a:off x="1959522" y="220213"/>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7"/>
          <p:cNvSpPr/>
          <p:nvPr/>
        </p:nvSpPr>
        <p:spPr>
          <a:xfrm>
            <a:off x="6448975" y="-138275"/>
            <a:ext cx="492600" cy="4926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7"/>
          <p:cNvSpPr/>
          <p:nvPr/>
        </p:nvSpPr>
        <p:spPr>
          <a:xfrm>
            <a:off x="8604575" y="618111"/>
            <a:ext cx="1362383" cy="224196"/>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7"/>
          <p:cNvSpPr/>
          <p:nvPr/>
        </p:nvSpPr>
        <p:spPr>
          <a:xfrm>
            <a:off x="304450" y="125500"/>
            <a:ext cx="492600" cy="492600"/>
          </a:xfrm>
          <a:prstGeom prst="star4">
            <a:avLst>
              <a:gd name="adj" fmla="val 19794"/>
            </a:avLst>
          </a:pr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7"/>
          <p:cNvSpPr/>
          <p:nvPr/>
        </p:nvSpPr>
        <p:spPr>
          <a:xfrm>
            <a:off x="7078672" y="262813"/>
            <a:ext cx="91500" cy="915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7"/>
          <p:cNvSpPr txBox="1">
            <a:spLocks noGrp="1"/>
          </p:cNvSpPr>
          <p:nvPr>
            <p:ph type="title"/>
          </p:nvPr>
        </p:nvSpPr>
        <p:spPr>
          <a:xfrm>
            <a:off x="1844825" y="539400"/>
            <a:ext cx="6321600" cy="5259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02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469"/>
        <p:cNvGrpSpPr/>
        <p:nvPr/>
      </p:nvGrpSpPr>
      <p:grpSpPr>
        <a:xfrm>
          <a:off x="0" y="0"/>
          <a:ext cx="0" cy="0"/>
          <a:chOff x="0" y="0"/>
          <a:chExt cx="0" cy="0"/>
        </a:xfrm>
      </p:grpSpPr>
      <p:grpSp>
        <p:nvGrpSpPr>
          <p:cNvPr id="470" name="Google Shape;470;p8"/>
          <p:cNvGrpSpPr/>
          <p:nvPr/>
        </p:nvGrpSpPr>
        <p:grpSpPr>
          <a:xfrm>
            <a:off x="-100" y="-2100"/>
            <a:ext cx="9144129" cy="5149800"/>
            <a:chOff x="-100" y="-2100"/>
            <a:chExt cx="9144129" cy="5149800"/>
          </a:xfrm>
        </p:grpSpPr>
        <p:cxnSp>
          <p:nvCxnSpPr>
            <p:cNvPr id="471" name="Google Shape;471;p8"/>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2" name="Google Shape;472;p8"/>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3" name="Google Shape;473;p8"/>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4" name="Google Shape;474;p8"/>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5" name="Google Shape;475;p8"/>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6" name="Google Shape;476;p8"/>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7" name="Google Shape;477;p8"/>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8" name="Google Shape;478;p8"/>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79" name="Google Shape;479;p8"/>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0" name="Google Shape;480;p8"/>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1" name="Google Shape;481;p8"/>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2" name="Google Shape;482;p8"/>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3" name="Google Shape;483;p8"/>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4" name="Google Shape;484;p8"/>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5" name="Google Shape;485;p8"/>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6" name="Google Shape;486;p8"/>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7" name="Google Shape;487;p8"/>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8" name="Google Shape;488;p8"/>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89" name="Google Shape;489;p8"/>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0" name="Google Shape;490;p8"/>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1" name="Google Shape;491;p8"/>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2" name="Google Shape;492;p8"/>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3" name="Google Shape;493;p8"/>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4" name="Google Shape;494;p8"/>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5" name="Google Shape;495;p8"/>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6" name="Google Shape;496;p8"/>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7" name="Google Shape;497;p8"/>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8" name="Google Shape;498;p8"/>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499" name="Google Shape;499;p8"/>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0" name="Google Shape;500;p8"/>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1" name="Google Shape;501;p8"/>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2" name="Google Shape;502;p8"/>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3" name="Google Shape;503;p8"/>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4" name="Google Shape;504;p8"/>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5" name="Google Shape;505;p8"/>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6" name="Google Shape;506;p8"/>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07" name="Google Shape;507;p8"/>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08" name="Google Shape;508;p8"/>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09" name="Google Shape;509;p8"/>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0" name="Google Shape;510;p8"/>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1" name="Google Shape;511;p8"/>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2" name="Google Shape;512;p8"/>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3" name="Google Shape;513;p8"/>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4" name="Google Shape;514;p8"/>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5" name="Google Shape;515;p8"/>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6" name="Google Shape;516;p8"/>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7" name="Google Shape;517;p8"/>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8" name="Google Shape;518;p8"/>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19" name="Google Shape;519;p8"/>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0" name="Google Shape;520;p8"/>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1" name="Google Shape;521;p8"/>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2" name="Google Shape;522;p8"/>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3" name="Google Shape;523;p8"/>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4" name="Google Shape;524;p8"/>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25" name="Google Shape;525;p8"/>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526" name="Google Shape;526;p8"/>
          <p:cNvSpPr txBox="1">
            <a:spLocks noGrp="1"/>
          </p:cNvSpPr>
          <p:nvPr>
            <p:ph type="title"/>
          </p:nvPr>
        </p:nvSpPr>
        <p:spPr>
          <a:xfrm>
            <a:off x="1885650" y="699300"/>
            <a:ext cx="5372700" cy="3014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527" name="Google Shape;527;p8"/>
          <p:cNvSpPr/>
          <p:nvPr/>
        </p:nvSpPr>
        <p:spPr>
          <a:xfrm>
            <a:off x="2519897" y="25177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8"/>
          <p:cNvSpPr/>
          <p:nvPr/>
        </p:nvSpPr>
        <p:spPr>
          <a:xfrm rot="10800000">
            <a:off x="8718250" y="2714627"/>
            <a:ext cx="781800" cy="781800"/>
          </a:xfrm>
          <a:prstGeom prst="ellipse">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8"/>
          <p:cNvSpPr/>
          <p:nvPr/>
        </p:nvSpPr>
        <p:spPr>
          <a:xfrm rot="10800000">
            <a:off x="512300" y="4656300"/>
            <a:ext cx="1003200" cy="1003200"/>
          </a:xfrm>
          <a:prstGeom prst="ellipse">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8"/>
          <p:cNvSpPr/>
          <p:nvPr/>
        </p:nvSpPr>
        <p:spPr>
          <a:xfrm rot="-9201064">
            <a:off x="1481778" y="4671995"/>
            <a:ext cx="91634" cy="91634"/>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8"/>
          <p:cNvSpPr/>
          <p:nvPr/>
        </p:nvSpPr>
        <p:spPr>
          <a:xfrm>
            <a:off x="238429" y="4257075"/>
            <a:ext cx="245400" cy="245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8"/>
          <p:cNvSpPr/>
          <p:nvPr/>
        </p:nvSpPr>
        <p:spPr>
          <a:xfrm rot="-9201064">
            <a:off x="8656478" y="3606095"/>
            <a:ext cx="91634" cy="91634"/>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8"/>
          <p:cNvSpPr/>
          <p:nvPr/>
        </p:nvSpPr>
        <p:spPr>
          <a:xfrm rot="-9201064">
            <a:off x="8885078" y="3910895"/>
            <a:ext cx="91634" cy="91634"/>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8"/>
          <p:cNvSpPr/>
          <p:nvPr/>
        </p:nvSpPr>
        <p:spPr>
          <a:xfrm rot="5400000">
            <a:off x="7249057" y="5002730"/>
            <a:ext cx="1885849" cy="310338"/>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8"/>
          <p:cNvSpPr/>
          <p:nvPr/>
        </p:nvSpPr>
        <p:spPr>
          <a:xfrm>
            <a:off x="8513516" y="4543825"/>
            <a:ext cx="245400" cy="245400"/>
          </a:xfrm>
          <a:prstGeom prst="ellipse">
            <a:avLst/>
          </a:prstGeom>
          <a:solidFill>
            <a:schemeClr val="accent5"/>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8"/>
          <p:cNvSpPr/>
          <p:nvPr/>
        </p:nvSpPr>
        <p:spPr>
          <a:xfrm>
            <a:off x="266904" y="360475"/>
            <a:ext cx="245400" cy="245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8"/>
          <p:cNvSpPr/>
          <p:nvPr/>
        </p:nvSpPr>
        <p:spPr>
          <a:xfrm>
            <a:off x="420797" y="776575"/>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38"/>
        <p:cNvGrpSpPr/>
        <p:nvPr/>
      </p:nvGrpSpPr>
      <p:grpSpPr>
        <a:xfrm>
          <a:off x="0" y="0"/>
          <a:ext cx="0" cy="0"/>
          <a:chOff x="0" y="0"/>
          <a:chExt cx="0" cy="0"/>
        </a:xfrm>
      </p:grpSpPr>
      <p:grpSp>
        <p:nvGrpSpPr>
          <p:cNvPr id="539" name="Google Shape;539;p9"/>
          <p:cNvGrpSpPr/>
          <p:nvPr/>
        </p:nvGrpSpPr>
        <p:grpSpPr>
          <a:xfrm>
            <a:off x="-100" y="-2100"/>
            <a:ext cx="9144129" cy="5149800"/>
            <a:chOff x="-100" y="-2100"/>
            <a:chExt cx="9144129" cy="5149800"/>
          </a:xfrm>
        </p:grpSpPr>
        <p:cxnSp>
          <p:nvCxnSpPr>
            <p:cNvPr id="540" name="Google Shape;540;p9"/>
            <p:cNvCxnSpPr/>
            <p:nvPr/>
          </p:nvCxnSpPr>
          <p:spPr>
            <a:xfrm>
              <a:off x="35295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1" name="Google Shape;541;p9"/>
            <p:cNvCxnSpPr/>
            <p:nvPr/>
          </p:nvCxnSpPr>
          <p:spPr>
            <a:xfrm>
              <a:off x="609193"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2" name="Google Shape;542;p9"/>
            <p:cNvCxnSpPr/>
            <p:nvPr/>
          </p:nvCxnSpPr>
          <p:spPr>
            <a:xfrm>
              <a:off x="86543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3" name="Google Shape;543;p9"/>
            <p:cNvCxnSpPr/>
            <p:nvPr/>
          </p:nvCxnSpPr>
          <p:spPr>
            <a:xfrm>
              <a:off x="112168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4" name="Google Shape;544;p9"/>
            <p:cNvCxnSpPr/>
            <p:nvPr/>
          </p:nvCxnSpPr>
          <p:spPr>
            <a:xfrm>
              <a:off x="137792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5" name="Google Shape;545;p9"/>
            <p:cNvCxnSpPr/>
            <p:nvPr/>
          </p:nvCxnSpPr>
          <p:spPr>
            <a:xfrm>
              <a:off x="163416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6" name="Google Shape;546;p9"/>
            <p:cNvCxnSpPr/>
            <p:nvPr/>
          </p:nvCxnSpPr>
          <p:spPr>
            <a:xfrm>
              <a:off x="189041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7" name="Google Shape;547;p9"/>
            <p:cNvCxnSpPr/>
            <p:nvPr/>
          </p:nvCxnSpPr>
          <p:spPr>
            <a:xfrm>
              <a:off x="214665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8" name="Google Shape;548;p9"/>
            <p:cNvCxnSpPr/>
            <p:nvPr/>
          </p:nvCxnSpPr>
          <p:spPr>
            <a:xfrm>
              <a:off x="2402897"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49" name="Google Shape;549;p9"/>
            <p:cNvCxnSpPr/>
            <p:nvPr/>
          </p:nvCxnSpPr>
          <p:spPr>
            <a:xfrm>
              <a:off x="265914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0" name="Google Shape;550;p9"/>
            <p:cNvCxnSpPr/>
            <p:nvPr/>
          </p:nvCxnSpPr>
          <p:spPr>
            <a:xfrm>
              <a:off x="291538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1" name="Google Shape;551;p9"/>
            <p:cNvCxnSpPr/>
            <p:nvPr/>
          </p:nvCxnSpPr>
          <p:spPr>
            <a:xfrm>
              <a:off x="317162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2" name="Google Shape;552;p9"/>
            <p:cNvCxnSpPr/>
            <p:nvPr/>
          </p:nvCxnSpPr>
          <p:spPr>
            <a:xfrm>
              <a:off x="342787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3" name="Google Shape;553;p9"/>
            <p:cNvCxnSpPr/>
            <p:nvPr/>
          </p:nvCxnSpPr>
          <p:spPr>
            <a:xfrm>
              <a:off x="368411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4" name="Google Shape;554;p9"/>
            <p:cNvCxnSpPr/>
            <p:nvPr/>
          </p:nvCxnSpPr>
          <p:spPr>
            <a:xfrm>
              <a:off x="3940357"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5" name="Google Shape;555;p9"/>
            <p:cNvCxnSpPr/>
            <p:nvPr/>
          </p:nvCxnSpPr>
          <p:spPr>
            <a:xfrm>
              <a:off x="419660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6" name="Google Shape;556;p9"/>
            <p:cNvCxnSpPr/>
            <p:nvPr/>
          </p:nvCxnSpPr>
          <p:spPr>
            <a:xfrm>
              <a:off x="445284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7" name="Google Shape;557;p9"/>
            <p:cNvCxnSpPr/>
            <p:nvPr/>
          </p:nvCxnSpPr>
          <p:spPr>
            <a:xfrm>
              <a:off x="470908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8" name="Google Shape;558;p9"/>
            <p:cNvCxnSpPr/>
            <p:nvPr/>
          </p:nvCxnSpPr>
          <p:spPr>
            <a:xfrm>
              <a:off x="496533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59" name="Google Shape;559;p9"/>
            <p:cNvCxnSpPr/>
            <p:nvPr/>
          </p:nvCxnSpPr>
          <p:spPr>
            <a:xfrm>
              <a:off x="5221574"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0" name="Google Shape;560;p9"/>
            <p:cNvCxnSpPr/>
            <p:nvPr/>
          </p:nvCxnSpPr>
          <p:spPr>
            <a:xfrm>
              <a:off x="547781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1" name="Google Shape;561;p9"/>
            <p:cNvCxnSpPr/>
            <p:nvPr/>
          </p:nvCxnSpPr>
          <p:spPr>
            <a:xfrm>
              <a:off x="573406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2" name="Google Shape;562;p9"/>
            <p:cNvCxnSpPr/>
            <p:nvPr/>
          </p:nvCxnSpPr>
          <p:spPr>
            <a:xfrm>
              <a:off x="5990304"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3" name="Google Shape;563;p9"/>
            <p:cNvCxnSpPr/>
            <p:nvPr/>
          </p:nvCxnSpPr>
          <p:spPr>
            <a:xfrm>
              <a:off x="624654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4" name="Google Shape;564;p9"/>
            <p:cNvCxnSpPr/>
            <p:nvPr/>
          </p:nvCxnSpPr>
          <p:spPr>
            <a:xfrm>
              <a:off x="650279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5" name="Google Shape;565;p9"/>
            <p:cNvCxnSpPr/>
            <p:nvPr/>
          </p:nvCxnSpPr>
          <p:spPr>
            <a:xfrm>
              <a:off x="6759035"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6" name="Google Shape;566;p9"/>
            <p:cNvCxnSpPr/>
            <p:nvPr/>
          </p:nvCxnSpPr>
          <p:spPr>
            <a:xfrm>
              <a:off x="7015278"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7" name="Google Shape;567;p9"/>
            <p:cNvCxnSpPr/>
            <p:nvPr/>
          </p:nvCxnSpPr>
          <p:spPr>
            <a:xfrm>
              <a:off x="727152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8" name="Google Shape;568;p9"/>
            <p:cNvCxnSpPr/>
            <p:nvPr/>
          </p:nvCxnSpPr>
          <p:spPr>
            <a:xfrm>
              <a:off x="752776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69" name="Google Shape;569;p9"/>
            <p:cNvCxnSpPr/>
            <p:nvPr/>
          </p:nvCxnSpPr>
          <p:spPr>
            <a:xfrm>
              <a:off x="778400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0" name="Google Shape;570;p9"/>
            <p:cNvCxnSpPr/>
            <p:nvPr/>
          </p:nvCxnSpPr>
          <p:spPr>
            <a:xfrm>
              <a:off x="8040251"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1" name="Google Shape;571;p9"/>
            <p:cNvCxnSpPr/>
            <p:nvPr/>
          </p:nvCxnSpPr>
          <p:spPr>
            <a:xfrm>
              <a:off x="829649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2" name="Google Shape;572;p9"/>
            <p:cNvCxnSpPr/>
            <p:nvPr/>
          </p:nvCxnSpPr>
          <p:spPr>
            <a:xfrm>
              <a:off x="8552738"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3" name="Google Shape;573;p9"/>
            <p:cNvCxnSpPr/>
            <p:nvPr/>
          </p:nvCxnSpPr>
          <p:spPr>
            <a:xfrm>
              <a:off x="8808982" y="-210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4" name="Google Shape;574;p9"/>
            <p:cNvCxnSpPr/>
            <p:nvPr/>
          </p:nvCxnSpPr>
          <p:spPr>
            <a:xfrm>
              <a:off x="9065225"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5" name="Google Shape;575;p9"/>
            <p:cNvCxnSpPr/>
            <p:nvPr/>
          </p:nvCxnSpPr>
          <p:spPr>
            <a:xfrm>
              <a:off x="96700" y="0"/>
              <a:ext cx="0" cy="5147700"/>
            </a:xfrm>
            <a:prstGeom prst="straightConnector1">
              <a:avLst/>
            </a:prstGeom>
            <a:noFill/>
            <a:ln w="9525" cap="flat" cmpd="sng">
              <a:solidFill>
                <a:schemeClr val="dk1"/>
              </a:solidFill>
              <a:prstDash val="solid"/>
              <a:round/>
              <a:headEnd type="none" w="med" len="med"/>
              <a:tailEnd type="none" w="med" len="med"/>
            </a:ln>
          </p:spPr>
        </p:cxnSp>
        <p:cxnSp>
          <p:nvCxnSpPr>
            <p:cNvPr id="576" name="Google Shape;576;p9"/>
            <p:cNvCxnSpPr/>
            <p:nvPr/>
          </p:nvCxnSpPr>
          <p:spPr>
            <a:xfrm rot="10800000">
              <a:off x="4573829" y="41812"/>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77" name="Google Shape;577;p9"/>
            <p:cNvCxnSpPr/>
            <p:nvPr/>
          </p:nvCxnSpPr>
          <p:spPr>
            <a:xfrm rot="10800000">
              <a:off x="4573829" y="-21834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78" name="Google Shape;578;p9"/>
            <p:cNvCxnSpPr/>
            <p:nvPr/>
          </p:nvCxnSpPr>
          <p:spPr>
            <a:xfrm rot="10800000">
              <a:off x="4570100" y="-47850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79" name="Google Shape;579;p9"/>
            <p:cNvCxnSpPr/>
            <p:nvPr/>
          </p:nvCxnSpPr>
          <p:spPr>
            <a:xfrm rot="10800000">
              <a:off x="4573829" y="-73865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0" name="Google Shape;580;p9"/>
            <p:cNvCxnSpPr/>
            <p:nvPr/>
          </p:nvCxnSpPr>
          <p:spPr>
            <a:xfrm rot="10800000">
              <a:off x="4573829" y="-998815"/>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1" name="Google Shape;581;p9"/>
            <p:cNvCxnSpPr/>
            <p:nvPr/>
          </p:nvCxnSpPr>
          <p:spPr>
            <a:xfrm rot="10800000">
              <a:off x="4573829" y="-125897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2" name="Google Shape;582;p9"/>
            <p:cNvCxnSpPr/>
            <p:nvPr/>
          </p:nvCxnSpPr>
          <p:spPr>
            <a:xfrm rot="10800000">
              <a:off x="4573829" y="-1519128"/>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3" name="Google Shape;583;p9"/>
            <p:cNvCxnSpPr/>
            <p:nvPr/>
          </p:nvCxnSpPr>
          <p:spPr>
            <a:xfrm rot="10800000">
              <a:off x="4573829" y="-177928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4" name="Google Shape;584;p9"/>
            <p:cNvCxnSpPr/>
            <p:nvPr/>
          </p:nvCxnSpPr>
          <p:spPr>
            <a:xfrm rot="10800000">
              <a:off x="4570100" y="-203944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5" name="Google Shape;585;p9"/>
            <p:cNvCxnSpPr/>
            <p:nvPr/>
          </p:nvCxnSpPr>
          <p:spPr>
            <a:xfrm rot="10800000">
              <a:off x="4573829" y="-229959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6" name="Google Shape;586;p9"/>
            <p:cNvCxnSpPr/>
            <p:nvPr/>
          </p:nvCxnSpPr>
          <p:spPr>
            <a:xfrm rot="10800000">
              <a:off x="4573829" y="-255975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7" name="Google Shape;587;p9"/>
            <p:cNvCxnSpPr/>
            <p:nvPr/>
          </p:nvCxnSpPr>
          <p:spPr>
            <a:xfrm rot="10800000">
              <a:off x="4573829" y="-2819911"/>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8" name="Google Shape;588;p9"/>
            <p:cNvCxnSpPr/>
            <p:nvPr/>
          </p:nvCxnSpPr>
          <p:spPr>
            <a:xfrm rot="10800000">
              <a:off x="4573829" y="-308006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89" name="Google Shape;589;p9"/>
            <p:cNvCxnSpPr/>
            <p:nvPr/>
          </p:nvCxnSpPr>
          <p:spPr>
            <a:xfrm rot="10800000">
              <a:off x="4573829" y="-3340224"/>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90" name="Google Shape;590;p9"/>
            <p:cNvCxnSpPr/>
            <p:nvPr/>
          </p:nvCxnSpPr>
          <p:spPr>
            <a:xfrm rot="10800000">
              <a:off x="4573829" y="-360038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91" name="Google Shape;591;p9"/>
            <p:cNvCxnSpPr/>
            <p:nvPr/>
          </p:nvCxnSpPr>
          <p:spPr>
            <a:xfrm rot="10800000">
              <a:off x="4573829" y="-3860537"/>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92" name="Google Shape;592;p9"/>
            <p:cNvCxnSpPr/>
            <p:nvPr/>
          </p:nvCxnSpPr>
          <p:spPr>
            <a:xfrm rot="10800000">
              <a:off x="4573829" y="-4120693"/>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93" name="Google Shape;593;p9"/>
            <p:cNvCxnSpPr/>
            <p:nvPr/>
          </p:nvCxnSpPr>
          <p:spPr>
            <a:xfrm rot="10800000">
              <a:off x="4570100" y="-4380850"/>
              <a:ext cx="0" cy="9140400"/>
            </a:xfrm>
            <a:prstGeom prst="straightConnector1">
              <a:avLst/>
            </a:prstGeom>
            <a:noFill/>
            <a:ln w="9525" cap="flat" cmpd="sng">
              <a:solidFill>
                <a:schemeClr val="dk1"/>
              </a:solidFill>
              <a:prstDash val="solid"/>
              <a:round/>
              <a:headEnd type="none" w="med" len="med"/>
              <a:tailEnd type="none" w="med" len="med"/>
            </a:ln>
          </p:spPr>
        </p:cxnSp>
        <p:cxnSp>
          <p:nvCxnSpPr>
            <p:cNvPr id="594" name="Google Shape;594;p9"/>
            <p:cNvCxnSpPr/>
            <p:nvPr/>
          </p:nvCxnSpPr>
          <p:spPr>
            <a:xfrm rot="10800000">
              <a:off x="4573829" y="301975"/>
              <a:ext cx="0" cy="9140400"/>
            </a:xfrm>
            <a:prstGeom prst="straightConnector1">
              <a:avLst/>
            </a:prstGeom>
            <a:noFill/>
            <a:ln w="9525" cap="flat" cmpd="sng">
              <a:solidFill>
                <a:schemeClr val="dk1"/>
              </a:solidFill>
              <a:prstDash val="solid"/>
              <a:round/>
              <a:headEnd type="none" w="med" len="med"/>
              <a:tailEnd type="none" w="med" len="med"/>
            </a:ln>
          </p:spPr>
        </p:cxnSp>
      </p:grpSp>
      <p:sp>
        <p:nvSpPr>
          <p:cNvPr id="595" name="Google Shape;595;p9"/>
          <p:cNvSpPr txBox="1">
            <a:spLocks noGrp="1"/>
          </p:cNvSpPr>
          <p:nvPr>
            <p:ph type="title"/>
          </p:nvPr>
        </p:nvSpPr>
        <p:spPr>
          <a:xfrm>
            <a:off x="878625" y="1052975"/>
            <a:ext cx="3343800" cy="10026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96" name="Google Shape;596;p9"/>
          <p:cNvSpPr txBox="1">
            <a:spLocks noGrp="1"/>
          </p:cNvSpPr>
          <p:nvPr>
            <p:ph type="subTitle" idx="1"/>
          </p:nvPr>
        </p:nvSpPr>
        <p:spPr>
          <a:xfrm>
            <a:off x="3502650" y="2381700"/>
            <a:ext cx="4562100" cy="381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000">
                <a:latin typeface="Bebas Neue" panose="020B0606020202050201"/>
                <a:ea typeface="Bebas Neue" panose="020B0606020202050201"/>
                <a:cs typeface="Bebas Neue" panose="020B0606020202050201"/>
                <a:sym typeface="Bebas Neue" panose="020B0606020202050201"/>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97" name="Google Shape;597;p9"/>
          <p:cNvSpPr txBox="1">
            <a:spLocks noGrp="1"/>
          </p:cNvSpPr>
          <p:nvPr>
            <p:ph type="body" idx="2"/>
          </p:nvPr>
        </p:nvSpPr>
        <p:spPr>
          <a:xfrm>
            <a:off x="2706200" y="2895300"/>
            <a:ext cx="5637900" cy="869400"/>
          </a:xfrm>
          <a:prstGeom prst="rect">
            <a:avLst/>
          </a:prstGeom>
        </p:spPr>
        <p:txBody>
          <a:bodyPr spcFirstLastPara="1" wrap="square" lIns="91425" tIns="91425" rIns="91425" bIns="91425" anchor="ctr" anchorCtr="0">
            <a:normAutofit/>
          </a:bodyPr>
          <a:lstStyle>
            <a:lvl1pPr marL="457200" lvl="0" indent="-317500" algn="ctr">
              <a:lnSpc>
                <a:spcPct val="100000"/>
              </a:lnSpc>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8"/>
        <p:cNvGrpSpPr/>
        <p:nvPr/>
      </p:nvGrpSpPr>
      <p:grpSpPr>
        <a:xfrm>
          <a:off x="0" y="0"/>
          <a:ext cx="0" cy="0"/>
          <a:chOff x="0" y="0"/>
          <a:chExt cx="0" cy="0"/>
        </a:xfrm>
      </p:grpSpPr>
      <p:sp>
        <p:nvSpPr>
          <p:cNvPr id="599" name="Google Shape;599;p10"/>
          <p:cNvSpPr txBox="1">
            <a:spLocks noGrp="1"/>
          </p:cNvSpPr>
          <p:nvPr>
            <p:ph type="body" idx="1"/>
          </p:nvPr>
        </p:nvSpPr>
        <p:spPr>
          <a:xfrm>
            <a:off x="927750" y="3910975"/>
            <a:ext cx="5569500" cy="530400"/>
          </a:xfrm>
          <a:prstGeom prst="rect">
            <a:avLst/>
          </a:prstGeom>
        </p:spPr>
        <p:txBody>
          <a:bodyPr spcFirstLastPara="1" wrap="square" lIns="91425" tIns="91425" rIns="91425" bIns="91425" anchor="ctr" anchorCtr="0">
            <a:normAutofit/>
          </a:bodyPr>
          <a:lstStyle>
            <a:lvl1pPr marL="457200" lvl="0" indent="-228600" algn="ctr">
              <a:lnSpc>
                <a:spcPct val="100000"/>
              </a:lnSpc>
              <a:spcBef>
                <a:spcPts val="0"/>
              </a:spcBef>
              <a:spcAft>
                <a:spcPts val="0"/>
              </a:spcAft>
              <a:buSzPts val="1400"/>
              <a:buNone/>
              <a:defRPr sz="3035">
                <a:latin typeface="Bebas Neue" panose="020B0606020202050201"/>
                <a:ea typeface="Bebas Neue" panose="020B0606020202050201"/>
                <a:cs typeface="Bebas Neue" panose="020B0606020202050201"/>
                <a:sym typeface="Bebas Neue" panose="020B0606020202050201"/>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26" Type="http://schemas.openxmlformats.org/officeDocument/2006/relationships/slideLayout" Target="../slideLayouts/slideLayout26.xml" /><Relationship Id="rId39" Type="http://schemas.openxmlformats.org/officeDocument/2006/relationships/slideLayout" Target="../slideLayouts/slideLayout39.xml" /><Relationship Id="rId3" Type="http://schemas.openxmlformats.org/officeDocument/2006/relationships/slideLayout" Target="../slideLayouts/slideLayout3.xml" /><Relationship Id="rId21" Type="http://schemas.openxmlformats.org/officeDocument/2006/relationships/slideLayout" Target="../slideLayouts/slideLayout21.xml" /><Relationship Id="rId34" Type="http://schemas.openxmlformats.org/officeDocument/2006/relationships/slideLayout" Target="../slideLayouts/slideLayout34.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5" Type="http://schemas.openxmlformats.org/officeDocument/2006/relationships/slideLayout" Target="../slideLayouts/slideLayout25.xml" /><Relationship Id="rId33" Type="http://schemas.openxmlformats.org/officeDocument/2006/relationships/slideLayout" Target="../slideLayouts/slideLayout33.xml" /><Relationship Id="rId38" Type="http://schemas.openxmlformats.org/officeDocument/2006/relationships/slideLayout" Target="../slideLayouts/slideLayout38.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29" Type="http://schemas.openxmlformats.org/officeDocument/2006/relationships/slideLayout" Target="../slideLayouts/slideLayout29.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24" Type="http://schemas.openxmlformats.org/officeDocument/2006/relationships/slideLayout" Target="../slideLayouts/slideLayout24.xml" /><Relationship Id="rId32" Type="http://schemas.openxmlformats.org/officeDocument/2006/relationships/slideLayout" Target="../slideLayouts/slideLayout32.xml" /><Relationship Id="rId37" Type="http://schemas.openxmlformats.org/officeDocument/2006/relationships/slideLayout" Target="../slideLayouts/slideLayout37.xml" /><Relationship Id="rId40" Type="http://schemas.openxmlformats.org/officeDocument/2006/relationships/theme" Target="../theme/theme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slideLayout" Target="../slideLayouts/slideLayout23.xml" /><Relationship Id="rId28" Type="http://schemas.openxmlformats.org/officeDocument/2006/relationships/slideLayout" Target="../slideLayouts/slideLayout28.xml" /><Relationship Id="rId36" Type="http://schemas.openxmlformats.org/officeDocument/2006/relationships/slideLayout" Target="../slideLayouts/slideLayout36.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31" Type="http://schemas.openxmlformats.org/officeDocument/2006/relationships/slideLayout" Target="../slideLayouts/slideLayout3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slideLayout" Target="../slideLayouts/slideLayout22.xml" /><Relationship Id="rId27" Type="http://schemas.openxmlformats.org/officeDocument/2006/relationships/slideLayout" Target="../slideLayouts/slideLayout27.xml" /><Relationship Id="rId30" Type="http://schemas.openxmlformats.org/officeDocument/2006/relationships/slideLayout" Target="../slideLayouts/slideLayout30.xml" /><Relationship Id="rId35" Type="http://schemas.openxmlformats.org/officeDocument/2006/relationships/slideLayout" Target="../slideLayouts/slideLayout35.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Bebas Neue" panose="020B0606020202050201"/>
              <a:buNone/>
              <a:defRPr sz="2800">
                <a:solidFill>
                  <a:schemeClr val="dk1"/>
                </a:solidFill>
                <a:latin typeface="Bebas Neue" panose="020B0606020202050201"/>
                <a:ea typeface="Bebas Neue" panose="020B0606020202050201"/>
                <a:cs typeface="Bebas Neue" panose="020B0606020202050201"/>
                <a:sym typeface="Bebas Neue" panose="020B0606020202050201"/>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1pPr>
            <a:lvl2pPr marL="914400" lvl="1"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2pPr>
            <a:lvl3pPr marL="1371600" lvl="2"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3pPr>
            <a:lvl4pPr marL="1828800" lvl="3"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4pPr>
            <a:lvl5pPr marL="2286000" lvl="4"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5pPr>
            <a:lvl6pPr marL="2743200" lvl="5"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6pPr>
            <a:lvl7pPr marL="3200400" lvl="6"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7pPr>
            <a:lvl8pPr marL="3657600" lvl="7"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8pPr>
            <a:lvl9pPr marL="4114800" lvl="8" indent="-317500">
              <a:lnSpc>
                <a:spcPct val="115000"/>
              </a:lnSpc>
              <a:spcBef>
                <a:spcPts val="0"/>
              </a:spcBef>
              <a:spcAft>
                <a:spcPts val="0"/>
              </a:spcAft>
              <a:buClr>
                <a:schemeClr val="dk1"/>
              </a:buClr>
              <a:buSzPts val="1400"/>
              <a:buFont typeface="Titillium Web" panose="00000500000000000000"/>
              <a:buChar char="■"/>
              <a:defRPr>
                <a:solidFill>
                  <a:schemeClr val="dk1"/>
                </a:solidFill>
                <a:latin typeface="Titillium Web" panose="00000500000000000000"/>
                <a:ea typeface="Titillium Web" panose="00000500000000000000"/>
                <a:cs typeface="Titillium Web" panose="00000500000000000000"/>
                <a:sym typeface="Titillium Web" panose="00000500000000000000"/>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US"/>
              <a:t>‹#›</a:t>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4.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0.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4.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36.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52"/>
        <p:cNvGrpSpPr/>
        <p:nvPr/>
      </p:nvGrpSpPr>
      <p:grpSpPr>
        <a:xfrm>
          <a:off x="0" y="0"/>
          <a:ext cx="0" cy="0"/>
          <a:chOff x="0" y="0"/>
          <a:chExt cx="0" cy="0"/>
        </a:xfrm>
      </p:grpSpPr>
      <p:sp>
        <p:nvSpPr>
          <p:cNvPr id="2853" name="Google Shape;2853;p44"/>
          <p:cNvSpPr/>
          <p:nvPr/>
        </p:nvSpPr>
        <p:spPr>
          <a:xfrm>
            <a:off x="1000950" y="3264700"/>
            <a:ext cx="6648600" cy="572100"/>
          </a:xfrm>
          <a:prstGeom prst="roundRect">
            <a:avLst>
              <a:gd name="adj" fmla="val 16667"/>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4" name="Google Shape;2854;p44"/>
          <p:cNvSpPr txBox="1">
            <a:spLocks noGrp="1"/>
          </p:cNvSpPr>
          <p:nvPr>
            <p:ph type="ctrTitle"/>
          </p:nvPr>
        </p:nvSpPr>
        <p:spPr>
          <a:xfrm>
            <a:off x="928050" y="1080725"/>
            <a:ext cx="6794400" cy="198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000" b="1">
                <a:latin typeface="Times New Roman" panose="02020603050405020304" charset="0"/>
                <a:cs typeface="Times New Roman" panose="02020603050405020304" charset="0"/>
              </a:rPr>
              <a:t>TEORI KEWIRAUSAHAAN</a:t>
            </a:r>
            <a:r>
              <a:rPr lang="id-ID" altLang="en-US" sz="4000" b="1">
                <a:latin typeface="Times New Roman" panose="02020603050405020304" charset="0"/>
                <a:cs typeface="Times New Roman" panose="02020603050405020304" charset="0"/>
              </a:rPr>
              <a:t> </a:t>
            </a:r>
            <a:r>
              <a:rPr lang="en-US" sz="4000" b="1">
                <a:latin typeface="Times New Roman" panose="02020603050405020304" charset="0"/>
                <a:cs typeface="Times New Roman" panose="02020603050405020304" charset="0"/>
              </a:rPr>
              <a:t>MANAJEMEN</a:t>
            </a:r>
            <a:r>
              <a:rPr lang="id-ID" altLang="en-US" sz="4000" b="1">
                <a:latin typeface="Times New Roman" panose="02020603050405020304" charset="0"/>
                <a:cs typeface="Times New Roman" panose="02020603050405020304" charset="0"/>
              </a:rPr>
              <a:t> </a:t>
            </a:r>
            <a:r>
              <a:rPr lang="en-US" sz="4000" b="1">
                <a:latin typeface="Times New Roman" panose="02020603050405020304" charset="0"/>
                <a:cs typeface="Times New Roman" panose="02020603050405020304" charset="0"/>
              </a:rPr>
              <a:t>USAHA</a:t>
            </a:r>
          </a:p>
        </p:txBody>
      </p:sp>
      <p:sp>
        <p:nvSpPr>
          <p:cNvPr id="2856" name="Google Shape;2856;p44"/>
          <p:cNvSpPr/>
          <p:nvPr/>
        </p:nvSpPr>
        <p:spPr>
          <a:xfrm>
            <a:off x="192550" y="2184924"/>
            <a:ext cx="732199" cy="733185"/>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44"/>
          <p:cNvSpPr/>
          <p:nvPr/>
        </p:nvSpPr>
        <p:spPr>
          <a:xfrm>
            <a:off x="641118" y="2699176"/>
            <a:ext cx="571387" cy="572156"/>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468"/>
        <p:cNvGrpSpPr/>
        <p:nvPr/>
      </p:nvGrpSpPr>
      <p:grpSpPr>
        <a:xfrm>
          <a:off x="0" y="0"/>
          <a:ext cx="0" cy="0"/>
          <a:chOff x="0" y="0"/>
          <a:chExt cx="0" cy="0"/>
        </a:xfrm>
      </p:grpSpPr>
      <p:sp>
        <p:nvSpPr>
          <p:cNvPr id="3469" name="Google Shape;3469;p80"/>
          <p:cNvSpPr/>
          <p:nvPr/>
        </p:nvSpPr>
        <p:spPr>
          <a:xfrm>
            <a:off x="1576050" y="539400"/>
            <a:ext cx="5991900" cy="3388500"/>
          </a:xfrm>
          <a:prstGeom prst="wedgeRoundRectCallout">
            <a:avLst>
              <a:gd name="adj1" fmla="val -21303"/>
              <a:gd name="adj2" fmla="val 70200"/>
              <a:gd name="adj3" fmla="val 0"/>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470" name="Google Shape;3470;p80"/>
          <p:cNvSpPr txBox="1">
            <a:spLocks noGrp="1"/>
          </p:cNvSpPr>
          <p:nvPr>
            <p:ph type="title"/>
          </p:nvPr>
        </p:nvSpPr>
        <p:spPr>
          <a:xfrm>
            <a:off x="1885650" y="699300"/>
            <a:ext cx="5372700" cy="3014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altLang="en-US" sz="5400" b="1">
                <a:latin typeface="Times New Roman" panose="02020603050405020304" charset="0"/>
                <a:cs typeface="Times New Roman" panose="02020603050405020304" charset="0"/>
              </a:rPr>
              <a:t>TERIMAKASIH</a:t>
            </a:r>
          </a:p>
        </p:txBody>
      </p:sp>
      <p:sp>
        <p:nvSpPr>
          <p:cNvPr id="3471" name="Google Shape;3471;p80"/>
          <p:cNvSpPr/>
          <p:nvPr/>
        </p:nvSpPr>
        <p:spPr>
          <a:xfrm>
            <a:off x="6912750" y="776575"/>
            <a:ext cx="2407127" cy="396121"/>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2" name="Google Shape;3472;p80"/>
          <p:cNvSpPr/>
          <p:nvPr/>
        </p:nvSpPr>
        <p:spPr>
          <a:xfrm>
            <a:off x="7432638" y="1236457"/>
            <a:ext cx="2407127" cy="396121"/>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3" name="Google Shape;3473;p80"/>
          <p:cNvSpPr/>
          <p:nvPr/>
        </p:nvSpPr>
        <p:spPr>
          <a:xfrm>
            <a:off x="1945442" y="195561"/>
            <a:ext cx="574454" cy="57522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29"/>
        <p:cNvGrpSpPr/>
        <p:nvPr/>
      </p:nvGrpSpPr>
      <p:grpSpPr>
        <a:xfrm>
          <a:off x="0" y="0"/>
          <a:ext cx="0" cy="0"/>
          <a:chOff x="0" y="0"/>
          <a:chExt cx="0" cy="0"/>
        </a:xfrm>
      </p:grpSpPr>
      <p:sp>
        <p:nvSpPr>
          <p:cNvPr id="2930" name="Google Shape;2930;p49"/>
          <p:cNvSpPr/>
          <p:nvPr/>
        </p:nvSpPr>
        <p:spPr>
          <a:xfrm>
            <a:off x="2880863" y="1438650"/>
            <a:ext cx="5022900" cy="2111100"/>
          </a:xfrm>
          <a:prstGeom prst="roundRect">
            <a:avLst>
              <a:gd name="adj" fmla="val 16667"/>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49"/>
          <p:cNvSpPr/>
          <p:nvPr/>
        </p:nvSpPr>
        <p:spPr>
          <a:xfrm>
            <a:off x="1240225" y="1438650"/>
            <a:ext cx="1376700" cy="1047300"/>
          </a:xfrm>
          <a:prstGeom prst="wedgeRoundRectCallout">
            <a:avLst>
              <a:gd name="adj1" fmla="val -19511"/>
              <a:gd name="adj2" fmla="val 66620"/>
              <a:gd name="adj3" fmla="val 0"/>
            </a:avLst>
          </a:prstGeom>
          <a:solidFill>
            <a:schemeClr val="lt1"/>
          </a:solidFill>
          <a:ln w="9525" cap="flat" cmpd="sng">
            <a:solidFill>
              <a:schemeClr val="dk1"/>
            </a:solidFill>
            <a:prstDash val="solid"/>
            <a:round/>
            <a:headEnd type="none" w="sm" len="sm"/>
            <a:tailEnd type="none" w="sm" len="sm"/>
          </a:ln>
          <a:effectLst>
            <a:outerShdw dist="76200" dir="3000000" algn="bl" rotWithShape="0">
              <a:schemeClr val="dk1"/>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32" name="Google Shape;2932;p49"/>
          <p:cNvSpPr txBox="1">
            <a:spLocks noGrp="1"/>
          </p:cNvSpPr>
          <p:nvPr>
            <p:ph type="title"/>
          </p:nvPr>
        </p:nvSpPr>
        <p:spPr>
          <a:xfrm>
            <a:off x="2941955" y="1837055"/>
            <a:ext cx="4873625" cy="131381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altLang="en-US" sz="3600" b="1">
                <a:latin typeface="Times New Roman" panose="02020603050405020304" charset="0"/>
                <a:cs typeface="Times New Roman" panose="02020603050405020304" charset="0"/>
              </a:rPr>
              <a:t>PENGERTIAN MANAJEMEN USAHA </a:t>
            </a:r>
          </a:p>
        </p:txBody>
      </p:sp>
      <p:sp>
        <p:nvSpPr>
          <p:cNvPr id="2934" name="Google Shape;2934;p49"/>
          <p:cNvSpPr txBox="1">
            <a:spLocks noGrp="1"/>
          </p:cNvSpPr>
          <p:nvPr>
            <p:ph type="title" idx="2"/>
          </p:nvPr>
        </p:nvSpPr>
        <p:spPr>
          <a:xfrm>
            <a:off x="1501988" y="1438650"/>
            <a:ext cx="853200" cy="104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400" b="1">
                <a:latin typeface="Times New Roman" panose="02020603050405020304" charset="0"/>
                <a:cs typeface="Times New Roman" panose="02020603050405020304" charset="0"/>
              </a:rPr>
              <a:t>01</a:t>
            </a:r>
          </a:p>
        </p:txBody>
      </p:sp>
      <p:sp>
        <p:nvSpPr>
          <p:cNvPr id="2935" name="Google Shape;2935;p49"/>
          <p:cNvSpPr/>
          <p:nvPr/>
        </p:nvSpPr>
        <p:spPr>
          <a:xfrm>
            <a:off x="2557875" y="3097575"/>
            <a:ext cx="415800" cy="415800"/>
          </a:xfrm>
          <a:prstGeom prst="star4">
            <a:avLst>
              <a:gd name="adj" fmla="val 19794"/>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49"/>
          <p:cNvSpPr/>
          <p:nvPr/>
        </p:nvSpPr>
        <p:spPr>
          <a:xfrm rot="-9203575">
            <a:off x="7506482" y="1570515"/>
            <a:ext cx="182866" cy="182866"/>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49"/>
          <p:cNvSpPr/>
          <p:nvPr/>
        </p:nvSpPr>
        <p:spPr>
          <a:xfrm rot="-9201064">
            <a:off x="7707978" y="1870420"/>
            <a:ext cx="91634" cy="91634"/>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49"/>
          <p:cNvSpPr/>
          <p:nvPr/>
        </p:nvSpPr>
        <p:spPr>
          <a:xfrm>
            <a:off x="7746617" y="1854736"/>
            <a:ext cx="574454" cy="57522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82"/>
        <p:cNvGrpSpPr/>
        <p:nvPr/>
      </p:nvGrpSpPr>
      <p:grpSpPr>
        <a:xfrm>
          <a:off x="0" y="0"/>
          <a:ext cx="0" cy="0"/>
          <a:chOff x="0" y="0"/>
          <a:chExt cx="0" cy="0"/>
        </a:xfrm>
      </p:grpSpPr>
      <p:sp>
        <p:nvSpPr>
          <p:cNvPr id="3089" name="Google Shape;3089;p59"/>
          <p:cNvSpPr txBox="1">
            <a:spLocks noGrp="1"/>
          </p:cNvSpPr>
          <p:nvPr>
            <p:ph type="subTitle" idx="2"/>
          </p:nvPr>
        </p:nvSpPr>
        <p:spPr>
          <a:xfrm>
            <a:off x="857885" y="1131570"/>
            <a:ext cx="7427595" cy="333692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sz="2000">
                <a:solidFill>
                  <a:schemeClr val="tx1">
                    <a:lumMod val="50000"/>
                  </a:schemeClr>
                </a:solidFill>
                <a:latin typeface="Times New Roman" panose="02020603050405020304" charset="0"/>
                <a:cs typeface="Times New Roman" panose="02020603050405020304" charset="0"/>
              </a:rPr>
              <a:t>Manajemen berasal dari bahasa inggris management, akar katanya adalah manage yang mengandung arti mengatur, mengurus, melaksanakan dan mengelola. Menurut Robert Kresther, manajemen adalah proses kerja dengan melalui orang lain untuk mencapai tuujuan. Menurut James A.F Stonner manajemen adalah proses perencanaan, pengorganisasian, kepemimpinan, dan pengendalian semua sumber daya organisasi untuk mencapai tujuan yang ditentapkan. Sodang sagian mengemukakan bahwa manajemen adalah kemampuan atau keterampilan seseorang untuk memperoleh sesuatu hasil dalam rangka pencapaian tujuan meelalui kegiatan orang lain.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124"/>
        <p:cNvGrpSpPr/>
        <p:nvPr/>
      </p:nvGrpSpPr>
      <p:grpSpPr>
        <a:xfrm>
          <a:off x="0" y="0"/>
          <a:ext cx="0" cy="0"/>
          <a:chOff x="0" y="0"/>
          <a:chExt cx="0" cy="0"/>
        </a:xfrm>
      </p:grpSpPr>
      <p:sp>
        <p:nvSpPr>
          <p:cNvPr id="2930" name="Google Shape;2930;p49"/>
          <p:cNvSpPr/>
          <p:nvPr/>
        </p:nvSpPr>
        <p:spPr>
          <a:xfrm>
            <a:off x="2880863" y="1438650"/>
            <a:ext cx="5022900" cy="2111100"/>
          </a:xfrm>
          <a:prstGeom prst="roundRect">
            <a:avLst>
              <a:gd name="adj" fmla="val 16667"/>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49"/>
          <p:cNvSpPr/>
          <p:nvPr/>
        </p:nvSpPr>
        <p:spPr>
          <a:xfrm>
            <a:off x="1240225" y="1438650"/>
            <a:ext cx="1376700" cy="1047300"/>
          </a:xfrm>
          <a:prstGeom prst="wedgeRoundRectCallout">
            <a:avLst>
              <a:gd name="adj1" fmla="val -19511"/>
              <a:gd name="adj2" fmla="val 66620"/>
              <a:gd name="adj3" fmla="val 0"/>
            </a:avLst>
          </a:prstGeom>
          <a:solidFill>
            <a:schemeClr val="lt1"/>
          </a:solidFill>
          <a:ln w="9525" cap="flat" cmpd="sng">
            <a:solidFill>
              <a:schemeClr val="dk1"/>
            </a:solidFill>
            <a:prstDash val="solid"/>
            <a:round/>
            <a:headEnd type="none" w="sm" len="sm"/>
            <a:tailEnd type="none" w="sm" len="sm"/>
          </a:ln>
          <a:effectLst>
            <a:outerShdw dist="76200" dir="3000000" algn="bl" rotWithShape="0">
              <a:schemeClr val="dk1"/>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34" name="Google Shape;2934;p49"/>
          <p:cNvSpPr txBox="1">
            <a:spLocks noGrp="1"/>
          </p:cNvSpPr>
          <p:nvPr>
            <p:ph type="title" idx="2"/>
          </p:nvPr>
        </p:nvSpPr>
        <p:spPr>
          <a:xfrm>
            <a:off x="1501988" y="1438650"/>
            <a:ext cx="853200" cy="104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400" b="1">
                <a:latin typeface="Times New Roman" panose="02020603050405020304" charset="0"/>
                <a:cs typeface="Times New Roman" panose="02020603050405020304" charset="0"/>
              </a:rPr>
              <a:t>0</a:t>
            </a:r>
            <a:r>
              <a:rPr lang="id-ID" altLang="en-US" sz="4400" b="1">
                <a:latin typeface="Times New Roman" panose="02020603050405020304" charset="0"/>
                <a:cs typeface="Times New Roman" panose="02020603050405020304" charset="0"/>
              </a:rPr>
              <a:t>2</a:t>
            </a:r>
          </a:p>
        </p:txBody>
      </p:sp>
      <p:sp>
        <p:nvSpPr>
          <p:cNvPr id="3" name="Google Shape;2932;p49"/>
          <p:cNvSpPr txBox="1"/>
          <p:nvPr/>
        </p:nvSpPr>
        <p:spPr>
          <a:xfrm>
            <a:off x="2941955" y="1854835"/>
            <a:ext cx="4873625" cy="1313815"/>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600"/>
              <a:buFont typeface="Bebas Neue" panose="020B0606020202050201"/>
              <a:buNone/>
              <a:defRPr sz="6500" b="0" i="0" u="none" strike="noStrike" cap="none">
                <a:solidFill>
                  <a:schemeClr val="dk1"/>
                </a:solidFill>
                <a:latin typeface="Bebas Neue" panose="020B0606020202050201"/>
                <a:ea typeface="Bebas Neue" panose="020B0606020202050201"/>
                <a:cs typeface="Bebas Neue" panose="020B0606020202050201"/>
                <a:sym typeface="Bebas Neue" panose="020B0606020202050201"/>
              </a:defRPr>
            </a:lvl1pPr>
            <a:lvl2pPr marR="0" lvl="1"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id-ID" altLang="en-US" sz="3600" b="1">
                <a:latin typeface="Times New Roman" panose="02020603050405020304" charset="0"/>
                <a:cs typeface="Times New Roman" panose="02020603050405020304" charset="0"/>
              </a:rPr>
              <a:t>FUNGSI MANAJEMEN USAHA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861"/>
        <p:cNvGrpSpPr/>
        <p:nvPr/>
      </p:nvGrpSpPr>
      <p:grpSpPr>
        <a:xfrm>
          <a:off x="0" y="0"/>
          <a:ext cx="0" cy="0"/>
          <a:chOff x="0" y="0"/>
          <a:chExt cx="0" cy="0"/>
        </a:xfrm>
      </p:grpSpPr>
      <p:grpSp>
        <p:nvGrpSpPr>
          <p:cNvPr id="2867" name="Google Shape;2867;p45"/>
          <p:cNvGrpSpPr/>
          <p:nvPr/>
        </p:nvGrpSpPr>
        <p:grpSpPr>
          <a:xfrm>
            <a:off x="4799257" y="4759239"/>
            <a:ext cx="235200" cy="235200"/>
            <a:chOff x="4799257" y="4759239"/>
            <a:chExt cx="235200" cy="235200"/>
          </a:xfrm>
        </p:grpSpPr>
        <p:sp>
          <p:nvSpPr>
            <p:cNvPr id="2868" name="Google Shape;2868;p45">
              <a:hlinkClick r:id="" action="ppaction://hlinkshowjump?jump=nextslide"/>
            </p:cNvPr>
            <p:cNvSpPr/>
            <p:nvPr/>
          </p:nvSpPr>
          <p:spPr>
            <a:xfrm>
              <a:off x="4799257" y="4759239"/>
              <a:ext cx="235200" cy="235200"/>
            </a:xfrm>
            <a:prstGeom prst="ellipse">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9" name="Google Shape;2869;p45">
              <a:hlinkClick r:id="" action="ppaction://hlinkshowjump?jump=nextslide"/>
            </p:cNvPr>
            <p:cNvSpPr/>
            <p:nvPr/>
          </p:nvSpPr>
          <p:spPr>
            <a:xfrm>
              <a:off x="4874739" y="4830039"/>
              <a:ext cx="91500" cy="93600"/>
            </a:xfrm>
            <a:prstGeom prst="rightArrow">
              <a:avLst>
                <a:gd name="adj1" fmla="val 50000"/>
                <a:gd name="adj2" fmla="val 50000"/>
              </a:avLst>
            </a:prstGeom>
            <a:solidFill>
              <a:srgbClr val="FFBECB"/>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70" name="Google Shape;2870;p45"/>
          <p:cNvGrpSpPr/>
          <p:nvPr/>
        </p:nvGrpSpPr>
        <p:grpSpPr>
          <a:xfrm>
            <a:off x="4109670" y="4759303"/>
            <a:ext cx="235200" cy="235200"/>
            <a:chOff x="4109670" y="4759303"/>
            <a:chExt cx="235200" cy="235200"/>
          </a:xfrm>
        </p:grpSpPr>
        <p:sp>
          <p:nvSpPr>
            <p:cNvPr id="2871" name="Google Shape;2871;p45">
              <a:hlinkClick r:id="" action="ppaction://hlinkshowjump?jump=previousslide"/>
            </p:cNvPr>
            <p:cNvSpPr/>
            <p:nvPr/>
          </p:nvSpPr>
          <p:spPr>
            <a:xfrm>
              <a:off x="4109670" y="4759303"/>
              <a:ext cx="235200" cy="235200"/>
            </a:xfrm>
            <a:prstGeom prst="ellipse">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2" name="Google Shape;2872;p45">
              <a:hlinkClick r:id="" action="ppaction://hlinkshowjump?jump=previousslide"/>
            </p:cNvPr>
            <p:cNvSpPr/>
            <p:nvPr/>
          </p:nvSpPr>
          <p:spPr>
            <a:xfrm>
              <a:off x="4177761" y="4830039"/>
              <a:ext cx="91500" cy="93600"/>
            </a:xfrm>
            <a:prstGeom prst="leftArrow">
              <a:avLst>
                <a:gd name="adj1" fmla="val 50000"/>
                <a:gd name="adj2" fmla="val 50000"/>
              </a:avLst>
            </a:prstGeom>
            <a:solidFill>
              <a:srgbClr val="FAEBA8"/>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73" name="Google Shape;2873;p45"/>
          <p:cNvGrpSpPr/>
          <p:nvPr/>
        </p:nvGrpSpPr>
        <p:grpSpPr>
          <a:xfrm>
            <a:off x="4454464" y="4759303"/>
            <a:ext cx="235200" cy="235200"/>
            <a:chOff x="4454464" y="4759303"/>
            <a:chExt cx="235200" cy="235200"/>
          </a:xfrm>
        </p:grpSpPr>
        <p:sp>
          <p:nvSpPr>
            <p:cNvPr id="2874" name="Google Shape;2874;p45">
              <a:hlinkClick r:id="" action="ppaction://noaction"/>
            </p:cNvPr>
            <p:cNvSpPr/>
            <p:nvPr/>
          </p:nvSpPr>
          <p:spPr>
            <a:xfrm>
              <a:off x="4454464" y="4759303"/>
              <a:ext cx="235200" cy="235200"/>
            </a:xfrm>
            <a:prstGeom prst="ellipse">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5" name="Google Shape;2875;p45">
              <a:hlinkClick r:id="" action="ppaction://noaction"/>
            </p:cNvPr>
            <p:cNvSpPr/>
            <p:nvPr/>
          </p:nvSpPr>
          <p:spPr>
            <a:xfrm>
              <a:off x="4526325" y="4830297"/>
              <a:ext cx="91500" cy="28200"/>
            </a:xfrm>
            <a:prstGeom prst="rect">
              <a:avLst/>
            </a:prstGeom>
            <a:solidFill>
              <a:srgbClr val="ADDFD5"/>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6" name="Google Shape;2876;p45">
              <a:hlinkClick r:id="" action="ppaction://noaction"/>
            </p:cNvPr>
            <p:cNvSpPr/>
            <p:nvPr/>
          </p:nvSpPr>
          <p:spPr>
            <a:xfrm>
              <a:off x="4526325" y="4893576"/>
              <a:ext cx="91500" cy="28200"/>
            </a:xfrm>
            <a:prstGeom prst="rect">
              <a:avLst/>
            </a:prstGeom>
            <a:solidFill>
              <a:srgbClr val="ADDFD5"/>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89" name="Google Shape;3089;p59"/>
          <p:cNvSpPr txBox="1">
            <a:spLocks noGrp="1"/>
          </p:cNvSpPr>
          <p:nvPr>
            <p:ph type="subTitle" idx="2"/>
          </p:nvPr>
        </p:nvSpPr>
        <p:spPr>
          <a:xfrm>
            <a:off x="857885" y="1131570"/>
            <a:ext cx="7427595" cy="333692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sz="2000">
                <a:latin typeface="Times New Roman" panose="02020603050405020304" charset="0"/>
                <a:cs typeface="Times New Roman" panose="02020603050405020304" charset="0"/>
              </a:rPr>
              <a:t>Manajemen memiliki 5 fungsi utama yaitu perencanaan (planning), pengorganisasian (organizing), pengarahan (actuating), adaptasi (adaption) dan pengawasan (controlling).</a:t>
            </a:r>
            <a:r>
              <a:rPr lang="id-ID" altLang="en-US" sz="2000">
                <a:latin typeface="Times New Roman" panose="02020603050405020304" charset="0"/>
                <a:cs typeface="Times New Roman" panose="02020603050405020304" charset="0"/>
              </a:rPr>
              <a:t> </a:t>
            </a:r>
            <a:r>
              <a:rPr lang="en-US" sz="2000">
                <a:latin typeface="Times New Roman" panose="02020603050405020304" charset="0"/>
                <a:cs typeface="Times New Roman" panose="02020603050405020304" charset="0"/>
              </a:rPr>
              <a:t>Fungsi manajemen terdiri dari kegiatan merencanakan, mengorganisasikan, mengarahkan, dan mengendalikan kegiatan yang menggunakan sumber daya tertentu untuk mencapai tujuan organisasi tertentu dengan efisien dan efektif.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92"/>
        <p:cNvGrpSpPr/>
        <p:nvPr/>
      </p:nvGrpSpPr>
      <p:grpSpPr>
        <a:xfrm>
          <a:off x="0" y="0"/>
          <a:ext cx="0" cy="0"/>
          <a:chOff x="0" y="0"/>
          <a:chExt cx="0" cy="0"/>
        </a:xfrm>
      </p:grpSpPr>
      <p:sp>
        <p:nvSpPr>
          <p:cNvPr id="3003" name="Google Shape;3003;p53"/>
          <p:cNvSpPr/>
          <p:nvPr/>
        </p:nvSpPr>
        <p:spPr>
          <a:xfrm>
            <a:off x="7195441" y="539407"/>
            <a:ext cx="2317489" cy="381369"/>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4" name="Google Shape;3004;p53"/>
          <p:cNvSpPr/>
          <p:nvPr/>
        </p:nvSpPr>
        <p:spPr>
          <a:xfrm>
            <a:off x="7695941" y="982139"/>
            <a:ext cx="2317489" cy="381369"/>
          </a:xfrm>
          <a:custGeom>
            <a:avLst/>
            <a:gdLst/>
            <a:ahLst/>
            <a:cxnLst/>
            <a:rect l="l" t="t" r="r" b="b"/>
            <a:pathLst>
              <a:path w="124932" h="20559" extrusionOk="0">
                <a:moveTo>
                  <a:pt x="28957" y="1"/>
                </a:moveTo>
                <a:lnTo>
                  <a:pt x="15565" y="11748"/>
                </a:lnTo>
                <a:lnTo>
                  <a:pt x="4346" y="1939"/>
                </a:lnTo>
                <a:lnTo>
                  <a:pt x="0" y="6873"/>
                </a:lnTo>
                <a:lnTo>
                  <a:pt x="15565" y="20558"/>
                </a:lnTo>
                <a:lnTo>
                  <a:pt x="28957" y="8811"/>
                </a:lnTo>
                <a:lnTo>
                  <a:pt x="42349" y="20558"/>
                </a:lnTo>
                <a:lnTo>
                  <a:pt x="55740" y="8811"/>
                </a:lnTo>
                <a:lnTo>
                  <a:pt x="69132" y="20558"/>
                </a:lnTo>
                <a:lnTo>
                  <a:pt x="82524" y="8811"/>
                </a:lnTo>
                <a:lnTo>
                  <a:pt x="95916" y="20558"/>
                </a:lnTo>
                <a:lnTo>
                  <a:pt x="109307" y="8811"/>
                </a:lnTo>
                <a:lnTo>
                  <a:pt x="120585" y="18620"/>
                </a:lnTo>
                <a:lnTo>
                  <a:pt x="124931" y="13686"/>
                </a:lnTo>
                <a:lnTo>
                  <a:pt x="109307" y="1"/>
                </a:lnTo>
                <a:lnTo>
                  <a:pt x="95916" y="11748"/>
                </a:lnTo>
                <a:lnTo>
                  <a:pt x="82524" y="1"/>
                </a:lnTo>
                <a:lnTo>
                  <a:pt x="69132" y="11748"/>
                </a:lnTo>
                <a:lnTo>
                  <a:pt x="55740" y="1"/>
                </a:lnTo>
                <a:lnTo>
                  <a:pt x="42349" y="11748"/>
                </a:lnTo>
                <a:lnTo>
                  <a:pt x="28957" y="1"/>
                </a:ln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5" name="Google Shape;3005;p53"/>
          <p:cNvSpPr/>
          <p:nvPr/>
        </p:nvSpPr>
        <p:spPr>
          <a:xfrm>
            <a:off x="5860844" y="2489596"/>
            <a:ext cx="703060" cy="704006"/>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6" name="Google Shape;3006;p53"/>
          <p:cNvSpPr/>
          <p:nvPr/>
        </p:nvSpPr>
        <p:spPr>
          <a:xfrm>
            <a:off x="5816438" y="2980515"/>
            <a:ext cx="94800" cy="948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7" name="Google Shape;3007;p53"/>
          <p:cNvSpPr/>
          <p:nvPr/>
        </p:nvSpPr>
        <p:spPr>
          <a:xfrm>
            <a:off x="6297675" y="2082498"/>
            <a:ext cx="510900" cy="510900"/>
          </a:xfrm>
          <a:prstGeom prst="star4">
            <a:avLst>
              <a:gd name="adj" fmla="val 19794"/>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49"/>
          <p:cNvSpPr/>
          <p:nvPr/>
        </p:nvSpPr>
        <p:spPr>
          <a:xfrm>
            <a:off x="2880863" y="1438650"/>
            <a:ext cx="5022900" cy="2111100"/>
          </a:xfrm>
          <a:prstGeom prst="roundRect">
            <a:avLst>
              <a:gd name="adj" fmla="val 16667"/>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49"/>
          <p:cNvSpPr/>
          <p:nvPr/>
        </p:nvSpPr>
        <p:spPr>
          <a:xfrm>
            <a:off x="1240225" y="1438650"/>
            <a:ext cx="1376700" cy="1047300"/>
          </a:xfrm>
          <a:prstGeom prst="wedgeRoundRectCallout">
            <a:avLst>
              <a:gd name="adj1" fmla="val -19511"/>
              <a:gd name="adj2" fmla="val 66620"/>
              <a:gd name="adj3" fmla="val 0"/>
            </a:avLst>
          </a:prstGeom>
          <a:solidFill>
            <a:schemeClr val="lt1"/>
          </a:solidFill>
          <a:ln w="9525" cap="flat" cmpd="sng">
            <a:solidFill>
              <a:schemeClr val="dk1"/>
            </a:solidFill>
            <a:prstDash val="solid"/>
            <a:round/>
            <a:headEnd type="none" w="sm" len="sm"/>
            <a:tailEnd type="none" w="sm" len="sm"/>
          </a:ln>
          <a:effectLst>
            <a:outerShdw dist="76200" dir="3000000" algn="bl" rotWithShape="0">
              <a:schemeClr val="dk1"/>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34" name="Google Shape;2934;p49"/>
          <p:cNvSpPr txBox="1">
            <a:spLocks noGrp="1"/>
          </p:cNvSpPr>
          <p:nvPr>
            <p:ph type="title" idx="2"/>
          </p:nvPr>
        </p:nvSpPr>
        <p:spPr>
          <a:xfrm>
            <a:off x="1501988" y="1438650"/>
            <a:ext cx="853200" cy="104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400" b="1">
                <a:latin typeface="Times New Roman" panose="02020603050405020304" charset="0"/>
                <a:cs typeface="Times New Roman" panose="02020603050405020304" charset="0"/>
              </a:rPr>
              <a:t>0</a:t>
            </a:r>
            <a:r>
              <a:rPr lang="id-ID" altLang="en-US" sz="4400" b="1">
                <a:latin typeface="Times New Roman" panose="02020603050405020304" charset="0"/>
                <a:cs typeface="Times New Roman" panose="02020603050405020304" charset="0"/>
              </a:rPr>
              <a:t>3</a:t>
            </a:r>
          </a:p>
        </p:txBody>
      </p:sp>
      <p:sp>
        <p:nvSpPr>
          <p:cNvPr id="3" name="Google Shape;2932;p49"/>
          <p:cNvSpPr txBox="1"/>
          <p:nvPr/>
        </p:nvSpPr>
        <p:spPr>
          <a:xfrm>
            <a:off x="2941955" y="1854835"/>
            <a:ext cx="4873625" cy="1313815"/>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600"/>
              <a:buFont typeface="Bebas Neue" panose="020B0606020202050201"/>
              <a:buNone/>
              <a:defRPr sz="6500" b="0" i="0" u="none" strike="noStrike" cap="none">
                <a:solidFill>
                  <a:schemeClr val="dk1"/>
                </a:solidFill>
                <a:latin typeface="Bebas Neue" panose="020B0606020202050201"/>
                <a:ea typeface="Bebas Neue" panose="020B0606020202050201"/>
                <a:cs typeface="Bebas Neue" panose="020B0606020202050201"/>
                <a:sym typeface="Bebas Neue" panose="020B0606020202050201"/>
              </a:defRPr>
            </a:lvl1pPr>
            <a:lvl2pPr marR="0" lvl="1"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id-ID" altLang="en-US" sz="3600" b="1">
                <a:latin typeface="Times New Roman" panose="02020603050405020304" charset="0"/>
                <a:cs typeface="Times New Roman" panose="02020603050405020304" charset="0"/>
              </a:rPr>
              <a:t>TAHAPAN-TAHAPAN MANAJEMEN USAHA</a:t>
            </a:r>
            <a:r>
              <a:rPr lang="id-ID" altLang="en-US" sz="360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37"/>
        <p:cNvGrpSpPr/>
        <p:nvPr/>
      </p:nvGrpSpPr>
      <p:grpSpPr>
        <a:xfrm>
          <a:off x="0" y="0"/>
          <a:ext cx="0" cy="0"/>
          <a:chOff x="0" y="0"/>
          <a:chExt cx="0" cy="0"/>
        </a:xfrm>
      </p:grpSpPr>
      <p:sp>
        <p:nvSpPr>
          <p:cNvPr id="3041" name="Google Shape;3041;p56"/>
          <p:cNvSpPr/>
          <p:nvPr/>
        </p:nvSpPr>
        <p:spPr>
          <a:xfrm>
            <a:off x="7821497" y="4318450"/>
            <a:ext cx="91500" cy="915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2" name="Google Shape;3042;p56"/>
          <p:cNvSpPr/>
          <p:nvPr/>
        </p:nvSpPr>
        <p:spPr>
          <a:xfrm>
            <a:off x="8255274" y="2451375"/>
            <a:ext cx="1006200" cy="1006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3" name="Google Shape;3043;p56"/>
          <p:cNvSpPr/>
          <p:nvPr/>
        </p:nvSpPr>
        <p:spPr>
          <a:xfrm>
            <a:off x="8243892" y="3003966"/>
            <a:ext cx="574454" cy="575227"/>
          </a:xfrm>
          <a:custGeom>
            <a:avLst/>
            <a:gdLst/>
            <a:ahLst/>
            <a:cxnLst/>
            <a:rect l="l" t="t" r="r" b="b"/>
            <a:pathLst>
              <a:path w="43818" h="43877" extrusionOk="0">
                <a:moveTo>
                  <a:pt x="21909" y="1"/>
                </a:moveTo>
                <a:cubicBezTo>
                  <a:pt x="21909" y="12101"/>
                  <a:pt x="12100" y="21968"/>
                  <a:pt x="0" y="21968"/>
                </a:cubicBezTo>
                <a:cubicBezTo>
                  <a:pt x="12100" y="21968"/>
                  <a:pt x="21909" y="31777"/>
                  <a:pt x="21909" y="43877"/>
                </a:cubicBezTo>
                <a:cubicBezTo>
                  <a:pt x="21909" y="31777"/>
                  <a:pt x="31718" y="21968"/>
                  <a:pt x="43817" y="21968"/>
                </a:cubicBezTo>
                <a:cubicBezTo>
                  <a:pt x="31718" y="21968"/>
                  <a:pt x="21909" y="12101"/>
                  <a:pt x="21909"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5" name="Google Shape;3045;p56"/>
          <p:cNvSpPr/>
          <p:nvPr/>
        </p:nvSpPr>
        <p:spPr>
          <a:xfrm>
            <a:off x="226425" y="3858025"/>
            <a:ext cx="732300" cy="732300"/>
          </a:xfrm>
          <a:prstGeom prst="star4">
            <a:avLst>
              <a:gd name="adj" fmla="val 19794"/>
            </a:avLst>
          </a:prstGeom>
          <a:solidFill>
            <a:schemeClr val="accent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9" name="Google Shape;3089;p59"/>
          <p:cNvSpPr txBox="1">
            <a:spLocks noGrp="1"/>
          </p:cNvSpPr>
          <p:nvPr>
            <p:ph type="subTitle" idx="2"/>
          </p:nvPr>
        </p:nvSpPr>
        <p:spPr>
          <a:xfrm>
            <a:off x="857885" y="1059815"/>
            <a:ext cx="7427595" cy="333692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sz="2000">
                <a:solidFill>
                  <a:schemeClr val="tx1">
                    <a:lumMod val="50000"/>
                  </a:schemeClr>
                </a:solidFill>
                <a:latin typeface="Times New Roman" panose="02020603050405020304" charset="0"/>
                <a:cs typeface="Times New Roman" panose="02020603050405020304" charset="0"/>
              </a:rPr>
              <a:t>Untuk menjalankan manajemen usaha diperlukan beberapa tahapan, yaitu:</a:t>
            </a:r>
          </a:p>
          <a:p>
            <a:pPr marL="0" lvl="0" indent="0" algn="just" rtl="0">
              <a:spcBef>
                <a:spcPts val="0"/>
              </a:spcBef>
              <a:spcAft>
                <a:spcPts val="0"/>
              </a:spcAft>
              <a:buNone/>
            </a:pPr>
            <a:endParaRPr lang="en-US" sz="2000">
              <a:solidFill>
                <a:schemeClr val="tx1">
                  <a:lumMod val="50000"/>
                </a:schemeClr>
              </a:solidFill>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solidFill>
                  <a:schemeClr val="tx1">
                    <a:lumMod val="50000"/>
                  </a:schemeClr>
                </a:solidFill>
                <a:latin typeface="Times New Roman" panose="02020603050405020304" charset="0"/>
                <a:cs typeface="Times New Roman" panose="02020603050405020304" charset="0"/>
              </a:rPr>
              <a:t>1.</a:t>
            </a:r>
            <a:r>
              <a:rPr lang="id-ID" altLang="en-US" sz="2000">
                <a:solidFill>
                  <a:schemeClr val="tx1">
                    <a:lumMod val="50000"/>
                  </a:schemeClr>
                </a:solidFill>
                <a:latin typeface="Times New Roman" panose="02020603050405020304" charset="0"/>
                <a:cs typeface="Times New Roman" panose="02020603050405020304" charset="0"/>
              </a:rPr>
              <a:t> </a:t>
            </a:r>
            <a:r>
              <a:rPr lang="en-US" sz="2000">
                <a:solidFill>
                  <a:schemeClr val="tx1">
                    <a:lumMod val="50000"/>
                  </a:schemeClr>
                </a:solidFill>
                <a:latin typeface="Times New Roman" panose="02020603050405020304" charset="0"/>
                <a:cs typeface="Times New Roman" panose="02020603050405020304" charset="0"/>
              </a:rPr>
              <a:t>Identifikasi Peluang Bisnis</a:t>
            </a:r>
          </a:p>
          <a:p>
            <a:pPr marL="0" lvl="0" indent="0" algn="just" rtl="0">
              <a:spcBef>
                <a:spcPts val="0"/>
              </a:spcBef>
              <a:spcAft>
                <a:spcPts val="0"/>
              </a:spcAft>
              <a:buNone/>
            </a:pPr>
            <a:r>
              <a:rPr lang="en-US" sz="2000">
                <a:solidFill>
                  <a:schemeClr val="tx1">
                    <a:lumMod val="50000"/>
                  </a:schemeClr>
                </a:solidFill>
                <a:latin typeface="Times New Roman" panose="02020603050405020304" charset="0"/>
                <a:cs typeface="Times New Roman" panose="02020603050405020304" charset="0"/>
              </a:rPr>
              <a:t>Identifikasi peluang bisnis dimulai dari mencari gagasan produk atau jasa usaha baru. Gagasan tersebut bisa berasal dari kebutuhan, hobi/ kesenangan, mengamati kecenderungan atau trend, mengamati kekurangan produk atau jasa yang telah ada, serta mengamati lingkungan sekitar. Dengan mengidentifikasi peluang yang ada memungkinkan kita untuk mendapatkan ide/gagasan bisnis yang mungkin selama ini belum terpikirkan oleh orang lain. </a:t>
            </a:r>
          </a:p>
          <a:p>
            <a:pPr marL="0" lvl="0" indent="0" algn="just" rtl="0">
              <a:spcBef>
                <a:spcPts val="0"/>
              </a:spcBef>
              <a:spcAft>
                <a:spcPts val="0"/>
              </a:spcAft>
              <a:buNone/>
            </a:pPr>
            <a:endParaRPr lang="en-US" sz="2000">
              <a:solidFill>
                <a:schemeClr val="tx1">
                  <a:lumMod val="50000"/>
                </a:schemeClr>
              </a:solidFill>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21"/>
        <p:cNvGrpSpPr/>
        <p:nvPr/>
      </p:nvGrpSpPr>
      <p:grpSpPr>
        <a:xfrm>
          <a:off x="0" y="0"/>
          <a:ext cx="0" cy="0"/>
          <a:chOff x="0" y="0"/>
          <a:chExt cx="0" cy="0"/>
        </a:xfrm>
      </p:grpSpPr>
      <p:grpSp>
        <p:nvGrpSpPr>
          <p:cNvPr id="3224" name="Google Shape;3224;p68"/>
          <p:cNvGrpSpPr/>
          <p:nvPr/>
        </p:nvGrpSpPr>
        <p:grpSpPr>
          <a:xfrm>
            <a:off x="4799257" y="4759239"/>
            <a:ext cx="235200" cy="235200"/>
            <a:chOff x="4799257" y="4759239"/>
            <a:chExt cx="235200" cy="235200"/>
          </a:xfrm>
        </p:grpSpPr>
        <p:sp>
          <p:nvSpPr>
            <p:cNvPr id="3225" name="Google Shape;3225;p68">
              <a:hlinkClick r:id="" action="ppaction://hlinkshowjump?jump=nextslide"/>
            </p:cNvPr>
            <p:cNvSpPr/>
            <p:nvPr/>
          </p:nvSpPr>
          <p:spPr>
            <a:xfrm>
              <a:off x="4799257" y="4759239"/>
              <a:ext cx="235200" cy="235200"/>
            </a:xfrm>
            <a:prstGeom prst="ellipse">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68">
              <a:hlinkClick r:id="" action="ppaction://hlinkshowjump?jump=nextslide"/>
            </p:cNvPr>
            <p:cNvSpPr/>
            <p:nvPr/>
          </p:nvSpPr>
          <p:spPr>
            <a:xfrm>
              <a:off x="4874739" y="4830039"/>
              <a:ext cx="91500" cy="93600"/>
            </a:xfrm>
            <a:prstGeom prst="rightArrow">
              <a:avLst>
                <a:gd name="adj1" fmla="val 50000"/>
                <a:gd name="adj2" fmla="val 50000"/>
              </a:avLst>
            </a:prstGeom>
            <a:solidFill>
              <a:srgbClr val="FFBECB"/>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7" name="Google Shape;3227;p68"/>
          <p:cNvGrpSpPr/>
          <p:nvPr/>
        </p:nvGrpSpPr>
        <p:grpSpPr>
          <a:xfrm>
            <a:off x="4109670" y="4759303"/>
            <a:ext cx="235200" cy="235200"/>
            <a:chOff x="4109670" y="4759303"/>
            <a:chExt cx="235200" cy="235200"/>
          </a:xfrm>
        </p:grpSpPr>
        <p:sp>
          <p:nvSpPr>
            <p:cNvPr id="3228" name="Google Shape;3228;p68">
              <a:hlinkClick r:id="" action="ppaction://hlinkshowjump?jump=previousslide"/>
            </p:cNvPr>
            <p:cNvSpPr/>
            <p:nvPr/>
          </p:nvSpPr>
          <p:spPr>
            <a:xfrm>
              <a:off x="4109670" y="4759303"/>
              <a:ext cx="235200" cy="235200"/>
            </a:xfrm>
            <a:prstGeom prst="ellipse">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68">
              <a:hlinkClick r:id="" action="ppaction://hlinkshowjump?jump=previousslide"/>
            </p:cNvPr>
            <p:cNvSpPr/>
            <p:nvPr/>
          </p:nvSpPr>
          <p:spPr>
            <a:xfrm>
              <a:off x="4177761" y="4830039"/>
              <a:ext cx="91500" cy="93600"/>
            </a:xfrm>
            <a:prstGeom prst="leftArrow">
              <a:avLst>
                <a:gd name="adj1" fmla="val 50000"/>
                <a:gd name="adj2" fmla="val 50000"/>
              </a:avLst>
            </a:prstGeom>
            <a:solidFill>
              <a:srgbClr val="FAEBA8"/>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30" name="Google Shape;3230;p68"/>
          <p:cNvGrpSpPr/>
          <p:nvPr/>
        </p:nvGrpSpPr>
        <p:grpSpPr>
          <a:xfrm>
            <a:off x="4454464" y="4759303"/>
            <a:ext cx="235200" cy="235200"/>
            <a:chOff x="4454464" y="4759303"/>
            <a:chExt cx="235200" cy="235200"/>
          </a:xfrm>
        </p:grpSpPr>
        <p:sp>
          <p:nvSpPr>
            <p:cNvPr id="3231" name="Google Shape;3231;p68">
              <a:hlinkClick r:id="" action="ppaction://noaction"/>
            </p:cNvPr>
            <p:cNvSpPr/>
            <p:nvPr/>
          </p:nvSpPr>
          <p:spPr>
            <a:xfrm>
              <a:off x="4454464" y="4759303"/>
              <a:ext cx="235200" cy="235200"/>
            </a:xfrm>
            <a:prstGeom prst="ellipse">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68">
              <a:hlinkClick r:id="" action="ppaction://noaction"/>
            </p:cNvPr>
            <p:cNvSpPr/>
            <p:nvPr/>
          </p:nvSpPr>
          <p:spPr>
            <a:xfrm>
              <a:off x="4526325" y="4830297"/>
              <a:ext cx="91500" cy="28200"/>
            </a:xfrm>
            <a:prstGeom prst="rect">
              <a:avLst/>
            </a:prstGeom>
            <a:solidFill>
              <a:srgbClr val="ADDFD5"/>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68">
              <a:hlinkClick r:id="" action="ppaction://noaction"/>
            </p:cNvPr>
            <p:cNvSpPr/>
            <p:nvPr/>
          </p:nvSpPr>
          <p:spPr>
            <a:xfrm>
              <a:off x="4526325" y="4893576"/>
              <a:ext cx="91500" cy="28200"/>
            </a:xfrm>
            <a:prstGeom prst="rect">
              <a:avLst/>
            </a:prstGeom>
            <a:solidFill>
              <a:srgbClr val="ADDFD5"/>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Kotak Teks 0"/>
          <p:cNvSpPr txBox="1"/>
          <p:nvPr/>
        </p:nvSpPr>
        <p:spPr>
          <a:xfrm>
            <a:off x="971550" y="1275715"/>
            <a:ext cx="7009765" cy="3169285"/>
          </a:xfrm>
          <a:prstGeom prst="rect">
            <a:avLst/>
          </a:prstGeom>
          <a:noFill/>
        </p:spPr>
        <p:txBody>
          <a:bodyPr wrap="square" rtlCol="0" anchor="t">
            <a:spAutoFit/>
          </a:bodyPr>
          <a:lstStyle/>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2 Perencanaan Bisnis</a:t>
            </a:r>
            <a:endParaRPr lang="en-US" sz="2000">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Perencanaan bisnis yang baik, merupakan perencanaan secara komprehensif. Baik perencanaan yang bersifat non-keuangan, maupun perencanaan keuangan. Rencana nonkeuangan meliputi: akta pendirian, bentuk bahan usaha, ijin usaha, SDM, supplier, strategi pasar, maupun rencana pengembangan produk/jasa. Sedangkan rencana keuangan meliputi penyusunan neraca, dan laporan rugi/laba dan laporan arus kas. Dalam menyusun rencana keuangan diperlukan pengetahuan mengenai pencatatan beberapa bentuk pelaporan keuangan</a:t>
            </a:r>
            <a:r>
              <a:rPr lang="id-ID" altLang="en-US" sz="2000">
                <a:latin typeface="Times New Roman" panose="02020603050405020304" charset="0"/>
                <a:cs typeface="Times New Roman" panose="02020603050405020304" charset="0"/>
                <a:sym typeface="+mn-ea"/>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11"/>
        <p:cNvGrpSpPr/>
        <p:nvPr/>
      </p:nvGrpSpPr>
      <p:grpSpPr>
        <a:xfrm>
          <a:off x="0" y="0"/>
          <a:ext cx="0" cy="0"/>
          <a:chOff x="0" y="0"/>
          <a:chExt cx="0" cy="0"/>
        </a:xfrm>
      </p:grpSpPr>
      <p:sp>
        <p:nvSpPr>
          <p:cNvPr id="6" name="Kotak Teks 5"/>
          <p:cNvSpPr txBox="1"/>
          <p:nvPr/>
        </p:nvSpPr>
        <p:spPr>
          <a:xfrm>
            <a:off x="796290" y="988060"/>
            <a:ext cx="7552055" cy="3476625"/>
          </a:xfrm>
          <a:prstGeom prst="rect">
            <a:avLst/>
          </a:prstGeom>
          <a:noFill/>
        </p:spPr>
        <p:txBody>
          <a:bodyPr wrap="square" rtlCol="0" anchor="t">
            <a:spAutoFit/>
          </a:bodyPr>
          <a:lstStyle/>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3 Perencanaan Pemasaran</a:t>
            </a:r>
            <a:endParaRPr lang="en-US" sz="2000">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Perencanaan pemasaran merupakan proses untuk memilih dan menganalisis target pasar, mengembangkan dan memelihara bauran pemasaran untuk dapat memuaskan kebutuhan konsumen. Menurut Kotler (2004), proses pemasaran terdiri dari empat langkah, yaitu: </a:t>
            </a:r>
            <a:endParaRPr lang="en-US" sz="2000">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a) Menganalisis peluang yang ada di pasar </a:t>
            </a:r>
            <a:endParaRPr lang="en-US" sz="2000">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b) Mengembangkan strategi pemasaran berorientasi pasar </a:t>
            </a:r>
            <a:endParaRPr lang="en-US" sz="2000">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c) Merencanakan program pemasaran terpadu menggunakan bauran pemasaran </a:t>
            </a:r>
            <a:endParaRPr lang="en-US" sz="2000">
              <a:latin typeface="Times New Roman" panose="02020603050405020304" charset="0"/>
              <a:cs typeface="Times New Roman" panose="02020603050405020304" charset="0"/>
            </a:endParaRPr>
          </a:p>
          <a:p>
            <a:pPr marL="0" lvl="0" indent="0" algn="just" rtl="0">
              <a:spcBef>
                <a:spcPts val="0"/>
              </a:spcBef>
              <a:spcAft>
                <a:spcPts val="0"/>
              </a:spcAft>
              <a:buNone/>
            </a:pPr>
            <a:r>
              <a:rPr lang="en-US" sz="2000">
                <a:latin typeface="Times New Roman" panose="02020603050405020304" charset="0"/>
                <a:cs typeface="Times New Roman" panose="02020603050405020304" charset="0"/>
                <a:sym typeface="+mn-ea"/>
              </a:rPr>
              <a:t>d) Mengorganisasikan, mengimplementasikan dan mengawasi proses pemasaran</a:t>
            </a:r>
            <a:endParaRPr lang="id-ID" altLang="en-US" sz="2000"/>
          </a:p>
        </p:txBody>
      </p:sp>
    </p:spTree>
  </p:cSld>
  <p:clrMapOvr>
    <a:masterClrMapping/>
  </p:clrMapOvr>
</p:sld>
</file>

<file path=ppt/theme/theme1.xml><?xml version="1.0" encoding="utf-8"?>
<a:theme xmlns:a="http://schemas.openxmlformats.org/drawingml/2006/main" name="Cute Pastel Grid Interface Marketing Plan by Slidesgo">
  <a:themeElements>
    <a:clrScheme name="Simple Light">
      <a:dk1>
        <a:srgbClr val="595959"/>
      </a:dk1>
      <a:lt1>
        <a:srgbClr val="FFFFFF"/>
      </a:lt1>
      <a:dk2>
        <a:srgbClr val="C0DCF5"/>
      </a:dk2>
      <a:lt2>
        <a:srgbClr val="74C3B3"/>
      </a:lt2>
      <a:accent1>
        <a:srgbClr val="ADDFD5"/>
      </a:accent1>
      <a:accent2>
        <a:srgbClr val="E1B8EC"/>
      </a:accent2>
      <a:accent3>
        <a:srgbClr val="F2929D"/>
      </a:accent3>
      <a:accent4>
        <a:srgbClr val="FFBECB"/>
      </a:accent4>
      <a:accent5>
        <a:srgbClr val="FFCDAB"/>
      </a:accent5>
      <a:accent6>
        <a:srgbClr val="FAEBA8"/>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2844</Words>
  <Application>Microsoft Office PowerPoint</Application>
  <PresentationFormat>On-screen Show (16:9)</PresentationFormat>
  <Paragraphs>56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Cute Pastel Grid Interface Marketing Plan by Slidesgo</vt:lpstr>
      <vt:lpstr>TEORI KEWIRAUSAHAAN MANAJEMEN USAHA</vt:lpstr>
      <vt:lpstr>PENGERTIAN MANAJEMEN USAHA </vt:lpstr>
      <vt:lpstr>PowerPoint Presentation</vt:lpstr>
      <vt:lpstr>02</vt:lpstr>
      <vt:lpstr>PowerPoint Presentation</vt:lpstr>
      <vt:lpstr>03</vt:lpstr>
      <vt:lpstr>PowerPoint Presentation</vt:lpstr>
      <vt:lpstr>PowerPoint Presentation</vt:lpstr>
      <vt:lpstr>PowerPoint Presentation</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KEWIRAUSAHAANMANAJEMEN USAHA</dc:title>
  <dc:creator/>
  <cp:lastModifiedBy>nadyaiya18@gmail.com</cp:lastModifiedBy>
  <cp:revision>3</cp:revision>
  <dcterms:created xsi:type="dcterms:W3CDTF">2022-10-24T14:00:00Z</dcterms:created>
  <dcterms:modified xsi:type="dcterms:W3CDTF">2022-11-13T09:52:25Z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FCC3B9EF1A1D4EE89EC32618016BA0E6</vt:lpwstr>
  </property>
  <property fmtid="{D5CDD505-2E9C-101B-9397-08002B2CF9AE}" pid="3" name="KSOProductBuildVer">
    <vt:lpwstr>1057-11.2.0.11341</vt:lpwstr>
  </property>
</Properties>
</file>