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7" r:id="rId3"/>
    <p:sldId id="259" r:id="rId4"/>
    <p:sldId id="260" r:id="rId5"/>
    <p:sldId id="269" r:id="rId6"/>
    <p:sldId id="267" r:id="rId7"/>
    <p:sldId id="262" r:id="rId8"/>
    <p:sldId id="263" r:id="rId9"/>
    <p:sldId id="264" r:id="rId10"/>
    <p:sldId id="265" r:id="rId11"/>
    <p:sldId id="283" r:id="rId12"/>
    <p:sldId id="279" r:id="rId13"/>
    <p:sldId id="280" r:id="rId14"/>
    <p:sldId id="281" r:id="rId15"/>
    <p:sldId id="282" r:id="rId16"/>
    <p:sldId id="28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44" autoAdjust="0"/>
    <p:restoredTop sz="94660"/>
  </p:normalViewPr>
  <p:slideViewPr>
    <p:cSldViewPr>
      <p:cViewPr varScale="1">
        <p:scale>
          <a:sx n="69" d="100"/>
          <a:sy n="69" d="100"/>
        </p:scale>
        <p:origin x="-14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974BF4B-E856-45F8-B0D3-DE76B26BD23C}" type="datetimeFigureOut">
              <a:rPr lang="en-US" smtClean="0"/>
              <a:pPr/>
              <a:t>10/4/2020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9D1AEF7-386C-440B-8835-4E576FFC46A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4BF4B-E856-45F8-B0D3-DE76B26BD23C}"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1AEF7-386C-440B-8835-4E576FFC46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4BF4B-E856-45F8-B0D3-DE76B26BD23C}"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1AEF7-386C-440B-8835-4E576FFC46A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74BF4B-E856-45F8-B0D3-DE76B26BD23C}" type="datetimeFigureOut">
              <a:rPr lang="en-US" smtClean="0"/>
              <a:pPr/>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1AEF7-386C-440B-8835-4E576FFC46A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974BF4B-E856-45F8-B0D3-DE76B26BD23C}" type="datetimeFigureOut">
              <a:rPr lang="en-US" smtClean="0"/>
              <a:pPr/>
              <a:t>10/4/2020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9D1AEF7-386C-440B-8835-4E576FFC46A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74BF4B-E856-45F8-B0D3-DE76B26BD23C}" type="datetimeFigureOut">
              <a:rPr lang="en-US" smtClean="0"/>
              <a:pPr/>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1AEF7-386C-440B-8835-4E576FFC46A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74BF4B-E856-45F8-B0D3-DE76B26BD23C}" type="datetimeFigureOut">
              <a:rPr lang="en-US" smtClean="0"/>
              <a:pPr/>
              <a:t>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D1AEF7-386C-440B-8835-4E576FFC46A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74BF4B-E856-45F8-B0D3-DE76B26BD23C}" type="datetimeFigureOut">
              <a:rPr lang="en-US" smtClean="0"/>
              <a:pPr/>
              <a:t>10/4/2020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D1AEF7-386C-440B-8835-4E576FFC46A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4BF4B-E856-45F8-B0D3-DE76B26BD23C}" type="datetimeFigureOut">
              <a:rPr lang="en-US" smtClean="0"/>
              <a:pPr/>
              <a:t>10/4/2020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D1AEF7-386C-440B-8835-4E576FFC46A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4BF4B-E856-45F8-B0D3-DE76B26BD23C}" type="datetimeFigureOut">
              <a:rPr lang="en-US" smtClean="0"/>
              <a:pPr/>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1AEF7-386C-440B-8835-4E576FFC46A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4BF4B-E856-45F8-B0D3-DE76B26BD23C}" type="datetimeFigureOut">
              <a:rPr lang="en-US" smtClean="0"/>
              <a:pPr/>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1AEF7-386C-440B-8835-4E576FFC46A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974BF4B-E856-45F8-B0D3-DE76B26BD23C}" type="datetimeFigureOut">
              <a:rPr lang="en-US" smtClean="0"/>
              <a:pPr/>
              <a:t>10/4/2020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9D1AEF7-386C-440B-8835-4E576FFC46A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734874"/>
            <a:ext cx="7010400" cy="2209800"/>
          </a:xfrm>
        </p:spPr>
        <p:txBody>
          <a:bodyPr>
            <a:noAutofit/>
          </a:bodyPr>
          <a:lstStyle/>
          <a:p>
            <a:pPr algn="l"/>
            <a:r>
              <a:rPr lang="en-US" sz="6500" dirty="0" err="1" smtClean="0">
                <a:solidFill>
                  <a:schemeClr val="tx1"/>
                </a:solidFill>
              </a:rPr>
              <a:t>Etika</a:t>
            </a:r>
            <a:r>
              <a:rPr lang="en-US" sz="6500" dirty="0" smtClean="0">
                <a:solidFill>
                  <a:schemeClr val="tx1"/>
                </a:solidFill>
              </a:rPr>
              <a:t> </a:t>
            </a:r>
            <a:r>
              <a:rPr lang="en-US" sz="6500" dirty="0" err="1" smtClean="0">
                <a:solidFill>
                  <a:schemeClr val="tx1"/>
                </a:solidFill>
              </a:rPr>
              <a:t>Pancasila</a:t>
            </a:r>
            <a:endParaRPr lang="en-US" sz="6500" dirty="0">
              <a:solidFill>
                <a:schemeClr val="tx1"/>
              </a:solidFill>
            </a:endParaRPr>
          </a:p>
        </p:txBody>
      </p:sp>
      <p:pic>
        <p:nvPicPr>
          <p:cNvPr id="4" name="Picture 3" descr="garuda-pancasila-640x330.jpg"/>
          <p:cNvPicPr>
            <a:picLocks noChangeAspect="1"/>
          </p:cNvPicPr>
          <p:nvPr/>
        </p:nvPicPr>
        <p:blipFill>
          <a:blip r:embed="rId2"/>
          <a:stretch>
            <a:fillRect/>
          </a:stretch>
        </p:blipFill>
        <p:spPr>
          <a:xfrm>
            <a:off x="1295400" y="228600"/>
            <a:ext cx="6354621"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163" y="356316"/>
            <a:ext cx="4648200" cy="990600"/>
          </a:xfrm>
        </p:spPr>
        <p:txBody>
          <a:bodyPr>
            <a:noAutofit/>
          </a:bodyPr>
          <a:lstStyle/>
          <a:p>
            <a:r>
              <a:rPr lang="en-US" sz="6000" b="1" dirty="0" err="1" smtClean="0">
                <a:solidFill>
                  <a:schemeClr val="tx1"/>
                </a:solidFill>
                <a:latin typeface="Baskerville Old Face" pitchFamily="18" charset="0"/>
              </a:rPr>
              <a:t>Nilai</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Keadilan</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450765" y="1219200"/>
            <a:ext cx="8229600" cy="5410200"/>
          </a:xfrm>
        </p:spPr>
        <p:txBody>
          <a:bodyPr>
            <a:noAutofit/>
          </a:bodyPr>
          <a:lstStyle/>
          <a:p>
            <a:pPr algn="just"/>
            <a:r>
              <a:rPr lang="en-US" sz="2800" dirty="0" err="1" smtClean="0"/>
              <a:t>Nilai</a:t>
            </a:r>
            <a:r>
              <a:rPr lang="en-US" sz="2800" dirty="0" smtClean="0"/>
              <a:t> </a:t>
            </a:r>
            <a:r>
              <a:rPr lang="en-US" sz="2800" dirty="0" err="1" smtClean="0"/>
              <a:t>keadilan</a:t>
            </a:r>
            <a:r>
              <a:rPr lang="en-US" sz="2800" dirty="0" smtClean="0"/>
              <a:t> </a:t>
            </a:r>
            <a:r>
              <a:rPr lang="en-US" sz="2800" dirty="0" err="1" smtClean="0"/>
              <a:t>mengandung</a:t>
            </a:r>
            <a:r>
              <a:rPr lang="en-US" sz="2800" dirty="0" smtClean="0"/>
              <a:t> </a:t>
            </a:r>
            <a:r>
              <a:rPr lang="en-US" sz="2800" dirty="0" err="1" smtClean="0"/>
              <a:t>nilai</a:t>
            </a:r>
            <a:r>
              <a:rPr lang="en-US" sz="2800" dirty="0" smtClean="0"/>
              <a:t> </a:t>
            </a:r>
            <a:r>
              <a:rPr lang="en-US" sz="2800" dirty="0" err="1" smtClean="0"/>
              <a:t>keadilan</a:t>
            </a:r>
            <a:r>
              <a:rPr lang="en-US" sz="2800" dirty="0" smtClean="0"/>
              <a:t> </a:t>
            </a:r>
            <a:r>
              <a:rPr lang="en-US" sz="2800" dirty="0" err="1" smtClean="0"/>
              <a:t>sosial</a:t>
            </a:r>
            <a:r>
              <a:rPr lang="en-US" sz="2800" dirty="0" smtClean="0"/>
              <a:t>. </a:t>
            </a:r>
            <a:r>
              <a:rPr lang="en-US" sz="2800" dirty="0" err="1" smtClean="0"/>
              <a:t>Wujud</a:t>
            </a:r>
            <a:r>
              <a:rPr lang="en-US" sz="2800" dirty="0" smtClean="0"/>
              <a:t> </a:t>
            </a:r>
            <a:r>
              <a:rPr lang="en-US" sz="2800" dirty="0" err="1" smtClean="0"/>
              <a:t>keadilan</a:t>
            </a:r>
            <a:r>
              <a:rPr lang="en-US" sz="2800" dirty="0" smtClean="0"/>
              <a:t> </a:t>
            </a:r>
            <a:r>
              <a:rPr lang="en-US" sz="2800" dirty="0" err="1" smtClean="0"/>
              <a:t>sosial</a:t>
            </a:r>
            <a:r>
              <a:rPr lang="en-US" sz="2800" dirty="0" smtClean="0"/>
              <a:t> yang </a:t>
            </a:r>
            <a:r>
              <a:rPr lang="en-US" sz="2800" dirty="0" err="1" smtClean="0"/>
              <a:t>dimaksud</a:t>
            </a:r>
            <a:r>
              <a:rPr lang="en-US" sz="2800" dirty="0" smtClean="0"/>
              <a:t> </a:t>
            </a:r>
            <a:r>
              <a:rPr lang="en-US" sz="2800" dirty="0" err="1" smtClean="0"/>
              <a:t>mencakup</a:t>
            </a:r>
            <a:r>
              <a:rPr lang="en-US" sz="2800" dirty="0" smtClean="0"/>
              <a:t> </a:t>
            </a:r>
            <a:r>
              <a:rPr lang="en-US" sz="2800" dirty="0" err="1" smtClean="0"/>
              <a:t>seluruh</a:t>
            </a:r>
            <a:r>
              <a:rPr lang="en-US" sz="2800" dirty="0" smtClean="0"/>
              <a:t> </a:t>
            </a:r>
            <a:r>
              <a:rPr lang="en-US" sz="2800" dirty="0" err="1" smtClean="0"/>
              <a:t>aspek</a:t>
            </a:r>
            <a:r>
              <a:rPr lang="en-US" sz="2800" dirty="0" smtClean="0"/>
              <a:t> </a:t>
            </a:r>
            <a:r>
              <a:rPr lang="en-US" sz="2800" dirty="0" err="1" smtClean="0"/>
              <a:t>kehidupan</a:t>
            </a:r>
            <a:r>
              <a:rPr lang="en-US" sz="2800" dirty="0" smtClean="0"/>
              <a:t>, </a:t>
            </a:r>
            <a:r>
              <a:rPr lang="en-US" sz="2800" dirty="0" err="1" smtClean="0"/>
              <a:t>tidak</a:t>
            </a:r>
            <a:r>
              <a:rPr lang="en-US" sz="2800" dirty="0" smtClean="0"/>
              <a:t> </a:t>
            </a:r>
            <a:r>
              <a:rPr lang="en-US" sz="2800" dirty="0" err="1" smtClean="0"/>
              <a:t>hanya</a:t>
            </a:r>
            <a:r>
              <a:rPr lang="en-US" sz="2800" dirty="0" smtClean="0"/>
              <a:t> </a:t>
            </a:r>
            <a:r>
              <a:rPr lang="en-US" sz="2800" dirty="0" err="1" smtClean="0"/>
              <a:t>ekonomi</a:t>
            </a:r>
            <a:r>
              <a:rPr lang="en-US" sz="2800" dirty="0" smtClean="0"/>
              <a:t>, </a:t>
            </a:r>
            <a:r>
              <a:rPr lang="en-US" sz="2800" dirty="0" err="1" smtClean="0"/>
              <a:t>namun</a:t>
            </a:r>
            <a:r>
              <a:rPr lang="en-US" sz="2800" dirty="0" smtClean="0"/>
              <a:t> </a:t>
            </a:r>
            <a:r>
              <a:rPr lang="en-US" sz="2800" dirty="0" err="1" smtClean="0"/>
              <a:t>juga</a:t>
            </a:r>
            <a:r>
              <a:rPr lang="en-US" sz="2800" dirty="0" smtClean="0"/>
              <a:t> </a:t>
            </a:r>
            <a:r>
              <a:rPr lang="en-US" sz="2800" dirty="0" err="1" smtClean="0"/>
              <a:t>politik</a:t>
            </a:r>
            <a:r>
              <a:rPr lang="en-US" sz="2800" dirty="0" smtClean="0"/>
              <a:t> </a:t>
            </a:r>
            <a:r>
              <a:rPr lang="en-US" sz="2800" dirty="0" err="1" smtClean="0"/>
              <a:t>dan</a:t>
            </a:r>
            <a:r>
              <a:rPr lang="en-US" sz="2800" dirty="0" smtClean="0"/>
              <a:t> </a:t>
            </a:r>
            <a:r>
              <a:rPr lang="en-US" sz="2800" dirty="0" err="1" smtClean="0"/>
              <a:t>kebudayaan</a:t>
            </a:r>
            <a:r>
              <a:rPr lang="en-US" sz="2800" dirty="0" smtClean="0"/>
              <a:t>. </a:t>
            </a:r>
            <a:r>
              <a:rPr lang="en-US" sz="2800" dirty="0" err="1" smtClean="0"/>
              <a:t>Seseorang</a:t>
            </a:r>
            <a:r>
              <a:rPr lang="en-US" sz="2800" dirty="0" smtClean="0"/>
              <a:t> </a:t>
            </a:r>
            <a:r>
              <a:rPr lang="en-US" sz="2800" dirty="0" err="1" smtClean="0"/>
              <a:t>bisa</a:t>
            </a:r>
            <a:r>
              <a:rPr lang="en-US" sz="2800" dirty="0" smtClean="0"/>
              <a:t> </a:t>
            </a:r>
            <a:r>
              <a:rPr lang="en-US" sz="2800" dirty="0" err="1" smtClean="0"/>
              <a:t>dikatakan</a:t>
            </a:r>
            <a:r>
              <a:rPr lang="en-US" sz="2800" dirty="0" smtClean="0"/>
              <a:t> </a:t>
            </a:r>
            <a:r>
              <a:rPr lang="en-US" sz="2800" dirty="0" err="1" smtClean="0"/>
              <a:t>memegang</a:t>
            </a:r>
            <a:r>
              <a:rPr lang="en-US" sz="2800" dirty="0" smtClean="0"/>
              <a:t> </a:t>
            </a:r>
            <a:r>
              <a:rPr lang="en-US" sz="2800" dirty="0" err="1" smtClean="0"/>
              <a:t>teguh</a:t>
            </a:r>
            <a:r>
              <a:rPr lang="en-US" sz="2800" dirty="0" smtClean="0"/>
              <a:t> </a:t>
            </a:r>
            <a:r>
              <a:rPr lang="en-US" sz="2800" dirty="0" err="1" smtClean="0"/>
              <a:t>nilai</a:t>
            </a:r>
            <a:r>
              <a:rPr lang="en-US" sz="2800" dirty="0" smtClean="0"/>
              <a:t> </a:t>
            </a:r>
            <a:r>
              <a:rPr lang="en-US" sz="2800" dirty="0" err="1" smtClean="0"/>
              <a:t>keadilan</a:t>
            </a:r>
            <a:r>
              <a:rPr lang="en-US" sz="2800" dirty="0" smtClean="0"/>
              <a:t> </a:t>
            </a:r>
            <a:r>
              <a:rPr lang="en-US" sz="2800" dirty="0" err="1" smtClean="0"/>
              <a:t>sosial</a:t>
            </a:r>
            <a:r>
              <a:rPr lang="en-US" sz="2800" dirty="0" smtClean="0"/>
              <a:t> </a:t>
            </a:r>
            <a:r>
              <a:rPr lang="en-US" sz="2800" dirty="0" err="1" smtClean="0"/>
              <a:t>apabila</a:t>
            </a:r>
            <a:r>
              <a:rPr lang="en-US" sz="2800" dirty="0" smtClean="0"/>
              <a:t> </a:t>
            </a:r>
            <a:r>
              <a:rPr lang="en-US" sz="2800" dirty="0" err="1" smtClean="0"/>
              <a:t>bersikap</a:t>
            </a:r>
            <a:r>
              <a:rPr lang="en-US" sz="2800" dirty="0" smtClean="0"/>
              <a:t> </a:t>
            </a:r>
            <a:r>
              <a:rPr lang="en-US" sz="2800" dirty="0" err="1" smtClean="0"/>
              <a:t>adil</a:t>
            </a:r>
            <a:r>
              <a:rPr lang="en-US" sz="2800" dirty="0" smtClean="0"/>
              <a:t> </a:t>
            </a:r>
            <a:r>
              <a:rPr lang="en-US" sz="2800" dirty="0" err="1" smtClean="0"/>
              <a:t>terhadap</a:t>
            </a:r>
            <a:r>
              <a:rPr lang="en-US" sz="2800" dirty="0" smtClean="0"/>
              <a:t> </a:t>
            </a:r>
            <a:r>
              <a:rPr lang="en-US" sz="2800" dirty="0" err="1" smtClean="0"/>
              <a:t>diri</a:t>
            </a:r>
            <a:r>
              <a:rPr lang="en-US" sz="2800" dirty="0" smtClean="0"/>
              <a:t> </a:t>
            </a:r>
            <a:r>
              <a:rPr lang="en-US" sz="2800" dirty="0" err="1" smtClean="0"/>
              <a:t>sendiri</a:t>
            </a:r>
            <a:r>
              <a:rPr lang="en-US" sz="2800" dirty="0" smtClean="0"/>
              <a:t> </a:t>
            </a:r>
            <a:r>
              <a:rPr lang="en-US" sz="2800" dirty="0" err="1" smtClean="0"/>
              <a:t>dan</a:t>
            </a:r>
            <a:r>
              <a:rPr lang="en-US" sz="2800" dirty="0" smtClean="0"/>
              <a:t> </a:t>
            </a:r>
            <a:r>
              <a:rPr lang="en-US" sz="2800" dirty="0" err="1" smtClean="0"/>
              <a:t>orang</a:t>
            </a:r>
            <a:r>
              <a:rPr lang="en-US" sz="2800" dirty="0" smtClean="0"/>
              <a:t> lain, </a:t>
            </a:r>
            <a:r>
              <a:rPr lang="en-US" sz="2800" dirty="0" err="1" smtClean="0"/>
              <a:t>menunaikan</a:t>
            </a:r>
            <a:r>
              <a:rPr lang="en-US" sz="2800" dirty="0" smtClean="0"/>
              <a:t> </a:t>
            </a:r>
            <a:r>
              <a:rPr lang="en-US" sz="2800" dirty="0" err="1" smtClean="0"/>
              <a:t>kewajiban</a:t>
            </a:r>
            <a:r>
              <a:rPr lang="en-US" sz="2800" dirty="0" smtClean="0"/>
              <a:t> </a:t>
            </a:r>
            <a:r>
              <a:rPr lang="en-US" sz="2800" dirty="0" err="1" smtClean="0"/>
              <a:t>sebelum</a:t>
            </a:r>
            <a:r>
              <a:rPr lang="en-US" sz="2800" dirty="0" smtClean="0"/>
              <a:t> </a:t>
            </a:r>
            <a:r>
              <a:rPr lang="en-US" sz="2800" dirty="0" err="1" smtClean="0"/>
              <a:t>menuntut</a:t>
            </a:r>
            <a:r>
              <a:rPr lang="en-US" sz="2800" dirty="0" smtClean="0"/>
              <a:t> </a:t>
            </a:r>
            <a:r>
              <a:rPr lang="en-US" sz="2800" dirty="0" err="1" smtClean="0"/>
              <a:t>hak</a:t>
            </a:r>
            <a:r>
              <a:rPr lang="en-US" sz="2800" dirty="0" smtClean="0"/>
              <a:t>, </a:t>
            </a:r>
            <a:r>
              <a:rPr lang="en-US" sz="2800" dirty="0" err="1" smtClean="0"/>
              <a:t>menghargai</a:t>
            </a:r>
            <a:r>
              <a:rPr lang="en-US" sz="2800" dirty="0" smtClean="0"/>
              <a:t> </a:t>
            </a:r>
            <a:r>
              <a:rPr lang="en-US" sz="2800" dirty="0" err="1" smtClean="0"/>
              <a:t>hasil</a:t>
            </a:r>
            <a:r>
              <a:rPr lang="en-US" sz="2800" dirty="0" smtClean="0"/>
              <a:t> </a:t>
            </a:r>
            <a:r>
              <a:rPr lang="en-US" sz="2800" dirty="0" err="1" smtClean="0"/>
              <a:t>kerja</a:t>
            </a:r>
            <a:r>
              <a:rPr lang="en-US" sz="2800" dirty="0" smtClean="0"/>
              <a:t> </a:t>
            </a:r>
            <a:r>
              <a:rPr lang="en-US" sz="2800" dirty="0" err="1" smtClean="0"/>
              <a:t>orang</a:t>
            </a:r>
            <a:r>
              <a:rPr lang="en-US" sz="2800" dirty="0" smtClean="0"/>
              <a:t> lain, </a:t>
            </a:r>
            <a:r>
              <a:rPr lang="en-US" sz="2800" dirty="0" err="1" smtClean="0"/>
              <a:t>bekerja</a:t>
            </a:r>
            <a:r>
              <a:rPr lang="en-US" sz="2800" dirty="0" smtClean="0"/>
              <a:t> </a:t>
            </a:r>
            <a:r>
              <a:rPr lang="en-US" sz="2800" dirty="0" err="1" smtClean="0"/>
              <a:t>keras</a:t>
            </a:r>
            <a:r>
              <a:rPr lang="en-US" sz="2800" dirty="0" smtClean="0"/>
              <a:t>, </a:t>
            </a:r>
            <a:r>
              <a:rPr lang="en-US" sz="2800" dirty="0" err="1" smtClean="0"/>
              <a:t>hemat</a:t>
            </a:r>
            <a:r>
              <a:rPr lang="en-US" sz="2800" dirty="0" smtClean="0"/>
              <a:t> </a:t>
            </a:r>
            <a:r>
              <a:rPr lang="en-US" sz="2800" dirty="0" err="1" smtClean="0"/>
              <a:t>dan</a:t>
            </a:r>
            <a:r>
              <a:rPr lang="en-US" sz="2800" dirty="0" smtClean="0"/>
              <a:t> </a:t>
            </a:r>
            <a:r>
              <a:rPr lang="en-US" sz="2800" dirty="0" err="1" smtClean="0"/>
              <a:t>tidak</a:t>
            </a:r>
            <a:r>
              <a:rPr lang="en-US" sz="2800" dirty="0" smtClean="0"/>
              <a:t> </a:t>
            </a:r>
            <a:r>
              <a:rPr lang="en-US" sz="2800" dirty="0" err="1" smtClean="0"/>
              <a:t>boros</a:t>
            </a:r>
            <a:r>
              <a:rPr lang="en-US" sz="2800" dirty="0" smtClean="0"/>
              <a:t>, </a:t>
            </a:r>
            <a:r>
              <a:rPr lang="en-US" sz="2800" dirty="0" err="1" smtClean="0"/>
              <a:t>mengutamakan</a:t>
            </a:r>
            <a:r>
              <a:rPr lang="en-US" sz="2800" dirty="0" smtClean="0"/>
              <a:t> </a:t>
            </a:r>
            <a:r>
              <a:rPr lang="en-US" sz="2800" dirty="0" err="1" smtClean="0"/>
              <a:t>pemerataan</a:t>
            </a:r>
            <a:r>
              <a:rPr lang="en-US" sz="2800" dirty="0" smtClean="0"/>
              <a:t> </a:t>
            </a:r>
            <a:r>
              <a:rPr lang="en-US" sz="2800" dirty="0" err="1" smtClean="0"/>
              <a:t>ketimbang</a:t>
            </a:r>
            <a:r>
              <a:rPr lang="en-US" sz="2800" dirty="0" smtClean="0"/>
              <a:t> </a:t>
            </a:r>
            <a:r>
              <a:rPr lang="en-US" sz="2800" dirty="0" err="1" smtClean="0"/>
              <a:t>pertumbuhan</a:t>
            </a:r>
            <a:r>
              <a:rPr lang="en-US" sz="2800" dirty="0" smtClean="0"/>
              <a:t>, </a:t>
            </a:r>
            <a:r>
              <a:rPr lang="en-US" sz="2800" dirty="0" err="1" smtClean="0"/>
              <a:t>mendistribusikan</a:t>
            </a:r>
            <a:r>
              <a:rPr lang="en-US" sz="2800" dirty="0" smtClean="0"/>
              <a:t> </a:t>
            </a:r>
            <a:r>
              <a:rPr lang="en-US" sz="2800" dirty="0" err="1" smtClean="0"/>
              <a:t>kekayaan</a:t>
            </a:r>
            <a:r>
              <a:rPr lang="en-US" sz="2800" dirty="0" smtClean="0"/>
              <a:t> </a:t>
            </a:r>
            <a:r>
              <a:rPr lang="en-US" sz="2800" dirty="0" err="1" smtClean="0"/>
              <a:t>pada</a:t>
            </a:r>
            <a:r>
              <a:rPr lang="en-US" sz="2800" dirty="0" smtClean="0"/>
              <a:t> </a:t>
            </a:r>
            <a:r>
              <a:rPr lang="en-US" sz="2800" dirty="0" err="1" smtClean="0"/>
              <a:t>rakyat</a:t>
            </a:r>
            <a:r>
              <a:rPr lang="en-US" sz="2800" dirty="0" smtClean="0"/>
              <a:t> </a:t>
            </a:r>
            <a:r>
              <a:rPr lang="en-US" sz="2800" dirty="0" err="1" smtClean="0"/>
              <a:t>banyak</a:t>
            </a:r>
            <a:r>
              <a:rPr lang="en-US" sz="2800" dirty="0" smtClean="0"/>
              <a:t> </a:t>
            </a:r>
            <a:r>
              <a:rPr lang="en-US" sz="2800" dirty="0" err="1" smtClean="0"/>
              <a:t>secara</a:t>
            </a:r>
            <a:r>
              <a:rPr lang="en-US" sz="2800" dirty="0" smtClean="0"/>
              <a:t> </a:t>
            </a:r>
            <a:r>
              <a:rPr lang="en-US" sz="2800" dirty="0" err="1" smtClean="0"/>
              <a:t>adil</a:t>
            </a:r>
            <a:r>
              <a:rPr lang="en-US" sz="2800" dirty="0" smtClean="0"/>
              <a:t>, </a:t>
            </a:r>
            <a:r>
              <a:rPr lang="en-US" sz="2800" dirty="0" err="1" smtClean="0"/>
              <a:t>dan</a:t>
            </a:r>
            <a:r>
              <a:rPr lang="en-US" sz="2800" dirty="0" smtClean="0"/>
              <a:t> </a:t>
            </a:r>
            <a:r>
              <a:rPr lang="en-US" sz="2800" dirty="0" err="1" smtClean="0"/>
              <a:t>menghindari</a:t>
            </a:r>
            <a:r>
              <a:rPr lang="en-US" sz="2800" dirty="0" smtClean="0"/>
              <a:t> </a:t>
            </a:r>
            <a:r>
              <a:rPr lang="en-US" sz="2800" dirty="0" err="1" smtClean="0"/>
              <a:t>segala</a:t>
            </a:r>
            <a:r>
              <a:rPr lang="en-US" sz="2800" dirty="0" smtClean="0"/>
              <a:t> </a:t>
            </a:r>
            <a:r>
              <a:rPr lang="en-US" sz="2800" dirty="0" err="1" smtClean="0"/>
              <a:t>perbuatan</a:t>
            </a:r>
            <a:r>
              <a:rPr lang="en-US" sz="2800" dirty="0" smtClean="0"/>
              <a:t> yang </a:t>
            </a:r>
            <a:r>
              <a:rPr lang="en-US" sz="2800" dirty="0" err="1" smtClean="0"/>
              <a:t>bisa</a:t>
            </a:r>
            <a:r>
              <a:rPr lang="en-US" sz="2800" dirty="0" smtClean="0"/>
              <a:t> </a:t>
            </a:r>
            <a:r>
              <a:rPr lang="en-US" sz="2800" dirty="0" err="1" smtClean="0"/>
              <a:t>memperdalam</a:t>
            </a:r>
            <a:r>
              <a:rPr lang="en-US" sz="2800" dirty="0" smtClean="0"/>
              <a:t> </a:t>
            </a:r>
            <a:r>
              <a:rPr lang="en-US" sz="2800" dirty="0" err="1" smtClean="0"/>
              <a:t>jurang</a:t>
            </a:r>
            <a:r>
              <a:rPr lang="en-US" sz="2800" dirty="0" smtClean="0"/>
              <a:t> </a:t>
            </a:r>
            <a:r>
              <a:rPr lang="en-US" sz="2800" dirty="0" err="1" smtClean="0"/>
              <a:t>kesenjangan</a:t>
            </a:r>
            <a:r>
              <a:rPr lang="en-US" sz="2800" dirty="0" smtClean="0"/>
              <a:t> </a:t>
            </a:r>
            <a:r>
              <a:rPr lang="en-US" sz="2800" dirty="0" err="1" smtClean="0"/>
              <a:t>sosial</a:t>
            </a:r>
            <a:r>
              <a:rPr lang="en-US" sz="2800" dirty="0" smtClean="0"/>
              <a:t>.</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743200"/>
          </a:xfrm>
        </p:spPr>
        <p:txBody>
          <a:bodyPr>
            <a:normAutofit/>
          </a:bodyPr>
          <a:lstStyle/>
          <a:p>
            <a:pPr algn="ctr"/>
            <a:r>
              <a:rPr lang="id-ID" sz="4000" b="1" dirty="0" smtClean="0"/>
              <a:t>Sumber Historis, Sosiologis Dan Politis Pancasila Sebagai Sistem Etika</a:t>
            </a:r>
            <a:endParaRPr lang="id-ID" sz="4000" dirty="0"/>
          </a:p>
        </p:txBody>
      </p:sp>
      <p:pic>
        <p:nvPicPr>
          <p:cNvPr id="1026" name="Picture 2"/>
          <p:cNvPicPr>
            <a:picLocks noChangeAspect="1" noChangeArrowheads="1"/>
          </p:cNvPicPr>
          <p:nvPr/>
        </p:nvPicPr>
        <p:blipFill>
          <a:blip r:embed="rId2"/>
          <a:srcRect/>
          <a:stretch>
            <a:fillRect/>
          </a:stretch>
        </p:blipFill>
        <p:spPr bwMode="auto">
          <a:xfrm>
            <a:off x="1524000" y="3124199"/>
            <a:ext cx="6180044" cy="341066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Sumber historis</a:t>
            </a:r>
            <a:endParaRPr lang="id-ID" dirty="0"/>
          </a:p>
        </p:txBody>
      </p:sp>
      <p:sp>
        <p:nvSpPr>
          <p:cNvPr id="3" name="Content Placeholder 2"/>
          <p:cNvSpPr>
            <a:spLocks noGrp="1"/>
          </p:cNvSpPr>
          <p:nvPr>
            <p:ph sz="quarter" idx="1"/>
          </p:nvPr>
        </p:nvSpPr>
        <p:spPr/>
        <p:txBody>
          <a:bodyPr>
            <a:normAutofit lnSpcReduction="10000"/>
          </a:bodyPr>
          <a:lstStyle/>
          <a:p>
            <a:r>
              <a:rPr lang="id-ID" dirty="0" smtClean="0"/>
              <a:t>Pada zaman Orde Lama, Pancasila sebagai sistem etika masih berbentuk sebagai </a:t>
            </a:r>
            <a:r>
              <a:rPr lang="id-ID" i="1" dirty="0" smtClean="0"/>
              <a:t>Philosofische Grondslag atau Weltanschauung. Artinya, </a:t>
            </a:r>
            <a:r>
              <a:rPr lang="id-ID" dirty="0" smtClean="0"/>
              <a:t>nilai-nilai Pancasila belum ditegaskan ke dalam sistem etika, tetapi nilai-nilai moral telah terdapat pandangan hidup masyarakat. Masyarakat dalam masa orde lama telah mengenal nilai-nilai kemandirian bangsa yang oleh Presiden Soekarno disebut dengan istilah berdikari (berdiri di atas kaki sendiri).</a:t>
            </a:r>
          </a:p>
          <a:p>
            <a:r>
              <a:rPr lang="pt-BR" dirty="0" smtClean="0"/>
              <a:t>Pada zaman Orde Baru, Pancasila sebagai sistem etika</a:t>
            </a:r>
            <a:r>
              <a:rPr lang="id-ID" dirty="0" smtClean="0"/>
              <a:t> disosialisasikan melalui penataran P-4 dan diinstitusionalkan dalam wadah BP-7. Ada banyak butir Pancasila yang dijabarkan dari kelima sila Pancasila </a:t>
            </a:r>
            <a:r>
              <a:rPr lang="it-IT" dirty="0" smtClean="0"/>
              <a:t>sebagai hasil temuan dari para peneliti BP-7.</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pt-BR" dirty="0" smtClean="0"/>
              <a:t>Pada era reformasi, Pancasila sebagai sistem etika tenggelam dalam</a:t>
            </a:r>
            <a:r>
              <a:rPr lang="id-ID" dirty="0" smtClean="0"/>
              <a:t> hiruk-pikuk perebutan kekuasaan yang menjurus kepada pelanggaraan etika politik. Salah satu bentuk pelanggaran etika politik adalah </a:t>
            </a:r>
            <a:r>
              <a:rPr lang="id-ID" i="1" dirty="0" smtClean="0"/>
              <a:t>abuse of power, </a:t>
            </a:r>
            <a:r>
              <a:rPr lang="id-ID" dirty="0" smtClean="0"/>
              <a:t>baik oleh penyelenggara negara di legislatif, eksekutif, maupun yudikatif. Penyalahgunaan kekuasaan atau kewenangan inilah yang menciptakan korupsi di berbagai kalangan penyelenggara negara.</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Sumber Sosiologis</a:t>
            </a:r>
            <a:endParaRPr lang="id-ID" dirty="0"/>
          </a:p>
        </p:txBody>
      </p:sp>
      <p:sp>
        <p:nvSpPr>
          <p:cNvPr id="3" name="Content Placeholder 2"/>
          <p:cNvSpPr>
            <a:spLocks noGrp="1"/>
          </p:cNvSpPr>
          <p:nvPr>
            <p:ph sz="quarter" idx="1"/>
          </p:nvPr>
        </p:nvSpPr>
        <p:spPr/>
        <p:txBody>
          <a:bodyPr/>
          <a:lstStyle/>
          <a:p>
            <a:r>
              <a:rPr lang="id-ID" dirty="0" smtClean="0"/>
              <a:t>Sumber sosiologis Pancasila sebagai sistem etika dapat ditemukan dalam kehidupan masyarakat berbagai etnik di Indonesia. Misalnya, orang Minangkabau dalam hal bermusyawarah memakai prinsip “bulat air oleh pembuluh, bulat kata oleh mufakat”. Masih banyak lagi mutiara kearifan lokal yang bertebaran di bumi Indonesia ini sehingga memerlukan penelitian yang mendalam.</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Sumber politis</a:t>
            </a:r>
            <a:endParaRPr lang="id-ID" dirty="0"/>
          </a:p>
        </p:txBody>
      </p:sp>
      <p:sp>
        <p:nvSpPr>
          <p:cNvPr id="3" name="Content Placeholder 2"/>
          <p:cNvSpPr>
            <a:spLocks noGrp="1"/>
          </p:cNvSpPr>
          <p:nvPr>
            <p:ph sz="quarter" idx="1"/>
          </p:nvPr>
        </p:nvSpPr>
        <p:spPr/>
        <p:txBody>
          <a:bodyPr>
            <a:normAutofit lnSpcReduction="10000"/>
          </a:bodyPr>
          <a:lstStyle/>
          <a:p>
            <a:r>
              <a:rPr lang="id-ID" dirty="0" smtClean="0"/>
              <a:t>Sumber politis Pancasila sebagai sistem etika terdapat dalam norma-norma dasar (</a:t>
            </a:r>
            <a:r>
              <a:rPr lang="id-ID" i="1" dirty="0" smtClean="0"/>
              <a:t>Grundnorm) sebagai sumber penyusunan berbagai peraturan perundang-undangan </a:t>
            </a:r>
            <a:r>
              <a:rPr lang="id-ID" dirty="0" smtClean="0"/>
              <a:t>di Indonesia. Hans Kelsen mengatakan bahwa teori hukum itu suatu norma yang berbentuk piramida. Norma yang lebih rendah memperoleh kekuatannya dari suatu norma yang lebih tinggi. Semakin tinggi suatu norma, akan semakin abstrak sifatnya, dan sebaliknya, semakin rendah kedudukannya, </a:t>
            </a:r>
            <a:r>
              <a:rPr lang="fi-FI" dirty="0" smtClean="0"/>
              <a:t>akan semakin konkrit norma tersebut (Kaelan, 2011: 487). Pancasila sebagai</a:t>
            </a:r>
            <a:r>
              <a:rPr lang="id-ID" dirty="0" smtClean="0"/>
              <a:t> sistem etika merupakan norma tertinggi (</a:t>
            </a:r>
            <a:r>
              <a:rPr lang="id-ID" i="1" dirty="0" smtClean="0"/>
              <a:t>Grundnorm) yang sifatnya abstrak, </a:t>
            </a:r>
            <a:r>
              <a:rPr lang="id-ID" dirty="0" smtClean="0"/>
              <a:t>sedangkan perundang-undangan merupakan norma yang ada di bawahnya bersifat konkrit.</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solidFill>
                  <a:schemeClr val="tx1"/>
                </a:solidFill>
              </a:rPr>
              <a:t>ANALISIS SOAL</a:t>
            </a:r>
            <a:endParaRPr lang="id-ID" dirty="0">
              <a:solidFill>
                <a:schemeClr val="tx1"/>
              </a:solidFill>
            </a:endParaRPr>
          </a:p>
        </p:txBody>
      </p:sp>
      <p:sp>
        <p:nvSpPr>
          <p:cNvPr id="3" name="Content Placeholder 2"/>
          <p:cNvSpPr>
            <a:spLocks noGrp="1"/>
          </p:cNvSpPr>
          <p:nvPr>
            <p:ph sz="quarter" idx="1"/>
          </p:nvPr>
        </p:nvSpPr>
        <p:spPr>
          <a:xfrm>
            <a:off x="457200" y="1828800"/>
            <a:ext cx="8229600" cy="4328160"/>
          </a:xfrm>
        </p:spPr>
        <p:txBody>
          <a:bodyPr/>
          <a:lstStyle/>
          <a:p>
            <a:r>
              <a:rPr lang="id-ID" i="1" dirty="0" smtClean="0"/>
              <a:t>Sebutkan dan jelaskan berbagai kearifan </a:t>
            </a:r>
            <a:r>
              <a:rPr lang="id-ID" i="1" dirty="0" smtClean="0"/>
              <a:t>lokal di Indonesia yang terkait dengan sistem etika berdasarkan </a:t>
            </a:r>
            <a:r>
              <a:rPr lang="id-ID" i="1" dirty="0" smtClean="0"/>
              <a:t>sila-sila Pancasila.</a:t>
            </a:r>
          </a:p>
          <a:p>
            <a:r>
              <a:rPr lang="id-ID" i="1" dirty="0" smtClean="0"/>
              <a:t>Bagaimanakah cara menjaga dan melestarikan </a:t>
            </a:r>
            <a:r>
              <a:rPr lang="id-ID" i="1" dirty="0" smtClean="0"/>
              <a:t>kearifan lokal di Indonesia yang terkait dengan sistem etika berdasarkan sila-sila </a:t>
            </a:r>
            <a:r>
              <a:rPr lang="id-ID" i="1" dirty="0" smtClean="0"/>
              <a:t>Pancasila</a:t>
            </a:r>
          </a:p>
          <a:p>
            <a:r>
              <a:rPr lang="id-ID" i="1" dirty="0" smtClean="0"/>
              <a:t>Bagaimanakah sistem </a:t>
            </a:r>
            <a:r>
              <a:rPr lang="id-ID" i="1" dirty="0" smtClean="0"/>
              <a:t>etika </a:t>
            </a:r>
            <a:r>
              <a:rPr lang="id-ID" i="1" dirty="0" smtClean="0"/>
              <a:t>perilaku politik saat ini? Sudah sesuaikah dengan </a:t>
            </a:r>
            <a:r>
              <a:rPr lang="id-ID" i="1" dirty="0" smtClean="0"/>
              <a:t>nilai-nilai </a:t>
            </a:r>
            <a:r>
              <a:rPr lang="id-ID" i="1" dirty="0" smtClean="0"/>
              <a:t>Pancasila? Jelaskan!</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1572" y="355242"/>
            <a:ext cx="5906028" cy="990600"/>
          </a:xfrm>
        </p:spPr>
        <p:txBody>
          <a:bodyPr>
            <a:noAutofit/>
          </a:bodyPr>
          <a:lstStyle/>
          <a:p>
            <a:r>
              <a:rPr lang="en-US" sz="6000" b="1" dirty="0" err="1" smtClean="0">
                <a:solidFill>
                  <a:schemeClr val="tx1"/>
                </a:solidFill>
                <a:latin typeface="Baskerville Old Face" pitchFamily="18" charset="0"/>
              </a:rPr>
              <a:t>Apa</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itu</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Pancasila</a:t>
            </a:r>
            <a:r>
              <a:rPr lang="en-US" sz="6000" b="1" dirty="0" smtClean="0">
                <a:solidFill>
                  <a:schemeClr val="tx1"/>
                </a:solidFill>
                <a:latin typeface="Baskerville Old Face" pitchFamily="18" charset="0"/>
              </a:rPr>
              <a:t>?</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381000" y="1447800"/>
            <a:ext cx="8229600" cy="2057400"/>
          </a:xfrm>
        </p:spPr>
        <p:txBody>
          <a:bodyPr>
            <a:normAutofit/>
          </a:bodyPr>
          <a:lstStyle/>
          <a:p>
            <a:r>
              <a:rPr lang="en-US" sz="4000" dirty="0" smtClean="0">
                <a:ea typeface="Tahoma" pitchFamily="34" charset="0"/>
                <a:cs typeface="Times New Roman" pitchFamily="18" charset="0"/>
              </a:rPr>
              <a:t>R</a:t>
            </a:r>
            <a:r>
              <a:rPr lang="id-ID" sz="4000" dirty="0" smtClean="0">
                <a:ea typeface="Tahoma" pitchFamily="34" charset="0"/>
                <a:cs typeface="Times New Roman" pitchFamily="18" charset="0"/>
              </a:rPr>
              <a:t>umusan dan pedoman kehidupan berbangsa dan bernegara bagi seluruh rakyat Indonesia</a:t>
            </a:r>
            <a:endParaRPr lang="en-US" sz="4000" dirty="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4495800" y="2743200"/>
            <a:ext cx="3962400" cy="3962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546" y="369195"/>
            <a:ext cx="4648200" cy="990600"/>
          </a:xfrm>
        </p:spPr>
        <p:txBody>
          <a:bodyPr>
            <a:noAutofit/>
          </a:bodyPr>
          <a:lstStyle/>
          <a:p>
            <a:r>
              <a:rPr lang="en-US" sz="6000" b="1" dirty="0" err="1" smtClean="0">
                <a:solidFill>
                  <a:schemeClr val="tx1"/>
                </a:solidFill>
                <a:latin typeface="Baskerville Old Face" pitchFamily="18" charset="0"/>
              </a:rPr>
              <a:t>Apa</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itu</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Etika</a:t>
            </a:r>
            <a:r>
              <a:rPr lang="en-US" sz="6000" b="1" dirty="0" smtClean="0">
                <a:solidFill>
                  <a:schemeClr val="tx1"/>
                </a:solidFill>
                <a:latin typeface="Baskerville Old Face" pitchFamily="18" charset="0"/>
              </a:rPr>
              <a:t>?</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457200" y="1981200"/>
            <a:ext cx="8229600" cy="4572000"/>
          </a:xfrm>
        </p:spPr>
        <p:txBody>
          <a:bodyPr>
            <a:noAutofit/>
          </a:bodyPr>
          <a:lstStyle/>
          <a:p>
            <a:pPr algn="just"/>
            <a:r>
              <a:rPr lang="en-US" sz="3200" dirty="0" err="1" smtClean="0">
                <a:cs typeface="Times New Roman" pitchFamily="18" charset="0"/>
              </a:rPr>
              <a:t>Suatu</a:t>
            </a:r>
            <a:r>
              <a:rPr lang="en-US" sz="3200" dirty="0" smtClean="0">
                <a:cs typeface="Times New Roman" pitchFamily="18" charset="0"/>
              </a:rPr>
              <a:t> </a:t>
            </a:r>
            <a:r>
              <a:rPr lang="en-US" sz="3200" dirty="0" err="1" smtClean="0">
                <a:cs typeface="Times New Roman" pitchFamily="18" charset="0"/>
              </a:rPr>
              <a:t>ilmu</a:t>
            </a:r>
            <a:r>
              <a:rPr lang="en-US" sz="3200" dirty="0" smtClean="0">
                <a:cs typeface="Times New Roman" pitchFamily="18" charset="0"/>
              </a:rPr>
              <a:t> yang </a:t>
            </a:r>
            <a:r>
              <a:rPr lang="en-US" sz="3200" dirty="0" err="1" smtClean="0">
                <a:cs typeface="Times New Roman" pitchFamily="18" charset="0"/>
              </a:rPr>
              <a:t>berisi</a:t>
            </a:r>
            <a:r>
              <a:rPr lang="en-US" sz="3200" dirty="0" smtClean="0">
                <a:cs typeface="Times New Roman" pitchFamily="18" charset="0"/>
              </a:rPr>
              <a:t> </a:t>
            </a:r>
            <a:r>
              <a:rPr lang="en-US" sz="3200" dirty="0" err="1" smtClean="0">
                <a:cs typeface="Times New Roman" pitchFamily="18" charset="0"/>
              </a:rPr>
              <a:t>tentang</a:t>
            </a:r>
            <a:r>
              <a:rPr lang="en-US" sz="3200" dirty="0" smtClean="0">
                <a:cs typeface="Times New Roman" pitchFamily="18" charset="0"/>
              </a:rPr>
              <a:t> </a:t>
            </a:r>
            <a:r>
              <a:rPr lang="en-US" sz="3200" dirty="0" err="1" smtClean="0">
                <a:cs typeface="Times New Roman" pitchFamily="18" charset="0"/>
              </a:rPr>
              <a:t>watak</a:t>
            </a:r>
            <a:r>
              <a:rPr lang="en-US" sz="3200" dirty="0" smtClean="0">
                <a:cs typeface="Times New Roman" pitchFamily="18" charset="0"/>
              </a:rPr>
              <a:t>, </a:t>
            </a:r>
            <a:r>
              <a:rPr lang="en-US" sz="3200" dirty="0" err="1" smtClean="0">
                <a:cs typeface="Times New Roman" pitchFamily="18" charset="0"/>
              </a:rPr>
              <a:t>perbuatan</a:t>
            </a:r>
            <a:r>
              <a:rPr lang="en-US" sz="3200" dirty="0" smtClean="0">
                <a:cs typeface="Times New Roman" pitchFamily="18" charset="0"/>
              </a:rPr>
              <a:t> </a:t>
            </a:r>
            <a:r>
              <a:rPr lang="en-US" sz="3200" dirty="0" err="1" smtClean="0">
                <a:cs typeface="Times New Roman" pitchFamily="18" charset="0"/>
              </a:rPr>
              <a:t>atau</a:t>
            </a:r>
            <a:r>
              <a:rPr lang="en-US" sz="3200" dirty="0" smtClean="0">
                <a:cs typeface="Times New Roman" pitchFamily="18" charset="0"/>
              </a:rPr>
              <a:t> </a:t>
            </a:r>
            <a:r>
              <a:rPr lang="en-US" sz="3200" dirty="0" err="1" smtClean="0">
                <a:cs typeface="Times New Roman" pitchFamily="18" charset="0"/>
              </a:rPr>
              <a:t>tingkah</a:t>
            </a:r>
            <a:r>
              <a:rPr lang="en-US" sz="3200" dirty="0" smtClean="0">
                <a:cs typeface="Times New Roman" pitchFamily="18" charset="0"/>
              </a:rPr>
              <a:t> </a:t>
            </a:r>
            <a:r>
              <a:rPr lang="en-US" sz="3200" dirty="0" err="1" smtClean="0">
                <a:cs typeface="Times New Roman" pitchFamily="18" charset="0"/>
              </a:rPr>
              <a:t>laku</a:t>
            </a:r>
            <a:r>
              <a:rPr lang="en-US" sz="3200" dirty="0" smtClean="0">
                <a:cs typeface="Times New Roman" pitchFamily="18" charset="0"/>
              </a:rPr>
              <a:t> </a:t>
            </a:r>
            <a:r>
              <a:rPr lang="en-US" sz="3200" dirty="0" err="1" smtClean="0">
                <a:cs typeface="Times New Roman" pitchFamily="18" charset="0"/>
              </a:rPr>
              <a:t>manusia</a:t>
            </a:r>
            <a:r>
              <a:rPr lang="en-US" sz="3200" dirty="0" smtClean="0">
                <a:cs typeface="Times New Roman" pitchFamily="18" charset="0"/>
              </a:rPr>
              <a:t>, </a:t>
            </a:r>
            <a:r>
              <a:rPr lang="en-US" sz="3200" dirty="0" err="1" smtClean="0">
                <a:cs typeface="Times New Roman" pitchFamily="18" charset="0"/>
              </a:rPr>
              <a:t>mana</a:t>
            </a:r>
            <a:r>
              <a:rPr lang="en-US" sz="3200" dirty="0" smtClean="0">
                <a:cs typeface="Times New Roman" pitchFamily="18" charset="0"/>
              </a:rPr>
              <a:t> yang </a:t>
            </a:r>
            <a:r>
              <a:rPr lang="en-US" sz="3200" dirty="0" err="1" smtClean="0">
                <a:cs typeface="Times New Roman" pitchFamily="18" charset="0"/>
              </a:rPr>
              <a:t>dapat</a:t>
            </a:r>
            <a:r>
              <a:rPr lang="en-US" sz="3200" dirty="0" smtClean="0">
                <a:cs typeface="Times New Roman" pitchFamily="18" charset="0"/>
              </a:rPr>
              <a:t> </a:t>
            </a:r>
            <a:r>
              <a:rPr lang="en-US" sz="3200" dirty="0" err="1" smtClean="0">
                <a:cs typeface="Times New Roman" pitchFamily="18" charset="0"/>
              </a:rPr>
              <a:t>di</a:t>
            </a:r>
            <a:r>
              <a:rPr lang="en-US" sz="3200" dirty="0" smtClean="0">
                <a:cs typeface="Times New Roman" pitchFamily="18" charset="0"/>
              </a:rPr>
              <a:t> </a:t>
            </a:r>
            <a:r>
              <a:rPr lang="en-US" sz="3200" dirty="0" err="1" smtClean="0">
                <a:cs typeface="Times New Roman" pitchFamily="18" charset="0"/>
              </a:rPr>
              <a:t>nilai</a:t>
            </a:r>
            <a:r>
              <a:rPr lang="en-US" sz="3200" dirty="0" smtClean="0">
                <a:cs typeface="Times New Roman" pitchFamily="18" charset="0"/>
              </a:rPr>
              <a:t> </a:t>
            </a:r>
            <a:r>
              <a:rPr lang="en-US" sz="3200" dirty="0" err="1" smtClean="0">
                <a:cs typeface="Times New Roman" pitchFamily="18" charset="0"/>
              </a:rPr>
              <a:t>baik</a:t>
            </a:r>
            <a:r>
              <a:rPr lang="en-US" sz="3200" dirty="0" smtClean="0">
                <a:cs typeface="Times New Roman" pitchFamily="18" charset="0"/>
              </a:rPr>
              <a:t> </a:t>
            </a:r>
            <a:r>
              <a:rPr lang="en-US" sz="3200" dirty="0" err="1" smtClean="0">
                <a:cs typeface="Times New Roman" pitchFamily="18" charset="0"/>
              </a:rPr>
              <a:t>dan</a:t>
            </a:r>
            <a:r>
              <a:rPr lang="en-US" sz="3200" dirty="0" smtClean="0">
                <a:cs typeface="Times New Roman" pitchFamily="18" charset="0"/>
              </a:rPr>
              <a:t> </a:t>
            </a:r>
            <a:r>
              <a:rPr lang="en-US" sz="3200" dirty="0" err="1" smtClean="0">
                <a:cs typeface="Times New Roman" pitchFamily="18" charset="0"/>
              </a:rPr>
              <a:t>mana</a:t>
            </a:r>
            <a:r>
              <a:rPr lang="en-US" sz="3200" dirty="0" smtClean="0">
                <a:cs typeface="Times New Roman" pitchFamily="18" charset="0"/>
              </a:rPr>
              <a:t> yang </a:t>
            </a:r>
            <a:r>
              <a:rPr lang="en-US" sz="3200" dirty="0" err="1" smtClean="0">
                <a:cs typeface="Times New Roman" pitchFamily="18" charset="0"/>
              </a:rPr>
              <a:t>dapat</a:t>
            </a:r>
            <a:r>
              <a:rPr lang="en-US" sz="3200" dirty="0" smtClean="0">
                <a:cs typeface="Times New Roman" pitchFamily="18" charset="0"/>
              </a:rPr>
              <a:t> </a:t>
            </a:r>
            <a:r>
              <a:rPr lang="en-US" sz="3200" dirty="0" err="1" smtClean="0">
                <a:cs typeface="Times New Roman" pitchFamily="18" charset="0"/>
              </a:rPr>
              <a:t>di</a:t>
            </a:r>
            <a:r>
              <a:rPr lang="en-US" sz="3200" dirty="0" smtClean="0">
                <a:cs typeface="Times New Roman" pitchFamily="18" charset="0"/>
              </a:rPr>
              <a:t> </a:t>
            </a:r>
            <a:r>
              <a:rPr lang="en-US" sz="3200" dirty="0" err="1" smtClean="0">
                <a:cs typeface="Times New Roman" pitchFamily="18" charset="0"/>
              </a:rPr>
              <a:t>nilai</a:t>
            </a:r>
            <a:r>
              <a:rPr lang="en-US" sz="3200" dirty="0" smtClean="0">
                <a:cs typeface="Times New Roman" pitchFamily="18" charset="0"/>
              </a:rPr>
              <a:t> </a:t>
            </a:r>
            <a:r>
              <a:rPr lang="en-US" sz="3200" dirty="0" err="1" smtClean="0">
                <a:cs typeface="Times New Roman" pitchFamily="18" charset="0"/>
              </a:rPr>
              <a:t>tidak</a:t>
            </a:r>
            <a:r>
              <a:rPr lang="en-US" sz="3200" dirty="0" smtClean="0">
                <a:cs typeface="Times New Roman" pitchFamily="18" charset="0"/>
              </a:rPr>
              <a:t> </a:t>
            </a:r>
            <a:r>
              <a:rPr lang="en-US" sz="3200" dirty="0" err="1" smtClean="0">
                <a:cs typeface="Times New Roman" pitchFamily="18" charset="0"/>
              </a:rPr>
              <a:t>baik</a:t>
            </a:r>
            <a:r>
              <a:rPr lang="en-US" sz="3200" dirty="0" smtClean="0">
                <a:cs typeface="Times New Roman" pitchFamily="18" charset="0"/>
              </a:rPr>
              <a:t> </a:t>
            </a:r>
            <a:r>
              <a:rPr lang="en-US" sz="3200" dirty="0" err="1" smtClean="0">
                <a:cs typeface="Times New Roman" pitchFamily="18" charset="0"/>
              </a:rPr>
              <a:t>serta</a:t>
            </a:r>
            <a:r>
              <a:rPr lang="en-US" sz="3200" dirty="0" smtClean="0"/>
              <a:t> </a:t>
            </a:r>
            <a:r>
              <a:rPr lang="en-US" sz="3200" dirty="0" err="1" smtClean="0"/>
              <a:t>bagaimana</a:t>
            </a:r>
            <a:r>
              <a:rPr lang="en-US" sz="3200" dirty="0" smtClean="0"/>
              <a:t> </a:t>
            </a:r>
            <a:r>
              <a:rPr lang="en-US" sz="3200" dirty="0" err="1" smtClean="0"/>
              <a:t>dan</a:t>
            </a:r>
            <a:r>
              <a:rPr lang="en-US" sz="3200" dirty="0" smtClean="0"/>
              <a:t> </a:t>
            </a:r>
            <a:r>
              <a:rPr lang="en-US" sz="3200" dirty="0" err="1" smtClean="0"/>
              <a:t>mengapa</a:t>
            </a:r>
            <a:r>
              <a:rPr lang="en-US" sz="3200" dirty="0" smtClean="0"/>
              <a:t> </a:t>
            </a:r>
            <a:r>
              <a:rPr lang="en-US" sz="3200" dirty="0" err="1" smtClean="0"/>
              <a:t>kita</a:t>
            </a:r>
            <a:r>
              <a:rPr lang="en-US" sz="3200" dirty="0" smtClean="0"/>
              <a:t> </a:t>
            </a:r>
            <a:r>
              <a:rPr lang="en-US" sz="3200" dirty="0" err="1" smtClean="0"/>
              <a:t>mengikuti</a:t>
            </a:r>
            <a:r>
              <a:rPr lang="en-US" sz="3200" dirty="0" smtClean="0"/>
              <a:t> </a:t>
            </a:r>
            <a:r>
              <a:rPr lang="en-US" sz="3200" dirty="0" err="1" smtClean="0"/>
              <a:t>suatu</a:t>
            </a:r>
            <a:r>
              <a:rPr lang="en-US" sz="3200" dirty="0" smtClean="0"/>
              <a:t> </a:t>
            </a:r>
            <a:r>
              <a:rPr lang="en-US" sz="3200" dirty="0" err="1" smtClean="0"/>
              <a:t>ajaran</a:t>
            </a:r>
            <a:r>
              <a:rPr lang="en-US" sz="3200" dirty="0" smtClean="0"/>
              <a:t> moral </a:t>
            </a:r>
            <a:r>
              <a:rPr lang="en-US" sz="3200" dirty="0" err="1" smtClean="0"/>
              <a:t>tertentu</a:t>
            </a:r>
            <a:r>
              <a:rPr lang="en-US" sz="3200" dirty="0" smtClean="0"/>
              <a:t>, </a:t>
            </a:r>
            <a:r>
              <a:rPr lang="en-US" sz="3200" dirty="0" err="1" smtClean="0"/>
              <a:t>atau</a:t>
            </a:r>
            <a:r>
              <a:rPr lang="en-US" sz="3200" dirty="0" smtClean="0"/>
              <a:t> </a:t>
            </a:r>
            <a:r>
              <a:rPr lang="en-US" sz="3200" dirty="0" err="1" smtClean="0"/>
              <a:t>bagaimana</a:t>
            </a:r>
            <a:r>
              <a:rPr lang="en-US" sz="3200" dirty="0" smtClean="0"/>
              <a:t> </a:t>
            </a:r>
            <a:r>
              <a:rPr lang="en-US" sz="3200" dirty="0" err="1" smtClean="0"/>
              <a:t>kita</a:t>
            </a:r>
            <a:r>
              <a:rPr lang="en-US" sz="3200" dirty="0" smtClean="0"/>
              <a:t> </a:t>
            </a:r>
            <a:r>
              <a:rPr lang="en-US" sz="3200" dirty="0" err="1" smtClean="0"/>
              <a:t>harus</a:t>
            </a:r>
            <a:r>
              <a:rPr lang="en-US" sz="3200" dirty="0" smtClean="0"/>
              <a:t> </a:t>
            </a:r>
            <a:r>
              <a:rPr lang="en-US" sz="3200" dirty="0" err="1" smtClean="0"/>
              <a:t>mengambil</a:t>
            </a:r>
            <a:r>
              <a:rPr lang="en-US" sz="3200" dirty="0" smtClean="0"/>
              <a:t> </a:t>
            </a:r>
            <a:r>
              <a:rPr lang="en-US" sz="3200" dirty="0" err="1" smtClean="0"/>
              <a:t>sikap</a:t>
            </a:r>
            <a:r>
              <a:rPr lang="en-US" sz="3200" dirty="0" smtClean="0"/>
              <a:t> </a:t>
            </a:r>
            <a:r>
              <a:rPr lang="en-US" sz="3200" dirty="0" err="1" smtClean="0"/>
              <a:t>bertanggung</a:t>
            </a:r>
            <a:r>
              <a:rPr lang="en-US" sz="3200" dirty="0" smtClean="0"/>
              <a:t> </a:t>
            </a:r>
            <a:r>
              <a:rPr lang="en-US" sz="3200" dirty="0" err="1" smtClean="0"/>
              <a:t>jawab</a:t>
            </a:r>
            <a:r>
              <a:rPr lang="en-US" sz="3200" dirty="0" smtClean="0"/>
              <a:t> </a:t>
            </a:r>
            <a:r>
              <a:rPr lang="en-US" sz="3200" dirty="0" err="1" smtClean="0"/>
              <a:t>berhadapan</a:t>
            </a:r>
            <a:r>
              <a:rPr lang="en-US" sz="3200" dirty="0" smtClean="0"/>
              <a:t> </a:t>
            </a:r>
            <a:r>
              <a:rPr lang="en-US" sz="3200" dirty="0" err="1" smtClean="0"/>
              <a:t>dengan</a:t>
            </a:r>
            <a:r>
              <a:rPr lang="en-US" sz="3200" dirty="0" smtClean="0"/>
              <a:t> </a:t>
            </a:r>
            <a:r>
              <a:rPr lang="en-US" sz="3200" dirty="0" err="1" smtClean="0"/>
              <a:t>berbagai</a:t>
            </a:r>
            <a:r>
              <a:rPr lang="en-US" sz="3200" dirty="0" smtClean="0"/>
              <a:t> </a:t>
            </a:r>
            <a:r>
              <a:rPr lang="en-US" sz="3200" dirty="0" err="1" smtClean="0"/>
              <a:t>ajaran</a:t>
            </a:r>
            <a:r>
              <a:rPr lang="en-US" sz="3200" dirty="0" smtClean="0"/>
              <a:t> moral </a:t>
            </a:r>
            <a:endParaRPr lang="en-US" sz="3200" dirty="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0" y="0"/>
            <a:ext cx="2514600" cy="2057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395" y="356316"/>
            <a:ext cx="7543800" cy="990600"/>
          </a:xfrm>
        </p:spPr>
        <p:txBody>
          <a:bodyPr>
            <a:noAutofit/>
          </a:bodyPr>
          <a:lstStyle/>
          <a:p>
            <a:r>
              <a:rPr lang="en-US" sz="6000" b="1" dirty="0" err="1" smtClean="0">
                <a:solidFill>
                  <a:schemeClr val="tx1"/>
                </a:solidFill>
                <a:latin typeface="Baskerville Old Face" pitchFamily="18" charset="0"/>
              </a:rPr>
              <a:t>Apa</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itu</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Etika</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Pancasila</a:t>
            </a:r>
            <a:r>
              <a:rPr lang="en-US" sz="6000" b="1" dirty="0" smtClean="0">
                <a:solidFill>
                  <a:schemeClr val="tx1"/>
                </a:solidFill>
                <a:latin typeface="Baskerville Old Face" pitchFamily="18" charset="0"/>
              </a:rPr>
              <a:t>?</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304800" y="1447800"/>
            <a:ext cx="8229600" cy="3657600"/>
          </a:xfrm>
        </p:spPr>
        <p:txBody>
          <a:bodyPr>
            <a:noAutofit/>
          </a:bodyPr>
          <a:lstStyle/>
          <a:p>
            <a:r>
              <a:rPr lang="en-US" sz="4400" dirty="0" err="1" smtClean="0">
                <a:cs typeface="Times New Roman" pitchFamily="18" charset="0"/>
              </a:rPr>
              <a:t>Etika</a:t>
            </a:r>
            <a:r>
              <a:rPr lang="en-US" sz="4400" dirty="0" smtClean="0">
                <a:cs typeface="Times New Roman" pitchFamily="18" charset="0"/>
              </a:rPr>
              <a:t> yang </a:t>
            </a:r>
            <a:r>
              <a:rPr lang="en-US" sz="4400" dirty="0" err="1" smtClean="0">
                <a:cs typeface="Times New Roman" pitchFamily="18" charset="0"/>
              </a:rPr>
              <a:t>mendasarkan</a:t>
            </a:r>
            <a:r>
              <a:rPr lang="en-US" sz="4400" dirty="0" smtClean="0">
                <a:cs typeface="Times New Roman" pitchFamily="18" charset="0"/>
              </a:rPr>
              <a:t> </a:t>
            </a:r>
            <a:r>
              <a:rPr lang="en-US" sz="4400" dirty="0" err="1" smtClean="0">
                <a:cs typeface="Times New Roman" pitchFamily="18" charset="0"/>
              </a:rPr>
              <a:t>penilaian</a:t>
            </a:r>
            <a:r>
              <a:rPr lang="en-US" sz="4400" dirty="0" smtClean="0">
                <a:cs typeface="Times New Roman" pitchFamily="18" charset="0"/>
              </a:rPr>
              <a:t> </a:t>
            </a:r>
            <a:r>
              <a:rPr lang="en-US" sz="4400" dirty="0" err="1" smtClean="0">
                <a:cs typeface="Times New Roman" pitchFamily="18" charset="0"/>
              </a:rPr>
              <a:t>baik</a:t>
            </a:r>
            <a:r>
              <a:rPr lang="en-US" sz="4400" dirty="0" smtClean="0">
                <a:cs typeface="Times New Roman" pitchFamily="18" charset="0"/>
              </a:rPr>
              <a:t> </a:t>
            </a:r>
            <a:r>
              <a:rPr lang="en-US" sz="4400" dirty="0" err="1" smtClean="0">
                <a:cs typeface="Times New Roman" pitchFamily="18" charset="0"/>
              </a:rPr>
              <a:t>dan</a:t>
            </a:r>
            <a:r>
              <a:rPr lang="en-US" sz="4400" dirty="0" smtClean="0">
                <a:cs typeface="Times New Roman" pitchFamily="18" charset="0"/>
              </a:rPr>
              <a:t> </a:t>
            </a:r>
            <a:r>
              <a:rPr lang="en-US" sz="4400" dirty="0" err="1" smtClean="0">
                <a:cs typeface="Times New Roman" pitchFamily="18" charset="0"/>
              </a:rPr>
              <a:t>buruk</a:t>
            </a:r>
            <a:r>
              <a:rPr lang="en-US" sz="4400" dirty="0" smtClean="0">
                <a:cs typeface="Times New Roman" pitchFamily="18" charset="0"/>
              </a:rPr>
              <a:t> </a:t>
            </a:r>
            <a:r>
              <a:rPr lang="en-US" sz="4400" dirty="0" err="1" smtClean="0">
                <a:cs typeface="Times New Roman" pitchFamily="18" charset="0"/>
              </a:rPr>
              <a:t>pada</a:t>
            </a:r>
            <a:r>
              <a:rPr lang="en-US" sz="4400" dirty="0" smtClean="0">
                <a:cs typeface="Times New Roman" pitchFamily="18" charset="0"/>
              </a:rPr>
              <a:t> </a:t>
            </a:r>
            <a:r>
              <a:rPr lang="en-US" sz="4400" dirty="0" err="1" smtClean="0">
                <a:cs typeface="Times New Roman" pitchFamily="18" charset="0"/>
              </a:rPr>
              <a:t>nilai-nilai</a:t>
            </a:r>
            <a:r>
              <a:rPr lang="en-US" sz="4400" dirty="0" smtClean="0">
                <a:cs typeface="Times New Roman" pitchFamily="18" charset="0"/>
              </a:rPr>
              <a:t> </a:t>
            </a:r>
            <a:r>
              <a:rPr lang="en-US" sz="4400" dirty="0" err="1" smtClean="0">
                <a:cs typeface="Times New Roman" pitchFamily="18" charset="0"/>
              </a:rPr>
              <a:t>Pancasila</a:t>
            </a:r>
            <a:r>
              <a:rPr lang="en-US" sz="4400" dirty="0" smtClean="0">
                <a:cs typeface="Times New Roman" pitchFamily="18" charset="0"/>
              </a:rPr>
              <a:t>, </a:t>
            </a:r>
            <a:r>
              <a:rPr lang="en-US" sz="4400" dirty="0" err="1" smtClean="0">
                <a:cs typeface="Times New Roman" pitchFamily="18" charset="0"/>
              </a:rPr>
              <a:t>yaitu</a:t>
            </a:r>
            <a:r>
              <a:rPr lang="en-US" sz="4400" dirty="0" smtClean="0">
                <a:cs typeface="Times New Roman" pitchFamily="18" charset="0"/>
              </a:rPr>
              <a:t> </a:t>
            </a:r>
            <a:r>
              <a:rPr lang="en-US" sz="4400" dirty="0" err="1" smtClean="0">
                <a:cs typeface="Times New Roman" pitchFamily="18" charset="0"/>
              </a:rPr>
              <a:t>nilai</a:t>
            </a:r>
            <a:r>
              <a:rPr lang="en-US" sz="4400" dirty="0" smtClean="0">
                <a:cs typeface="Times New Roman" pitchFamily="18" charset="0"/>
              </a:rPr>
              <a:t> </a:t>
            </a:r>
            <a:r>
              <a:rPr lang="en-US" sz="4400" dirty="0" err="1" smtClean="0">
                <a:cs typeface="Times New Roman" pitchFamily="18" charset="0"/>
              </a:rPr>
              <a:t>ketuhanan</a:t>
            </a:r>
            <a:r>
              <a:rPr lang="en-US" sz="4400" dirty="0" smtClean="0">
                <a:cs typeface="Times New Roman" pitchFamily="18" charset="0"/>
              </a:rPr>
              <a:t>, </a:t>
            </a:r>
            <a:r>
              <a:rPr lang="en-US" sz="4400" dirty="0" err="1" smtClean="0">
                <a:cs typeface="Times New Roman" pitchFamily="18" charset="0"/>
              </a:rPr>
              <a:t>kemanusiaan</a:t>
            </a:r>
            <a:r>
              <a:rPr lang="en-US" sz="4400" dirty="0" smtClean="0">
                <a:cs typeface="Times New Roman" pitchFamily="18" charset="0"/>
              </a:rPr>
              <a:t>, </a:t>
            </a:r>
            <a:r>
              <a:rPr lang="en-US" sz="4400" dirty="0" err="1" smtClean="0">
                <a:cs typeface="Times New Roman" pitchFamily="18" charset="0"/>
              </a:rPr>
              <a:t>persatuan</a:t>
            </a:r>
            <a:r>
              <a:rPr lang="en-US" sz="4400" dirty="0" smtClean="0">
                <a:cs typeface="Times New Roman" pitchFamily="18" charset="0"/>
              </a:rPr>
              <a:t>, </a:t>
            </a:r>
            <a:r>
              <a:rPr lang="en-US" sz="4400" dirty="0" err="1" smtClean="0">
                <a:cs typeface="Times New Roman" pitchFamily="18" charset="0"/>
              </a:rPr>
              <a:t>kerakyatan</a:t>
            </a:r>
            <a:r>
              <a:rPr lang="en-US" sz="4400" dirty="0" smtClean="0">
                <a:cs typeface="Times New Roman" pitchFamily="18" charset="0"/>
              </a:rPr>
              <a:t> </a:t>
            </a:r>
            <a:r>
              <a:rPr lang="en-US" sz="4400" dirty="0" err="1" smtClean="0">
                <a:cs typeface="Times New Roman" pitchFamily="18" charset="0"/>
              </a:rPr>
              <a:t>dan</a:t>
            </a:r>
            <a:r>
              <a:rPr lang="en-US" sz="4400" dirty="0" smtClean="0">
                <a:cs typeface="Times New Roman" pitchFamily="18" charset="0"/>
              </a:rPr>
              <a:t> </a:t>
            </a:r>
            <a:r>
              <a:rPr lang="en-US" sz="4400" dirty="0" err="1" smtClean="0">
                <a:cs typeface="Times New Roman" pitchFamily="18" charset="0"/>
              </a:rPr>
              <a:t>keadilan</a:t>
            </a:r>
            <a:r>
              <a:rPr lang="en-US" sz="4400" dirty="0" smtClean="0">
                <a:cs typeface="Times New Roman" pitchFamily="18" charset="0"/>
              </a:rPr>
              <a:t>. </a:t>
            </a:r>
            <a:endParaRPr lang="en-US" sz="4400" dirty="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6324600" y="3657600"/>
            <a:ext cx="2514600" cy="2819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895600"/>
          </a:xfrm>
        </p:spPr>
        <p:txBody>
          <a:bodyPr>
            <a:noAutofit/>
          </a:bodyPr>
          <a:lstStyle/>
          <a:p>
            <a:pPr algn="ctr"/>
            <a:r>
              <a:rPr lang="en-US" sz="6600" dirty="0" err="1" smtClean="0">
                <a:solidFill>
                  <a:schemeClr val="tx1"/>
                </a:solidFill>
              </a:rPr>
              <a:t>Nilai-Nilai</a:t>
            </a:r>
            <a:r>
              <a:rPr lang="en-US" sz="6600" dirty="0" smtClean="0">
                <a:solidFill>
                  <a:schemeClr val="tx1"/>
                </a:solidFill>
              </a:rPr>
              <a:t/>
            </a:r>
            <a:br>
              <a:rPr lang="en-US" sz="6600" dirty="0" smtClean="0">
                <a:solidFill>
                  <a:schemeClr val="tx1"/>
                </a:solidFill>
              </a:rPr>
            </a:br>
            <a:r>
              <a:rPr lang="en-US" sz="6600" dirty="0" err="1" smtClean="0">
                <a:solidFill>
                  <a:schemeClr val="tx1"/>
                </a:solidFill>
              </a:rPr>
              <a:t>Etika</a:t>
            </a:r>
            <a:r>
              <a:rPr lang="en-US" sz="6600" dirty="0" smtClean="0"/>
              <a:t> </a:t>
            </a:r>
            <a:r>
              <a:rPr lang="en-US" sz="6600" dirty="0" err="1" smtClean="0">
                <a:solidFill>
                  <a:schemeClr val="tx1"/>
                </a:solidFill>
              </a:rPr>
              <a:t>Pancasila</a:t>
            </a:r>
            <a:endParaRPr lang="en-US" sz="6600" dirty="0">
              <a:solidFill>
                <a:schemeClr val="tx1"/>
              </a:solidFill>
            </a:endParaRPr>
          </a:p>
        </p:txBody>
      </p:sp>
      <p:pic>
        <p:nvPicPr>
          <p:cNvPr id="4" name="Picture 2"/>
          <p:cNvPicPr>
            <a:picLocks noChangeAspect="1" noChangeArrowheads="1"/>
          </p:cNvPicPr>
          <p:nvPr/>
        </p:nvPicPr>
        <p:blipFill>
          <a:blip r:embed="rId2"/>
          <a:srcRect/>
          <a:stretch>
            <a:fillRect/>
          </a:stretch>
        </p:blipFill>
        <p:spPr bwMode="auto">
          <a:xfrm>
            <a:off x="0" y="3352799"/>
            <a:ext cx="9144000" cy="31574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805" y="343437"/>
            <a:ext cx="5334000" cy="990600"/>
          </a:xfrm>
        </p:spPr>
        <p:txBody>
          <a:bodyPr>
            <a:noAutofit/>
          </a:bodyPr>
          <a:lstStyle/>
          <a:p>
            <a:r>
              <a:rPr lang="en-US" sz="6000" b="1" dirty="0" err="1" smtClean="0">
                <a:solidFill>
                  <a:schemeClr val="tx1"/>
                </a:solidFill>
                <a:latin typeface="Baskerville Old Face" pitchFamily="18" charset="0"/>
              </a:rPr>
              <a:t>Nilai</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Ketuhanan</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228600" y="1247106"/>
            <a:ext cx="8305800" cy="5562600"/>
          </a:xfrm>
        </p:spPr>
        <p:txBody>
          <a:bodyPr>
            <a:noAutofit/>
          </a:bodyPr>
          <a:lstStyle/>
          <a:p>
            <a:pPr algn="just"/>
            <a:r>
              <a:rPr lang="en-US" sz="3200" dirty="0" err="1" smtClean="0">
                <a:cs typeface="Times New Roman" pitchFamily="18" charset="0"/>
              </a:rPr>
              <a:t>Nilai</a:t>
            </a:r>
            <a:r>
              <a:rPr lang="en-US" sz="3200" dirty="0" smtClean="0">
                <a:cs typeface="Times New Roman" pitchFamily="18" charset="0"/>
              </a:rPr>
              <a:t> </a:t>
            </a:r>
            <a:r>
              <a:rPr lang="en-US" sz="3200" dirty="0" err="1" smtClean="0">
                <a:cs typeface="Times New Roman" pitchFamily="18" charset="0"/>
              </a:rPr>
              <a:t>ketuhanan</a:t>
            </a:r>
            <a:r>
              <a:rPr lang="en-US" sz="3200" dirty="0" smtClean="0">
                <a:cs typeface="Times New Roman" pitchFamily="18" charset="0"/>
              </a:rPr>
              <a:t> </a:t>
            </a:r>
            <a:r>
              <a:rPr lang="en-US" sz="3200" dirty="0" err="1" smtClean="0"/>
              <a:t>mengandung</a:t>
            </a:r>
            <a:r>
              <a:rPr lang="en-US" sz="3200" dirty="0" smtClean="0"/>
              <a:t> </a:t>
            </a:r>
            <a:r>
              <a:rPr lang="en-US" sz="3200" dirty="0" err="1" smtClean="0"/>
              <a:t>nilai</a:t>
            </a:r>
            <a:r>
              <a:rPr lang="en-US" sz="3200" dirty="0" smtClean="0"/>
              <a:t> </a:t>
            </a:r>
            <a:r>
              <a:rPr lang="en-US" sz="3200" dirty="0" err="1" smtClean="0"/>
              <a:t>religius</a:t>
            </a:r>
            <a:r>
              <a:rPr lang="en-US" sz="3200" dirty="0" smtClean="0"/>
              <a:t> </a:t>
            </a:r>
            <a:r>
              <a:rPr lang="en-US" sz="3200" dirty="0" err="1" smtClean="0"/>
              <a:t>atau</a:t>
            </a:r>
            <a:r>
              <a:rPr lang="en-US" sz="3200" dirty="0" smtClean="0"/>
              <a:t> </a:t>
            </a:r>
            <a:r>
              <a:rPr lang="en-US" sz="3200" dirty="0" err="1" smtClean="0"/>
              <a:t>keyakinan</a:t>
            </a:r>
            <a:r>
              <a:rPr lang="en-US" sz="3200" dirty="0" smtClean="0"/>
              <a:t> </a:t>
            </a:r>
            <a:r>
              <a:rPr lang="en-US" sz="3200" dirty="0" err="1" smtClean="0"/>
              <a:t>terhadap</a:t>
            </a:r>
            <a:r>
              <a:rPr lang="en-US" sz="3200" dirty="0" smtClean="0"/>
              <a:t> </a:t>
            </a:r>
            <a:r>
              <a:rPr lang="en-US" sz="3200" dirty="0" err="1" smtClean="0"/>
              <a:t>Tuhan</a:t>
            </a:r>
            <a:r>
              <a:rPr lang="en-US" sz="3200" dirty="0" smtClean="0"/>
              <a:t> YME </a:t>
            </a:r>
            <a:r>
              <a:rPr lang="en-US" sz="3200" dirty="0" err="1" smtClean="0"/>
              <a:t>dan</a:t>
            </a:r>
            <a:r>
              <a:rPr lang="en-US" sz="3200" dirty="0" smtClean="0"/>
              <a:t> </a:t>
            </a:r>
            <a:r>
              <a:rPr lang="en-US" sz="3200" dirty="0" err="1" smtClean="0"/>
              <a:t>ketaqwaan</a:t>
            </a:r>
            <a:r>
              <a:rPr lang="en-US" sz="3200" dirty="0" smtClean="0"/>
              <a:t> </a:t>
            </a:r>
            <a:r>
              <a:rPr lang="en-US" sz="3200" dirty="0" err="1" smtClean="0"/>
              <a:t>kepada-Nya</a:t>
            </a:r>
            <a:r>
              <a:rPr lang="en-US" sz="3200" dirty="0" smtClean="0"/>
              <a:t>. </a:t>
            </a:r>
            <a:r>
              <a:rPr lang="en-US" sz="3200" dirty="0" err="1" smtClean="0"/>
              <a:t>Seseorang</a:t>
            </a:r>
            <a:r>
              <a:rPr lang="en-US" sz="3200" dirty="0" smtClean="0"/>
              <a:t> </a:t>
            </a:r>
            <a:r>
              <a:rPr lang="en-US" sz="3200" dirty="0" err="1" smtClean="0"/>
              <a:t>dapat</a:t>
            </a:r>
            <a:r>
              <a:rPr lang="en-US" sz="3200" dirty="0" smtClean="0"/>
              <a:t> </a:t>
            </a:r>
            <a:r>
              <a:rPr lang="en-US" sz="3200" dirty="0" err="1" smtClean="0"/>
              <a:t>dikatakan</a:t>
            </a:r>
            <a:r>
              <a:rPr lang="en-US" sz="3200" dirty="0" smtClean="0"/>
              <a:t> </a:t>
            </a:r>
            <a:r>
              <a:rPr lang="en-US" sz="3200" dirty="0" err="1" smtClean="0"/>
              <a:t>menjunjung</a:t>
            </a:r>
            <a:r>
              <a:rPr lang="en-US" sz="3200" dirty="0" smtClean="0"/>
              <a:t> </a:t>
            </a:r>
            <a:r>
              <a:rPr lang="en-US" sz="3200" dirty="0" err="1" smtClean="0"/>
              <a:t>tinggi</a:t>
            </a:r>
            <a:r>
              <a:rPr lang="en-US" sz="3200" dirty="0" smtClean="0"/>
              <a:t> </a:t>
            </a:r>
            <a:r>
              <a:rPr lang="en-US" sz="3200" dirty="0" err="1" smtClean="0"/>
              <a:t>nilai</a:t>
            </a:r>
            <a:r>
              <a:rPr lang="en-US" sz="3200" dirty="0" smtClean="0"/>
              <a:t> </a:t>
            </a:r>
            <a:r>
              <a:rPr lang="en-US" sz="3200" dirty="0" err="1" smtClean="0"/>
              <a:t>ketuhanan</a:t>
            </a:r>
            <a:r>
              <a:rPr lang="en-US" sz="3200" dirty="0" smtClean="0"/>
              <a:t> </a:t>
            </a:r>
            <a:r>
              <a:rPr lang="en-US" sz="3200" dirty="0" err="1" smtClean="0"/>
              <a:t>bila</a:t>
            </a:r>
            <a:r>
              <a:rPr lang="en-US" sz="3200" dirty="0" smtClean="0"/>
              <a:t> </a:t>
            </a:r>
            <a:r>
              <a:rPr lang="en-US" sz="3200" dirty="0" err="1" smtClean="0"/>
              <a:t>bertaqwa</a:t>
            </a:r>
            <a:r>
              <a:rPr lang="en-US" sz="3200" dirty="0" smtClean="0"/>
              <a:t> </a:t>
            </a:r>
            <a:r>
              <a:rPr lang="en-US" sz="3200" dirty="0" err="1" smtClean="0"/>
              <a:t>kepada</a:t>
            </a:r>
            <a:r>
              <a:rPr lang="en-US" sz="3200" dirty="0" smtClean="0"/>
              <a:t> </a:t>
            </a:r>
            <a:r>
              <a:rPr lang="en-US" sz="3200" dirty="0" err="1" smtClean="0"/>
              <a:t>Tuhan</a:t>
            </a:r>
            <a:r>
              <a:rPr lang="en-US" sz="3200" dirty="0" smtClean="0"/>
              <a:t> YME </a:t>
            </a:r>
            <a:r>
              <a:rPr lang="en-US" sz="3200" dirty="0" err="1" smtClean="0"/>
              <a:t>sesuai</a:t>
            </a:r>
            <a:r>
              <a:rPr lang="en-US" sz="3200" dirty="0" smtClean="0"/>
              <a:t> </a:t>
            </a:r>
            <a:r>
              <a:rPr lang="en-US" sz="3200" dirty="0" err="1" smtClean="0"/>
              <a:t>dengan</a:t>
            </a:r>
            <a:r>
              <a:rPr lang="en-US" sz="3200" dirty="0" smtClean="0"/>
              <a:t> agama yang </a:t>
            </a:r>
            <a:r>
              <a:rPr lang="en-US" sz="3200" dirty="0" err="1" smtClean="0"/>
              <a:t>dianutnya</a:t>
            </a:r>
            <a:r>
              <a:rPr lang="en-US" sz="3200" dirty="0" smtClean="0"/>
              <a:t>, </a:t>
            </a:r>
            <a:r>
              <a:rPr lang="en-US" sz="3200" dirty="0" err="1" smtClean="0"/>
              <a:t>saling</a:t>
            </a:r>
            <a:r>
              <a:rPr lang="en-US" sz="3200" dirty="0" smtClean="0"/>
              <a:t> </a:t>
            </a:r>
            <a:r>
              <a:rPr lang="en-US" sz="3200" dirty="0" err="1" smtClean="0"/>
              <a:t>menghormati</a:t>
            </a:r>
            <a:r>
              <a:rPr lang="en-US" sz="3200" dirty="0" smtClean="0"/>
              <a:t> </a:t>
            </a:r>
            <a:r>
              <a:rPr lang="en-US" sz="3200" dirty="0" err="1" smtClean="0"/>
              <a:t>antar</a:t>
            </a:r>
            <a:r>
              <a:rPr lang="en-US" sz="3200" dirty="0" smtClean="0"/>
              <a:t> </a:t>
            </a:r>
            <a:r>
              <a:rPr lang="en-US" sz="3200" dirty="0" err="1" smtClean="0"/>
              <a:t>pemeluk</a:t>
            </a:r>
            <a:r>
              <a:rPr lang="en-US" sz="3200" dirty="0" smtClean="0"/>
              <a:t> agama </a:t>
            </a:r>
            <a:r>
              <a:rPr lang="en-US" sz="3200" dirty="0" err="1" smtClean="0"/>
              <a:t>dan</a:t>
            </a:r>
            <a:r>
              <a:rPr lang="en-US" sz="3200" dirty="0" smtClean="0"/>
              <a:t> </a:t>
            </a:r>
            <a:r>
              <a:rPr lang="en-US" sz="3200" dirty="0" err="1" smtClean="0"/>
              <a:t>penganut</a:t>
            </a:r>
            <a:r>
              <a:rPr lang="en-US" sz="3200" dirty="0" smtClean="0"/>
              <a:t> </a:t>
            </a:r>
            <a:r>
              <a:rPr lang="en-US" sz="3200" dirty="0" err="1" smtClean="0"/>
              <a:t>kepercayaan</a:t>
            </a:r>
            <a:r>
              <a:rPr lang="en-US" sz="3200" dirty="0" smtClean="0"/>
              <a:t> yang </a:t>
            </a:r>
            <a:r>
              <a:rPr lang="en-US" sz="3200" dirty="0" err="1" smtClean="0"/>
              <a:t>berbeda</a:t>
            </a:r>
            <a:r>
              <a:rPr lang="en-US" sz="3200" dirty="0" smtClean="0"/>
              <a:t>, </a:t>
            </a:r>
            <a:r>
              <a:rPr lang="en-US" sz="3200" dirty="0" err="1" smtClean="0"/>
              <a:t>memberi</a:t>
            </a:r>
            <a:r>
              <a:rPr lang="en-US" sz="3200" dirty="0" smtClean="0"/>
              <a:t> </a:t>
            </a:r>
            <a:r>
              <a:rPr lang="en-US" sz="3200" dirty="0" err="1" smtClean="0"/>
              <a:t>kebebasan</a:t>
            </a:r>
            <a:r>
              <a:rPr lang="en-US" sz="3200" dirty="0" smtClean="0"/>
              <a:t> </a:t>
            </a:r>
            <a:r>
              <a:rPr lang="en-US" sz="3200" dirty="0" err="1" smtClean="0"/>
              <a:t>pada</a:t>
            </a:r>
            <a:r>
              <a:rPr lang="en-US" sz="3200" dirty="0" smtClean="0"/>
              <a:t> </a:t>
            </a:r>
            <a:r>
              <a:rPr lang="en-US" sz="3200" dirty="0" err="1" smtClean="0"/>
              <a:t>orang</a:t>
            </a:r>
            <a:r>
              <a:rPr lang="en-US" sz="3200" dirty="0" smtClean="0"/>
              <a:t> lain </a:t>
            </a:r>
            <a:r>
              <a:rPr lang="en-US" sz="3200" dirty="0" err="1" smtClean="0"/>
              <a:t>untuk</a:t>
            </a:r>
            <a:r>
              <a:rPr lang="en-US" sz="3200" dirty="0" smtClean="0"/>
              <a:t> </a:t>
            </a:r>
            <a:r>
              <a:rPr lang="en-US" sz="3200" dirty="0" err="1" smtClean="0"/>
              <a:t>beribadah</a:t>
            </a:r>
            <a:r>
              <a:rPr lang="en-US" sz="3200" dirty="0" smtClean="0"/>
              <a:t> </a:t>
            </a:r>
            <a:r>
              <a:rPr lang="en-US" sz="3200" dirty="0" err="1" smtClean="0"/>
              <a:t>sesuai</a:t>
            </a:r>
            <a:r>
              <a:rPr lang="en-US" sz="3200" dirty="0" smtClean="0"/>
              <a:t> </a:t>
            </a:r>
            <a:r>
              <a:rPr lang="en-US" sz="3200" dirty="0" err="1" smtClean="0"/>
              <a:t>agamanya</a:t>
            </a:r>
            <a:r>
              <a:rPr lang="en-US" sz="3200" dirty="0" smtClean="0"/>
              <a:t>, </a:t>
            </a:r>
            <a:r>
              <a:rPr lang="en-US" sz="3200" dirty="0" err="1" smtClean="0"/>
              <a:t>dan</a:t>
            </a:r>
            <a:r>
              <a:rPr lang="en-US" sz="3200" dirty="0" smtClean="0"/>
              <a:t> </a:t>
            </a:r>
            <a:r>
              <a:rPr lang="en-US" sz="3200" dirty="0" err="1" smtClean="0"/>
              <a:t>tidak</a:t>
            </a:r>
            <a:r>
              <a:rPr lang="en-US" sz="3200" dirty="0" smtClean="0"/>
              <a:t> </a:t>
            </a:r>
            <a:r>
              <a:rPr lang="en-US" sz="3200" dirty="0" err="1" smtClean="0"/>
              <a:t>memaksakan</a:t>
            </a:r>
            <a:r>
              <a:rPr lang="en-US" sz="3200" dirty="0" smtClean="0"/>
              <a:t> agama </a:t>
            </a:r>
            <a:r>
              <a:rPr lang="en-US" sz="3200" dirty="0" err="1" smtClean="0"/>
              <a:t>atau</a:t>
            </a:r>
            <a:r>
              <a:rPr lang="en-US" sz="3200" dirty="0" smtClean="0"/>
              <a:t> </a:t>
            </a:r>
            <a:r>
              <a:rPr lang="en-US" sz="3200" dirty="0" err="1" smtClean="0"/>
              <a:t>kepercayaan</a:t>
            </a:r>
            <a:r>
              <a:rPr lang="en-US" sz="3200" dirty="0" smtClean="0"/>
              <a:t> yang </a:t>
            </a:r>
            <a:r>
              <a:rPr lang="en-US" sz="3200" dirty="0" err="1" smtClean="0"/>
              <a:t>dianutnya</a:t>
            </a:r>
            <a:r>
              <a:rPr lang="en-US" sz="3200" dirty="0" smtClean="0"/>
              <a:t> </a:t>
            </a:r>
            <a:r>
              <a:rPr lang="en-US" sz="3200" dirty="0" err="1" smtClean="0"/>
              <a:t>kepada</a:t>
            </a:r>
            <a:r>
              <a:rPr lang="en-US" sz="3200" dirty="0" smtClean="0"/>
              <a:t> </a:t>
            </a:r>
            <a:r>
              <a:rPr lang="en-US" sz="3200" dirty="0" err="1" smtClean="0"/>
              <a:t>orang</a:t>
            </a:r>
            <a:r>
              <a:rPr lang="en-US" sz="3200" dirty="0" smtClean="0"/>
              <a:t> lain.</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56316"/>
            <a:ext cx="6248400" cy="990600"/>
          </a:xfrm>
        </p:spPr>
        <p:txBody>
          <a:bodyPr>
            <a:noAutofit/>
          </a:bodyPr>
          <a:lstStyle/>
          <a:p>
            <a:r>
              <a:rPr lang="en-US" sz="6000" b="1" dirty="0" err="1" smtClean="0">
                <a:solidFill>
                  <a:schemeClr val="tx1"/>
                </a:solidFill>
                <a:latin typeface="Baskerville Old Face" pitchFamily="18" charset="0"/>
              </a:rPr>
              <a:t>Nilai</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Kemanusiaan</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381000" y="1219200"/>
            <a:ext cx="8229600" cy="5638800"/>
          </a:xfrm>
        </p:spPr>
        <p:txBody>
          <a:bodyPr>
            <a:noAutofit/>
          </a:bodyPr>
          <a:lstStyle/>
          <a:p>
            <a:pPr algn="just"/>
            <a:r>
              <a:rPr lang="en-US" sz="3200" dirty="0" err="1" smtClean="0"/>
              <a:t>Nilai</a:t>
            </a:r>
            <a:r>
              <a:rPr lang="en-US" sz="3200" dirty="0" smtClean="0"/>
              <a:t> </a:t>
            </a:r>
            <a:r>
              <a:rPr lang="en-US" sz="3200" dirty="0" err="1" smtClean="0"/>
              <a:t>kemanusiaan</a:t>
            </a:r>
            <a:r>
              <a:rPr lang="en-US" sz="3200" dirty="0" smtClean="0"/>
              <a:t> </a:t>
            </a:r>
            <a:r>
              <a:rPr lang="en-US" sz="3200" dirty="0" err="1" smtClean="0"/>
              <a:t>mengandung</a:t>
            </a:r>
            <a:r>
              <a:rPr lang="en-US" sz="3200" dirty="0" smtClean="0"/>
              <a:t> </a:t>
            </a:r>
            <a:r>
              <a:rPr lang="en-US" sz="3200" dirty="0" err="1" smtClean="0"/>
              <a:t>nilai</a:t>
            </a:r>
            <a:r>
              <a:rPr lang="en-US" sz="3200" dirty="0" smtClean="0"/>
              <a:t> moral </a:t>
            </a:r>
            <a:r>
              <a:rPr lang="en-US" sz="3200" dirty="0" err="1" smtClean="0"/>
              <a:t>kemanusiaan</a:t>
            </a:r>
            <a:r>
              <a:rPr lang="en-US" sz="3200" dirty="0" smtClean="0"/>
              <a:t> </a:t>
            </a:r>
            <a:r>
              <a:rPr lang="en-US" sz="3200" dirty="0" err="1" smtClean="0"/>
              <a:t>atau</a:t>
            </a:r>
            <a:r>
              <a:rPr lang="en-US" sz="3200" dirty="0" smtClean="0"/>
              <a:t> humanitarian. </a:t>
            </a:r>
            <a:r>
              <a:rPr lang="en-US" sz="3200" dirty="0" err="1" smtClean="0"/>
              <a:t>Seseorang</a:t>
            </a:r>
            <a:r>
              <a:rPr lang="en-US" sz="3200" dirty="0" smtClean="0"/>
              <a:t> </a:t>
            </a:r>
            <a:r>
              <a:rPr lang="en-US" sz="3200" dirty="0" err="1" smtClean="0"/>
              <a:t>dapat</a:t>
            </a:r>
            <a:r>
              <a:rPr lang="en-US" sz="3200" dirty="0" smtClean="0"/>
              <a:t> </a:t>
            </a:r>
            <a:r>
              <a:rPr lang="en-US" sz="3200" dirty="0" err="1" smtClean="0"/>
              <a:t>dikatakan</a:t>
            </a:r>
            <a:r>
              <a:rPr lang="en-US" sz="3200" dirty="0" smtClean="0"/>
              <a:t> </a:t>
            </a:r>
            <a:r>
              <a:rPr lang="en-US" sz="3200" dirty="0" err="1" smtClean="0"/>
              <a:t>memegang</a:t>
            </a:r>
            <a:r>
              <a:rPr lang="en-US" sz="3200" dirty="0" smtClean="0"/>
              <a:t> </a:t>
            </a:r>
            <a:r>
              <a:rPr lang="en-US" sz="3200" dirty="0" err="1" smtClean="0"/>
              <a:t>teguh</a:t>
            </a:r>
            <a:r>
              <a:rPr lang="en-US" sz="3200" dirty="0" smtClean="0"/>
              <a:t> </a:t>
            </a:r>
            <a:r>
              <a:rPr lang="en-US" sz="3200" dirty="0" err="1" smtClean="0"/>
              <a:t>nilai</a:t>
            </a:r>
            <a:r>
              <a:rPr lang="en-US" sz="3200" dirty="0" smtClean="0"/>
              <a:t> </a:t>
            </a:r>
            <a:r>
              <a:rPr lang="en-US" sz="3200" dirty="0" err="1" smtClean="0"/>
              <a:t>kemanusiaan</a:t>
            </a:r>
            <a:r>
              <a:rPr lang="en-US" sz="3200" dirty="0" smtClean="0"/>
              <a:t> </a:t>
            </a:r>
            <a:r>
              <a:rPr lang="en-US" sz="3200" dirty="0" err="1" smtClean="0"/>
              <a:t>apabila</a:t>
            </a:r>
            <a:r>
              <a:rPr lang="en-US" sz="3200" dirty="0" smtClean="0"/>
              <a:t> </a:t>
            </a:r>
            <a:r>
              <a:rPr lang="en-US" sz="3200" dirty="0" err="1" smtClean="0"/>
              <a:t>setiap</a:t>
            </a:r>
            <a:r>
              <a:rPr lang="en-US" sz="3200" dirty="0" smtClean="0"/>
              <a:t> </a:t>
            </a:r>
            <a:r>
              <a:rPr lang="en-US" sz="3200" dirty="0" err="1" smtClean="0"/>
              <a:t>tindakan</a:t>
            </a:r>
            <a:r>
              <a:rPr lang="en-US" sz="3200" dirty="0" smtClean="0"/>
              <a:t> </a:t>
            </a:r>
            <a:r>
              <a:rPr lang="en-US" sz="3200" dirty="0" err="1" smtClean="0"/>
              <a:t>dan</a:t>
            </a:r>
            <a:r>
              <a:rPr lang="en-US" sz="3200" dirty="0" smtClean="0"/>
              <a:t> </a:t>
            </a:r>
            <a:r>
              <a:rPr lang="en-US" sz="3200" dirty="0" err="1" smtClean="0"/>
              <a:t>perbuatannya</a:t>
            </a:r>
            <a:r>
              <a:rPr lang="en-US" sz="3200" dirty="0" smtClean="0"/>
              <a:t> </a:t>
            </a:r>
            <a:r>
              <a:rPr lang="en-US" sz="3200" dirty="0" err="1" smtClean="0"/>
              <a:t>selalu</a:t>
            </a:r>
            <a:r>
              <a:rPr lang="en-US" sz="3200" dirty="0" smtClean="0"/>
              <a:t> </a:t>
            </a:r>
            <a:r>
              <a:rPr lang="en-US" sz="3200" dirty="0" err="1" smtClean="0"/>
              <a:t>menjaga</a:t>
            </a:r>
            <a:r>
              <a:rPr lang="en-US" sz="3200" dirty="0" smtClean="0"/>
              <a:t> </a:t>
            </a:r>
            <a:r>
              <a:rPr lang="en-US" sz="3200" dirty="0" err="1" smtClean="0"/>
              <a:t>martabat</a:t>
            </a:r>
            <a:r>
              <a:rPr lang="en-US" sz="3200" dirty="0" smtClean="0"/>
              <a:t> </a:t>
            </a:r>
            <a:r>
              <a:rPr lang="en-US" sz="3200" dirty="0" err="1" smtClean="0"/>
              <a:t>orang</a:t>
            </a:r>
            <a:r>
              <a:rPr lang="en-US" sz="3200" dirty="0" smtClean="0"/>
              <a:t> lain. </a:t>
            </a:r>
            <a:r>
              <a:rPr lang="en-US" sz="3200" dirty="0" err="1" smtClean="0"/>
              <a:t>Perilaku</a:t>
            </a:r>
            <a:r>
              <a:rPr lang="en-US" sz="3200" dirty="0" smtClean="0"/>
              <a:t> yang </a:t>
            </a:r>
            <a:r>
              <a:rPr lang="en-US" sz="3200" dirty="0" err="1" smtClean="0"/>
              <a:t>adil</a:t>
            </a:r>
            <a:r>
              <a:rPr lang="en-US" sz="3200" dirty="0" smtClean="0"/>
              <a:t> </a:t>
            </a:r>
            <a:r>
              <a:rPr lang="en-US" sz="3200" dirty="0" err="1" smtClean="0"/>
              <a:t>terhadap</a:t>
            </a:r>
            <a:r>
              <a:rPr lang="en-US" sz="3200" dirty="0" smtClean="0"/>
              <a:t> </a:t>
            </a:r>
            <a:r>
              <a:rPr lang="en-US" sz="3200" dirty="0" err="1" smtClean="0"/>
              <a:t>sesama</a:t>
            </a:r>
            <a:r>
              <a:rPr lang="en-US" sz="3200" dirty="0" smtClean="0"/>
              <a:t> </a:t>
            </a:r>
            <a:r>
              <a:rPr lang="en-US" sz="3200" dirty="0" err="1" smtClean="0"/>
              <a:t>manusia</a:t>
            </a:r>
            <a:r>
              <a:rPr lang="en-US" sz="3200" dirty="0" smtClean="0"/>
              <a:t> </a:t>
            </a:r>
            <a:r>
              <a:rPr lang="en-US" sz="3200" dirty="0" err="1" smtClean="0"/>
              <a:t>juga</a:t>
            </a:r>
            <a:r>
              <a:rPr lang="en-US" sz="3200" dirty="0" smtClean="0"/>
              <a:t> </a:t>
            </a:r>
            <a:r>
              <a:rPr lang="en-US" sz="3200" dirty="0" err="1" smtClean="0"/>
              <a:t>merupakan</a:t>
            </a:r>
            <a:r>
              <a:rPr lang="en-US" sz="3200" dirty="0" smtClean="0"/>
              <a:t> </a:t>
            </a:r>
            <a:r>
              <a:rPr lang="en-US" sz="3200" dirty="0" err="1" smtClean="0"/>
              <a:t>wujud</a:t>
            </a:r>
            <a:r>
              <a:rPr lang="en-US" sz="3200" dirty="0" smtClean="0"/>
              <a:t> </a:t>
            </a:r>
            <a:r>
              <a:rPr lang="en-US" sz="3200" dirty="0" err="1" smtClean="0"/>
              <a:t>adanya</a:t>
            </a:r>
            <a:r>
              <a:rPr lang="en-US" sz="3200" dirty="0" smtClean="0"/>
              <a:t> </a:t>
            </a:r>
            <a:r>
              <a:rPr lang="en-US" sz="3200" dirty="0" err="1" smtClean="0"/>
              <a:t>sifat</a:t>
            </a:r>
            <a:r>
              <a:rPr lang="en-US" sz="3200" dirty="0" smtClean="0"/>
              <a:t> </a:t>
            </a:r>
            <a:r>
              <a:rPr lang="en-US" sz="3200" dirty="0" err="1" smtClean="0"/>
              <a:t>kemanusiaan</a:t>
            </a:r>
            <a:r>
              <a:rPr lang="en-US" sz="3200" dirty="0" smtClean="0"/>
              <a:t>. </a:t>
            </a:r>
            <a:r>
              <a:rPr lang="en-US" sz="3200" dirty="0" err="1" smtClean="0"/>
              <a:t>Orang</a:t>
            </a:r>
            <a:r>
              <a:rPr lang="en-US" sz="3200" dirty="0" smtClean="0"/>
              <a:t> yang </a:t>
            </a:r>
            <a:r>
              <a:rPr lang="en-US" sz="3200" dirty="0" err="1" smtClean="0"/>
              <a:t>berpedoman</a:t>
            </a:r>
            <a:r>
              <a:rPr lang="en-US" sz="3200" dirty="0" smtClean="0"/>
              <a:t> </a:t>
            </a:r>
            <a:r>
              <a:rPr lang="en-US" sz="3200" dirty="0" err="1" smtClean="0"/>
              <a:t>pada</a:t>
            </a:r>
            <a:r>
              <a:rPr lang="en-US" sz="3200" dirty="0" smtClean="0"/>
              <a:t> </a:t>
            </a:r>
            <a:r>
              <a:rPr lang="en-US" sz="3200" dirty="0" err="1" smtClean="0"/>
              <a:t>nilai</a:t>
            </a:r>
            <a:r>
              <a:rPr lang="en-US" sz="3200" dirty="0" smtClean="0"/>
              <a:t> </a:t>
            </a:r>
            <a:r>
              <a:rPr lang="en-US" sz="3200" dirty="0" err="1" smtClean="0"/>
              <a:t>ini</a:t>
            </a:r>
            <a:r>
              <a:rPr lang="en-US" sz="3200" dirty="0" smtClean="0"/>
              <a:t> </a:t>
            </a:r>
            <a:r>
              <a:rPr lang="en-US" sz="3200" dirty="0" err="1" smtClean="0"/>
              <a:t>selalu</a:t>
            </a:r>
            <a:r>
              <a:rPr lang="en-US" sz="3200" dirty="0" smtClean="0"/>
              <a:t> </a:t>
            </a:r>
            <a:r>
              <a:rPr lang="en-US" sz="3200" dirty="0" err="1" smtClean="0"/>
              <a:t>menghormati</a:t>
            </a:r>
            <a:r>
              <a:rPr lang="en-US" sz="3200" dirty="0" smtClean="0"/>
              <a:t>, </a:t>
            </a:r>
            <a:r>
              <a:rPr lang="en-US" sz="3200" dirty="0" err="1" smtClean="0"/>
              <a:t>menghargai</a:t>
            </a:r>
            <a:r>
              <a:rPr lang="en-US" sz="3200" dirty="0" smtClean="0"/>
              <a:t> </a:t>
            </a:r>
            <a:r>
              <a:rPr lang="en-US" sz="3200" dirty="0" err="1" smtClean="0"/>
              <a:t>sesama</a:t>
            </a:r>
            <a:r>
              <a:rPr lang="en-US" sz="3200" dirty="0" smtClean="0"/>
              <a:t> </a:t>
            </a:r>
            <a:r>
              <a:rPr lang="en-US" sz="3200" dirty="0" err="1" smtClean="0"/>
              <a:t>manusia</a:t>
            </a:r>
            <a:r>
              <a:rPr lang="en-US" sz="3200" dirty="0" smtClean="0"/>
              <a:t> </a:t>
            </a:r>
            <a:r>
              <a:rPr lang="en-US" sz="3200" dirty="0" err="1" smtClean="0"/>
              <a:t>beradab</a:t>
            </a:r>
            <a:r>
              <a:rPr lang="en-US" sz="3200" dirty="0" smtClean="0"/>
              <a:t> yang </a:t>
            </a:r>
            <a:r>
              <a:rPr lang="en-US" sz="3200" dirty="0" err="1" smtClean="0"/>
              <a:t>memiliki</a:t>
            </a:r>
            <a:r>
              <a:rPr lang="en-US" sz="3200" dirty="0" smtClean="0"/>
              <a:t> </a:t>
            </a:r>
            <a:r>
              <a:rPr lang="en-US" sz="3200" dirty="0" err="1" smtClean="0"/>
              <a:t>cipta</a:t>
            </a:r>
            <a:r>
              <a:rPr lang="en-US" sz="3200" dirty="0" smtClean="0"/>
              <a:t>, rasa </a:t>
            </a:r>
            <a:r>
              <a:rPr lang="en-US" sz="3200" dirty="0" err="1" smtClean="0"/>
              <a:t>karsa</a:t>
            </a:r>
            <a:r>
              <a:rPr lang="en-US" sz="3200" dirty="0" smtClean="0"/>
              <a:t>, </a:t>
            </a:r>
            <a:r>
              <a:rPr lang="en-US" sz="3200" dirty="0" err="1" smtClean="0"/>
              <a:t>dan</a:t>
            </a:r>
            <a:r>
              <a:rPr lang="en-US" sz="3200" dirty="0" smtClean="0"/>
              <a:t> </a:t>
            </a:r>
            <a:r>
              <a:rPr lang="en-US" sz="3200" dirty="0" err="1" smtClean="0"/>
              <a:t>keyakinan</a:t>
            </a:r>
            <a:r>
              <a:rPr lang="en-US" sz="3200" dirty="0" smtClean="0"/>
              <a:t>.</a:t>
            </a:r>
            <a:endParaRPr lang="en-US" sz="3200" b="1" dirty="0" smtClean="0">
              <a:cs typeface="Times New Roman" pitchFamily="18" charset="0"/>
            </a:endParaRPr>
          </a:p>
          <a:p>
            <a:pPr algn="just"/>
            <a:endParaRPr lang="en-US" sz="32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605" y="357390"/>
            <a:ext cx="5029200" cy="990600"/>
          </a:xfrm>
        </p:spPr>
        <p:txBody>
          <a:bodyPr>
            <a:noAutofit/>
          </a:bodyPr>
          <a:lstStyle/>
          <a:p>
            <a:r>
              <a:rPr lang="en-US" sz="6000" b="1" dirty="0" err="1" smtClean="0">
                <a:solidFill>
                  <a:schemeClr val="tx1"/>
                </a:solidFill>
                <a:latin typeface="Baskerville Old Face" pitchFamily="18" charset="0"/>
              </a:rPr>
              <a:t>Nilai</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Persatuan</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304800" y="1219200"/>
            <a:ext cx="8229600" cy="5029200"/>
          </a:xfrm>
        </p:spPr>
        <p:txBody>
          <a:bodyPr>
            <a:noAutofit/>
          </a:bodyPr>
          <a:lstStyle/>
          <a:p>
            <a:pPr algn="just"/>
            <a:r>
              <a:rPr lang="en-US" sz="2800" dirty="0" err="1" smtClean="0"/>
              <a:t>Nilai</a:t>
            </a:r>
            <a:r>
              <a:rPr lang="en-US" sz="2800" dirty="0" smtClean="0"/>
              <a:t> </a:t>
            </a:r>
            <a:r>
              <a:rPr lang="en-US" sz="2800" dirty="0" err="1" smtClean="0"/>
              <a:t>persatuan</a:t>
            </a:r>
            <a:r>
              <a:rPr lang="en-US" sz="2800" dirty="0" smtClean="0"/>
              <a:t> </a:t>
            </a:r>
            <a:r>
              <a:rPr lang="en-US" sz="2800" dirty="0" err="1" smtClean="0"/>
              <a:t>mengandung</a:t>
            </a:r>
            <a:r>
              <a:rPr lang="en-US" sz="2800" dirty="0" smtClean="0"/>
              <a:t> </a:t>
            </a:r>
            <a:r>
              <a:rPr lang="en-US" sz="2800" dirty="0" err="1" smtClean="0"/>
              <a:t>nilai</a:t>
            </a:r>
            <a:r>
              <a:rPr lang="en-US" sz="2800" dirty="0" smtClean="0"/>
              <a:t> moral </a:t>
            </a:r>
            <a:r>
              <a:rPr lang="en-US" sz="2800" dirty="0" err="1" smtClean="0"/>
              <a:t>persatuan</a:t>
            </a:r>
            <a:r>
              <a:rPr lang="en-US" sz="2800" dirty="0" smtClean="0"/>
              <a:t> </a:t>
            </a:r>
            <a:r>
              <a:rPr lang="en-US" sz="2800" dirty="0" err="1" smtClean="0"/>
              <a:t>bangsa</a:t>
            </a:r>
            <a:r>
              <a:rPr lang="en-US" sz="2800" dirty="0" smtClean="0"/>
              <a:t>. </a:t>
            </a:r>
            <a:r>
              <a:rPr lang="en-US" sz="2800" dirty="0" err="1" smtClean="0"/>
              <a:t>Artinya</a:t>
            </a:r>
            <a:r>
              <a:rPr lang="en-US" sz="2800" dirty="0" smtClean="0"/>
              <a:t>, </a:t>
            </a:r>
            <a:r>
              <a:rPr lang="en-US" sz="2800" dirty="0" err="1" smtClean="0"/>
              <a:t>setiap</a:t>
            </a:r>
            <a:r>
              <a:rPr lang="en-US" sz="2800" dirty="0" smtClean="0"/>
              <a:t> </a:t>
            </a:r>
            <a:r>
              <a:rPr lang="en-US" sz="2800" dirty="0" err="1" smtClean="0"/>
              <a:t>warga</a:t>
            </a:r>
            <a:r>
              <a:rPr lang="en-US" sz="2800" dirty="0" smtClean="0"/>
              <a:t> </a:t>
            </a:r>
            <a:r>
              <a:rPr lang="en-US" sz="2800" dirty="0" err="1" smtClean="0"/>
              <a:t>negara</a:t>
            </a:r>
            <a:r>
              <a:rPr lang="en-US" sz="2800" dirty="0" smtClean="0"/>
              <a:t> Indonesia </a:t>
            </a:r>
            <a:r>
              <a:rPr lang="en-US" sz="2800" dirty="0" err="1" smtClean="0"/>
              <a:t>dimanapun</a:t>
            </a:r>
            <a:r>
              <a:rPr lang="en-US" sz="2800" dirty="0" smtClean="0"/>
              <a:t> </a:t>
            </a:r>
            <a:r>
              <a:rPr lang="en-US" sz="2800" dirty="0" err="1" smtClean="0"/>
              <a:t>berada</a:t>
            </a:r>
            <a:r>
              <a:rPr lang="en-US" sz="2800" dirty="0" smtClean="0"/>
              <a:t> </a:t>
            </a:r>
            <a:r>
              <a:rPr lang="en-US" sz="2800" dirty="0" err="1" smtClean="0"/>
              <a:t>selalu</a:t>
            </a:r>
            <a:r>
              <a:rPr lang="en-US" sz="2800" dirty="0" smtClean="0"/>
              <a:t> </a:t>
            </a:r>
            <a:r>
              <a:rPr lang="en-US" sz="2800" dirty="0" err="1" smtClean="0"/>
              <a:t>berbuat</a:t>
            </a:r>
            <a:r>
              <a:rPr lang="en-US" sz="2800" dirty="0" smtClean="0"/>
              <a:t> </a:t>
            </a:r>
            <a:r>
              <a:rPr lang="en-US" sz="2800" dirty="0" err="1" smtClean="0"/>
              <a:t>dan</a:t>
            </a:r>
            <a:r>
              <a:rPr lang="en-US" sz="2800" dirty="0" smtClean="0"/>
              <a:t> </a:t>
            </a:r>
            <a:r>
              <a:rPr lang="en-US" sz="2800" dirty="0" err="1" smtClean="0"/>
              <a:t>bertindak</a:t>
            </a:r>
            <a:r>
              <a:rPr lang="en-US" sz="2800" dirty="0" smtClean="0"/>
              <a:t> </a:t>
            </a:r>
            <a:r>
              <a:rPr lang="en-US" sz="2800" dirty="0" err="1" smtClean="0"/>
              <a:t>tanpa</a:t>
            </a:r>
            <a:r>
              <a:rPr lang="en-US" sz="2800" dirty="0" smtClean="0"/>
              <a:t> </a:t>
            </a:r>
            <a:r>
              <a:rPr lang="en-US" sz="2800" dirty="0" err="1" smtClean="0"/>
              <a:t>adanya</a:t>
            </a:r>
            <a:r>
              <a:rPr lang="en-US" sz="2800" dirty="0" smtClean="0"/>
              <a:t> </a:t>
            </a:r>
            <a:r>
              <a:rPr lang="en-US" sz="2800" dirty="0" err="1" smtClean="0"/>
              <a:t>niatan</a:t>
            </a:r>
            <a:r>
              <a:rPr lang="en-US" sz="2800" dirty="0" smtClean="0"/>
              <a:t> </a:t>
            </a:r>
            <a:r>
              <a:rPr lang="en-US" sz="2800" dirty="0" err="1" smtClean="0"/>
              <a:t>untuk</a:t>
            </a:r>
            <a:r>
              <a:rPr lang="en-US" sz="2800" dirty="0" smtClean="0"/>
              <a:t> </a:t>
            </a:r>
            <a:r>
              <a:rPr lang="en-US" sz="2800" dirty="0" err="1" smtClean="0"/>
              <a:t>memecah</a:t>
            </a:r>
            <a:r>
              <a:rPr lang="en-US" sz="2800" dirty="0" smtClean="0"/>
              <a:t> </a:t>
            </a:r>
            <a:r>
              <a:rPr lang="en-US" sz="2800" dirty="0" err="1" smtClean="0"/>
              <a:t>belah</a:t>
            </a:r>
            <a:r>
              <a:rPr lang="en-US" sz="2800" dirty="0" smtClean="0"/>
              <a:t> </a:t>
            </a:r>
            <a:r>
              <a:rPr lang="en-US" sz="2800" dirty="0" err="1" smtClean="0"/>
              <a:t>bangsa</a:t>
            </a:r>
            <a:r>
              <a:rPr lang="en-US" sz="2800" dirty="0" smtClean="0"/>
              <a:t>. </a:t>
            </a:r>
            <a:r>
              <a:rPr lang="en-US" sz="2800" dirty="0" err="1" smtClean="0"/>
              <a:t>Secara</a:t>
            </a:r>
            <a:r>
              <a:rPr lang="en-US" sz="2800" dirty="0" smtClean="0"/>
              <a:t> </a:t>
            </a:r>
            <a:r>
              <a:rPr lang="en-US" sz="2800" dirty="0" err="1" smtClean="0"/>
              <a:t>tersirat</a:t>
            </a:r>
            <a:r>
              <a:rPr lang="en-US" sz="2800" dirty="0" smtClean="0"/>
              <a:t>, </a:t>
            </a:r>
            <a:r>
              <a:rPr lang="en-US" sz="2800" dirty="0" err="1" smtClean="0"/>
              <a:t>nilai</a:t>
            </a:r>
            <a:r>
              <a:rPr lang="en-US" sz="2800" dirty="0" smtClean="0"/>
              <a:t> </a:t>
            </a:r>
            <a:r>
              <a:rPr lang="en-US" sz="2800" dirty="0" err="1" smtClean="0"/>
              <a:t>persatuan</a:t>
            </a:r>
            <a:r>
              <a:rPr lang="en-US" sz="2800" dirty="0" smtClean="0"/>
              <a:t> </a:t>
            </a:r>
            <a:r>
              <a:rPr lang="en-US" sz="2800" dirty="0" err="1" smtClean="0"/>
              <a:t>ini</a:t>
            </a:r>
            <a:r>
              <a:rPr lang="en-US" sz="2800" dirty="0" smtClean="0"/>
              <a:t> </a:t>
            </a:r>
            <a:r>
              <a:rPr lang="en-US" sz="2800" dirty="0" err="1" smtClean="0"/>
              <a:t>juga</a:t>
            </a:r>
            <a:r>
              <a:rPr lang="en-US" sz="2800" dirty="0" smtClean="0"/>
              <a:t> </a:t>
            </a:r>
            <a:r>
              <a:rPr lang="en-US" sz="2800" dirty="0" err="1" smtClean="0"/>
              <a:t>menuntut</a:t>
            </a:r>
            <a:r>
              <a:rPr lang="en-US" sz="2800" dirty="0" smtClean="0"/>
              <a:t> </a:t>
            </a:r>
            <a:r>
              <a:rPr lang="en-US" sz="2800" dirty="0" err="1" smtClean="0"/>
              <a:t>pengakuan</a:t>
            </a:r>
            <a:r>
              <a:rPr lang="en-US" sz="2800" dirty="0" smtClean="0"/>
              <a:t> </a:t>
            </a:r>
            <a:r>
              <a:rPr lang="en-US" sz="2800" dirty="0" err="1" smtClean="0"/>
              <a:t>adanya</a:t>
            </a:r>
            <a:r>
              <a:rPr lang="en-US" sz="2800" dirty="0" smtClean="0"/>
              <a:t> </a:t>
            </a:r>
            <a:r>
              <a:rPr lang="en-US" sz="2800" dirty="0" err="1" smtClean="0"/>
              <a:t>perbedaan</a:t>
            </a:r>
            <a:r>
              <a:rPr lang="en-US" sz="2800" dirty="0" smtClean="0"/>
              <a:t> </a:t>
            </a:r>
            <a:r>
              <a:rPr lang="en-US" sz="2800" dirty="0" err="1" smtClean="0"/>
              <a:t>dan</a:t>
            </a:r>
            <a:r>
              <a:rPr lang="en-US" sz="2800" dirty="0" smtClean="0"/>
              <a:t> </a:t>
            </a:r>
            <a:r>
              <a:rPr lang="en-US" sz="2800" dirty="0" err="1" smtClean="0"/>
              <a:t>keanekaragaman</a:t>
            </a:r>
            <a:r>
              <a:rPr lang="en-US" sz="2800" dirty="0" smtClean="0"/>
              <a:t> </a:t>
            </a:r>
            <a:r>
              <a:rPr lang="en-US" sz="2800" dirty="0" err="1" smtClean="0"/>
              <a:t>suku</a:t>
            </a:r>
            <a:r>
              <a:rPr lang="en-US" sz="2800" dirty="0" smtClean="0"/>
              <a:t>, </a:t>
            </a:r>
            <a:r>
              <a:rPr lang="en-US" sz="2800" dirty="0" err="1" smtClean="0"/>
              <a:t>bahasa</a:t>
            </a:r>
            <a:r>
              <a:rPr lang="en-US" sz="2800" dirty="0" smtClean="0"/>
              <a:t>, </a:t>
            </a:r>
            <a:r>
              <a:rPr lang="en-US" sz="2800" dirty="0" err="1" smtClean="0"/>
              <a:t>adat</a:t>
            </a:r>
            <a:r>
              <a:rPr lang="en-US" sz="2800" dirty="0" smtClean="0"/>
              <a:t>, agama, </a:t>
            </a:r>
            <a:r>
              <a:rPr lang="en-US" sz="2800" dirty="0" err="1" smtClean="0"/>
              <a:t>dan</a:t>
            </a:r>
            <a:r>
              <a:rPr lang="en-US" sz="2800" dirty="0" smtClean="0"/>
              <a:t> </a:t>
            </a:r>
            <a:r>
              <a:rPr lang="en-US" sz="2800" dirty="0" err="1" smtClean="0"/>
              <a:t>sebagainya</a:t>
            </a:r>
            <a:r>
              <a:rPr lang="en-US" sz="2800" dirty="0" smtClean="0"/>
              <a:t> yang </a:t>
            </a:r>
            <a:r>
              <a:rPr lang="en-US" sz="2800" dirty="0" err="1" smtClean="0"/>
              <a:t>menjadi</a:t>
            </a:r>
            <a:r>
              <a:rPr lang="en-US" sz="2800" dirty="0" smtClean="0"/>
              <a:t> </a:t>
            </a:r>
            <a:r>
              <a:rPr lang="en-US" sz="2800" dirty="0" err="1" smtClean="0"/>
              <a:t>kekuatan</a:t>
            </a:r>
            <a:r>
              <a:rPr lang="en-US" sz="2800" dirty="0" smtClean="0"/>
              <a:t> </a:t>
            </a:r>
            <a:r>
              <a:rPr lang="en-US" sz="2800" dirty="0" err="1" smtClean="0"/>
              <a:t>pemersatu</a:t>
            </a:r>
            <a:r>
              <a:rPr lang="en-US" sz="2800" dirty="0" smtClean="0"/>
              <a:t> </a:t>
            </a:r>
            <a:r>
              <a:rPr lang="en-US" sz="2800" dirty="0" err="1" smtClean="0"/>
              <a:t>bangsa</a:t>
            </a:r>
            <a:r>
              <a:rPr lang="en-US" sz="2800" dirty="0" smtClean="0"/>
              <a:t> Indonesia. </a:t>
            </a:r>
            <a:r>
              <a:rPr lang="en-US" sz="2800" dirty="0" err="1" smtClean="0"/>
              <a:t>Seseorang</a:t>
            </a:r>
            <a:r>
              <a:rPr lang="en-US" sz="2800" dirty="0" smtClean="0"/>
              <a:t> </a:t>
            </a:r>
            <a:r>
              <a:rPr lang="en-US" sz="2800" dirty="0" err="1" smtClean="0"/>
              <a:t>bisa</a:t>
            </a:r>
            <a:r>
              <a:rPr lang="en-US" sz="2800" dirty="0" smtClean="0"/>
              <a:t> </a:t>
            </a:r>
            <a:r>
              <a:rPr lang="en-US" sz="2800" dirty="0" err="1" smtClean="0"/>
              <a:t>diatakan</a:t>
            </a:r>
            <a:r>
              <a:rPr lang="en-US" sz="2800" dirty="0" smtClean="0"/>
              <a:t> </a:t>
            </a:r>
            <a:r>
              <a:rPr lang="en-US" sz="2800" dirty="0" err="1" smtClean="0"/>
              <a:t>memegang</a:t>
            </a:r>
            <a:r>
              <a:rPr lang="en-US" sz="2800" dirty="0" smtClean="0"/>
              <a:t> </a:t>
            </a:r>
            <a:r>
              <a:rPr lang="en-US" sz="2800" dirty="0" err="1" smtClean="0"/>
              <a:t>nilai</a:t>
            </a:r>
            <a:r>
              <a:rPr lang="en-US" sz="2800" dirty="0" smtClean="0"/>
              <a:t> </a:t>
            </a:r>
            <a:r>
              <a:rPr lang="en-US" sz="2800" dirty="0" err="1" smtClean="0"/>
              <a:t>persatuan</a:t>
            </a:r>
            <a:r>
              <a:rPr lang="en-US" sz="2800" dirty="0" smtClean="0"/>
              <a:t> </a:t>
            </a:r>
            <a:r>
              <a:rPr lang="en-US" sz="2800" dirty="0" err="1" smtClean="0"/>
              <a:t>bila</a:t>
            </a:r>
            <a:r>
              <a:rPr lang="en-US" sz="2800" dirty="0" smtClean="0"/>
              <a:t> </a:t>
            </a:r>
            <a:r>
              <a:rPr lang="en-US" sz="2800" dirty="0" err="1" smtClean="0"/>
              <a:t>sikapnya</a:t>
            </a:r>
            <a:r>
              <a:rPr lang="en-US" sz="2800" dirty="0" smtClean="0"/>
              <a:t> </a:t>
            </a:r>
            <a:r>
              <a:rPr lang="en-US" sz="2800" dirty="0" err="1" smtClean="0"/>
              <a:t>mau</a:t>
            </a:r>
            <a:r>
              <a:rPr lang="en-US" sz="2800" dirty="0" smtClean="0"/>
              <a:t> </a:t>
            </a:r>
            <a:r>
              <a:rPr lang="en-US" sz="2800" dirty="0" err="1" smtClean="0"/>
              <a:t>mengenal</a:t>
            </a:r>
            <a:r>
              <a:rPr lang="en-US" sz="2800" dirty="0" smtClean="0"/>
              <a:t> </a:t>
            </a:r>
            <a:r>
              <a:rPr lang="en-US" sz="2800" dirty="0" err="1" smtClean="0"/>
              <a:t>perbedaan</a:t>
            </a:r>
            <a:r>
              <a:rPr lang="en-US" sz="2800" dirty="0" smtClean="0"/>
              <a:t>, </a:t>
            </a:r>
            <a:r>
              <a:rPr lang="en-US" sz="2800" dirty="0" err="1" smtClean="0"/>
              <a:t>cinta</a:t>
            </a:r>
            <a:r>
              <a:rPr lang="en-US" sz="2800" dirty="0" smtClean="0"/>
              <a:t> </a:t>
            </a:r>
            <a:r>
              <a:rPr lang="en-US" sz="2800" dirty="0" err="1" smtClean="0"/>
              <a:t>tanah</a:t>
            </a:r>
            <a:r>
              <a:rPr lang="en-US" sz="2800" dirty="0" smtClean="0"/>
              <a:t> air, </a:t>
            </a:r>
            <a:r>
              <a:rPr lang="en-US" sz="2800" dirty="0" err="1" smtClean="0"/>
              <a:t>rela</a:t>
            </a:r>
            <a:r>
              <a:rPr lang="en-US" sz="2800" dirty="0" smtClean="0"/>
              <a:t> </a:t>
            </a:r>
            <a:r>
              <a:rPr lang="en-US" sz="2800" dirty="0" err="1" smtClean="0"/>
              <a:t>berkorban</a:t>
            </a:r>
            <a:r>
              <a:rPr lang="en-US" sz="2800" dirty="0" smtClean="0"/>
              <a:t> </a:t>
            </a:r>
            <a:r>
              <a:rPr lang="en-US" sz="2800" dirty="0" err="1" smtClean="0"/>
              <a:t>demi</a:t>
            </a:r>
            <a:r>
              <a:rPr lang="en-US" sz="2800" dirty="0" smtClean="0"/>
              <a:t> </a:t>
            </a:r>
            <a:r>
              <a:rPr lang="en-US" sz="2800" dirty="0" err="1" smtClean="0"/>
              <a:t>bangsa</a:t>
            </a:r>
            <a:r>
              <a:rPr lang="en-US" sz="2800" dirty="0" smtClean="0"/>
              <a:t>, </a:t>
            </a:r>
            <a:r>
              <a:rPr lang="en-US" sz="2800" dirty="0" err="1" smtClean="0"/>
              <a:t>dan</a:t>
            </a:r>
            <a:r>
              <a:rPr lang="en-US" sz="2800" dirty="0" smtClean="0"/>
              <a:t> </a:t>
            </a:r>
            <a:r>
              <a:rPr lang="en-US" sz="2800" dirty="0" err="1" smtClean="0"/>
              <a:t>menyukai</a:t>
            </a:r>
            <a:r>
              <a:rPr lang="en-US" sz="2800" dirty="0" smtClean="0"/>
              <a:t> </a:t>
            </a:r>
            <a:r>
              <a:rPr lang="en-US" sz="2800" dirty="0" err="1" smtClean="0"/>
              <a:t>produk</a:t>
            </a:r>
            <a:r>
              <a:rPr lang="en-US" sz="2800" dirty="0" smtClean="0"/>
              <a:t> </a:t>
            </a:r>
            <a:r>
              <a:rPr lang="en-US" sz="2800" dirty="0" err="1" smtClean="0"/>
              <a:t>dalam</a:t>
            </a:r>
            <a:r>
              <a:rPr lang="en-US" sz="2800" dirty="0" smtClean="0"/>
              <a:t> </a:t>
            </a:r>
            <a:r>
              <a:rPr lang="en-US" sz="2800" dirty="0" err="1" smtClean="0"/>
              <a:t>negeri</a:t>
            </a:r>
            <a:r>
              <a:rPr lang="en-US" sz="2800" dirty="0" smtClean="0"/>
              <a:t>.</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70269"/>
            <a:ext cx="5562600" cy="990600"/>
          </a:xfrm>
        </p:spPr>
        <p:txBody>
          <a:bodyPr>
            <a:noAutofit/>
          </a:bodyPr>
          <a:lstStyle/>
          <a:p>
            <a:r>
              <a:rPr lang="en-US" sz="6000" b="1" dirty="0" err="1" smtClean="0">
                <a:solidFill>
                  <a:schemeClr val="tx1"/>
                </a:solidFill>
                <a:latin typeface="Baskerville Old Face" pitchFamily="18" charset="0"/>
              </a:rPr>
              <a:t>Nilai</a:t>
            </a:r>
            <a:r>
              <a:rPr lang="en-US" sz="6000" b="1" dirty="0" smtClean="0">
                <a:solidFill>
                  <a:schemeClr val="tx1"/>
                </a:solidFill>
                <a:latin typeface="Baskerville Old Face" pitchFamily="18" charset="0"/>
              </a:rPr>
              <a:t> </a:t>
            </a:r>
            <a:r>
              <a:rPr lang="en-US" sz="6000" b="1" dirty="0" err="1" smtClean="0">
                <a:solidFill>
                  <a:schemeClr val="tx1"/>
                </a:solidFill>
                <a:latin typeface="Baskerville Old Face" pitchFamily="18" charset="0"/>
              </a:rPr>
              <a:t>Kerakyatan</a:t>
            </a:r>
            <a:endParaRPr lang="en-US" sz="6000" b="1" dirty="0">
              <a:solidFill>
                <a:schemeClr val="tx1"/>
              </a:solidFill>
              <a:latin typeface="Baskerville Old Face" pitchFamily="18" charset="0"/>
            </a:endParaRPr>
          </a:p>
        </p:txBody>
      </p:sp>
      <p:sp>
        <p:nvSpPr>
          <p:cNvPr id="3" name="Content Placeholder 2"/>
          <p:cNvSpPr>
            <a:spLocks noGrp="1"/>
          </p:cNvSpPr>
          <p:nvPr>
            <p:ph sz="quarter" idx="1"/>
          </p:nvPr>
        </p:nvSpPr>
        <p:spPr>
          <a:xfrm>
            <a:off x="457200" y="1295400"/>
            <a:ext cx="8229600" cy="5029200"/>
          </a:xfrm>
        </p:spPr>
        <p:txBody>
          <a:bodyPr>
            <a:noAutofit/>
          </a:bodyPr>
          <a:lstStyle/>
          <a:p>
            <a:pPr algn="just"/>
            <a:r>
              <a:rPr lang="en-US" sz="2800" dirty="0" err="1" smtClean="0"/>
              <a:t>Nilai</a:t>
            </a:r>
            <a:r>
              <a:rPr lang="en-US" sz="2800" dirty="0" smtClean="0"/>
              <a:t> </a:t>
            </a:r>
            <a:r>
              <a:rPr lang="en-US" sz="2800" dirty="0" err="1" smtClean="0"/>
              <a:t>kerakyatan</a:t>
            </a:r>
            <a:r>
              <a:rPr lang="en-US" sz="2800" dirty="0" smtClean="0"/>
              <a:t> </a:t>
            </a:r>
            <a:r>
              <a:rPr lang="en-US" sz="2800" dirty="0" err="1" smtClean="0"/>
              <a:t>mengandung</a:t>
            </a:r>
            <a:r>
              <a:rPr lang="en-US" sz="2800" dirty="0" smtClean="0"/>
              <a:t> </a:t>
            </a:r>
            <a:r>
              <a:rPr lang="en-US" sz="2800" dirty="0" err="1" smtClean="0"/>
              <a:t>nilai</a:t>
            </a:r>
            <a:r>
              <a:rPr lang="en-US" sz="2800" dirty="0" smtClean="0"/>
              <a:t> moral </a:t>
            </a:r>
            <a:r>
              <a:rPr lang="en-US" sz="2800" dirty="0" err="1" smtClean="0"/>
              <a:t>kerakyatan</a:t>
            </a:r>
            <a:r>
              <a:rPr lang="en-US" sz="2800" dirty="0" smtClean="0"/>
              <a:t> </a:t>
            </a:r>
            <a:r>
              <a:rPr lang="en-US" sz="2800" dirty="0" err="1" smtClean="0"/>
              <a:t>dan</a:t>
            </a:r>
            <a:r>
              <a:rPr lang="en-US" sz="2800" dirty="0" smtClean="0"/>
              <a:t> </a:t>
            </a:r>
            <a:r>
              <a:rPr lang="en-US" sz="2800" dirty="0" err="1" smtClean="0"/>
              <a:t>musyawarah</a:t>
            </a:r>
            <a:r>
              <a:rPr lang="en-US" sz="2800" dirty="0" smtClean="0"/>
              <a:t> </a:t>
            </a:r>
            <a:r>
              <a:rPr lang="en-US" sz="2800" dirty="0" err="1" smtClean="0"/>
              <a:t>atau</a:t>
            </a:r>
            <a:r>
              <a:rPr lang="en-US" sz="2800" dirty="0" smtClean="0"/>
              <a:t> </a:t>
            </a:r>
            <a:r>
              <a:rPr lang="en-US" sz="2800" dirty="0" err="1" smtClean="0"/>
              <a:t>demokrasi</a:t>
            </a:r>
            <a:r>
              <a:rPr lang="en-US" sz="2800" dirty="0" smtClean="0"/>
              <a:t>. </a:t>
            </a:r>
            <a:r>
              <a:rPr lang="en-US" sz="2800" dirty="0" err="1" smtClean="0"/>
              <a:t>Nilai</a:t>
            </a:r>
            <a:r>
              <a:rPr lang="en-US" sz="2800" dirty="0" smtClean="0"/>
              <a:t> </a:t>
            </a:r>
            <a:r>
              <a:rPr lang="en-US" sz="2800" dirty="0" err="1" smtClean="0"/>
              <a:t>sila</a:t>
            </a:r>
            <a:r>
              <a:rPr lang="en-US" sz="2800" dirty="0" smtClean="0"/>
              <a:t> </a:t>
            </a:r>
            <a:r>
              <a:rPr lang="en-US" sz="2800" dirty="0" err="1" smtClean="0"/>
              <a:t>keempat</a:t>
            </a:r>
            <a:r>
              <a:rPr lang="en-US" sz="2800" dirty="0" smtClean="0"/>
              <a:t> </a:t>
            </a:r>
            <a:r>
              <a:rPr lang="en-US" sz="2800" dirty="0" err="1" smtClean="0"/>
              <a:t>ini</a:t>
            </a:r>
            <a:r>
              <a:rPr lang="en-US" sz="2800" dirty="0" smtClean="0"/>
              <a:t> </a:t>
            </a:r>
            <a:r>
              <a:rPr lang="en-US" sz="2800" dirty="0" err="1" smtClean="0"/>
              <a:t>menunjukkan</a:t>
            </a:r>
            <a:r>
              <a:rPr lang="en-US" sz="2800" dirty="0" smtClean="0"/>
              <a:t> </a:t>
            </a:r>
            <a:r>
              <a:rPr lang="en-US" sz="2800" dirty="0" err="1" smtClean="0"/>
              <a:t>adanya</a:t>
            </a:r>
            <a:r>
              <a:rPr lang="en-US" sz="2800" dirty="0" smtClean="0"/>
              <a:t> </a:t>
            </a:r>
            <a:r>
              <a:rPr lang="en-US" sz="2800" dirty="0" err="1" smtClean="0"/>
              <a:t>kedaulatan</a:t>
            </a:r>
            <a:r>
              <a:rPr lang="en-US" sz="2800" dirty="0" smtClean="0"/>
              <a:t> </a:t>
            </a:r>
            <a:r>
              <a:rPr lang="en-US" sz="2800" dirty="0" err="1" smtClean="0"/>
              <a:t>rakyat</a:t>
            </a:r>
            <a:r>
              <a:rPr lang="en-US" sz="2800" dirty="0" smtClean="0"/>
              <a:t> </a:t>
            </a:r>
            <a:r>
              <a:rPr lang="en-US" sz="2800" dirty="0" err="1" smtClean="0"/>
              <a:t>dan</a:t>
            </a:r>
            <a:r>
              <a:rPr lang="en-US" sz="2800" dirty="0" smtClean="0"/>
              <a:t> </a:t>
            </a:r>
            <a:r>
              <a:rPr lang="en-US" sz="2800" dirty="0" err="1" smtClean="0"/>
              <a:t>kekuasaan</a:t>
            </a:r>
            <a:r>
              <a:rPr lang="en-US" sz="2800" dirty="0" smtClean="0"/>
              <a:t> </a:t>
            </a:r>
            <a:r>
              <a:rPr lang="en-US" sz="2800" dirty="0" err="1" smtClean="0"/>
              <a:t>berada</a:t>
            </a:r>
            <a:r>
              <a:rPr lang="en-US" sz="2800" dirty="0" smtClean="0"/>
              <a:t> </a:t>
            </a:r>
            <a:r>
              <a:rPr lang="en-US" sz="2800" dirty="0" err="1" smtClean="0"/>
              <a:t>di</a:t>
            </a:r>
            <a:r>
              <a:rPr lang="en-US" sz="2800" dirty="0" smtClean="0"/>
              <a:t> </a:t>
            </a:r>
            <a:r>
              <a:rPr lang="en-US" sz="2800" dirty="0" err="1" smtClean="0"/>
              <a:t>tangan</a:t>
            </a:r>
            <a:r>
              <a:rPr lang="en-US" sz="2800" dirty="0" smtClean="0"/>
              <a:t> </a:t>
            </a:r>
            <a:r>
              <a:rPr lang="en-US" sz="2800" dirty="0" err="1" smtClean="0"/>
              <a:t>rakyat</a:t>
            </a:r>
            <a:r>
              <a:rPr lang="en-US" sz="2800" dirty="0" smtClean="0"/>
              <a:t>. </a:t>
            </a:r>
            <a:r>
              <a:rPr lang="en-US" sz="2800" dirty="0" err="1" smtClean="0"/>
              <a:t>Segala</a:t>
            </a:r>
            <a:r>
              <a:rPr lang="en-US" sz="2800" dirty="0" smtClean="0"/>
              <a:t> </a:t>
            </a:r>
            <a:r>
              <a:rPr lang="en-US" sz="2800" dirty="0" err="1" smtClean="0"/>
              <a:t>keputusan</a:t>
            </a:r>
            <a:r>
              <a:rPr lang="en-US" sz="2800" dirty="0" smtClean="0"/>
              <a:t> yang </a:t>
            </a:r>
            <a:r>
              <a:rPr lang="en-US" sz="2800" dirty="0" err="1" smtClean="0"/>
              <a:t>menyangkut</a:t>
            </a:r>
            <a:r>
              <a:rPr lang="en-US" sz="2800" dirty="0" smtClean="0"/>
              <a:t> </a:t>
            </a:r>
            <a:r>
              <a:rPr lang="en-US" sz="2800" dirty="0" err="1" smtClean="0"/>
              <a:t>hajat</a:t>
            </a:r>
            <a:r>
              <a:rPr lang="en-US" sz="2800" dirty="0" smtClean="0"/>
              <a:t> </a:t>
            </a:r>
            <a:r>
              <a:rPr lang="en-US" sz="2800" dirty="0" err="1" smtClean="0"/>
              <a:t>hidup</a:t>
            </a:r>
            <a:r>
              <a:rPr lang="en-US" sz="2800" dirty="0" smtClean="0"/>
              <a:t> </a:t>
            </a:r>
            <a:r>
              <a:rPr lang="en-US" sz="2800" dirty="0" err="1" smtClean="0"/>
              <a:t>orang</a:t>
            </a:r>
            <a:r>
              <a:rPr lang="en-US" sz="2800" dirty="0" smtClean="0"/>
              <a:t> </a:t>
            </a:r>
            <a:r>
              <a:rPr lang="en-US" sz="2800" dirty="0" err="1" smtClean="0"/>
              <a:t>banyak</a:t>
            </a:r>
            <a:r>
              <a:rPr lang="en-US" sz="2800" dirty="0" smtClean="0"/>
              <a:t> </a:t>
            </a:r>
            <a:r>
              <a:rPr lang="en-US" sz="2800" dirty="0" err="1" smtClean="0"/>
              <a:t>diambil</a:t>
            </a:r>
            <a:r>
              <a:rPr lang="en-US" sz="2800" dirty="0" smtClean="0"/>
              <a:t> </a:t>
            </a:r>
            <a:r>
              <a:rPr lang="en-US" sz="2800" dirty="0" err="1" smtClean="0"/>
              <a:t>melalui</a:t>
            </a:r>
            <a:r>
              <a:rPr lang="en-US" sz="2800" dirty="0" smtClean="0"/>
              <a:t> </a:t>
            </a:r>
            <a:r>
              <a:rPr lang="en-US" sz="2800" dirty="0" err="1" smtClean="0"/>
              <a:t>musayawarah</a:t>
            </a:r>
            <a:r>
              <a:rPr lang="en-US" sz="2800" dirty="0" smtClean="0"/>
              <a:t> </a:t>
            </a:r>
            <a:r>
              <a:rPr lang="en-US" sz="2800" dirty="0" err="1" smtClean="0"/>
              <a:t>mufakat</a:t>
            </a:r>
            <a:r>
              <a:rPr lang="en-US" sz="2800" dirty="0" smtClean="0"/>
              <a:t> </a:t>
            </a:r>
            <a:r>
              <a:rPr lang="en-US" sz="2800" dirty="0" err="1" smtClean="0"/>
              <a:t>atau</a:t>
            </a:r>
            <a:r>
              <a:rPr lang="en-US" sz="2800" dirty="0" smtClean="0"/>
              <a:t> </a:t>
            </a:r>
            <a:r>
              <a:rPr lang="en-US" sz="2800" dirty="0" err="1" smtClean="0"/>
              <a:t>demokratis</a:t>
            </a:r>
            <a:r>
              <a:rPr lang="en-US" sz="2800" dirty="0" smtClean="0"/>
              <a:t>. </a:t>
            </a:r>
            <a:r>
              <a:rPr lang="en-US" sz="2800" dirty="0" err="1" smtClean="0"/>
              <a:t>Seseorang</a:t>
            </a:r>
            <a:r>
              <a:rPr lang="en-US" sz="2800" dirty="0" smtClean="0"/>
              <a:t> </a:t>
            </a:r>
            <a:r>
              <a:rPr lang="en-US" sz="2800" dirty="0" err="1" smtClean="0"/>
              <a:t>dapat</a:t>
            </a:r>
            <a:r>
              <a:rPr lang="en-US" sz="2800" dirty="0" smtClean="0"/>
              <a:t> </a:t>
            </a:r>
            <a:r>
              <a:rPr lang="en-US" sz="2800" dirty="0" err="1" smtClean="0"/>
              <a:t>dikatakan</a:t>
            </a:r>
            <a:r>
              <a:rPr lang="en-US" sz="2800" dirty="0" smtClean="0"/>
              <a:t> </a:t>
            </a:r>
            <a:r>
              <a:rPr lang="en-US" sz="2800" dirty="0" err="1" smtClean="0"/>
              <a:t>memegang</a:t>
            </a:r>
            <a:r>
              <a:rPr lang="en-US" sz="2800" dirty="0" smtClean="0"/>
              <a:t> </a:t>
            </a:r>
            <a:r>
              <a:rPr lang="en-US" sz="2800" dirty="0" err="1" smtClean="0"/>
              <a:t>teguh</a:t>
            </a:r>
            <a:r>
              <a:rPr lang="en-US" sz="2800" dirty="0" smtClean="0"/>
              <a:t> </a:t>
            </a:r>
            <a:r>
              <a:rPr lang="en-US" sz="2800" dirty="0" err="1" smtClean="0"/>
              <a:t>nilai</a:t>
            </a:r>
            <a:r>
              <a:rPr lang="en-US" sz="2800" dirty="0" smtClean="0"/>
              <a:t> </a:t>
            </a:r>
            <a:r>
              <a:rPr lang="en-US" sz="2800" dirty="0" err="1" smtClean="0"/>
              <a:t>kerakyatan</a:t>
            </a:r>
            <a:r>
              <a:rPr lang="en-US" sz="2800" dirty="0" smtClean="0"/>
              <a:t> </a:t>
            </a:r>
            <a:r>
              <a:rPr lang="en-US" sz="2800" dirty="0" err="1" smtClean="0"/>
              <a:t>dan</a:t>
            </a:r>
            <a:r>
              <a:rPr lang="en-US" sz="2800" dirty="0" smtClean="0"/>
              <a:t> </a:t>
            </a:r>
            <a:r>
              <a:rPr lang="en-US" sz="2800" dirty="0" err="1" smtClean="0"/>
              <a:t>demokrasi</a:t>
            </a:r>
            <a:r>
              <a:rPr lang="en-US" sz="2800" dirty="0" smtClean="0"/>
              <a:t> </a:t>
            </a:r>
            <a:r>
              <a:rPr lang="en-US" sz="2800" dirty="0" err="1" smtClean="0"/>
              <a:t>apabila</a:t>
            </a:r>
            <a:r>
              <a:rPr lang="en-US" sz="2800" dirty="0" smtClean="0"/>
              <a:t> </a:t>
            </a:r>
            <a:r>
              <a:rPr lang="en-US" sz="2800" dirty="0" err="1" smtClean="0"/>
              <a:t>menyelesaikan</a:t>
            </a:r>
            <a:r>
              <a:rPr lang="en-US" sz="2800" dirty="0" smtClean="0"/>
              <a:t> </a:t>
            </a:r>
            <a:r>
              <a:rPr lang="en-US" sz="2800" dirty="0" err="1" smtClean="0"/>
              <a:t>masalah</a:t>
            </a:r>
            <a:r>
              <a:rPr lang="en-US" sz="2800" dirty="0" smtClean="0"/>
              <a:t> </a:t>
            </a:r>
            <a:r>
              <a:rPr lang="en-US" sz="2800" dirty="0" err="1" smtClean="0"/>
              <a:t>melalui</a:t>
            </a:r>
            <a:r>
              <a:rPr lang="en-US" sz="2800" dirty="0" smtClean="0"/>
              <a:t> </a:t>
            </a:r>
            <a:r>
              <a:rPr lang="en-US" sz="2800" dirty="0" err="1" smtClean="0"/>
              <a:t>musyawarah</a:t>
            </a:r>
            <a:r>
              <a:rPr lang="en-US" sz="2800" dirty="0" smtClean="0"/>
              <a:t>, anti-</a:t>
            </a:r>
            <a:r>
              <a:rPr lang="en-US" sz="2800" dirty="0" err="1" smtClean="0"/>
              <a:t>kekerasan</a:t>
            </a:r>
            <a:r>
              <a:rPr lang="en-US" sz="2800" dirty="0" smtClean="0"/>
              <a:t>, </a:t>
            </a:r>
            <a:r>
              <a:rPr lang="en-US" sz="2800" dirty="0" err="1" smtClean="0"/>
              <a:t>mengutamakan</a:t>
            </a:r>
            <a:r>
              <a:rPr lang="en-US" sz="2800" dirty="0" smtClean="0"/>
              <a:t> </a:t>
            </a:r>
            <a:r>
              <a:rPr lang="en-US" sz="2800" dirty="0" err="1" smtClean="0"/>
              <a:t>kepentingan</a:t>
            </a:r>
            <a:r>
              <a:rPr lang="en-US" sz="2800" dirty="0" smtClean="0"/>
              <a:t> </a:t>
            </a:r>
            <a:r>
              <a:rPr lang="en-US" sz="2800" dirty="0" err="1" smtClean="0"/>
              <a:t>rakyat</a:t>
            </a:r>
            <a:r>
              <a:rPr lang="en-US" sz="2800" dirty="0" smtClean="0"/>
              <a:t> </a:t>
            </a:r>
            <a:r>
              <a:rPr lang="en-US" sz="2800" dirty="0" err="1" smtClean="0"/>
              <a:t>diatas</a:t>
            </a:r>
            <a:r>
              <a:rPr lang="en-US" sz="2800" dirty="0" smtClean="0"/>
              <a:t> </a:t>
            </a:r>
            <a:r>
              <a:rPr lang="en-US" sz="2800" dirty="0" err="1" smtClean="0"/>
              <a:t>kepentingan</a:t>
            </a:r>
            <a:r>
              <a:rPr lang="en-US" sz="2800" dirty="0" smtClean="0"/>
              <a:t> </a:t>
            </a:r>
            <a:r>
              <a:rPr lang="en-US" sz="2800" dirty="0" err="1" smtClean="0"/>
              <a:t>partai</a:t>
            </a:r>
            <a:r>
              <a:rPr lang="en-US" sz="2800" dirty="0" smtClean="0"/>
              <a:t> </a:t>
            </a:r>
            <a:r>
              <a:rPr lang="en-US" sz="2800" dirty="0" err="1" smtClean="0"/>
              <a:t>atau</a:t>
            </a:r>
            <a:r>
              <a:rPr lang="en-US" sz="2800" dirty="0" smtClean="0"/>
              <a:t> </a:t>
            </a:r>
            <a:r>
              <a:rPr lang="en-US" sz="2800" dirty="0" err="1" smtClean="0"/>
              <a:t>golongan</a:t>
            </a:r>
            <a:r>
              <a:rPr lang="en-US" sz="2800" dirty="0" smtClean="0"/>
              <a:t>, </a:t>
            </a:r>
            <a:r>
              <a:rPr lang="en-US" sz="2800" dirty="0" err="1" smtClean="0"/>
              <a:t>menghargai</a:t>
            </a:r>
            <a:r>
              <a:rPr lang="en-US" sz="2800" dirty="0" smtClean="0"/>
              <a:t> </a:t>
            </a:r>
            <a:r>
              <a:rPr lang="en-US" sz="2800" dirty="0" err="1" smtClean="0"/>
              <a:t>perbedaan</a:t>
            </a:r>
            <a:r>
              <a:rPr lang="en-US" sz="2800" dirty="0" smtClean="0"/>
              <a:t> </a:t>
            </a:r>
            <a:r>
              <a:rPr lang="en-US" sz="2800" dirty="0" err="1" smtClean="0"/>
              <a:t>pendapat</a:t>
            </a:r>
            <a:r>
              <a:rPr lang="en-US" sz="2800" dirty="0" smtClean="0"/>
              <a:t>.</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552</TotalTime>
  <Words>854</Words>
  <Application>Microsoft Office PowerPoint</Application>
  <PresentationFormat>On-screen Show (4:3)</PresentationFormat>
  <Paragraphs>31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Origin</vt:lpstr>
      <vt:lpstr>Slide 1</vt:lpstr>
      <vt:lpstr>Apa itu Pancasila?</vt:lpstr>
      <vt:lpstr>Apa itu Etika?</vt:lpstr>
      <vt:lpstr>Apa itu Etika Pancasila?</vt:lpstr>
      <vt:lpstr>Nilai-Nilai Etika Pancasila</vt:lpstr>
      <vt:lpstr>Nilai Ketuhanan</vt:lpstr>
      <vt:lpstr>Nilai Kemanusiaan</vt:lpstr>
      <vt:lpstr>Nilai Persatuan</vt:lpstr>
      <vt:lpstr>Nilai Kerakyatan</vt:lpstr>
      <vt:lpstr>Nilai Keadilan</vt:lpstr>
      <vt:lpstr>Sumber Historis, Sosiologis Dan Politis Pancasila Sebagai Sistem Etika</vt:lpstr>
      <vt:lpstr>Sumber historis</vt:lpstr>
      <vt:lpstr>Slide 13</vt:lpstr>
      <vt:lpstr>Sumber Sosiologis</vt:lpstr>
      <vt:lpstr>Sumber politis</vt:lpstr>
      <vt:lpstr>ANALISIS SOAL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microsoft</dc:creator>
  <cp:lastModifiedBy>Zeco</cp:lastModifiedBy>
  <cp:revision>55</cp:revision>
  <dcterms:created xsi:type="dcterms:W3CDTF">2018-11-15T15:25:35Z</dcterms:created>
  <dcterms:modified xsi:type="dcterms:W3CDTF">2020-10-04T11:26:37Z</dcterms:modified>
</cp:coreProperties>
</file>