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3" r:id="rId6"/>
    <p:sldId id="264" r:id="rId7"/>
    <p:sldId id="279" r:id="rId8"/>
    <p:sldId id="280" r:id="rId9"/>
    <p:sldId id="266" r:id="rId10"/>
  </p:sldIdLst>
  <p:sldSz cx="9144000" cy="5143500" type="screen16x9"/>
  <p:notesSz cx="6858000" cy="9144000"/>
  <p:embeddedFontLst>
    <p:embeddedFont>
      <p:font typeface="Raleway ExtraBold" panose="020B0903030101060003" pitchFamily="34" charset="0"/>
      <p:bold r:id="rId12"/>
      <p:boldItalic r:id="rId13"/>
    </p:embeddedFont>
    <p:embeddedFont>
      <p:font typeface="Raleway" panose="020B0003030101060003" pitchFamily="34" charset="0"/>
      <p:regular r:id="rId14"/>
      <p:bold r:id="rId15"/>
      <p:italic r:id="rId16"/>
      <p:boldItalic r:id="rId17"/>
    </p:embeddedFont>
    <p:embeddedFont>
      <p:font typeface="Work Sans Light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DA2CC7-F778-4198-88CD-3B81C843C61C}">
  <a:tblStyle styleId="{43DA2CC7-F778-4198-88CD-3B81C843C6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>
      <p:cViewPr varScale="1">
        <p:scale>
          <a:sx n="91" d="100"/>
          <a:sy n="91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95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216025" y="1003174"/>
            <a:ext cx="6711900" cy="24067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Ilmiah</a:t>
            </a:r>
            <a:endParaRPr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1216025" y="3996475"/>
            <a:ext cx="6711900" cy="7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.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219200" y="1352550"/>
            <a:ext cx="6711900" cy="114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Pustaka</a:t>
            </a:r>
            <a:endParaRPr sz="3600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1216025" y="2800350"/>
            <a:ext cx="6711900" cy="11293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literatur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disitir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dikutip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alfabetis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tulis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Unsur-unsur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Dimuat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fr-F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Pengarang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Penulis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Penerbitan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fi-FI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Edisi buku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Cara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Buku</a:t>
            </a:r>
            <a:endParaRPr sz="3200"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orang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diletakkan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(,)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depannya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lengkap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Singarimbun, Masri. 1996. </a:t>
            </a:r>
            <a:r>
              <a:rPr lang="fi-FI" i="1" dirty="0">
                <a:latin typeface="Times New Roman" pitchFamily="18" charset="0"/>
                <a:cs typeface="Times New Roman" pitchFamily="18" charset="0"/>
              </a:rPr>
              <a:t>Penduduk dan Perubahan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	Yogyakarta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: Pustaka Pelajar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1216025" y="6457950"/>
            <a:ext cx="2988000" cy="228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533400" y="1809750"/>
            <a:ext cx="8001000" cy="251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Jika penulis dua atau tiga orang, maka nama </a:t>
            </a:r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penulis kedua dan ketiga</a:t>
            </a: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tidak perlu dibalik</a:t>
            </a: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(;)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Baumert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Kevin;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Ruchi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Bhandari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Nancy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1999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What Might a Developing Country </a:t>
            </a:r>
            <a:r>
              <a:rPr lang="fi-FI" sz="1600" i="1" dirty="0" smtClean="0">
                <a:latin typeface="Times New Roman" pitchFamily="18" charset="0"/>
                <a:cs typeface="Times New Roman" pitchFamily="18" charset="0"/>
              </a:rPr>
              <a:t> Climate </a:t>
            </a:r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Commitment Look Like?.</a:t>
            </a: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  	</a:t>
            </a:r>
            <a:br>
              <a:rPr lang="fi-FI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	Washington, </a:t>
            </a: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D.C.: World Resources Institute.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4939920" y="6000748"/>
            <a:ext cx="2988000" cy="457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Google Shape;167;p21"/>
          <p:cNvSpPr txBox="1">
            <a:spLocks/>
          </p:cNvSpPr>
          <p:nvPr/>
        </p:nvSpPr>
        <p:spPr>
          <a:xfrm>
            <a:off x="3048000" y="776151"/>
            <a:ext cx="8001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fi-FI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Penulis dua atau tiga orang</a:t>
            </a:r>
            <a:br>
              <a:rPr lang="fi-FI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i-FI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i-FI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i-FI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048000" y="0"/>
            <a:ext cx="6711900" cy="12643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orang</a:t>
            </a:r>
            <a:endParaRPr sz="2400" dirty="0"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838200" y="1581150"/>
            <a:ext cx="7086600" cy="19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dicantumkan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Dwiyanto, Agus, dkk. 2007</a:t>
            </a:r>
            <a:r>
              <a:rPr lang="fi-FI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i-FI" i="1" dirty="0" smtClean="0">
                <a:latin typeface="Times New Roman" pitchFamily="18" charset="0"/>
                <a:cs typeface="Times New Roman" pitchFamily="18" charset="0"/>
              </a:rPr>
              <a:t>Kinerja Tata Pemerintahan </a:t>
            </a:r>
            <a:r>
              <a:rPr lang="fi-FI" i="1" dirty="0">
                <a:latin typeface="Times New Roman" pitchFamily="18" charset="0"/>
                <a:cs typeface="Times New Roman" pitchFamily="18" charset="0"/>
              </a:rPr>
              <a:t>Daerah di Indonesia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	Yogyakarta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Pusat 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Studi Kependudukan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dan Kebijakan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Universitas</a:t>
            </a:r>
          </a:p>
          <a:p>
            <a:pPr marL="0" indent="0">
              <a:buNone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Gadjah Mada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2209800" y="742950"/>
            <a:ext cx="60198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Korporasi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Institusi</a:t>
            </a:r>
            <a:endParaRPr sz="2400" dirty="0"/>
          </a:p>
        </p:txBody>
      </p:sp>
      <p:sp>
        <p:nvSpPr>
          <p:cNvPr id="349" name="Google Shape;349;p37"/>
          <p:cNvSpPr txBox="1">
            <a:spLocks noGrp="1"/>
          </p:cNvSpPr>
          <p:nvPr>
            <p:ph type="body" idx="1"/>
          </p:nvPr>
        </p:nvSpPr>
        <p:spPr>
          <a:xfrm>
            <a:off x="762000" y="1863126"/>
            <a:ext cx="7927975" cy="32803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dicantumkan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pengarangnya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institusi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Cara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penulisannya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induknya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Universitas Gadjah Mada. Pusat Studi Kependudukan dan Kebijakan. 2006. “Penelitian </a:t>
            </a:r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	Peningkatan Efektifitas </a:t>
            </a: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Program Raskin Melalui Pendampingan Lembaga Perguruan </a:t>
            </a:r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	Tinggi</a:t>
            </a: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Laporan akhir). Yogyakarta: Bekerja sama dengan Perum Bulog.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2286000" y="819150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i-FI" sz="2400" b="1" dirty="0">
                <a:latin typeface="Times New Roman" pitchFamily="18" charset="0"/>
                <a:cs typeface="Times New Roman" pitchFamily="18" charset="0"/>
              </a:rPr>
              <a:t>5.  Penulis Punya Dua Pustaka atau 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Lebih</a:t>
            </a:r>
            <a:endParaRPr sz="2400" dirty="0"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1"/>
          </p:nvPr>
        </p:nvSpPr>
        <p:spPr>
          <a:xfrm>
            <a:off x="1216025" y="1885950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punya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ditulis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namanya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seterusnya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namanya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diganti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tujuh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ketukan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(.).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Singarimbun, Masri. 1992. </a:t>
            </a:r>
            <a:r>
              <a:rPr lang="fi-FI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Keluarga Berencana di Sriharjo: Aspek- aspek </a:t>
            </a:r>
            <a:r>
              <a:rPr lang="fi-FI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Budaya  dan </a:t>
            </a:r>
            <a:r>
              <a:rPr lang="fi-FI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fi-FI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Yogyakarta: Pusat Penelitian Kependudukan 	Universitas Gadjah Mada.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0" indent="0"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1216025" y="4476450"/>
            <a:ext cx="7080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58" name="Google Shape;358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124200" y="209550"/>
            <a:ext cx="6172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ditulis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1460863" y="1809750"/>
            <a:ext cx="76962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ditulis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diterbitkan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pula,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melekat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penerbitan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Orang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Singarimbun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Masri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1996a.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Yogyakarta: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Pelajar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Korporasi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Lembaga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Statistik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2009a.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Angkatan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Indonesia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2010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Jakarta.</a:t>
            </a:r>
          </a:p>
          <a:p>
            <a:pPr marL="12700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396</Words>
  <Application>Microsoft Office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Raleway ExtraBold</vt:lpstr>
      <vt:lpstr>Raleway</vt:lpstr>
      <vt:lpstr>Work Sans Light</vt:lpstr>
      <vt:lpstr>Arial</vt:lpstr>
      <vt:lpstr>Calibri</vt:lpstr>
      <vt:lpstr>Pisanio template</vt:lpstr>
      <vt:lpstr>Pedoman Penulisan Daftar Pustaka dalam Karya Ilmiah</vt:lpstr>
      <vt:lpstr>Pengertian Daftar Pustaka</vt:lpstr>
      <vt:lpstr>PowerPoint Presentation</vt:lpstr>
      <vt:lpstr>Cara Penulisan Berupa Buku</vt:lpstr>
      <vt:lpstr> Jika penulis dua atau tiga orang, maka nama penulis kedua dan ketiga tidak perlu dibalik. Antara penulis pertama dan berikutnya dihubungkan dengan tanda titik koma (;) Contoh: Baumert, Kevin; Ruchi Bhandari and Nancy Kete.    1999. What Might a Developing Country  Climate Commitment Look Like?.      Washington, D.C.: World Resources Institute. </vt:lpstr>
      <vt:lpstr>3.  Penulis lebih dari tiga orang</vt:lpstr>
      <vt:lpstr>4.  Penulis Berupa Badan Korporasi atau Institusi</vt:lpstr>
      <vt:lpstr>5.  Penulis Punya Dua Pustaka atau Lebih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Nama Kelompok: Restu Ningsih (1915051001) Muhammad Syaihsan Isviandani (1955051009) Wa Ode Unzila Carin (1915051029)</dc:title>
  <dc:creator>WINDOWS 7</dc:creator>
  <cp:lastModifiedBy>Windows User</cp:lastModifiedBy>
  <cp:revision>12</cp:revision>
  <dcterms:modified xsi:type="dcterms:W3CDTF">2021-03-17T04:57:57Z</dcterms:modified>
</cp:coreProperties>
</file>