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07"/>
    <p:restoredTop sz="94548"/>
  </p:normalViewPr>
  <p:slideViewPr>
    <p:cSldViewPr snapToGrid="0">
      <p:cViewPr varScale="1">
        <p:scale>
          <a:sx n="105" d="100"/>
          <a:sy n="105" d="100"/>
        </p:scale>
        <p:origin x="10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4D73-C624-574F-BCE6-7A78B700F777}" type="datetimeFigureOut">
              <a:rPr lang="en-US" smtClean="0"/>
              <a:t>3/20/24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22DE1E84-680E-E54A-BB48-44AF41F08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366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4D73-C624-574F-BCE6-7A78B700F777}" type="datetimeFigureOut">
              <a:rPr lang="en-US" smtClean="0"/>
              <a:t>3/20/24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1E84-680E-E54A-BB48-44AF41F08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621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4D73-C624-574F-BCE6-7A78B700F777}" type="datetimeFigureOut">
              <a:rPr lang="en-US" smtClean="0"/>
              <a:t>3/20/24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1E84-680E-E54A-BB48-44AF41F08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842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4D73-C624-574F-BCE6-7A78B700F777}" type="datetimeFigureOut">
              <a:rPr lang="en-US" smtClean="0"/>
              <a:t>3/20/24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1E84-680E-E54A-BB48-44AF41F08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217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78F4D73-C624-574F-BCE6-7A78B700F777}" type="datetimeFigureOut">
              <a:rPr lang="en-US" smtClean="0"/>
              <a:t>3/20/24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22DE1E84-680E-E54A-BB48-44AF41F08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15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4D73-C624-574F-BCE6-7A78B700F777}" type="datetimeFigureOut">
              <a:rPr lang="en-US" smtClean="0"/>
              <a:t>3/20/24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1E84-680E-E54A-BB48-44AF41F08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63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4D73-C624-574F-BCE6-7A78B700F777}" type="datetimeFigureOut">
              <a:rPr lang="en-US" smtClean="0"/>
              <a:t>3/20/24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1E84-680E-E54A-BB48-44AF41F0862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684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4D73-C624-574F-BCE6-7A78B700F777}" type="datetimeFigureOut">
              <a:rPr lang="en-US" smtClean="0"/>
              <a:t>3/20/24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1E84-680E-E54A-BB48-44AF41F0862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35997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4D73-C624-574F-BCE6-7A78B700F777}" type="datetimeFigureOut">
              <a:rPr lang="en-US" smtClean="0"/>
              <a:t>3/20/24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1E84-680E-E54A-BB48-44AF41F08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459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4D73-C624-574F-BCE6-7A78B700F777}" type="datetimeFigureOut">
              <a:rPr lang="en-US" smtClean="0"/>
              <a:t>3/20/24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1E84-680E-E54A-BB48-44AF41F08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62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4D73-C624-574F-BCE6-7A78B700F777}" type="datetimeFigureOut">
              <a:rPr lang="en-US" smtClean="0"/>
              <a:t>3/20/24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1E84-680E-E54A-BB48-44AF41F08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203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978F4D73-C624-574F-BCE6-7A78B700F777}" type="datetimeFigureOut">
              <a:rPr lang="en-US" smtClean="0"/>
              <a:t>3/20/24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22DE1E84-680E-E54A-BB48-44AF41F08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546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92352-52B0-6449-D939-481BA5E1B6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TEAM BASED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55DA6E-A28F-374D-2C81-60B9702E4B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SEJARAH AMERIKA</a:t>
            </a:r>
          </a:p>
        </p:txBody>
      </p:sp>
    </p:spTree>
    <p:extLst>
      <p:ext uri="{BB962C8B-B14F-4D97-AF65-F5344CB8AC3E}">
        <p14:creationId xmlns:p14="http://schemas.microsoft.com/office/powerpoint/2010/main" val="4208585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5AC9F-0F0B-C40A-A6AF-571FB845A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BOOK CHAPTER SEJARAH AMERIKA (UTARA-SELATAN)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0283B-CBFC-F35E-85F9-143815563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BOOK CHAPTER DIBUAT SECARA TIM 3-4 ORANG</a:t>
            </a:r>
          </a:p>
          <a:p>
            <a:r>
              <a:rPr lang="en-US" dirty="0"/>
              <a:t>DITENTUKAN 3 TEMA BESAR: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AMERIKA SERIKAT &amp; PERANG-PERANG DUNIA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PERBUDAKAN DI BENUA AMERIKA (UTARA-SELATAN)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POLITIK, SOSIAL, &amp; BUDAYA AMERIKA LATIN</a:t>
            </a:r>
          </a:p>
          <a:p>
            <a:r>
              <a:rPr lang="en-US" dirty="0"/>
              <a:t>SESUAI DENGAN FORMAT TULISAN BOOK CHAPTER</a:t>
            </a:r>
          </a:p>
        </p:txBody>
      </p:sp>
    </p:spTree>
    <p:extLst>
      <p:ext uri="{BB962C8B-B14F-4D97-AF65-F5344CB8AC3E}">
        <p14:creationId xmlns:p14="http://schemas.microsoft.com/office/powerpoint/2010/main" val="1778601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6F69B-4A22-CD79-8B41-B07C8251B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SISTEMATIKA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97C63-9579-16EB-7B92-E4F07C902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JUDUL</a:t>
            </a:r>
          </a:p>
          <a:p>
            <a:r>
              <a:rPr lang="en-US" dirty="0"/>
              <a:t>ABSTRAK</a:t>
            </a:r>
          </a:p>
          <a:p>
            <a:r>
              <a:rPr lang="en-US" dirty="0"/>
              <a:t>PENDAHULUAN</a:t>
            </a:r>
          </a:p>
          <a:p>
            <a:r>
              <a:rPr lang="en-US" dirty="0"/>
              <a:t>ISI</a:t>
            </a:r>
          </a:p>
          <a:p>
            <a:r>
              <a:rPr lang="en-US" dirty="0"/>
              <a:t>PENUTUP</a:t>
            </a:r>
          </a:p>
          <a:p>
            <a:r>
              <a:rPr lang="en-US" dirty="0"/>
              <a:t>DAFTAR PUSTAKA</a:t>
            </a:r>
          </a:p>
        </p:txBody>
      </p:sp>
    </p:spTree>
    <p:extLst>
      <p:ext uri="{BB962C8B-B14F-4D97-AF65-F5344CB8AC3E}">
        <p14:creationId xmlns:p14="http://schemas.microsoft.com/office/powerpoint/2010/main" val="1792898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7D788-1669-95F6-3D7B-41CC71AA2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KELOMPOK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FB2534E-AB44-F074-699E-36634C0F9B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773840"/>
              </p:ext>
            </p:extLst>
          </p:nvPr>
        </p:nvGraphicFramePr>
        <p:xfrm>
          <a:off x="838200" y="1825624"/>
          <a:ext cx="2457893" cy="1603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7893">
                  <a:extLst>
                    <a:ext uri="{9D8B030D-6E8A-4147-A177-3AD203B41FA5}">
                      <a16:colId xmlns:a16="http://schemas.microsoft.com/office/drawing/2014/main" val="929315932"/>
                    </a:ext>
                  </a:extLst>
                </a:gridCol>
              </a:tblGrid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KELOMPOK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764395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SITI NUR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268674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PUTRI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421671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M. SULAIMAN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030486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0EBB0059-AFAB-49DE-8726-73A999E2C4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3369971"/>
              </p:ext>
            </p:extLst>
          </p:nvPr>
        </p:nvGraphicFramePr>
        <p:xfrm>
          <a:off x="3542414" y="1825624"/>
          <a:ext cx="2457893" cy="1603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7893">
                  <a:extLst>
                    <a:ext uri="{9D8B030D-6E8A-4147-A177-3AD203B41FA5}">
                      <a16:colId xmlns:a16="http://schemas.microsoft.com/office/drawing/2014/main" val="929315932"/>
                    </a:ext>
                  </a:extLst>
                </a:gridCol>
              </a:tblGrid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KELOMPOK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764395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ILHAM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268674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INDAH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421671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ADI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030486"/>
                  </a:ext>
                </a:extLst>
              </a:tr>
            </a:tbl>
          </a:graphicData>
        </a:graphic>
      </p:graphicFrame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FDC22A30-E7E5-053F-DB15-33E7DB7884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8867628"/>
              </p:ext>
            </p:extLst>
          </p:nvPr>
        </p:nvGraphicFramePr>
        <p:xfrm>
          <a:off x="6285613" y="4104536"/>
          <a:ext cx="2457893" cy="160337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57893">
                  <a:extLst>
                    <a:ext uri="{9D8B030D-6E8A-4147-A177-3AD203B41FA5}">
                      <a16:colId xmlns:a16="http://schemas.microsoft.com/office/drawing/2014/main" val="929315932"/>
                    </a:ext>
                  </a:extLst>
                </a:gridCol>
              </a:tblGrid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KELOMPOK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764395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AYU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268674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ANISA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421671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SENDI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030486"/>
                  </a:ext>
                </a:extLst>
              </a:tr>
            </a:tbl>
          </a:graphicData>
        </a:graphic>
      </p:graphicFrame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2A02FD94-02F5-378B-D951-125C4ED8D9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4406993"/>
              </p:ext>
            </p:extLst>
          </p:nvPr>
        </p:nvGraphicFramePr>
        <p:xfrm>
          <a:off x="3542414" y="4104536"/>
          <a:ext cx="2457893" cy="160337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57893">
                  <a:extLst>
                    <a:ext uri="{9D8B030D-6E8A-4147-A177-3AD203B41FA5}">
                      <a16:colId xmlns:a16="http://schemas.microsoft.com/office/drawing/2014/main" val="929315932"/>
                    </a:ext>
                  </a:extLst>
                </a:gridCol>
              </a:tblGrid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KELOMPOK 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764395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AMANDA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268674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ANDINI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421671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ALDI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030486"/>
                  </a:ext>
                </a:extLst>
              </a:tr>
            </a:tbl>
          </a:graphicData>
        </a:graphic>
      </p:graphicFrame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id="{BA4069FE-F17E-29DA-F016-B2127E74EC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5977150"/>
              </p:ext>
            </p:extLst>
          </p:nvPr>
        </p:nvGraphicFramePr>
        <p:xfrm>
          <a:off x="852377" y="4104536"/>
          <a:ext cx="2457893" cy="2004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7893">
                  <a:extLst>
                    <a:ext uri="{9D8B030D-6E8A-4147-A177-3AD203B41FA5}">
                      <a16:colId xmlns:a16="http://schemas.microsoft.com/office/drawing/2014/main" val="929315932"/>
                    </a:ext>
                  </a:extLst>
                </a:gridCol>
              </a:tblGrid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KELOMPOK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764395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SITI DYANDRA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268674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ANINDIA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421671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AFRIZAL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030486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REZA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092563"/>
                  </a:ext>
                </a:extLst>
              </a:tr>
            </a:tbl>
          </a:graphicData>
        </a:graphic>
      </p:graphicFrame>
      <p:graphicFrame>
        <p:nvGraphicFramePr>
          <p:cNvPr id="10" name="Content Placeholder 3">
            <a:extLst>
              <a:ext uri="{FF2B5EF4-FFF2-40B4-BE49-F238E27FC236}">
                <a16:creationId xmlns:a16="http://schemas.microsoft.com/office/drawing/2014/main" id="{5D07D3A2-4A59-6584-24D6-E53924CC4E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7289189"/>
              </p:ext>
            </p:extLst>
          </p:nvPr>
        </p:nvGraphicFramePr>
        <p:xfrm>
          <a:off x="6285613" y="1815360"/>
          <a:ext cx="2457893" cy="1603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7893">
                  <a:extLst>
                    <a:ext uri="{9D8B030D-6E8A-4147-A177-3AD203B41FA5}">
                      <a16:colId xmlns:a16="http://schemas.microsoft.com/office/drawing/2014/main" val="929315932"/>
                    </a:ext>
                  </a:extLst>
                </a:gridCol>
              </a:tblGrid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KELOMPOK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764395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SYAFA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268674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AHMAD VAIZIN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421671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MARLIAN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030486"/>
                  </a:ext>
                </a:extLst>
              </a:tr>
            </a:tbl>
          </a:graphicData>
        </a:graphic>
      </p:graphicFrame>
      <p:graphicFrame>
        <p:nvGraphicFramePr>
          <p:cNvPr id="11" name="Content Placeholder 3">
            <a:extLst>
              <a:ext uri="{FF2B5EF4-FFF2-40B4-BE49-F238E27FC236}">
                <a16:creationId xmlns:a16="http://schemas.microsoft.com/office/drawing/2014/main" id="{8F70513D-AF55-17AF-0D69-8B2316D25C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0667872"/>
              </p:ext>
            </p:extLst>
          </p:nvPr>
        </p:nvGraphicFramePr>
        <p:xfrm>
          <a:off x="9028814" y="1825624"/>
          <a:ext cx="2457893" cy="1603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7893">
                  <a:extLst>
                    <a:ext uri="{9D8B030D-6E8A-4147-A177-3AD203B41FA5}">
                      <a16:colId xmlns:a16="http://schemas.microsoft.com/office/drawing/2014/main" val="929315932"/>
                    </a:ext>
                  </a:extLst>
                </a:gridCol>
              </a:tblGrid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KELOMPOK 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764395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AUGUSTA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268674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DIEN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421671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RAMADHAN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030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9763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7D788-1669-95F6-3D7B-41CC71AA2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KELOMPOK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FB2534E-AB44-F074-699E-36634C0F9B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8425350"/>
              </p:ext>
            </p:extLst>
          </p:nvPr>
        </p:nvGraphicFramePr>
        <p:xfrm>
          <a:off x="838200" y="1825624"/>
          <a:ext cx="2457893" cy="160337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57893">
                  <a:extLst>
                    <a:ext uri="{9D8B030D-6E8A-4147-A177-3AD203B41FA5}">
                      <a16:colId xmlns:a16="http://schemas.microsoft.com/office/drawing/2014/main" val="929315932"/>
                    </a:ext>
                  </a:extLst>
                </a:gridCol>
              </a:tblGrid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KELOMPOK 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764395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DIANDRA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268674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ROFI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421671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M. SAHRUL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030486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0EBB0059-AFAB-49DE-8726-73A999E2C4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8240322"/>
              </p:ext>
            </p:extLst>
          </p:nvPr>
        </p:nvGraphicFramePr>
        <p:xfrm>
          <a:off x="3542414" y="1825624"/>
          <a:ext cx="2457893" cy="160337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57893">
                  <a:extLst>
                    <a:ext uri="{9D8B030D-6E8A-4147-A177-3AD203B41FA5}">
                      <a16:colId xmlns:a16="http://schemas.microsoft.com/office/drawing/2014/main" val="929315932"/>
                    </a:ext>
                  </a:extLst>
                </a:gridCol>
              </a:tblGrid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KELOMPOK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764395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OKTA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268674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NABILA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421671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RIZKI MAULANA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030486"/>
                  </a:ext>
                </a:extLst>
              </a:tr>
            </a:tbl>
          </a:graphicData>
        </a:graphic>
      </p:graphicFrame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2A02FD94-02F5-378B-D951-125C4ED8D9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6218998"/>
              </p:ext>
            </p:extLst>
          </p:nvPr>
        </p:nvGraphicFramePr>
        <p:xfrm>
          <a:off x="6303335" y="4095213"/>
          <a:ext cx="2457893" cy="1842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7893">
                  <a:extLst>
                    <a:ext uri="{9D8B030D-6E8A-4147-A177-3AD203B41FA5}">
                      <a16:colId xmlns:a16="http://schemas.microsoft.com/office/drawing/2014/main" val="929315932"/>
                    </a:ext>
                  </a:extLst>
                </a:gridCol>
              </a:tblGrid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KELOMPOK MBKM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764395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268674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421671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030486"/>
                  </a:ext>
                </a:extLst>
              </a:tr>
            </a:tbl>
          </a:graphicData>
        </a:graphic>
      </p:graphicFrame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C65438D6-5C80-E076-B480-AFA86DBDF0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4200792"/>
              </p:ext>
            </p:extLst>
          </p:nvPr>
        </p:nvGraphicFramePr>
        <p:xfrm>
          <a:off x="3577856" y="4104536"/>
          <a:ext cx="2457893" cy="20042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57893">
                  <a:extLst>
                    <a:ext uri="{9D8B030D-6E8A-4147-A177-3AD203B41FA5}">
                      <a16:colId xmlns:a16="http://schemas.microsoft.com/office/drawing/2014/main" val="929315932"/>
                    </a:ext>
                  </a:extLst>
                </a:gridCol>
              </a:tblGrid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KELOMPOK 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764395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DESTIANA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268674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NIKE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421671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AJIS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030486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WAHYU 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9893758"/>
                  </a:ext>
                </a:extLst>
              </a:tr>
            </a:tbl>
          </a:graphicData>
        </a:graphic>
      </p:graphicFrame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id="{BA4069FE-F17E-29DA-F016-B2127E74EC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4484836"/>
              </p:ext>
            </p:extLst>
          </p:nvPr>
        </p:nvGraphicFramePr>
        <p:xfrm>
          <a:off x="852377" y="4104536"/>
          <a:ext cx="2457893" cy="20042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57893">
                  <a:extLst>
                    <a:ext uri="{9D8B030D-6E8A-4147-A177-3AD203B41FA5}">
                      <a16:colId xmlns:a16="http://schemas.microsoft.com/office/drawing/2014/main" val="929315932"/>
                    </a:ext>
                  </a:extLst>
                </a:gridCol>
              </a:tblGrid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KELOMPOK 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764395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ARISKA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268674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ANINDYA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421671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ANGELA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030486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DZAKY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771225"/>
                  </a:ext>
                </a:extLst>
              </a:tr>
            </a:tbl>
          </a:graphicData>
        </a:graphic>
      </p:graphicFrame>
      <p:graphicFrame>
        <p:nvGraphicFramePr>
          <p:cNvPr id="10" name="Content Placeholder 3">
            <a:extLst>
              <a:ext uri="{FF2B5EF4-FFF2-40B4-BE49-F238E27FC236}">
                <a16:creationId xmlns:a16="http://schemas.microsoft.com/office/drawing/2014/main" id="{5D07D3A2-4A59-6584-24D6-E53924CC4E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3039673"/>
              </p:ext>
            </p:extLst>
          </p:nvPr>
        </p:nvGraphicFramePr>
        <p:xfrm>
          <a:off x="6285613" y="1815360"/>
          <a:ext cx="2457893" cy="20042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57893">
                  <a:extLst>
                    <a:ext uri="{9D8B030D-6E8A-4147-A177-3AD203B41FA5}">
                      <a16:colId xmlns:a16="http://schemas.microsoft.com/office/drawing/2014/main" val="929315932"/>
                    </a:ext>
                  </a:extLst>
                </a:gridCol>
              </a:tblGrid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KELOMPOK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764395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ULFA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268674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INDAH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421671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SINWANI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030486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M. HATTA 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253138"/>
                  </a:ext>
                </a:extLst>
              </a:tr>
            </a:tbl>
          </a:graphicData>
        </a:graphic>
      </p:graphicFrame>
      <p:graphicFrame>
        <p:nvGraphicFramePr>
          <p:cNvPr id="11" name="Content Placeholder 3">
            <a:extLst>
              <a:ext uri="{FF2B5EF4-FFF2-40B4-BE49-F238E27FC236}">
                <a16:creationId xmlns:a16="http://schemas.microsoft.com/office/drawing/2014/main" id="{8F70513D-AF55-17AF-0D69-8B2316D25C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8206747"/>
              </p:ext>
            </p:extLst>
          </p:nvPr>
        </p:nvGraphicFramePr>
        <p:xfrm>
          <a:off x="9028814" y="1825624"/>
          <a:ext cx="2457893" cy="20042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57893">
                  <a:extLst>
                    <a:ext uri="{9D8B030D-6E8A-4147-A177-3AD203B41FA5}">
                      <a16:colId xmlns:a16="http://schemas.microsoft.com/office/drawing/2014/main" val="929315932"/>
                    </a:ext>
                  </a:extLst>
                </a:gridCol>
              </a:tblGrid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KELOMPOK  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764395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SABRINA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268674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RINA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421671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MARATUN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030486"/>
                  </a:ext>
                </a:extLst>
              </a:tr>
              <a:tr h="400844">
                <a:tc>
                  <a:txBody>
                    <a:bodyPr/>
                    <a:lstStyle/>
                    <a:p>
                      <a:r>
                        <a:rPr lang="en-US" dirty="0"/>
                        <a:t>CRISTO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140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8439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5EA35-EE4B-C131-7810-993CE36C8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F3A3A-B5AB-FB9D-2D75-575E78B8C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BOOK CHAPTER SEBAGAI PENGGANTI UTS-UAS</a:t>
            </a:r>
          </a:p>
        </p:txBody>
      </p:sp>
    </p:spTree>
    <p:extLst>
      <p:ext uri="{BB962C8B-B14F-4D97-AF65-F5344CB8AC3E}">
        <p14:creationId xmlns:p14="http://schemas.microsoft.com/office/powerpoint/2010/main" val="11175099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123</TotalTime>
  <Words>149</Words>
  <Application>Microsoft Macintosh PowerPoint</Application>
  <PresentationFormat>Widescreen</PresentationFormat>
  <Paragraphs>77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Rockwell</vt:lpstr>
      <vt:lpstr>Rockwell Condensed</vt:lpstr>
      <vt:lpstr>Rockwell Extra Bold</vt:lpstr>
      <vt:lpstr>Wingdings</vt:lpstr>
      <vt:lpstr>Wood Type</vt:lpstr>
      <vt:lpstr>TEAM BASED PROJECT</vt:lpstr>
      <vt:lpstr>BOOK CHAPTER SEJARAH AMERIKA (UTARA-SELATAN)</vt:lpstr>
      <vt:lpstr>SISTEMATIKA</vt:lpstr>
      <vt:lpstr>KELOMPOK</vt:lpstr>
      <vt:lpstr>KELOMPOK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BASED PROJECT</dc:title>
  <dc:creator>Rinaldo</dc:creator>
  <cp:lastModifiedBy>Rinaldo</cp:lastModifiedBy>
  <cp:revision>3</cp:revision>
  <dcterms:created xsi:type="dcterms:W3CDTF">2024-03-14T02:23:34Z</dcterms:created>
  <dcterms:modified xsi:type="dcterms:W3CDTF">2024-03-20T16:23:04Z</dcterms:modified>
</cp:coreProperties>
</file>