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8" r:id="rId3"/>
    <p:sldId id="257" r:id="rId4"/>
    <p:sldId id="260" r:id="rId5"/>
    <p:sldId id="280" r:id="rId6"/>
    <p:sldId id="277" r:id="rId7"/>
    <p:sldId id="261" r:id="rId8"/>
    <p:sldId id="262" r:id="rId9"/>
    <p:sldId id="264" r:id="rId10"/>
    <p:sldId id="273" r:id="rId11"/>
    <p:sldId id="265" r:id="rId12"/>
    <p:sldId id="267" r:id="rId13"/>
    <p:sldId id="269" r:id="rId14"/>
    <p:sldId id="268" r:id="rId15"/>
    <p:sldId id="275" r:id="rId16"/>
    <p:sldId id="270" r:id="rId17"/>
    <p:sldId id="271" r:id="rId18"/>
    <p:sldId id="272" r:id="rId19"/>
    <p:sldId id="276" r:id="rId20"/>
    <p:sldId id="278" r:id="rId21"/>
    <p:sldId id="279" r:id="rId22"/>
    <p:sldId id="284" r:id="rId23"/>
    <p:sldId id="285" r:id="rId24"/>
    <p:sldId id="281" r:id="rId25"/>
    <p:sldId id="283" r:id="rId26"/>
    <p:sldId id="282" r:id="rId27"/>
    <p:sldId id="286" r:id="rId28"/>
    <p:sldId id="288" r:id="rId29"/>
    <p:sldId id="289" r:id="rId30"/>
    <p:sldId id="291" r:id="rId31"/>
    <p:sldId id="290" r:id="rId32"/>
    <p:sldId id="287" r:id="rId33"/>
    <p:sldId id="292" r:id="rId34"/>
    <p:sldId id="293" r:id="rId35"/>
    <p:sldId id="294" r:id="rId36"/>
    <p:sldId id="295" r:id="rId37"/>
    <p:sldId id="297" r:id="rId38"/>
    <p:sldId id="296" r:id="rId3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484BB-420F-4E48-B082-66BEA0C3CB26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CFBD1-AA25-47A9-8CFA-75707C1249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975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8498B-F64A-418F-B88F-CA828844FA6C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48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35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127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26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399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757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65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49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18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42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88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962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A5AD-E308-48F4-926C-9F84833C1C44}" type="datetimeFigureOut">
              <a:rPr lang="id-ID" smtClean="0"/>
              <a:t>16/11/2020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B5C8-31D0-475B-8407-A449EA686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70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PENGENALAN TEKNOLOGI</a:t>
            </a:r>
            <a:br>
              <a:rPr lang="id-ID" dirty="0" smtClean="0"/>
            </a:br>
            <a:r>
              <a:rPr lang="id-ID" dirty="0" smtClean="0"/>
              <a:t>HASIL TERNAK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Dr. Ir. Riyanti, M.P.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533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4729"/>
          </a:xfrm>
        </p:spPr>
        <p:txBody>
          <a:bodyPr>
            <a:normAutofit fontScale="90000"/>
          </a:bodyPr>
          <a:lstStyle/>
          <a:p>
            <a:endParaRPr lang="id-ID"/>
          </a:p>
        </p:txBody>
      </p:sp>
      <p:pic>
        <p:nvPicPr>
          <p:cNvPr id="4098" name="Picture 2" descr="SuperIndoSupermarket sur Twitter : &quot;Siapa di sini yang sudah bikin plan  menu tahun baru? Aneka daging pasti ada ya di meja jamuan. Nah, kalau mau  dapat daging yang terjangkau dan berkualitas, g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1236372"/>
            <a:ext cx="9182637" cy="49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3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/>
              <a:t>meatandeducation.com 2011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847850" y="69215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Futura Bk" pitchFamily="34" charset="0"/>
              </a:rPr>
              <a:t>Meat today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847851" y="1341439"/>
            <a:ext cx="4392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Futura Bk" pitchFamily="34" charset="0"/>
              </a:rPr>
              <a:t> </a:t>
            </a:r>
            <a:r>
              <a:rPr lang="en-GB" sz="2000" b="1">
                <a:latin typeface="Futura Bk" pitchFamily="34" charset="0"/>
              </a:rPr>
              <a:t>Cubes of meat</a:t>
            </a:r>
            <a:r>
              <a:rPr lang="en-GB" sz="2000">
                <a:latin typeface="Futura Bk" pitchFamily="34" charset="0"/>
              </a:rPr>
              <a:t> – sold cut into cubes, ready for making stews, kebabs and casseroles.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>
              <a:latin typeface="Futura Bk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Futura Bk" pitchFamily="34" charset="0"/>
              </a:rPr>
              <a:t> </a:t>
            </a:r>
            <a:r>
              <a:rPr lang="en-GB" sz="2000" b="1">
                <a:latin typeface="Futura Bk" pitchFamily="34" charset="0"/>
              </a:rPr>
              <a:t>Lean minced meat</a:t>
            </a:r>
            <a:r>
              <a:rPr lang="en-GB" sz="2000">
                <a:latin typeface="Futura Bk" pitchFamily="34" charset="0"/>
              </a:rPr>
              <a:t> – meat is trimmed of fat and minced.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>
              <a:latin typeface="Futura Bk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Futura Bk" pitchFamily="34" charset="0"/>
              </a:rPr>
              <a:t> </a:t>
            </a:r>
            <a:r>
              <a:rPr lang="en-GB" sz="2000" b="1">
                <a:latin typeface="Futura Bk" pitchFamily="34" charset="0"/>
              </a:rPr>
              <a:t>Thin strips</a:t>
            </a:r>
            <a:r>
              <a:rPr lang="en-GB" sz="2000">
                <a:latin typeface="Futura Bk" pitchFamily="34" charset="0"/>
              </a:rPr>
              <a:t> – meat is pre-cut into strips, suitable for quick cooking methods, e.g. stir-frying.</a:t>
            </a:r>
          </a:p>
        </p:txBody>
      </p:sp>
      <p:pic>
        <p:nvPicPr>
          <p:cNvPr id="8197" name="Picture 7" descr="diced por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3" y="549276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4" y="3357564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beef minc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0363">
            <a:off x="7896226" y="2060576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3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07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8" y="692151"/>
            <a:ext cx="4165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proces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089" y="3716338"/>
            <a:ext cx="36718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fea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741363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chicken p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64" y="3789364"/>
            <a:ext cx="38877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7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Bagian-bagian karkas unggas</a:t>
            </a:r>
            <a:endParaRPr lang="id-ID" dirty="0"/>
          </a:p>
        </p:txBody>
      </p:sp>
      <p:pic>
        <p:nvPicPr>
          <p:cNvPr id="4" name="irc_mi" descr="http://g-ecx.images-amazon.com/images/G/01/askville/3801502_8786089_mywrite/untitle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77403"/>
            <a:ext cx="6349285" cy="40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4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81001"/>
            <a:ext cx="7079172" cy="5990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6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Wah, Wajib Label Halal di Aturan Daging Impor Sempat 'Hilang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1184856"/>
            <a:ext cx="8899301" cy="45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 txBox="1">
            <a:spLocks noGrp="1"/>
          </p:cNvSpPr>
          <p:nvPr/>
        </p:nvSpPr>
        <p:spPr bwMode="auto">
          <a:xfrm>
            <a:off x="1524001" y="6524625"/>
            <a:ext cx="21701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Futura Bk" pitchFamily="34" charset="0"/>
              </a:rPr>
              <a:t>meatandeducation.com 2011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847850" y="555625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latin typeface="Futura Bk" pitchFamily="34" charset="0"/>
              </a:rPr>
              <a:t>The shelf life of </a:t>
            </a:r>
            <a:r>
              <a:rPr lang="id-ID" sz="3200" b="1" dirty="0">
                <a:latin typeface="Futura Bk" pitchFamily="34" charset="0"/>
              </a:rPr>
              <a:t>meat</a:t>
            </a:r>
            <a:endParaRPr lang="en-GB" sz="3200" b="1" dirty="0">
              <a:latin typeface="Futura Bk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847851" y="1341439"/>
            <a:ext cx="85693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The length of time that a </a:t>
            </a:r>
            <a:r>
              <a:rPr lang="id-ID" sz="2000" dirty="0">
                <a:latin typeface="Futura Bk" pitchFamily="34" charset="0"/>
              </a:rPr>
              <a:t>meat</a:t>
            </a:r>
            <a:r>
              <a:rPr lang="en-GB" sz="2000" dirty="0">
                <a:latin typeface="Futura Bk" pitchFamily="34" charset="0"/>
              </a:rPr>
              <a:t> will maintain its quality and be safe to eat is called its ‘shelf life’.</a:t>
            </a:r>
          </a:p>
          <a:p>
            <a:pPr>
              <a:spcBef>
                <a:spcPct val="50000"/>
              </a:spcBef>
            </a:pPr>
            <a:endParaRPr lang="en-GB" sz="2000" dirty="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The shelf life of </a:t>
            </a:r>
            <a:r>
              <a:rPr lang="id-ID" sz="2000" dirty="0">
                <a:latin typeface="Futura Bk" pitchFamily="34" charset="0"/>
              </a:rPr>
              <a:t>meat</a:t>
            </a:r>
            <a:r>
              <a:rPr lang="en-GB" sz="2000" dirty="0">
                <a:latin typeface="Futura Bk" pitchFamily="34" charset="0"/>
              </a:rPr>
              <a:t> depends on: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	● water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	</a:t>
            </a:r>
            <a:r>
              <a:rPr lang="en-GB" dirty="0"/>
              <a:t>● </a:t>
            </a:r>
            <a:r>
              <a:rPr lang="en-GB" sz="2000" dirty="0">
                <a:latin typeface="Futura Bk" pitchFamily="34" charset="0"/>
              </a:rPr>
              <a:t>acidity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	</a:t>
            </a:r>
            <a:r>
              <a:rPr lang="en-GB" dirty="0"/>
              <a:t>● </a:t>
            </a:r>
            <a:r>
              <a:rPr lang="en-GB" sz="2000" dirty="0">
                <a:latin typeface="Futura Bk" pitchFamily="34" charset="0"/>
              </a:rPr>
              <a:t>hygienic handling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	</a:t>
            </a:r>
            <a:r>
              <a:rPr lang="en-GB" dirty="0"/>
              <a:t>● </a:t>
            </a:r>
            <a:r>
              <a:rPr lang="en-GB" sz="2000" dirty="0">
                <a:latin typeface="Futura Bk" pitchFamily="34" charset="0"/>
              </a:rPr>
              <a:t>methods of preservation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 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287713" y="2133601"/>
            <a:ext cx="669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287713" y="3141663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75" name="Picture 10" descr="C:\Users\Uptal\Desktop\Hot pot haven\LOW RES\HOT &amp; SOUR STIR F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2276475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3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meatandeducation.com 2011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847850" y="69215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Futura Bk" pitchFamily="34" charset="0"/>
              </a:rPr>
              <a:t>Methods of preservation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847851" y="1916114"/>
            <a:ext cx="85693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 dirty="0">
                <a:latin typeface="Futura Bk" pitchFamily="34" charset="0"/>
              </a:rPr>
              <a:t>Meats</a:t>
            </a:r>
            <a:r>
              <a:rPr lang="en-GB" sz="2000" dirty="0">
                <a:latin typeface="Futura Bk" pitchFamily="34" charset="0"/>
              </a:rPr>
              <a:t> can be preserved in several ways: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a) the removal of oxygen or water;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b) cooking to high temperatures;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c) airtight sealing and freezing at low temperatures.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Futura Bk" pitchFamily="34" charset="0"/>
              </a:rPr>
              <a:t>Foods which have been preserved have a longer or extended shelf-life. This includes canning, e.g. meat pies and hot dogs and salting or curing, e.g. bacon and ham.</a:t>
            </a: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49275"/>
            <a:ext cx="27686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6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47850" y="692150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Futura Bk" pitchFamily="34" charset="0"/>
              </a:rPr>
              <a:t>Cooking meat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847851" y="1341439"/>
            <a:ext cx="85693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Futura Bk" pitchFamily="34" charset="0"/>
              </a:rPr>
              <a:t>There are three main methods of heat transfer normally used for cooking meat . These are: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Futura Bk" pitchFamily="34" charset="0"/>
              </a:rPr>
              <a:t> convection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Futura Bk" pitchFamily="34" charset="0"/>
              </a:rPr>
              <a:t> conduction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Futura Bk" pitchFamily="34" charset="0"/>
              </a:rPr>
              <a:t> radiation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GB" sz="200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endParaRPr lang="en-GB" sz="200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endParaRPr lang="en-GB" sz="2000">
              <a:latin typeface="Futura Bk" pitchFamily="34" charset="0"/>
            </a:endParaRPr>
          </a:p>
        </p:txBody>
      </p:sp>
      <p:pic>
        <p:nvPicPr>
          <p:cNvPr id="11268" name="Picture 4" descr="C:\Users\Uptal\Desktop\Meat and education images\Festive feast and curries\LOW RES JPEG\LAMB SPI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3644901"/>
            <a:ext cx="26527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Uptal\Desktop\Meat and education images\fun meals perfect for kids\LA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3571876"/>
            <a:ext cx="273685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75" y="3573463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5375275" y="2565401"/>
            <a:ext cx="51943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Futura Bk" pitchFamily="34" charset="0"/>
              </a:rPr>
              <a:t>Do you know which cooking method is used in the meals below?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GB" sz="200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endParaRPr lang="en-GB" sz="200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endParaRPr lang="en-GB" sz="2000">
              <a:latin typeface="Futura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telur</a:t>
            </a:r>
            <a:endParaRPr lang="id-ID" dirty="0"/>
          </a:p>
        </p:txBody>
      </p:sp>
      <p:pic>
        <p:nvPicPr>
          <p:cNvPr id="5" name="Content Placeholder 4" descr="Struktur Telu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0" y="1690689"/>
            <a:ext cx="6774287" cy="396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35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Pokok 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Produk Peternakan</a:t>
            </a:r>
          </a:p>
          <a:p>
            <a:r>
              <a:rPr lang="id-ID" dirty="0" smtClean="0"/>
              <a:t>Daging</a:t>
            </a:r>
          </a:p>
          <a:p>
            <a:r>
              <a:rPr lang="id-ID" dirty="0" smtClean="0"/>
              <a:t>Telur</a:t>
            </a:r>
          </a:p>
          <a:p>
            <a:r>
              <a:rPr lang="id-ID" dirty="0" smtClean="0"/>
              <a:t>Susu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319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0244" name="Picture 4" descr="Kandungan Gizi Telur Bebek | hidup seh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682580"/>
            <a:ext cx="9878095" cy="59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9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Indikator kualitas telur</a:t>
            </a:r>
            <a:endParaRPr lang="id-ID" dirty="0"/>
          </a:p>
        </p:txBody>
      </p:sp>
      <p:pic>
        <p:nvPicPr>
          <p:cNvPr id="2050" name="Picture 2" descr="7 Kiat Memilih Telur yang Segar dan Berkualitas Baik Saat Belanja Kebutuhan  Dap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39" y="1962944"/>
            <a:ext cx="4778061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ips Cara Memilih Telur yang Baik â Berbagi Informasi Mengenai Ilmu  Veterin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0" y="2935129"/>
            <a:ext cx="4798060" cy="3104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58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Telur omega</a:t>
            </a:r>
            <a:endParaRPr lang="id-ID" dirty="0"/>
          </a:p>
        </p:txBody>
      </p:sp>
      <p:pic>
        <p:nvPicPr>
          <p:cNvPr id="4" name="Content Placeholder 3" descr="Jual Telur Ayam Negeri Omega 3 KIP (isi 10) Harga Murah Gratis Ongkir |  Bramba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7132"/>
            <a:ext cx="7393050" cy="435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lur Prima Telur Ayam Rendah Kalori | Jakarta | HappyFres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44" y="998824"/>
            <a:ext cx="5731510" cy="5731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22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Telur herbal</a:t>
            </a:r>
            <a:endParaRPr lang="id-ID" dirty="0"/>
          </a:p>
        </p:txBody>
      </p:sp>
      <p:pic>
        <p:nvPicPr>
          <p:cNvPr id="4" name="Content Placeholder 3" descr="Jual Telur Herbal Terbaik: EggFit by Leinz - Kab. Bogor - Venomoun |  Tokoped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55" y="1690688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Jual Telur Herbal - Riko Juliyanto | Agromar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48" y="1690688"/>
            <a:ext cx="37126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54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Produk pengolahan telur</a:t>
            </a:r>
            <a:endParaRPr lang="id-ID" dirty="0"/>
          </a:p>
        </p:txBody>
      </p:sp>
      <p:pic>
        <p:nvPicPr>
          <p:cNvPr id="3074" name="Picture 2" descr="Pasar cerah, perusahaan di Banyuwangi ini produksi telur beku khusus roti  premium - kumparan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70" y="1972469"/>
            <a:ext cx="4211392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ava Egg Specialities, Produksi Telur Cair Pasteurisasi di Indonesia |  Basilich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6" y="1972468"/>
            <a:ext cx="3992451" cy="4057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44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Tepung telur</a:t>
            </a:r>
            <a:endParaRPr lang="id-ID" dirty="0"/>
          </a:p>
        </p:txBody>
      </p:sp>
      <p:pic>
        <p:nvPicPr>
          <p:cNvPr id="4" name="Content Placeholder 3" descr="Tepung Telur | Tepung Telu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7670"/>
            <a:ext cx="4572000" cy="312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3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Telur asin</a:t>
            </a:r>
            <a:endParaRPr lang="id-ID" dirty="0"/>
          </a:p>
        </p:txBody>
      </p:sp>
      <p:pic>
        <p:nvPicPr>
          <p:cNvPr id="4" name="Content Placeholder 3" descr="Peluang Bisnis Telur Asin dan Analisa Usahanya - PengusahaSukse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58169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2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susu</a:t>
            </a:r>
            <a:endParaRPr lang="id-ID" dirty="0"/>
          </a:p>
        </p:txBody>
      </p:sp>
      <p:pic>
        <p:nvPicPr>
          <p:cNvPr id="4" name="Content Placeholder 3" descr="ilmu sus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18" y="1557814"/>
            <a:ext cx="5795727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ak Cuma Bantu Orang Sakit, Ini 10 Manfaat Susu Beruang Lainny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9" y="1815921"/>
            <a:ext cx="4384523" cy="4093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04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SNI 01-3141-1998 TENTANG SUSU SEGAR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SUSU MURNI</a:t>
            </a:r>
          </a:p>
          <a:p>
            <a:pPr marL="0" indent="0">
              <a:buNone/>
            </a:pPr>
            <a:r>
              <a:rPr lang="id-ID" dirty="0"/>
              <a:t>Susu murni adalah cairan yang berasal dari ambing </a:t>
            </a:r>
            <a:r>
              <a:rPr lang="id-ID" dirty="0" smtClean="0"/>
              <a:t>sapi sehat </a:t>
            </a:r>
            <a:r>
              <a:rPr lang="id-ID" dirty="0"/>
              <a:t>dan bersih, yang diperoleh dengan cara </a:t>
            </a:r>
            <a:r>
              <a:rPr lang="id-ID" dirty="0" smtClean="0"/>
              <a:t>pemerahan yang </a:t>
            </a:r>
            <a:r>
              <a:rPr lang="id-ID" dirty="0"/>
              <a:t>benar, yang kandungan alaminya tidak dikurangi </a:t>
            </a:r>
            <a:r>
              <a:rPr lang="id-ID" dirty="0" smtClean="0"/>
              <a:t>atau </a:t>
            </a:r>
            <a:r>
              <a:rPr lang="es-ES" dirty="0" err="1" smtClean="0"/>
              <a:t>ditambah</a:t>
            </a:r>
            <a:r>
              <a:rPr lang="es-ES" dirty="0" smtClean="0"/>
              <a:t> </a:t>
            </a:r>
            <a:r>
              <a:rPr lang="es-ES" dirty="0" err="1"/>
              <a:t>sesuatu</a:t>
            </a:r>
            <a:r>
              <a:rPr lang="es-ES" dirty="0"/>
              <a:t> </a:t>
            </a:r>
            <a:r>
              <a:rPr lang="es-ES" dirty="0" err="1"/>
              <a:t>apapun</a:t>
            </a:r>
            <a:r>
              <a:rPr lang="es-ES" dirty="0"/>
              <a:t> dan </a:t>
            </a:r>
            <a:r>
              <a:rPr lang="es-ES" dirty="0" err="1" smtClean="0"/>
              <a:t>belum</a:t>
            </a:r>
            <a:r>
              <a:rPr lang="id-ID" dirty="0"/>
              <a:t> </a:t>
            </a:r>
            <a:r>
              <a:rPr lang="es-ES" dirty="0" err="1" smtClean="0"/>
              <a:t>mendapat</a:t>
            </a:r>
            <a:r>
              <a:rPr lang="es-ES" dirty="0" smtClean="0"/>
              <a:t> </a:t>
            </a:r>
            <a:r>
              <a:rPr lang="es-ES" dirty="0" err="1" smtClean="0"/>
              <a:t>perlakuan</a:t>
            </a:r>
            <a:r>
              <a:rPr lang="id-ID" dirty="0"/>
              <a:t> </a:t>
            </a:r>
            <a:r>
              <a:rPr lang="id-ID" dirty="0" smtClean="0"/>
              <a:t>apapun</a:t>
            </a:r>
            <a:r>
              <a:rPr lang="id-ID" dirty="0"/>
              <a:t>.</a:t>
            </a:r>
          </a:p>
          <a:p>
            <a:pPr marL="0" indent="0">
              <a:buNone/>
            </a:pPr>
            <a:endParaRPr lang="id-ID" b="1" dirty="0"/>
          </a:p>
          <a:p>
            <a:r>
              <a:rPr lang="id-ID" b="1" dirty="0"/>
              <a:t>SUSU SEGAR</a:t>
            </a:r>
          </a:p>
          <a:p>
            <a:pPr marL="0" indent="0">
              <a:buNone/>
            </a:pPr>
            <a:r>
              <a:rPr lang="id-ID" dirty="0"/>
              <a:t>adalah susu murni tidak mendapat perlakuan </a:t>
            </a:r>
            <a:r>
              <a:rPr lang="id-ID" dirty="0" smtClean="0"/>
              <a:t>apapun kecuali </a:t>
            </a:r>
            <a:r>
              <a:rPr lang="id-ID" dirty="0"/>
              <a:t>proses pendinginan tanpa </a:t>
            </a:r>
            <a:r>
              <a:rPr lang="id-ID" dirty="0" smtClean="0"/>
              <a:t>mempengaruhi kemurniannya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552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Sifat Fisik Susu</a:t>
            </a:r>
            <a:endParaRPr lang="id-ID" dirty="0"/>
          </a:p>
        </p:txBody>
      </p:sp>
      <p:pic>
        <p:nvPicPr>
          <p:cNvPr id="5" name="Content Placeholder 4" descr="ILMU DAN TEKNOLOGI PENGOLAHAN SUSU - ppt downloa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3" y="1352282"/>
            <a:ext cx="7701566" cy="482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68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Produk Peternakan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Pangan						Non pangan</a:t>
            </a:r>
            <a:endParaRPr lang="id-ID" dirty="0"/>
          </a:p>
          <a:p>
            <a:endParaRPr lang="id-ID" dirty="0"/>
          </a:p>
        </p:txBody>
      </p:sp>
      <p:pic>
        <p:nvPicPr>
          <p:cNvPr id="6" name="Picture 5" descr="Ditjen PKH - Kementerian Pertanian - Kementan Jamin Stok Daging dan Telur  Aman di Pasar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" y="2462417"/>
            <a:ext cx="2873142" cy="288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Susu Pasteurisasi vs Susu Segar, Ini Faktanya! - Alodok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23" y="3600532"/>
            <a:ext cx="2820876" cy="18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ulit Sapi Lembaran Pull UP Chrome 12 sq feet | Shopee Indone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76" y="22412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roses Pengolahan Serat Wool, Pemanfaatan Kain Wool dan Cara Perawatannya  Yang Penting Anda Ketahu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17" y="2954693"/>
            <a:ext cx="2467427" cy="253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690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Pengawetan susu : Unit pasteurisasi </a:t>
            </a:r>
            <a:endParaRPr lang="id-ID" dirty="0"/>
          </a:p>
        </p:txBody>
      </p:sp>
      <p:pic>
        <p:nvPicPr>
          <p:cNvPr id="4" name="Content Placeholder 3" descr="Hari Susu Sedunia 2020, Apa Bedanya Susu UHT dengan Susu Pasteurisasi?  Halaman all - Kompa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825625"/>
            <a:ext cx="804929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779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Pengawetan Susu</a:t>
            </a:r>
            <a:endParaRPr lang="id-ID" dirty="0"/>
          </a:p>
        </p:txBody>
      </p:sp>
      <p:pic>
        <p:nvPicPr>
          <p:cNvPr id="4" name="Content Placeholder 3" descr="Susu pasteurisasi, UHT dan formula, apa perbedaannya? | Harmoni Med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1262130"/>
            <a:ext cx="8474299" cy="5331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20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Komposisi nutrisi pada susu segar, susu bubuk, dan susu kental man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2" y="365125"/>
            <a:ext cx="9465972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867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Pengolahan Susu</a:t>
            </a:r>
            <a:endParaRPr lang="id-ID" dirty="0"/>
          </a:p>
        </p:txBody>
      </p:sp>
      <p:pic>
        <p:nvPicPr>
          <p:cNvPr id="4098" name="Picture 2" descr="Warga Mengaku Kena 'Tipu-tipu' ala Susu Kental Man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17" y="1690688"/>
            <a:ext cx="3320200" cy="33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lhamdulillah, Produk Susu Cimory Sudah Bersertifikat Halal | Republika  On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97" y="2192423"/>
            <a:ext cx="4724605" cy="383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mory Yogurt 70ml Botol Kecil | Shopee Indones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86" y="1871412"/>
            <a:ext cx="2948474" cy="3125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82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Produk susu: keju</a:t>
            </a:r>
            <a:endParaRPr lang="id-ID" dirty="0"/>
          </a:p>
        </p:txBody>
      </p:sp>
      <p:pic>
        <p:nvPicPr>
          <p:cNvPr id="4" name="Content Placeholder 3" descr="Kesalahan yang Sering Dilakukan Saat Menyimpan Keju - kumparan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09" y="1974024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918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10 Perbedaan Mentega dan Margarin. Udah Jadi Kebiasaan Asal Sebut, Padahal  Beda Bang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643944"/>
            <a:ext cx="8770513" cy="53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78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Dadih: Yoghurt tradisional Minang</a:t>
            </a:r>
            <a:endParaRPr lang="id-ID" dirty="0"/>
          </a:p>
        </p:txBody>
      </p:sp>
      <p:pic>
        <p:nvPicPr>
          <p:cNvPr id="4" name="Content Placeholder 3" descr="Dadih, Yoghurt Tradisional dari Minangkaba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11" y="1825625"/>
            <a:ext cx="757557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119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Enjoy with your life...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7293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pic>
        <p:nvPicPr>
          <p:cNvPr id="6146" name="Picture 2" descr="Teleflora's Be Happy Bouquet With Roses in Amityville, NY | Southside  Flor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6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Sifat produk ternak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Mudah rusak</a:t>
            </a:r>
          </a:p>
          <a:p>
            <a:r>
              <a:rPr lang="id-ID" dirty="0" smtClean="0"/>
              <a:t>Amba</a:t>
            </a:r>
          </a:p>
          <a:p>
            <a:r>
              <a:rPr lang="id-ID" dirty="0" smtClean="0"/>
              <a:t>Spesifik</a:t>
            </a:r>
          </a:p>
          <a:p>
            <a:r>
              <a:rPr lang="id-ID" dirty="0" smtClean="0"/>
              <a:t>Sumber protein dan lemak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984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daging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DAGING: JARINGAN OTOT DARI HEWAN YANG TELAH DISEMBELIH DAN TELAH MENGALAMI PERUBAHAN POST MORTEM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 descr="5 Cara Menyimpan Daging Sapi di Kulkas, Tanpa Hilangkan Nutrisinya - Hot  Liputan6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68" y="2951163"/>
            <a:ext cx="4381169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ips Memilih dan Menyimpan Daging Ayam yang Benar | Buka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05" y="2951163"/>
            <a:ext cx="4238632" cy="329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79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3 Produk Peternakan Indonesia â Sobat Mate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914400"/>
            <a:ext cx="9144000" cy="50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6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2" name="Picture 4" descr="Distributor Daging Sapi, Distributor Daging Sapi Bandung, Distributor  Daging Sapi Impor, Distributor Daging Sapi Segar, Distributor Daging Sapi  Impor di Bandung - Distributor Daging Sapi Bandung - Supplier Daging Sapi  Bandung â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4" y="515154"/>
            <a:ext cx="7701566" cy="57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Veal vs Beef - Health impact and Nutrition Compari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8" y="365125"/>
            <a:ext cx="6619741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6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/>
              <a:t>meatandeducation.com 2011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847850" y="69215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Futura Bk" pitchFamily="34" charset="0"/>
              </a:rPr>
              <a:t>Where we buy meat</a:t>
            </a:r>
          </a:p>
        </p:txBody>
      </p:sp>
      <p:pic>
        <p:nvPicPr>
          <p:cNvPr id="6148" name="Picture 11" descr="SHOPPERS BEEF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68414"/>
            <a:ext cx="285273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Counter T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24209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butcher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6726" y="549275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625" y="4076700"/>
            <a:ext cx="33480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0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364</Words>
  <Application>Microsoft Office PowerPoint</Application>
  <PresentationFormat>Widescreen</PresentationFormat>
  <Paragraphs>74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Futura Bk</vt:lpstr>
      <vt:lpstr>Office Theme</vt:lpstr>
      <vt:lpstr>PENGENALAN TEKNOLOGI HASIL TERNAK</vt:lpstr>
      <vt:lpstr>Pokok Bahasan</vt:lpstr>
      <vt:lpstr>Produk Peternakan</vt:lpstr>
      <vt:lpstr>Sifat produk ternak</vt:lpstr>
      <vt:lpstr>daging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Bagian-bagian karkas unggas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telur</vt:lpstr>
      <vt:lpstr>PowerPoint Presentation</vt:lpstr>
      <vt:lpstr>Indikator kualitas telur</vt:lpstr>
      <vt:lpstr>Telur omega</vt:lpstr>
      <vt:lpstr>Telur herbal</vt:lpstr>
      <vt:lpstr>Produk pengolahan telur</vt:lpstr>
      <vt:lpstr>Tepung telur</vt:lpstr>
      <vt:lpstr>Telur asin</vt:lpstr>
      <vt:lpstr>susu</vt:lpstr>
      <vt:lpstr>SNI 01-3141-1998 TENTANG SUSU SEGAR</vt:lpstr>
      <vt:lpstr>Sifat Fisik Susu</vt:lpstr>
      <vt:lpstr>Pengawetan susu : Unit pasteurisasi </vt:lpstr>
      <vt:lpstr>Pengawetan Susu</vt:lpstr>
      <vt:lpstr>PowerPoint Presentation</vt:lpstr>
      <vt:lpstr>Pengolahan Susu</vt:lpstr>
      <vt:lpstr>Produk susu: keju</vt:lpstr>
      <vt:lpstr>PowerPoint Presentation</vt:lpstr>
      <vt:lpstr>Dadih: Yoghurt tradisional Minang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2020-10-15T11:39:24Z</dcterms:created>
  <dcterms:modified xsi:type="dcterms:W3CDTF">2020-11-16T10:42:11Z</dcterms:modified>
</cp:coreProperties>
</file>