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06" r:id="rId2"/>
    <p:sldId id="304" r:id="rId3"/>
    <p:sldId id="325" r:id="rId4"/>
    <p:sldId id="326" r:id="rId5"/>
    <p:sldId id="32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300B7-2AC7-492F-96D9-F455D5706911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FC8C4-C0D4-45EF-8B07-0305D85149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7AE2-1707-483F-92A0-F835141752A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20359-C88E-4847-A9D9-9B31A23F2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7AE2-1707-483F-92A0-F835141752A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20359-C88E-4847-A9D9-9B31A23F2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7AE2-1707-483F-92A0-F835141752A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20359-C88E-4847-A9D9-9B31A23F2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7AE2-1707-483F-92A0-F835141752A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20359-C88E-4847-A9D9-9B31A23F2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7AE2-1707-483F-92A0-F835141752A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20359-C88E-4847-A9D9-9B31A23F2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7AE2-1707-483F-92A0-F835141752A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20359-C88E-4847-A9D9-9B31A23F2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7AE2-1707-483F-92A0-F835141752A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20359-C88E-4847-A9D9-9B31A23F2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7AE2-1707-483F-92A0-F835141752A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20359-C88E-4847-A9D9-9B31A23F2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7AE2-1707-483F-92A0-F835141752A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20359-C88E-4847-A9D9-9B31A23F2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7AE2-1707-483F-92A0-F835141752A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20359-C88E-4847-A9D9-9B31A23F2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7AE2-1707-483F-92A0-F835141752A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20359-C88E-4847-A9D9-9B31A23F2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77AE2-1707-483F-92A0-F835141752A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20359-C88E-4847-A9D9-9B31A23F2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620000" cy="258762"/>
          </a:xfrm>
        </p:spPr>
        <p:txBody>
          <a:bodyPr>
            <a:noAutofit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685800"/>
            <a:ext cx="7620000" cy="5440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/>
              <a:t>	</a:t>
            </a:r>
            <a:r>
              <a:rPr lang="en-US" sz="2800" dirty="0" err="1" smtClean="0"/>
              <a:t>Kerugian</a:t>
            </a:r>
            <a:r>
              <a:rPr lang="en-US" sz="2800" dirty="0" smtClean="0"/>
              <a:t> </a:t>
            </a:r>
            <a:r>
              <a:rPr lang="en-US" sz="2800" dirty="0" err="1" smtClean="0"/>
              <a:t>Berwirausaha</a:t>
            </a:r>
            <a:r>
              <a:rPr lang="en-US" sz="2800" dirty="0" smtClean="0"/>
              <a:t> </a:t>
            </a:r>
          </a:p>
          <a:p>
            <a:pPr>
              <a:buNone/>
            </a:pPr>
            <a:endParaRPr lang="en-GB" sz="2800" dirty="0"/>
          </a:p>
          <a:p>
            <a:pPr>
              <a:buNone/>
            </a:pPr>
            <a:r>
              <a:rPr lang="en-GB" sz="2800" dirty="0" smtClean="0"/>
              <a:t>	</a:t>
            </a:r>
            <a:r>
              <a:rPr lang="en-GB" sz="2800" dirty="0" err="1" smtClean="0"/>
              <a:t>Selain</a:t>
            </a:r>
            <a:r>
              <a:rPr lang="en-GB" sz="2800" dirty="0" smtClean="0"/>
              <a:t> </a:t>
            </a:r>
            <a:r>
              <a:rPr lang="en-GB" sz="2800" dirty="0" err="1" smtClean="0"/>
              <a:t>beberapa</a:t>
            </a:r>
            <a:r>
              <a:rPr lang="en-GB" sz="2800" dirty="0" smtClean="0"/>
              <a:t> </a:t>
            </a:r>
            <a:r>
              <a:rPr lang="en-GB" sz="2800" dirty="0" err="1" smtClean="0"/>
              <a:t>keuntungan</a:t>
            </a:r>
            <a:r>
              <a:rPr lang="en-GB" sz="2800" dirty="0" smtClean="0"/>
              <a:t>, </a:t>
            </a:r>
            <a:r>
              <a:rPr lang="en-GB" sz="2800" dirty="0" err="1" smtClean="0"/>
              <a:t>berwirausaha</a:t>
            </a:r>
            <a:r>
              <a:rPr lang="en-GB" sz="2800" dirty="0" smtClean="0"/>
              <a:t> </a:t>
            </a:r>
            <a:r>
              <a:rPr lang="en-GB" sz="2800" dirty="0" err="1" smtClean="0"/>
              <a:t>juga</a:t>
            </a:r>
            <a:r>
              <a:rPr lang="en-GB" sz="2800" dirty="0" smtClean="0"/>
              <a:t> </a:t>
            </a:r>
            <a:r>
              <a:rPr lang="en-GB" sz="2800" dirty="0" err="1" smtClean="0"/>
              <a:t>memiliki</a:t>
            </a:r>
            <a:r>
              <a:rPr lang="en-GB" sz="2800" dirty="0" smtClean="0"/>
              <a:t> </a:t>
            </a:r>
            <a:r>
              <a:rPr lang="en-GB" sz="2800" dirty="0" err="1" smtClean="0"/>
              <a:t>beberapa</a:t>
            </a:r>
            <a:r>
              <a:rPr lang="en-GB" sz="2800" dirty="0" smtClean="0"/>
              <a:t> </a:t>
            </a:r>
            <a:r>
              <a:rPr lang="en-GB" sz="2800" dirty="0" err="1" smtClean="0"/>
              <a:t>kerugian</a:t>
            </a:r>
            <a:r>
              <a:rPr lang="en-GB" sz="2800" dirty="0" smtClean="0"/>
              <a:t> :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	1.	</a:t>
            </a:r>
            <a:r>
              <a:rPr lang="en-US" sz="2800" dirty="0" err="1" smtClean="0"/>
              <a:t>Pengorbanan</a:t>
            </a:r>
            <a:r>
              <a:rPr lang="en-US" sz="2800" dirty="0" smtClean="0"/>
              <a:t> personal</a:t>
            </a:r>
          </a:p>
          <a:p>
            <a:pPr>
              <a:buNone/>
            </a:pPr>
            <a:r>
              <a:rPr lang="en-GB" sz="2800" dirty="0" smtClean="0"/>
              <a:t>		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awalnya</a:t>
            </a:r>
            <a:r>
              <a:rPr lang="en-US" sz="2800" dirty="0" smtClean="0"/>
              <a:t> </a:t>
            </a:r>
            <a:r>
              <a:rPr lang="en-US" sz="2800" dirty="0" err="1" smtClean="0"/>
              <a:t>wirausaha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bekerja</a:t>
            </a:r>
            <a:r>
              <a:rPr lang="en-US" sz="2800" dirty="0" smtClean="0"/>
              <a:t> 	</a:t>
            </a:r>
            <a:r>
              <a:rPr lang="en-US" sz="2800" dirty="0" err="1" smtClean="0"/>
              <a:t>memerlukan</a:t>
            </a:r>
            <a:r>
              <a:rPr lang="en-US" sz="2800" dirty="0" smtClean="0"/>
              <a:t> </a:t>
            </a:r>
            <a:r>
              <a:rPr lang="en-US" sz="2800" dirty="0" err="1" smtClean="0"/>
              <a:t>waktu</a:t>
            </a:r>
            <a:r>
              <a:rPr lang="en-US" sz="2800" dirty="0" smtClean="0"/>
              <a:t> lama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sibuk</a:t>
            </a:r>
            <a:r>
              <a:rPr lang="en-US" sz="2800" dirty="0" smtClean="0"/>
              <a:t>, </a:t>
            </a:r>
          </a:p>
          <a:p>
            <a:pPr>
              <a:buNone/>
            </a:pPr>
            <a:r>
              <a:rPr lang="en-US" sz="2800" dirty="0"/>
              <a:t>	</a:t>
            </a:r>
            <a:r>
              <a:rPr lang="en-US" sz="2800" dirty="0" smtClean="0"/>
              <a:t>	</a:t>
            </a:r>
            <a:r>
              <a:rPr lang="en-US" sz="2800" dirty="0" err="1" smtClean="0"/>
              <a:t>sehingga</a:t>
            </a:r>
            <a:r>
              <a:rPr lang="en-US" sz="2800" dirty="0" smtClean="0"/>
              <a:t> </a:t>
            </a:r>
            <a:r>
              <a:rPr lang="en-US" sz="2800" dirty="0" err="1" smtClean="0"/>
              <a:t>sedikit</a:t>
            </a:r>
            <a:r>
              <a:rPr lang="en-US" sz="2800" dirty="0" smtClean="0"/>
              <a:t> </a:t>
            </a:r>
            <a:r>
              <a:rPr lang="en-US" sz="2800" dirty="0" err="1" smtClean="0"/>
              <a:t>sekali</a:t>
            </a:r>
            <a:r>
              <a:rPr lang="en-US" sz="2800" dirty="0" smtClean="0"/>
              <a:t> </a:t>
            </a:r>
            <a:r>
              <a:rPr lang="en-US" sz="2800" dirty="0" err="1" smtClean="0"/>
              <a:t>waktu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keluarga</a:t>
            </a:r>
            <a:r>
              <a:rPr lang="en-US" sz="2800" dirty="0" smtClean="0"/>
              <a:t>	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rekreasi</a:t>
            </a:r>
            <a:r>
              <a:rPr lang="en-US" sz="2800" dirty="0"/>
              <a:t>.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9"/>
            <a:ext cx="7696199" cy="258762"/>
          </a:xfrm>
        </p:spPr>
        <p:txBody>
          <a:bodyPr>
            <a:noAutofit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685800"/>
            <a:ext cx="7696200" cy="54403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/>
              <a:t>	</a:t>
            </a:r>
            <a:r>
              <a:rPr lang="en-US" sz="2800" dirty="0" smtClean="0"/>
              <a:t>2.	</a:t>
            </a:r>
            <a:r>
              <a:rPr lang="en-US" sz="2800" dirty="0" err="1" smtClean="0"/>
              <a:t>Beban</a:t>
            </a:r>
            <a:r>
              <a:rPr lang="en-US" sz="2800" dirty="0" smtClean="0"/>
              <a:t> </a:t>
            </a:r>
            <a:r>
              <a:rPr lang="en-US" sz="2800" dirty="0" err="1" smtClean="0"/>
              <a:t>tanggung</a:t>
            </a:r>
            <a:r>
              <a:rPr lang="en-US" sz="2800" dirty="0" smtClean="0"/>
              <a:t> </a:t>
            </a:r>
            <a:r>
              <a:rPr lang="en-US" sz="2800" dirty="0" err="1" smtClean="0"/>
              <a:t>jawab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		</a:t>
            </a:r>
            <a:r>
              <a:rPr lang="en-US" sz="2800" dirty="0" err="1" smtClean="0"/>
              <a:t>Wirausaha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mengelola</a:t>
            </a:r>
            <a:r>
              <a:rPr lang="en-US" sz="2800" dirty="0" smtClean="0"/>
              <a:t> </a:t>
            </a:r>
            <a:r>
              <a:rPr lang="en-US" sz="2800" dirty="0" err="1" smtClean="0"/>
              <a:t>semua</a:t>
            </a:r>
            <a:r>
              <a:rPr lang="en-US" sz="2800" dirty="0" smtClean="0"/>
              <a:t> </a:t>
            </a:r>
            <a:r>
              <a:rPr lang="en-US" sz="2800" dirty="0" err="1" smtClean="0"/>
              <a:t>fungsi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		</a:t>
            </a:r>
            <a:r>
              <a:rPr lang="en-US" sz="2800" dirty="0" err="1" smtClean="0"/>
              <a:t>bisnis</a:t>
            </a:r>
            <a:r>
              <a:rPr lang="en-US" sz="2800" dirty="0" smtClean="0"/>
              <a:t>, </a:t>
            </a:r>
            <a:r>
              <a:rPr lang="en-US" sz="2800" dirty="0" err="1" smtClean="0"/>
              <a:t>baik</a:t>
            </a:r>
            <a:r>
              <a:rPr lang="en-US" sz="2800" dirty="0" smtClean="0"/>
              <a:t> </a:t>
            </a:r>
            <a:r>
              <a:rPr lang="en-US" sz="2800" dirty="0" err="1" smtClean="0"/>
              <a:t>pemasaran</a:t>
            </a:r>
            <a:r>
              <a:rPr lang="en-US" sz="2800" dirty="0" smtClean="0"/>
              <a:t>, </a:t>
            </a:r>
            <a:r>
              <a:rPr lang="en-US" sz="2800" dirty="0" err="1" smtClean="0"/>
              <a:t>keuangan</a:t>
            </a:r>
            <a:r>
              <a:rPr lang="en-US" sz="2800" dirty="0" smtClean="0"/>
              <a:t>, </a:t>
            </a:r>
            <a:r>
              <a:rPr lang="en-US" sz="2800" dirty="0" err="1" smtClean="0"/>
              <a:t>personil</a:t>
            </a:r>
            <a:r>
              <a:rPr lang="en-US" sz="2800" dirty="0" smtClean="0"/>
              <a:t> 	</a:t>
            </a:r>
            <a:r>
              <a:rPr lang="en-US" sz="2800" dirty="0" err="1" smtClean="0"/>
              <a:t>maupun</a:t>
            </a:r>
            <a:r>
              <a:rPr lang="en-US" sz="2800" dirty="0" smtClean="0"/>
              <a:t> </a:t>
            </a:r>
            <a:r>
              <a:rPr lang="en-US" sz="2800" dirty="0" err="1" smtClean="0"/>
              <a:t>pengadaan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pelatihan</a:t>
            </a:r>
            <a:r>
              <a:rPr lang="en-US" sz="2800" dirty="0" smtClean="0"/>
              <a:t>.</a:t>
            </a:r>
          </a:p>
          <a:p>
            <a:pPr>
              <a:buNone/>
            </a:pPr>
            <a:endParaRPr lang="en-GB" sz="2800" dirty="0"/>
          </a:p>
          <a:p>
            <a:pPr>
              <a:buNone/>
            </a:pPr>
            <a:r>
              <a:rPr lang="en-GB" sz="2800" dirty="0" smtClean="0"/>
              <a:t>	</a:t>
            </a:r>
            <a:r>
              <a:rPr lang="en-US" sz="2800" dirty="0"/>
              <a:t>3.	</a:t>
            </a:r>
            <a:r>
              <a:rPr lang="en-US" sz="2800" dirty="0" err="1" smtClean="0"/>
              <a:t>Kecilnya</a:t>
            </a:r>
            <a:r>
              <a:rPr lang="en-US" sz="2800" dirty="0" smtClean="0"/>
              <a:t> </a:t>
            </a:r>
            <a:r>
              <a:rPr lang="en-US" sz="2800" dirty="0" err="1" smtClean="0"/>
              <a:t>Keuntungan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Kemungkinan</a:t>
            </a:r>
            <a:r>
              <a:rPr lang="en-US" sz="2800" dirty="0" smtClean="0"/>
              <a:t> </a:t>
            </a:r>
            <a:r>
              <a:rPr lang="en-US" sz="2800" dirty="0" err="1"/>
              <a:t>gagal</a:t>
            </a:r>
            <a:endParaRPr lang="en-US" sz="2800" dirty="0"/>
          </a:p>
          <a:p>
            <a:pPr>
              <a:buNone/>
            </a:pPr>
            <a:endParaRPr lang="en-US" sz="2800" dirty="0"/>
          </a:p>
          <a:p>
            <a:pPr>
              <a:buNone/>
            </a:pPr>
            <a:r>
              <a:rPr lang="en-US" sz="2800" dirty="0"/>
              <a:t>		</a:t>
            </a:r>
            <a:r>
              <a:rPr lang="en-US" sz="2800" dirty="0" err="1" smtClean="0"/>
              <a:t>Karena</a:t>
            </a:r>
            <a:r>
              <a:rPr lang="en-US" sz="2800" dirty="0" smtClean="0"/>
              <a:t> </a:t>
            </a:r>
            <a:r>
              <a:rPr lang="en-US" sz="2800" dirty="0" err="1" smtClean="0"/>
              <a:t>wirausaha</a:t>
            </a:r>
            <a:r>
              <a:rPr lang="en-US" sz="2800" dirty="0" smtClean="0"/>
              <a:t>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keuangan</a:t>
            </a:r>
            <a:r>
              <a:rPr lang="en-US" sz="2800" dirty="0" smtClean="0"/>
              <a:t> 	yang </a:t>
            </a:r>
            <a:r>
              <a:rPr lang="en-US" sz="2800" dirty="0" err="1" smtClean="0"/>
              <a:t>kecil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milik</a:t>
            </a:r>
            <a:r>
              <a:rPr lang="en-US" sz="2800" dirty="0" smtClean="0"/>
              <a:t> </a:t>
            </a:r>
            <a:r>
              <a:rPr lang="en-US" sz="2800" dirty="0" err="1" smtClean="0"/>
              <a:t>sendiri</a:t>
            </a:r>
            <a:r>
              <a:rPr lang="en-US" sz="2800" dirty="0" smtClean="0"/>
              <a:t>, </a:t>
            </a:r>
            <a:r>
              <a:rPr lang="en-US" sz="2800" dirty="0" err="1" smtClean="0"/>
              <a:t>maka</a:t>
            </a:r>
            <a:r>
              <a:rPr lang="en-US" sz="2800" dirty="0" smtClean="0"/>
              <a:t> </a:t>
            </a:r>
            <a:r>
              <a:rPr lang="en-US" sz="2800" dirty="0" err="1" smtClean="0"/>
              <a:t>keuntungan</a:t>
            </a:r>
            <a:r>
              <a:rPr lang="en-US" sz="2800" dirty="0" smtClean="0"/>
              <a:t> 	yang </a:t>
            </a:r>
            <a:r>
              <a:rPr lang="en-US" sz="2800" dirty="0" err="1" smtClean="0"/>
              <a:t>diperoleh</a:t>
            </a:r>
            <a:r>
              <a:rPr lang="en-US" sz="2800" dirty="0" smtClean="0"/>
              <a:t> </a:t>
            </a:r>
            <a:r>
              <a:rPr lang="en-US" sz="2800" dirty="0" err="1" smtClean="0"/>
              <a:t>relatif</a:t>
            </a:r>
            <a:r>
              <a:rPr lang="en-US" sz="2800" dirty="0" smtClean="0"/>
              <a:t> </a:t>
            </a:r>
            <a:r>
              <a:rPr lang="en-US" sz="2800" dirty="0" err="1" smtClean="0"/>
              <a:t>kecil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ada</a:t>
            </a:r>
            <a:r>
              <a:rPr lang="en-US" sz="2800" dirty="0" smtClean="0"/>
              <a:t> 	</a:t>
            </a:r>
            <a:r>
              <a:rPr lang="en-US" sz="2800" dirty="0" err="1" smtClean="0"/>
              <a:t>kemungkinan</a:t>
            </a:r>
            <a:r>
              <a:rPr lang="en-US" sz="2800" dirty="0" smtClean="0"/>
              <a:t> </a:t>
            </a:r>
            <a:r>
              <a:rPr lang="en-US" sz="2800" dirty="0" err="1"/>
              <a:t>gagal</a:t>
            </a:r>
            <a:endParaRPr lang="en-US" sz="2800" dirty="0"/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924800" cy="258762"/>
          </a:xfrm>
        </p:spPr>
        <p:txBody>
          <a:bodyPr>
            <a:noAutofit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7924800" cy="5364163"/>
          </a:xfrm>
        </p:spPr>
        <p:txBody>
          <a:bodyPr>
            <a:normAutofit fontScale="92500" lnSpcReduction="10000"/>
          </a:bodyPr>
          <a:lstStyle/>
          <a:p>
            <a:pPr marL="400050" lvl="1" indent="0">
              <a:buNone/>
            </a:pPr>
            <a:r>
              <a:rPr lang="en-GB" sz="2400" dirty="0" smtClean="0"/>
              <a:t>Ide </a:t>
            </a:r>
            <a:r>
              <a:rPr lang="en-GB" sz="2400" dirty="0" err="1" smtClean="0"/>
              <a:t>Kewirausahaan</a:t>
            </a:r>
            <a:endParaRPr lang="en-GB" sz="2400" dirty="0" smtClean="0"/>
          </a:p>
          <a:p>
            <a:pPr marL="400050" lvl="1" indent="0">
              <a:buNone/>
            </a:pPr>
            <a:endParaRPr lang="en-GB" sz="2400" dirty="0"/>
          </a:p>
          <a:p>
            <a:pPr marL="400050" lvl="1" indent="0">
              <a:buNone/>
            </a:pPr>
            <a:r>
              <a:rPr lang="en-GB" sz="2400" dirty="0" err="1" smtClean="0"/>
              <a:t>Menurut</a:t>
            </a:r>
            <a:r>
              <a:rPr lang="en-GB" sz="2400" dirty="0" smtClean="0"/>
              <a:t> </a:t>
            </a:r>
            <a:r>
              <a:rPr lang="en-GB" sz="2400" dirty="0" err="1" smtClean="0"/>
              <a:t>Zimmerer</a:t>
            </a:r>
            <a:r>
              <a:rPr lang="en-GB" sz="2400" dirty="0" smtClean="0"/>
              <a:t> ( 1996 : 82 ), ide-ide yang </a:t>
            </a:r>
            <a:r>
              <a:rPr lang="en-GB" sz="2400" dirty="0" err="1" smtClean="0"/>
              <a:t>berasal</a:t>
            </a:r>
            <a:r>
              <a:rPr lang="en-GB" sz="2400" dirty="0" smtClean="0"/>
              <a:t> </a:t>
            </a:r>
            <a:r>
              <a:rPr lang="en-GB" sz="2400" dirty="0" err="1" smtClean="0"/>
              <a:t>dari</a:t>
            </a:r>
            <a:r>
              <a:rPr lang="en-GB" sz="2400" dirty="0" smtClean="0"/>
              <a:t> </a:t>
            </a:r>
            <a:r>
              <a:rPr lang="en-GB" sz="2400" dirty="0" err="1" smtClean="0"/>
              <a:t>wirausaha</a:t>
            </a:r>
            <a:r>
              <a:rPr lang="en-GB" sz="2400" dirty="0" smtClean="0"/>
              <a:t> </a:t>
            </a:r>
            <a:r>
              <a:rPr lang="en-GB" sz="2400" dirty="0" err="1" smtClean="0"/>
              <a:t>dapat</a:t>
            </a:r>
            <a:r>
              <a:rPr lang="en-GB" sz="2400" dirty="0" smtClean="0"/>
              <a:t> </a:t>
            </a:r>
            <a:r>
              <a:rPr lang="en-GB" sz="2400" dirty="0" err="1" smtClean="0"/>
              <a:t>menciptakan</a:t>
            </a:r>
            <a:r>
              <a:rPr lang="en-GB" sz="2400" dirty="0" smtClean="0"/>
              <a:t> </a:t>
            </a:r>
            <a:r>
              <a:rPr lang="en-GB" sz="2400" dirty="0" err="1" smtClean="0"/>
              <a:t>peluang</a:t>
            </a:r>
            <a:r>
              <a:rPr lang="en-GB" sz="2400" dirty="0"/>
              <a:t> </a:t>
            </a:r>
            <a:r>
              <a:rPr lang="en-GB" sz="2400" dirty="0" err="1" smtClean="0"/>
              <a:t>sekaligus</a:t>
            </a:r>
            <a:r>
              <a:rPr lang="en-GB" sz="2400" dirty="0" smtClean="0"/>
              <a:t> </a:t>
            </a:r>
            <a:r>
              <a:rPr lang="en-GB" sz="2400" dirty="0" err="1" smtClean="0"/>
              <a:t>menjadi</a:t>
            </a:r>
            <a:r>
              <a:rPr lang="en-GB" sz="2400" dirty="0" smtClean="0"/>
              <a:t> </a:t>
            </a:r>
            <a:r>
              <a:rPr lang="en-GB" sz="2400" dirty="0" err="1" smtClean="0"/>
              <a:t>peluang</a:t>
            </a:r>
            <a:r>
              <a:rPr lang="en-GB" sz="2400" dirty="0" smtClean="0"/>
              <a:t> </a:t>
            </a:r>
            <a:r>
              <a:rPr lang="en-GB" sz="2400" dirty="0" err="1" smtClean="0"/>
              <a:t>usaha</a:t>
            </a:r>
            <a:r>
              <a:rPr lang="en-GB" sz="2400" dirty="0" smtClean="0"/>
              <a:t>.</a:t>
            </a:r>
          </a:p>
          <a:p>
            <a:pPr marL="400050" lvl="1" indent="0">
              <a:buNone/>
            </a:pPr>
            <a:endParaRPr lang="en-GB" sz="2400" dirty="0"/>
          </a:p>
          <a:p>
            <a:pPr marL="400050" lvl="1" indent="0">
              <a:buNone/>
            </a:pPr>
            <a:r>
              <a:rPr lang="en-GB" sz="2400" dirty="0" err="1" smtClean="0"/>
              <a:t>Kreativitas</a:t>
            </a:r>
            <a:r>
              <a:rPr lang="en-GB" sz="2400" dirty="0" smtClean="0"/>
              <a:t> </a:t>
            </a:r>
            <a:r>
              <a:rPr lang="en-GB" sz="2400" dirty="0" err="1" smtClean="0"/>
              <a:t>sering</a:t>
            </a:r>
            <a:r>
              <a:rPr lang="en-GB" sz="2400" dirty="0" smtClean="0"/>
              <a:t> kali </a:t>
            </a:r>
            <a:r>
              <a:rPr lang="en-GB" sz="2400" dirty="0" err="1" smtClean="0"/>
              <a:t>muncul</a:t>
            </a:r>
            <a:r>
              <a:rPr lang="en-GB" sz="2400" dirty="0" smtClean="0"/>
              <a:t> </a:t>
            </a:r>
            <a:r>
              <a:rPr lang="en-GB" sz="2400" dirty="0" err="1" smtClean="0"/>
              <a:t>dalam</a:t>
            </a:r>
            <a:r>
              <a:rPr lang="en-GB" sz="2400" dirty="0" smtClean="0"/>
              <a:t> </a:t>
            </a:r>
            <a:r>
              <a:rPr lang="en-GB" sz="2400" dirty="0" err="1" smtClean="0"/>
              <a:t>bentuk</a:t>
            </a:r>
            <a:r>
              <a:rPr lang="en-GB" sz="2400" dirty="0" smtClean="0"/>
              <a:t> ide-ide </a:t>
            </a:r>
            <a:r>
              <a:rPr lang="en-GB" sz="2400" dirty="0" err="1" smtClean="0"/>
              <a:t>untuk</a:t>
            </a:r>
            <a:r>
              <a:rPr lang="en-GB" sz="2400" dirty="0" smtClean="0"/>
              <a:t> </a:t>
            </a:r>
            <a:r>
              <a:rPr lang="en-GB" sz="2400" dirty="0" err="1" smtClean="0"/>
              <a:t>menghasilkan</a:t>
            </a:r>
            <a:r>
              <a:rPr lang="en-GB" sz="2400" dirty="0" smtClean="0"/>
              <a:t> </a:t>
            </a:r>
            <a:r>
              <a:rPr lang="en-GB" sz="2400" dirty="0" err="1" smtClean="0"/>
              <a:t>barang</a:t>
            </a:r>
            <a:r>
              <a:rPr lang="en-GB" sz="2400" dirty="0" smtClean="0"/>
              <a:t> </a:t>
            </a:r>
            <a:r>
              <a:rPr lang="en-GB" sz="2400" dirty="0" err="1" smtClean="0"/>
              <a:t>dan</a:t>
            </a:r>
            <a:r>
              <a:rPr lang="en-GB" sz="2400" dirty="0" smtClean="0"/>
              <a:t> </a:t>
            </a:r>
            <a:r>
              <a:rPr lang="en-GB" sz="2400" dirty="0" err="1" smtClean="0"/>
              <a:t>jasa-jasa</a:t>
            </a:r>
            <a:r>
              <a:rPr lang="en-GB" sz="2400" dirty="0" smtClean="0"/>
              <a:t> </a:t>
            </a:r>
            <a:r>
              <a:rPr lang="en-GB" sz="2400" dirty="0" err="1" smtClean="0"/>
              <a:t>baru</a:t>
            </a:r>
            <a:r>
              <a:rPr lang="en-GB" sz="2400" dirty="0" smtClean="0"/>
              <a:t>.</a:t>
            </a:r>
          </a:p>
          <a:p>
            <a:pPr marL="400050" lvl="1" indent="0">
              <a:buNone/>
            </a:pPr>
            <a:r>
              <a:rPr lang="en-GB" sz="2400" dirty="0" err="1" smtClean="0"/>
              <a:t>Beberapa</a:t>
            </a:r>
            <a:r>
              <a:rPr lang="en-GB" sz="2400" dirty="0" smtClean="0"/>
              <a:t> </a:t>
            </a:r>
            <a:r>
              <a:rPr lang="en-GB" sz="2400" dirty="0" err="1" smtClean="0"/>
              <a:t>cara</a:t>
            </a:r>
            <a:r>
              <a:rPr lang="en-GB" sz="2400" dirty="0" smtClean="0"/>
              <a:t> </a:t>
            </a:r>
            <a:r>
              <a:rPr lang="en-GB" sz="2400" dirty="0" err="1" smtClean="0"/>
              <a:t>membuat</a:t>
            </a:r>
            <a:r>
              <a:rPr lang="en-GB" sz="2400" dirty="0" smtClean="0"/>
              <a:t> ide </a:t>
            </a:r>
            <a:r>
              <a:rPr lang="en-GB" sz="2400" dirty="0" err="1" smtClean="0"/>
              <a:t>menjadi</a:t>
            </a:r>
            <a:r>
              <a:rPr lang="en-GB" sz="2400" dirty="0" smtClean="0"/>
              <a:t> </a:t>
            </a:r>
            <a:r>
              <a:rPr lang="en-GB" sz="2400" dirty="0" err="1" smtClean="0"/>
              <a:t>peluang</a:t>
            </a:r>
            <a:r>
              <a:rPr lang="en-GB" sz="2400" dirty="0" smtClean="0"/>
              <a:t> :</a:t>
            </a:r>
          </a:p>
          <a:p>
            <a:pPr marL="857250" lvl="1" indent="-457200">
              <a:buAutoNum type="arabicPeriod"/>
            </a:pPr>
            <a:r>
              <a:rPr lang="en-GB" sz="2400" dirty="0" smtClean="0"/>
              <a:t>Ide </a:t>
            </a:r>
            <a:r>
              <a:rPr lang="en-GB" sz="2400" dirty="0" err="1" smtClean="0"/>
              <a:t>dapat</a:t>
            </a:r>
            <a:r>
              <a:rPr lang="en-GB" sz="2400" dirty="0" smtClean="0"/>
              <a:t> </a:t>
            </a:r>
            <a:r>
              <a:rPr lang="en-GB" sz="2400" dirty="0" err="1" smtClean="0"/>
              <a:t>digerakkan</a:t>
            </a:r>
            <a:r>
              <a:rPr lang="en-GB" sz="2400" dirty="0" smtClean="0"/>
              <a:t> </a:t>
            </a:r>
            <a:r>
              <a:rPr lang="en-GB" sz="2400" dirty="0" err="1" smtClean="0"/>
              <a:t>secara</a:t>
            </a:r>
            <a:r>
              <a:rPr lang="en-GB" sz="2400" dirty="0" smtClean="0"/>
              <a:t> internal </a:t>
            </a:r>
            <a:r>
              <a:rPr lang="en-GB" sz="2400" dirty="0" err="1" smtClean="0"/>
              <a:t>melalui</a:t>
            </a:r>
            <a:r>
              <a:rPr lang="en-GB" sz="2400" dirty="0" smtClean="0"/>
              <a:t> </a:t>
            </a:r>
            <a:r>
              <a:rPr lang="en-GB" sz="2400" dirty="0" err="1" smtClean="0"/>
              <a:t>perubahan</a:t>
            </a:r>
            <a:r>
              <a:rPr lang="en-GB" sz="2400" dirty="0" smtClean="0"/>
              <a:t> </a:t>
            </a:r>
            <a:r>
              <a:rPr lang="en-GB" sz="2400" dirty="0" err="1" smtClean="0"/>
              <a:t>cara</a:t>
            </a:r>
            <a:endParaRPr lang="en-GB" sz="2400" dirty="0" smtClean="0"/>
          </a:p>
          <a:p>
            <a:pPr marL="400050" lvl="1" indent="0">
              <a:buNone/>
            </a:pPr>
            <a:r>
              <a:rPr lang="en-GB" sz="2400" dirty="0"/>
              <a:t>	</a:t>
            </a:r>
            <a:r>
              <a:rPr lang="en-GB" sz="2400" dirty="0" smtClean="0"/>
              <a:t>yang </a:t>
            </a:r>
            <a:r>
              <a:rPr lang="en-GB" sz="2400" dirty="0" err="1" smtClean="0"/>
              <a:t>lebih</a:t>
            </a:r>
            <a:r>
              <a:rPr lang="en-GB" sz="2400" dirty="0" smtClean="0"/>
              <a:t> </a:t>
            </a:r>
            <a:r>
              <a:rPr lang="en-GB" sz="2400" dirty="0" err="1" smtClean="0"/>
              <a:t>baik</a:t>
            </a:r>
            <a:r>
              <a:rPr lang="en-GB" sz="2400" dirty="0" smtClean="0"/>
              <a:t> </a:t>
            </a:r>
            <a:r>
              <a:rPr lang="en-GB" sz="2400" dirty="0" err="1" smtClean="0"/>
              <a:t>untuk</a:t>
            </a:r>
            <a:r>
              <a:rPr lang="en-GB" sz="2400" dirty="0" smtClean="0"/>
              <a:t> </a:t>
            </a:r>
            <a:r>
              <a:rPr lang="en-GB" sz="2400" dirty="0" err="1" smtClean="0"/>
              <a:t>melayani</a:t>
            </a:r>
            <a:r>
              <a:rPr lang="en-GB" sz="2400" dirty="0" smtClean="0"/>
              <a:t> </a:t>
            </a:r>
            <a:r>
              <a:rPr lang="en-GB" sz="2400" dirty="0" err="1" smtClean="0"/>
              <a:t>dan</a:t>
            </a:r>
            <a:r>
              <a:rPr lang="en-GB" sz="2400" dirty="0" smtClean="0"/>
              <a:t> </a:t>
            </a:r>
            <a:r>
              <a:rPr lang="en-GB" sz="2400" dirty="0" err="1" smtClean="0"/>
              <a:t>memuaskan</a:t>
            </a:r>
            <a:r>
              <a:rPr lang="en-GB" sz="2400" dirty="0" smtClean="0"/>
              <a:t> </a:t>
            </a:r>
            <a:r>
              <a:rPr lang="en-GB" sz="2400" dirty="0" err="1" smtClean="0"/>
              <a:t>pelanggan</a:t>
            </a:r>
            <a:r>
              <a:rPr lang="en-GB" sz="2400" dirty="0" smtClean="0"/>
              <a:t>.</a:t>
            </a:r>
            <a:endParaRPr lang="en-US" sz="2400" dirty="0"/>
          </a:p>
          <a:p>
            <a:pPr marL="857250" lvl="1" indent="-457200">
              <a:buAutoNum type="arabicPeriod" startAt="2"/>
            </a:pPr>
            <a:r>
              <a:rPr lang="en-GB" sz="2400" dirty="0" smtClean="0"/>
              <a:t>Ide </a:t>
            </a:r>
            <a:r>
              <a:rPr lang="en-GB" sz="2400" dirty="0" err="1" smtClean="0"/>
              <a:t>dapat</a:t>
            </a:r>
            <a:r>
              <a:rPr lang="en-GB" sz="2400" dirty="0" smtClean="0"/>
              <a:t> </a:t>
            </a:r>
            <a:r>
              <a:rPr lang="en-GB" sz="2400" dirty="0" err="1" smtClean="0"/>
              <a:t>dihasilkan</a:t>
            </a:r>
            <a:r>
              <a:rPr lang="en-GB" sz="2400" dirty="0" smtClean="0"/>
              <a:t> </a:t>
            </a:r>
            <a:r>
              <a:rPr lang="en-GB" sz="2400" dirty="0" err="1" smtClean="0"/>
              <a:t>dalam</a:t>
            </a:r>
            <a:r>
              <a:rPr lang="en-GB" sz="2400" dirty="0" smtClean="0"/>
              <a:t> </a:t>
            </a:r>
            <a:r>
              <a:rPr lang="en-GB" sz="2400" dirty="0" err="1" smtClean="0"/>
              <a:t>bentuk</a:t>
            </a:r>
            <a:r>
              <a:rPr lang="en-GB" sz="2400" dirty="0" smtClean="0"/>
              <a:t> </a:t>
            </a:r>
            <a:r>
              <a:rPr lang="en-GB" sz="2400" dirty="0" err="1" smtClean="0"/>
              <a:t>produk</a:t>
            </a:r>
            <a:r>
              <a:rPr lang="en-GB" sz="2400" dirty="0" smtClean="0"/>
              <a:t> </a:t>
            </a:r>
            <a:r>
              <a:rPr lang="en-GB" sz="2400" dirty="0" err="1" smtClean="0"/>
              <a:t>dan</a:t>
            </a:r>
            <a:r>
              <a:rPr lang="en-GB" sz="2400" dirty="0" smtClean="0"/>
              <a:t> </a:t>
            </a:r>
            <a:r>
              <a:rPr lang="en-GB" sz="2400" dirty="0" err="1" smtClean="0"/>
              <a:t>jasa</a:t>
            </a:r>
            <a:r>
              <a:rPr lang="en-GB" sz="2400" dirty="0" smtClean="0"/>
              <a:t> </a:t>
            </a:r>
            <a:r>
              <a:rPr lang="en-GB" sz="2400" dirty="0" err="1" smtClean="0"/>
              <a:t>baru</a:t>
            </a:r>
            <a:r>
              <a:rPr lang="en-GB" sz="2400" dirty="0" smtClean="0"/>
              <a:t>.</a:t>
            </a:r>
          </a:p>
          <a:p>
            <a:pPr marL="857250" lvl="1" indent="-457200">
              <a:buAutoNum type="arabicPeriod" startAt="2"/>
            </a:pPr>
            <a:r>
              <a:rPr lang="en-GB" sz="2400" dirty="0" smtClean="0"/>
              <a:t>Ide </a:t>
            </a:r>
            <a:r>
              <a:rPr lang="en-GB" sz="2400" dirty="0" err="1" smtClean="0"/>
              <a:t>dapat</a:t>
            </a:r>
            <a:r>
              <a:rPr lang="en-GB" sz="2400" dirty="0" smtClean="0"/>
              <a:t> </a:t>
            </a:r>
            <a:r>
              <a:rPr lang="en-GB" sz="2400" dirty="0" err="1" smtClean="0"/>
              <a:t>dihasilkan</a:t>
            </a:r>
            <a:r>
              <a:rPr lang="en-GB" sz="2400" dirty="0" smtClean="0"/>
              <a:t> </a:t>
            </a:r>
            <a:r>
              <a:rPr lang="en-GB" sz="2400" dirty="0" err="1" smtClean="0"/>
              <a:t>dalam</a:t>
            </a:r>
            <a:r>
              <a:rPr lang="en-GB" sz="2400" dirty="0" smtClean="0"/>
              <a:t> </a:t>
            </a:r>
            <a:r>
              <a:rPr lang="en-GB" sz="2400" dirty="0" err="1" smtClean="0"/>
              <a:t>bentuk</a:t>
            </a:r>
            <a:r>
              <a:rPr lang="en-GB" sz="2400" dirty="0" smtClean="0"/>
              <a:t> </a:t>
            </a:r>
            <a:r>
              <a:rPr lang="en-GB" sz="2400" dirty="0" err="1" smtClean="0"/>
              <a:t>modifikasi</a:t>
            </a:r>
            <a:r>
              <a:rPr lang="en-GB" sz="2400" dirty="0" smtClean="0"/>
              <a:t> </a:t>
            </a:r>
            <a:r>
              <a:rPr lang="en-GB" sz="2400" dirty="0" err="1" smtClean="0"/>
              <a:t>bagaimana</a:t>
            </a:r>
            <a:r>
              <a:rPr lang="en-GB" sz="2400" dirty="0" smtClean="0"/>
              <a:t> </a:t>
            </a:r>
            <a:r>
              <a:rPr lang="en-GB" sz="2400" dirty="0" err="1" smtClean="0"/>
              <a:t>pekerjaan</a:t>
            </a:r>
            <a:r>
              <a:rPr lang="en-GB" sz="2400" dirty="0" smtClean="0"/>
              <a:t> </a:t>
            </a:r>
            <a:r>
              <a:rPr lang="en-GB" sz="2400" dirty="0" err="1" smtClean="0"/>
              <a:t>dilakukan</a:t>
            </a:r>
            <a:r>
              <a:rPr lang="en-GB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04136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258762"/>
          </a:xfrm>
        </p:spPr>
        <p:txBody>
          <a:bodyPr>
            <a:noAutofit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8001000" cy="53641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sz="2800" dirty="0" err="1" smtClean="0"/>
              <a:t>Sumber-sumber</a:t>
            </a:r>
            <a:r>
              <a:rPr lang="en-GB" sz="2800" dirty="0" smtClean="0"/>
              <a:t> </a:t>
            </a:r>
            <a:r>
              <a:rPr lang="en-GB" sz="2800" dirty="0" err="1" smtClean="0"/>
              <a:t>Potensi</a:t>
            </a:r>
            <a:r>
              <a:rPr lang="en-GB" sz="2800" dirty="0" smtClean="0"/>
              <a:t> </a:t>
            </a:r>
            <a:r>
              <a:rPr lang="en-GB" sz="2800" dirty="0" err="1" smtClean="0"/>
              <a:t>Peluang</a:t>
            </a:r>
            <a:endParaRPr lang="en-GB" sz="2800" dirty="0" smtClean="0"/>
          </a:p>
          <a:p>
            <a:pPr marL="0" indent="0">
              <a:buNone/>
            </a:pPr>
            <a:endParaRPr lang="en-GB" sz="2800" dirty="0"/>
          </a:p>
          <a:p>
            <a:pPr marL="514350" indent="-514350">
              <a:buAutoNum type="arabicPeriod"/>
            </a:pPr>
            <a:r>
              <a:rPr lang="en-GB" sz="2800" dirty="0" err="1" smtClean="0"/>
              <a:t>Menciptakan</a:t>
            </a:r>
            <a:r>
              <a:rPr lang="en-GB" sz="2800" dirty="0" smtClean="0"/>
              <a:t> </a:t>
            </a:r>
            <a:r>
              <a:rPr lang="en-GB" sz="2800" dirty="0" err="1" smtClean="0"/>
              <a:t>produk</a:t>
            </a:r>
            <a:r>
              <a:rPr lang="en-GB" sz="2800" dirty="0" smtClean="0"/>
              <a:t> </a:t>
            </a:r>
            <a:r>
              <a:rPr lang="en-GB" sz="2800" dirty="0" err="1" smtClean="0"/>
              <a:t>baru</a:t>
            </a:r>
            <a:r>
              <a:rPr lang="en-GB" sz="2800" dirty="0" smtClean="0"/>
              <a:t> </a:t>
            </a:r>
            <a:r>
              <a:rPr lang="en-GB" sz="2800" dirty="0" err="1" smtClean="0"/>
              <a:t>dan</a:t>
            </a:r>
            <a:r>
              <a:rPr lang="en-GB" sz="2800" dirty="0" smtClean="0"/>
              <a:t> </a:t>
            </a:r>
            <a:r>
              <a:rPr lang="en-GB" sz="2800" dirty="0" err="1" smtClean="0"/>
              <a:t>berbeda</a:t>
            </a:r>
            <a:endParaRPr lang="en-GB" sz="2800" dirty="0"/>
          </a:p>
          <a:p>
            <a:pPr marL="0" indent="0">
              <a:buNone/>
            </a:pPr>
            <a:r>
              <a:rPr lang="en-GB" sz="2800" dirty="0" smtClean="0"/>
              <a:t>         </a:t>
            </a:r>
            <a:r>
              <a:rPr lang="en-GB" sz="2800" dirty="0" err="1" smtClean="0"/>
              <a:t>Produk</a:t>
            </a:r>
            <a:r>
              <a:rPr lang="en-GB" sz="2800" dirty="0" smtClean="0"/>
              <a:t> </a:t>
            </a:r>
            <a:r>
              <a:rPr lang="en-GB" sz="2800" dirty="0" err="1" smtClean="0"/>
              <a:t>dan</a:t>
            </a:r>
            <a:r>
              <a:rPr lang="en-GB" sz="2800" dirty="0" smtClean="0"/>
              <a:t> </a:t>
            </a:r>
            <a:r>
              <a:rPr lang="en-GB" sz="2800" dirty="0" err="1" smtClean="0"/>
              <a:t>jasa</a:t>
            </a:r>
            <a:r>
              <a:rPr lang="en-GB" sz="2800" dirty="0" smtClean="0"/>
              <a:t> </a:t>
            </a:r>
            <a:r>
              <a:rPr lang="en-GB" sz="2800" dirty="0" err="1" smtClean="0"/>
              <a:t>tersebut</a:t>
            </a:r>
            <a:r>
              <a:rPr lang="en-GB" sz="2800" dirty="0" smtClean="0"/>
              <a:t> </a:t>
            </a:r>
            <a:r>
              <a:rPr lang="en-GB" sz="2800" dirty="0" err="1" smtClean="0"/>
              <a:t>harus</a:t>
            </a:r>
            <a:r>
              <a:rPr lang="en-GB" sz="2800" dirty="0" smtClean="0"/>
              <a:t> </a:t>
            </a:r>
            <a:r>
              <a:rPr lang="en-GB" sz="2800" dirty="0" err="1" smtClean="0"/>
              <a:t>berbeda</a:t>
            </a:r>
            <a:r>
              <a:rPr lang="en-GB" sz="2800" dirty="0" smtClean="0"/>
              <a:t> </a:t>
            </a:r>
            <a:r>
              <a:rPr lang="en-GB" sz="2800" dirty="0" err="1" smtClean="0"/>
              <a:t>dengan</a:t>
            </a:r>
            <a:r>
              <a:rPr lang="en-GB" sz="2800" dirty="0" smtClean="0"/>
              <a:t> </a:t>
            </a:r>
            <a:r>
              <a:rPr lang="en-GB" sz="2800" dirty="0" err="1" smtClean="0"/>
              <a:t>produk</a:t>
            </a:r>
            <a:r>
              <a:rPr lang="en-GB" sz="2800" dirty="0" smtClean="0"/>
              <a:t> </a:t>
            </a:r>
            <a:r>
              <a:rPr lang="en-GB" sz="2800" dirty="0" err="1" smtClean="0"/>
              <a:t>dan</a:t>
            </a:r>
            <a:r>
              <a:rPr lang="en-GB" sz="2800" dirty="0" smtClean="0"/>
              <a:t> </a:t>
            </a:r>
            <a:r>
              <a:rPr lang="en-GB" sz="2800" dirty="0" err="1" smtClean="0"/>
              <a:t>jasa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         yang </a:t>
            </a:r>
            <a:r>
              <a:rPr lang="en-GB" sz="2800" dirty="0" err="1" smtClean="0"/>
              <a:t>ada</a:t>
            </a:r>
            <a:r>
              <a:rPr lang="en-GB" sz="2800" dirty="0" smtClean="0"/>
              <a:t> di </a:t>
            </a:r>
            <a:r>
              <a:rPr lang="en-GB" sz="2800" dirty="0" err="1" smtClean="0"/>
              <a:t>pasar</a:t>
            </a:r>
            <a:r>
              <a:rPr lang="en-GB" sz="2800" dirty="0" smtClean="0"/>
              <a:t>, </a:t>
            </a:r>
            <a:r>
              <a:rPr lang="en-GB" sz="2800" dirty="0" err="1" smtClean="0"/>
              <a:t>dan</a:t>
            </a:r>
            <a:r>
              <a:rPr lang="en-GB" sz="2800" dirty="0" smtClean="0"/>
              <a:t> </a:t>
            </a:r>
            <a:r>
              <a:rPr lang="en-GB" sz="2800" dirty="0" err="1" smtClean="0"/>
              <a:t>menciptakan</a:t>
            </a:r>
            <a:r>
              <a:rPr lang="en-GB" sz="2800" dirty="0" smtClean="0"/>
              <a:t> </a:t>
            </a:r>
            <a:r>
              <a:rPr lang="en-GB" sz="2800" dirty="0" err="1" smtClean="0"/>
              <a:t>nilai</a:t>
            </a:r>
            <a:r>
              <a:rPr lang="en-GB" sz="2800" dirty="0" smtClean="0"/>
              <a:t> </a:t>
            </a:r>
            <a:r>
              <a:rPr lang="en-GB" sz="2800" dirty="0" err="1" smtClean="0"/>
              <a:t>bagi</a:t>
            </a:r>
            <a:r>
              <a:rPr lang="en-GB" sz="2800" dirty="0" smtClean="0"/>
              <a:t> </a:t>
            </a:r>
            <a:r>
              <a:rPr lang="en-GB" sz="2800" dirty="0" err="1" smtClean="0"/>
              <a:t>pembeli</a:t>
            </a:r>
            <a:r>
              <a:rPr lang="en-GB" sz="2800" dirty="0" smtClean="0"/>
              <a:t> </a:t>
            </a:r>
            <a:r>
              <a:rPr lang="en-GB" sz="2800" dirty="0" err="1" smtClean="0"/>
              <a:t>atau</a:t>
            </a:r>
            <a:r>
              <a:rPr lang="en-GB" sz="2800" dirty="0" smtClean="0"/>
              <a:t>  </a:t>
            </a:r>
          </a:p>
          <a:p>
            <a:pPr marL="0" indent="0">
              <a:buNone/>
            </a:pPr>
            <a:r>
              <a:rPr lang="en-GB" sz="2800" dirty="0"/>
              <a:t> </a:t>
            </a:r>
            <a:r>
              <a:rPr lang="en-GB" sz="2800" dirty="0" smtClean="0"/>
              <a:t>        </a:t>
            </a:r>
            <a:r>
              <a:rPr lang="en-GB" sz="2800" dirty="0" err="1" smtClean="0"/>
              <a:t>penggunanya</a:t>
            </a:r>
            <a:r>
              <a:rPr lang="en-GB" sz="2800" dirty="0" smtClean="0"/>
              <a:t>.</a:t>
            </a:r>
          </a:p>
          <a:p>
            <a:pPr marL="514350" indent="-514350">
              <a:buAutoNum type="arabicPeriod" startAt="2"/>
            </a:pPr>
            <a:r>
              <a:rPr lang="en-GB" sz="2800" dirty="0" err="1" smtClean="0"/>
              <a:t>Mengamati</a:t>
            </a:r>
            <a:r>
              <a:rPr lang="en-GB" sz="2800" dirty="0" smtClean="0"/>
              <a:t> </a:t>
            </a:r>
            <a:r>
              <a:rPr lang="en-GB" sz="2800" dirty="0" err="1" smtClean="0"/>
              <a:t>pintu</a:t>
            </a:r>
            <a:r>
              <a:rPr lang="en-GB" sz="2800" dirty="0" smtClean="0"/>
              <a:t> </a:t>
            </a:r>
            <a:r>
              <a:rPr lang="en-GB" sz="2800" dirty="0" err="1" smtClean="0"/>
              <a:t>peluang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 </a:t>
            </a:r>
            <a:r>
              <a:rPr lang="en-GB" sz="2800" dirty="0" smtClean="0"/>
              <a:t>        </a:t>
            </a:r>
            <a:r>
              <a:rPr lang="en-GB" sz="2800" dirty="0" err="1" smtClean="0"/>
              <a:t>Wirausaha</a:t>
            </a:r>
            <a:r>
              <a:rPr lang="en-GB" sz="2800" dirty="0" smtClean="0"/>
              <a:t> </a:t>
            </a:r>
            <a:r>
              <a:rPr lang="en-GB" sz="2800" dirty="0" err="1" smtClean="0"/>
              <a:t>harus</a:t>
            </a:r>
            <a:r>
              <a:rPr lang="en-GB" sz="2800" dirty="0" smtClean="0"/>
              <a:t> </a:t>
            </a:r>
            <a:r>
              <a:rPr lang="en-GB" sz="2800" dirty="0" err="1" smtClean="0"/>
              <a:t>mengamati</a:t>
            </a:r>
            <a:r>
              <a:rPr lang="en-GB" sz="2800" dirty="0" smtClean="0"/>
              <a:t> </a:t>
            </a:r>
            <a:r>
              <a:rPr lang="en-GB" sz="2800" dirty="0" err="1" smtClean="0"/>
              <a:t>potensi-potensi</a:t>
            </a:r>
            <a:r>
              <a:rPr lang="en-GB" sz="2800" dirty="0" smtClean="0"/>
              <a:t> yang </a:t>
            </a:r>
            <a:r>
              <a:rPr lang="en-GB" sz="2800" dirty="0" err="1" smtClean="0"/>
              <a:t>dimiliki</a:t>
            </a:r>
            <a:r>
              <a:rPr lang="en-GB" sz="2800" dirty="0" smtClean="0"/>
              <a:t> </a:t>
            </a:r>
            <a:r>
              <a:rPr lang="en-GB" sz="2800" dirty="0" err="1" smtClean="0"/>
              <a:t>pesaing</a:t>
            </a:r>
            <a:r>
              <a:rPr lang="en-GB" sz="2800" dirty="0" smtClean="0"/>
              <a:t>.</a:t>
            </a:r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r>
              <a:rPr lang="en-GB" sz="2800" dirty="0"/>
              <a:t> </a:t>
            </a:r>
            <a:r>
              <a:rPr lang="en-GB" sz="2800" dirty="0" smtClean="0"/>
              <a:t>        </a:t>
            </a:r>
            <a:r>
              <a:rPr lang="en-GB" sz="2800" dirty="0" err="1" smtClean="0"/>
              <a:t>Menurut</a:t>
            </a:r>
            <a:r>
              <a:rPr lang="en-GB" sz="2800" dirty="0" smtClean="0"/>
              <a:t> </a:t>
            </a:r>
            <a:r>
              <a:rPr lang="en-GB" sz="2800" dirty="0" err="1" smtClean="0"/>
              <a:t>Zimmerer</a:t>
            </a:r>
            <a:r>
              <a:rPr lang="en-GB" sz="2800" dirty="0" smtClean="0"/>
              <a:t> (1996 : 87), </a:t>
            </a:r>
            <a:r>
              <a:rPr lang="en-GB" sz="2800" dirty="0" err="1" smtClean="0"/>
              <a:t>ada</a:t>
            </a:r>
            <a:r>
              <a:rPr lang="en-GB" sz="2800" dirty="0" smtClean="0"/>
              <a:t> </a:t>
            </a:r>
            <a:r>
              <a:rPr lang="en-GB" sz="2800" dirty="0" err="1" smtClean="0"/>
              <a:t>beberapa</a:t>
            </a:r>
            <a:r>
              <a:rPr lang="en-GB" sz="2800" dirty="0" smtClean="0"/>
              <a:t> </a:t>
            </a:r>
            <a:r>
              <a:rPr lang="en-GB" sz="2800" dirty="0" err="1" smtClean="0"/>
              <a:t>keadaan</a:t>
            </a:r>
            <a:r>
              <a:rPr lang="en-GB" sz="2800" dirty="0" smtClean="0"/>
              <a:t> yang </a:t>
            </a:r>
            <a:r>
              <a:rPr lang="en-GB" sz="2800" dirty="0" err="1" smtClean="0"/>
              <a:t>dapat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/>
              <a:t> </a:t>
            </a:r>
            <a:r>
              <a:rPr lang="en-GB" sz="2800" dirty="0" smtClean="0"/>
              <a:t>        </a:t>
            </a:r>
            <a:r>
              <a:rPr lang="en-GB" sz="2800" dirty="0" err="1" smtClean="0"/>
              <a:t>menciptakan</a:t>
            </a:r>
            <a:r>
              <a:rPr lang="en-GB" sz="2800" dirty="0" smtClean="0"/>
              <a:t> </a:t>
            </a:r>
            <a:r>
              <a:rPr lang="en-GB" sz="2800" dirty="0" err="1" smtClean="0"/>
              <a:t>peluang</a:t>
            </a:r>
            <a:r>
              <a:rPr lang="en-GB" sz="2800" dirty="0" smtClean="0"/>
              <a:t> :</a:t>
            </a:r>
          </a:p>
          <a:p>
            <a:pPr marL="0" indent="0">
              <a:buNone/>
            </a:pPr>
            <a:r>
              <a:rPr lang="en-GB" sz="2800" dirty="0"/>
              <a:t> </a:t>
            </a:r>
            <a:r>
              <a:rPr lang="en-GB" sz="2800" dirty="0" smtClean="0"/>
              <a:t>       </a:t>
            </a:r>
            <a:r>
              <a:rPr lang="en-GB" sz="2900" dirty="0" smtClean="0"/>
              <a:t>(1) </a:t>
            </a:r>
            <a:r>
              <a:rPr lang="en-GB" sz="2900" dirty="0" err="1" smtClean="0"/>
              <a:t>Produk</a:t>
            </a:r>
            <a:r>
              <a:rPr lang="en-GB" sz="2900" dirty="0" smtClean="0"/>
              <a:t> </a:t>
            </a:r>
            <a:r>
              <a:rPr lang="en-GB" sz="2900" dirty="0" err="1" smtClean="0"/>
              <a:t>baru</a:t>
            </a:r>
            <a:r>
              <a:rPr lang="en-GB" sz="2900" dirty="0" smtClean="0"/>
              <a:t> </a:t>
            </a:r>
            <a:r>
              <a:rPr lang="en-GB" sz="2900" dirty="0" err="1" smtClean="0"/>
              <a:t>harus</a:t>
            </a:r>
            <a:r>
              <a:rPr lang="en-GB" sz="2900" dirty="0" smtClean="0"/>
              <a:t> </a:t>
            </a:r>
            <a:r>
              <a:rPr lang="en-GB" sz="2900" dirty="0" err="1" smtClean="0"/>
              <a:t>segera</a:t>
            </a:r>
            <a:r>
              <a:rPr lang="en-GB" sz="2900" dirty="0" smtClean="0"/>
              <a:t> </a:t>
            </a:r>
            <a:r>
              <a:rPr lang="en-GB" sz="2900" dirty="0" err="1" smtClean="0"/>
              <a:t>dipasarkan</a:t>
            </a:r>
            <a:endParaRPr lang="en-GB" sz="2900" dirty="0" smtClean="0"/>
          </a:p>
          <a:p>
            <a:pPr marL="0" indent="0">
              <a:buNone/>
            </a:pPr>
            <a:r>
              <a:rPr lang="en-GB" sz="2800" dirty="0" smtClean="0"/>
              <a:t>        (2) </a:t>
            </a:r>
            <a:r>
              <a:rPr lang="en-GB" sz="2800" dirty="0" err="1" smtClean="0"/>
              <a:t>Kerugian</a:t>
            </a:r>
            <a:r>
              <a:rPr lang="en-GB" sz="2800" dirty="0" smtClean="0"/>
              <a:t> </a:t>
            </a:r>
            <a:r>
              <a:rPr lang="en-GB" sz="2800" dirty="0" err="1" smtClean="0"/>
              <a:t>teknik</a:t>
            </a:r>
            <a:r>
              <a:rPr lang="en-GB" sz="2800" dirty="0" smtClean="0"/>
              <a:t> </a:t>
            </a:r>
            <a:r>
              <a:rPr lang="en-GB" sz="2800" dirty="0" err="1" smtClean="0"/>
              <a:t>harus</a:t>
            </a:r>
            <a:r>
              <a:rPr lang="en-GB" sz="2800" dirty="0" smtClean="0"/>
              <a:t> </a:t>
            </a:r>
            <a:r>
              <a:rPr lang="en-GB" sz="2800" dirty="0" err="1" smtClean="0"/>
              <a:t>rendah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        (3) </a:t>
            </a:r>
            <a:r>
              <a:rPr lang="en-GB" sz="2800" dirty="0" err="1" smtClean="0"/>
              <a:t>Pesaing</a:t>
            </a:r>
            <a:r>
              <a:rPr lang="en-GB" sz="2800" dirty="0" smtClean="0"/>
              <a:t> </a:t>
            </a:r>
            <a:r>
              <a:rPr lang="en-GB" sz="2800" dirty="0" err="1" smtClean="0"/>
              <a:t>tidak</a:t>
            </a:r>
            <a:r>
              <a:rPr lang="en-GB" sz="2800" dirty="0" smtClean="0"/>
              <a:t> </a:t>
            </a:r>
            <a:r>
              <a:rPr lang="en-GB" sz="2800" dirty="0" err="1" smtClean="0"/>
              <a:t>begitu</a:t>
            </a:r>
            <a:r>
              <a:rPr lang="en-GB" sz="2800" dirty="0" smtClean="0"/>
              <a:t> </a:t>
            </a:r>
            <a:r>
              <a:rPr lang="en-GB" sz="2800" dirty="0" err="1" smtClean="0"/>
              <a:t>agresif</a:t>
            </a:r>
            <a:r>
              <a:rPr lang="en-GB" sz="2800" dirty="0" smtClean="0"/>
              <a:t> </a:t>
            </a:r>
            <a:r>
              <a:rPr lang="en-GB" sz="2800" dirty="0" err="1" smtClean="0"/>
              <a:t>mengembangkan</a:t>
            </a:r>
            <a:r>
              <a:rPr lang="en-GB" sz="2800" dirty="0" smtClean="0"/>
              <a:t> </a:t>
            </a:r>
            <a:r>
              <a:rPr lang="en-GB" sz="2800" dirty="0" err="1" smtClean="0"/>
              <a:t>strategi</a:t>
            </a:r>
            <a:r>
              <a:rPr lang="en-GB" sz="2800" dirty="0" smtClean="0"/>
              <a:t> </a:t>
            </a:r>
            <a:r>
              <a:rPr lang="en-GB" sz="2800" dirty="0" err="1" smtClean="0"/>
              <a:t>produknya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        (4) </a:t>
            </a:r>
            <a:r>
              <a:rPr lang="en-GB" sz="2800" dirty="0" err="1" smtClean="0"/>
              <a:t>Pesaing</a:t>
            </a:r>
            <a:r>
              <a:rPr lang="en-GB" sz="2800" dirty="0" smtClean="0"/>
              <a:t> </a:t>
            </a:r>
            <a:r>
              <a:rPr lang="en-GB" sz="2800" dirty="0" err="1" smtClean="0"/>
              <a:t>tidak</a:t>
            </a:r>
            <a:r>
              <a:rPr lang="en-GB" sz="2800" dirty="0" smtClean="0"/>
              <a:t> </a:t>
            </a:r>
            <a:r>
              <a:rPr lang="en-GB" sz="2800" dirty="0" err="1" smtClean="0"/>
              <a:t>memiliki</a:t>
            </a:r>
            <a:r>
              <a:rPr lang="en-GB" sz="2800" dirty="0" smtClean="0"/>
              <a:t> </a:t>
            </a:r>
            <a:r>
              <a:rPr lang="en-GB" sz="2800" dirty="0" err="1" smtClean="0"/>
              <a:t>teknologi</a:t>
            </a:r>
            <a:r>
              <a:rPr lang="en-GB" sz="2800" dirty="0" smtClean="0"/>
              <a:t> </a:t>
            </a:r>
            <a:r>
              <a:rPr lang="en-GB" sz="2800" dirty="0" err="1" smtClean="0"/>
              <a:t>canggih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        (5) Perusahaan </a:t>
            </a:r>
            <a:r>
              <a:rPr lang="en-GB" sz="2800" dirty="0" err="1" smtClean="0"/>
              <a:t>memiliki</a:t>
            </a:r>
            <a:r>
              <a:rPr lang="en-GB" sz="2800" dirty="0" smtClean="0"/>
              <a:t> kemampuan </a:t>
            </a:r>
            <a:r>
              <a:rPr lang="en-GB" sz="2800" dirty="0" err="1" smtClean="0"/>
              <a:t>dan</a:t>
            </a:r>
            <a:r>
              <a:rPr lang="en-GB" sz="2800" dirty="0" smtClean="0"/>
              <a:t> </a:t>
            </a:r>
            <a:r>
              <a:rPr lang="en-GB" sz="2800" dirty="0" err="1" smtClean="0"/>
              <a:t>sumber-sumber</a:t>
            </a:r>
            <a:r>
              <a:rPr lang="en-GB" sz="2800" dirty="0" smtClean="0"/>
              <a:t> </a:t>
            </a:r>
            <a:r>
              <a:rPr lang="en-GB" sz="2800" dirty="0" err="1" smtClean="0"/>
              <a:t>untuk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/>
              <a:t> </a:t>
            </a:r>
            <a:r>
              <a:rPr lang="en-GB" sz="2800" dirty="0" smtClean="0"/>
              <a:t>             </a:t>
            </a:r>
            <a:r>
              <a:rPr lang="en-GB" sz="2800" dirty="0" err="1" smtClean="0"/>
              <a:t>menghasilkan</a:t>
            </a:r>
            <a:r>
              <a:rPr lang="en-GB" sz="2800" dirty="0" smtClean="0"/>
              <a:t> </a:t>
            </a:r>
            <a:r>
              <a:rPr lang="en-GB" sz="2800" dirty="0" err="1" smtClean="0"/>
              <a:t>produk</a:t>
            </a:r>
            <a:r>
              <a:rPr lang="en-GB" sz="2800" dirty="0" smtClean="0"/>
              <a:t> </a:t>
            </a:r>
            <a:r>
              <a:rPr lang="en-GB" sz="2800" dirty="0" err="1" smtClean="0"/>
              <a:t>baru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54878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924800" cy="258762"/>
          </a:xfrm>
        </p:spPr>
        <p:txBody>
          <a:bodyPr>
            <a:noAutofit/>
          </a:bodyPr>
          <a:lstStyle/>
          <a:p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924800" cy="5440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/>
              <a:t>3. </a:t>
            </a:r>
            <a:r>
              <a:rPr lang="en-GB" sz="2000" dirty="0" err="1" smtClean="0"/>
              <a:t>Analisis</a:t>
            </a:r>
            <a:r>
              <a:rPr lang="en-GB" sz="2000" dirty="0" smtClean="0"/>
              <a:t> </a:t>
            </a:r>
            <a:r>
              <a:rPr lang="en-GB" sz="2000" dirty="0" err="1" smtClean="0"/>
              <a:t>Produk</a:t>
            </a:r>
            <a:r>
              <a:rPr lang="en-GB" sz="2000" dirty="0" smtClean="0"/>
              <a:t> </a:t>
            </a:r>
          </a:p>
          <a:p>
            <a:pPr marL="0" indent="0">
              <a:buNone/>
            </a:pPr>
            <a:r>
              <a:rPr lang="en-GB" sz="2000" dirty="0" smtClean="0"/>
              <a:t>     </a:t>
            </a:r>
            <a:r>
              <a:rPr lang="en-GB" sz="2000" dirty="0" err="1" smtClean="0"/>
              <a:t>Analisis</a:t>
            </a:r>
            <a:r>
              <a:rPr lang="en-GB" sz="2000" dirty="0" smtClean="0"/>
              <a:t> </a:t>
            </a:r>
            <a:r>
              <a:rPr lang="en-GB" sz="2000" dirty="0" err="1" smtClean="0"/>
              <a:t>ini</a:t>
            </a:r>
            <a:r>
              <a:rPr lang="en-GB" sz="2000" dirty="0" smtClean="0"/>
              <a:t> </a:t>
            </a:r>
            <a:r>
              <a:rPr lang="en-GB" sz="2000" dirty="0" err="1" smtClean="0"/>
              <a:t>sangat</a:t>
            </a:r>
            <a:r>
              <a:rPr lang="en-GB" sz="2000" dirty="0" smtClean="0"/>
              <a:t> </a:t>
            </a:r>
            <a:r>
              <a:rPr lang="en-GB" sz="2000" dirty="0" err="1" smtClean="0"/>
              <a:t>penting</a:t>
            </a:r>
            <a:r>
              <a:rPr lang="en-GB" sz="2000" dirty="0" smtClean="0"/>
              <a:t> </a:t>
            </a:r>
            <a:r>
              <a:rPr lang="en-GB" sz="2000" dirty="0" err="1" smtClean="0"/>
              <a:t>untuk</a:t>
            </a:r>
            <a:r>
              <a:rPr lang="en-GB" sz="2000" dirty="0" smtClean="0"/>
              <a:t> </a:t>
            </a:r>
            <a:r>
              <a:rPr lang="en-GB" sz="2000" dirty="0" err="1" smtClean="0"/>
              <a:t>menjamin</a:t>
            </a:r>
            <a:r>
              <a:rPr lang="en-GB" sz="2000" dirty="0" smtClean="0"/>
              <a:t> </a:t>
            </a:r>
            <a:r>
              <a:rPr lang="en-GB" sz="2000" dirty="0" err="1" smtClean="0"/>
              <a:t>jumlah</a:t>
            </a:r>
            <a:r>
              <a:rPr lang="en-GB" sz="2000" dirty="0" smtClean="0"/>
              <a:t> </a:t>
            </a:r>
            <a:r>
              <a:rPr lang="en-GB" sz="2000" dirty="0" err="1" smtClean="0"/>
              <a:t>dan</a:t>
            </a:r>
            <a:r>
              <a:rPr lang="en-GB" sz="2000" dirty="0" smtClean="0"/>
              <a:t>  </a:t>
            </a:r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</a:t>
            </a:r>
            <a:r>
              <a:rPr lang="en-GB" sz="2000" dirty="0" err="1" smtClean="0"/>
              <a:t>kualitas</a:t>
            </a:r>
            <a:r>
              <a:rPr lang="en-GB" sz="2000" dirty="0" smtClean="0"/>
              <a:t> </a:t>
            </a:r>
            <a:r>
              <a:rPr lang="en-GB" sz="2000" dirty="0" err="1" smtClean="0"/>
              <a:t>produk</a:t>
            </a:r>
            <a:r>
              <a:rPr lang="en-GB" sz="2000" dirty="0" smtClean="0"/>
              <a:t> yang </a:t>
            </a:r>
            <a:r>
              <a:rPr lang="en-GB" sz="2000" dirty="0" err="1" smtClean="0"/>
              <a:t>dihasilkan</a:t>
            </a:r>
            <a:r>
              <a:rPr lang="en-GB" sz="2000" dirty="0" smtClean="0"/>
              <a:t> </a:t>
            </a:r>
            <a:r>
              <a:rPr lang="en-GB" sz="2000" dirty="0" err="1" smtClean="0"/>
              <a:t>memadai</a:t>
            </a:r>
            <a:r>
              <a:rPr lang="en-GB" sz="2000" dirty="0" smtClean="0"/>
              <a:t> </a:t>
            </a:r>
            <a:r>
              <a:rPr lang="en-GB" sz="2000" dirty="0" err="1" smtClean="0"/>
              <a:t>atau</a:t>
            </a:r>
            <a:r>
              <a:rPr lang="en-GB" sz="2000" dirty="0" smtClean="0"/>
              <a:t> </a:t>
            </a:r>
            <a:r>
              <a:rPr lang="en-GB" sz="2000" dirty="0" err="1" smtClean="0"/>
              <a:t>tidak</a:t>
            </a:r>
            <a:r>
              <a:rPr lang="en-GB" sz="2000" dirty="0" smtClean="0"/>
              <a:t>.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4. </a:t>
            </a:r>
            <a:r>
              <a:rPr lang="en-GB" sz="2000" dirty="0" err="1" smtClean="0"/>
              <a:t>Memperhitungkan</a:t>
            </a:r>
            <a:r>
              <a:rPr lang="en-GB" sz="2000" dirty="0" smtClean="0"/>
              <a:t> </a:t>
            </a:r>
            <a:r>
              <a:rPr lang="en-GB" sz="2000" dirty="0" err="1" smtClean="0"/>
              <a:t>Resiko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 smtClean="0"/>
              <a:t>   (1) </a:t>
            </a:r>
            <a:r>
              <a:rPr lang="en-GB" sz="2000" dirty="0" err="1" smtClean="0"/>
              <a:t>Resiko</a:t>
            </a:r>
            <a:r>
              <a:rPr lang="en-GB" sz="2000" dirty="0" smtClean="0"/>
              <a:t> </a:t>
            </a:r>
            <a:r>
              <a:rPr lang="en-GB" sz="2000" dirty="0" err="1" smtClean="0"/>
              <a:t>pesaing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     Kemampuan </a:t>
            </a:r>
            <a:r>
              <a:rPr lang="en-GB" sz="2000" dirty="0" err="1" smtClean="0"/>
              <a:t>dan</a:t>
            </a:r>
            <a:r>
              <a:rPr lang="en-GB" sz="2000" dirty="0" smtClean="0"/>
              <a:t> </a:t>
            </a:r>
            <a:r>
              <a:rPr lang="en-GB" sz="2000" dirty="0" err="1" smtClean="0"/>
              <a:t>kesediaan</a:t>
            </a:r>
            <a:r>
              <a:rPr lang="en-GB" sz="2000" dirty="0" smtClean="0"/>
              <a:t> </a:t>
            </a:r>
            <a:r>
              <a:rPr lang="en-GB" sz="2000" dirty="0" err="1" smtClean="0"/>
              <a:t>pesaing</a:t>
            </a:r>
            <a:r>
              <a:rPr lang="en-GB" sz="2000" dirty="0" smtClean="0"/>
              <a:t> </a:t>
            </a:r>
            <a:r>
              <a:rPr lang="en-GB" sz="2000" dirty="0" err="1" smtClean="0"/>
              <a:t>untuk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     </a:t>
            </a:r>
            <a:r>
              <a:rPr lang="en-GB" sz="2000" dirty="0" err="1" smtClean="0"/>
              <a:t>mempertahankan</a:t>
            </a:r>
            <a:r>
              <a:rPr lang="en-GB" sz="2000" dirty="0" smtClean="0"/>
              <a:t> </a:t>
            </a:r>
            <a:r>
              <a:rPr lang="en-GB" sz="2000" dirty="0" err="1" smtClean="0"/>
              <a:t>posisinya</a:t>
            </a:r>
            <a:r>
              <a:rPr lang="en-GB" sz="2000" dirty="0" smtClean="0"/>
              <a:t> di </a:t>
            </a:r>
            <a:r>
              <a:rPr lang="en-GB" sz="2000" dirty="0" err="1" smtClean="0"/>
              <a:t>pasar</a:t>
            </a:r>
            <a:r>
              <a:rPr lang="en-GB" sz="2000" dirty="0" smtClean="0"/>
              <a:t>;</a:t>
            </a:r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(2) </a:t>
            </a:r>
            <a:r>
              <a:rPr lang="en-GB" sz="2000" dirty="0" err="1" smtClean="0"/>
              <a:t>Resiko</a:t>
            </a:r>
            <a:r>
              <a:rPr lang="en-GB" sz="2000" dirty="0" smtClean="0"/>
              <a:t> </a:t>
            </a:r>
            <a:r>
              <a:rPr lang="en-GB" sz="2000" dirty="0" err="1" smtClean="0"/>
              <a:t>teknik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           </a:t>
            </a:r>
            <a:r>
              <a:rPr lang="en-GB" sz="2000" dirty="0" err="1" smtClean="0"/>
              <a:t>Kegagalan</a:t>
            </a:r>
            <a:r>
              <a:rPr lang="en-GB" sz="2000" dirty="0" smtClean="0"/>
              <a:t> </a:t>
            </a:r>
            <a:r>
              <a:rPr lang="en-GB" sz="2000" dirty="0" err="1" smtClean="0"/>
              <a:t>dalam</a:t>
            </a:r>
            <a:r>
              <a:rPr lang="en-GB" sz="2000" dirty="0" smtClean="0"/>
              <a:t> proses </a:t>
            </a:r>
            <a:r>
              <a:rPr lang="en-GB" sz="2000" dirty="0" err="1" smtClean="0"/>
              <a:t>pengembangan</a:t>
            </a:r>
            <a:r>
              <a:rPr lang="en-GB" sz="2000" dirty="0" smtClean="0"/>
              <a:t> </a:t>
            </a:r>
            <a:r>
              <a:rPr lang="en-GB" sz="2000" dirty="0" err="1" smtClean="0"/>
              <a:t>produk</a:t>
            </a:r>
            <a:r>
              <a:rPr lang="en-GB" sz="2000" dirty="0" smtClean="0"/>
              <a:t>;</a:t>
            </a:r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(3) </a:t>
            </a:r>
            <a:r>
              <a:rPr lang="en-GB" sz="2000" dirty="0" err="1" smtClean="0"/>
              <a:t>Resiko</a:t>
            </a:r>
            <a:r>
              <a:rPr lang="en-GB" sz="2000" dirty="0" smtClean="0"/>
              <a:t> </a:t>
            </a:r>
            <a:r>
              <a:rPr lang="en-GB" sz="2000" dirty="0" err="1" smtClean="0"/>
              <a:t>finansial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           </a:t>
            </a:r>
            <a:r>
              <a:rPr lang="en-GB" sz="2000" dirty="0" err="1" smtClean="0"/>
              <a:t>Kegagalan</a:t>
            </a:r>
            <a:r>
              <a:rPr lang="en-GB" sz="2000" dirty="0" smtClean="0"/>
              <a:t> yang </a:t>
            </a:r>
            <a:r>
              <a:rPr lang="en-GB" sz="2000" dirty="0" err="1" smtClean="0"/>
              <a:t>timbul</a:t>
            </a:r>
            <a:r>
              <a:rPr lang="en-GB" sz="2000" dirty="0" smtClean="0"/>
              <a:t> </a:t>
            </a:r>
            <a:r>
              <a:rPr lang="en-GB" sz="2000" dirty="0" err="1" smtClean="0"/>
              <a:t>akibat</a:t>
            </a:r>
            <a:r>
              <a:rPr lang="en-GB" sz="2000" dirty="0" smtClean="0"/>
              <a:t> </a:t>
            </a:r>
            <a:r>
              <a:rPr lang="en-GB" sz="2000" dirty="0" err="1" smtClean="0"/>
              <a:t>ketidakcukupan</a:t>
            </a:r>
            <a:r>
              <a:rPr lang="en-GB" sz="2000" dirty="0" smtClean="0"/>
              <a:t> dana.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62699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236</Words>
  <Application>Microsoft Office PowerPoint</Application>
  <PresentationFormat>On-screen Show (4:3)</PresentationFormat>
  <Paragraphs>54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KOMUNIKASI PEMASARAN </dc:title>
  <dc:creator>Bambang S</dc:creator>
  <cp:lastModifiedBy>lenovo</cp:lastModifiedBy>
  <cp:revision>82</cp:revision>
  <dcterms:created xsi:type="dcterms:W3CDTF">2012-03-08T07:17:05Z</dcterms:created>
  <dcterms:modified xsi:type="dcterms:W3CDTF">2022-04-11T21:42:15Z</dcterms:modified>
</cp:coreProperties>
</file>