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5" r:id="rId1"/>
  </p:sldMasterIdLst>
  <p:notesMasterIdLst>
    <p:notesMasterId r:id="rId16"/>
  </p:notesMasterIdLst>
  <p:sldIdLst>
    <p:sldId id="256" r:id="rId2"/>
    <p:sldId id="257" r:id="rId3"/>
    <p:sldId id="299" r:id="rId4"/>
    <p:sldId id="300" r:id="rId5"/>
    <p:sldId id="315" r:id="rId6"/>
    <p:sldId id="308" r:id="rId7"/>
    <p:sldId id="316" r:id="rId8"/>
    <p:sldId id="310" r:id="rId9"/>
    <p:sldId id="311" r:id="rId10"/>
    <p:sldId id="259" r:id="rId11"/>
    <p:sldId id="318" r:id="rId12"/>
    <p:sldId id="261" r:id="rId13"/>
    <p:sldId id="317" r:id="rId14"/>
    <p:sldId id="319" r:id="rId15"/>
  </p:sldIdLst>
  <p:sldSz cx="9144000" cy="5143500" type="screen16x9"/>
  <p:notesSz cx="6858000" cy="9144000"/>
  <p:embeddedFontLst>
    <p:embeddedFont>
      <p:font typeface="Roboto" charset="0"/>
      <p:regular r:id="rId17"/>
      <p:bold r:id="rId18"/>
      <p:italic r:id="rId19"/>
      <p:boldItalic r:id="rId20"/>
    </p:embeddedFont>
    <p:embeddedFont>
      <p:font typeface="Calibri" pitchFamily="34" charset="0"/>
      <p:regular r:id="rId21"/>
      <p:bold r:id="rId22"/>
      <p:italic r:id="rId23"/>
      <p:boldItalic r:id="rId24"/>
    </p:embeddedFont>
    <p:embeddedFont>
      <p:font typeface="Aharoni" pitchFamily="2" charset="-79"/>
      <p:bold r:id="rId25"/>
    </p:embeddedFont>
    <p:embeddedFont>
      <p:font typeface="Lato" charset="0"/>
      <p:regular r:id="rId26"/>
      <p:bold r:id="rId27"/>
      <p:italic r:id="rId28"/>
      <p:boldItalic r:id="rId29"/>
    </p:embeddedFont>
    <p:embeddedFont>
      <p:font typeface="Playfair Display Regular" charset="0"/>
      <p:regular r:id="rId30"/>
      <p:bold r:id="rId31"/>
      <p:italic r:id="rId32"/>
      <p:boldItalic r:id="rId3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E4BBD5E-CFC2-47B2-9240-B7C85CF9D7C1}">
  <a:tblStyle styleId="{7E4BBD5E-CFC2-47B2-9240-B7C85CF9D7C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-96" y="-63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openxmlformats.org/officeDocument/2006/relationships/font" Target="fonts/font10.fntdata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font" Target="fonts/font9.fntdata"/><Relationship Id="rId33" Type="http://schemas.openxmlformats.org/officeDocument/2006/relationships/font" Target="fonts/font17.fntdata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29" Type="http://schemas.openxmlformats.org/officeDocument/2006/relationships/font" Target="fonts/font1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8.fntdata"/><Relationship Id="rId32" Type="http://schemas.openxmlformats.org/officeDocument/2006/relationships/font" Target="fonts/font16.fntdata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7.fntdata"/><Relationship Id="rId28" Type="http://schemas.openxmlformats.org/officeDocument/2006/relationships/font" Target="fonts/font12.fntdata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31" Type="http://schemas.openxmlformats.org/officeDocument/2006/relationships/font" Target="fonts/font1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Relationship Id="rId27" Type="http://schemas.openxmlformats.org/officeDocument/2006/relationships/font" Target="fonts/font11.fntdata"/><Relationship Id="rId30" Type="http://schemas.openxmlformats.org/officeDocument/2006/relationships/font" Target="fonts/font14.fntdata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7499478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0" name="Google Shape;151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1" name="Google Shape;151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9" name="Google Shape;1519;gb1e7e2b2a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0" name="Google Shape;1520;gb1e7e2b2a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9" name="Google Shape;1519;gb1e7e2b2a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0" name="Google Shape;1520;gb1e7e2b2a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35250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9" name="Google Shape;1519;gb1e7e2b2a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0" name="Google Shape;1520;gb1e7e2b2a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506792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9" name="Google Shape;1519;gb1e7e2b2a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0" name="Google Shape;1520;gb1e7e2b2a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764783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9" name="Google Shape;1519;gb1e7e2b2a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0" name="Google Shape;1520;gb1e7e2b2a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751177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9" name="Google Shape;1519;gb1e7e2b2a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0" name="Google Shape;1520;gb1e7e2b2a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578957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1" name="Google Shape;1531;ga90788db5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2" name="Google Shape;1532;ga90788db5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5" name="Google Shape;1555;gb1e7e2b2a3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6" name="Google Shape;1556;gb1e7e2b2a3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 rot="4500000">
            <a:off x="2081874" y="-676141"/>
            <a:ext cx="4916746" cy="5304733"/>
          </a:xfrm>
          <a:custGeom>
            <a:avLst/>
            <a:gdLst/>
            <a:ahLst/>
            <a:cxnLst/>
            <a:rect l="l" t="t" r="r" b="b"/>
            <a:pathLst>
              <a:path w="2725" h="2940" extrusionOk="0">
                <a:moveTo>
                  <a:pt x="1656" y="1"/>
                </a:moveTo>
                <a:cubicBezTo>
                  <a:pt x="1373" y="1"/>
                  <a:pt x="1082" y="121"/>
                  <a:pt x="783" y="317"/>
                </a:cubicBezTo>
                <a:cubicBezTo>
                  <a:pt x="250" y="663"/>
                  <a:pt x="0" y="1127"/>
                  <a:pt x="104" y="1764"/>
                </a:cubicBezTo>
                <a:cubicBezTo>
                  <a:pt x="184" y="2270"/>
                  <a:pt x="549" y="2550"/>
                  <a:pt x="933" y="2819"/>
                </a:cubicBezTo>
                <a:cubicBezTo>
                  <a:pt x="1083" y="2903"/>
                  <a:pt x="1226" y="2940"/>
                  <a:pt x="1362" y="2940"/>
                </a:cubicBezTo>
                <a:cubicBezTo>
                  <a:pt x="1641" y="2940"/>
                  <a:pt x="1886" y="2783"/>
                  <a:pt x="2088" y="2558"/>
                </a:cubicBezTo>
                <a:cubicBezTo>
                  <a:pt x="2640" y="1940"/>
                  <a:pt x="2725" y="1204"/>
                  <a:pt x="2490" y="421"/>
                </a:cubicBezTo>
                <a:cubicBezTo>
                  <a:pt x="2222" y="125"/>
                  <a:pt x="1943" y="1"/>
                  <a:pt x="1656" y="1"/>
                </a:cubicBezTo>
                <a:close/>
              </a:path>
            </a:pathLst>
          </a:custGeom>
          <a:solidFill>
            <a:srgbClr val="FCEAE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>
            <a:off x="1314925" y="4383575"/>
            <a:ext cx="6524633" cy="431223"/>
          </a:xfrm>
          <a:custGeom>
            <a:avLst/>
            <a:gdLst/>
            <a:ahLst/>
            <a:cxnLst/>
            <a:rect l="l" t="t" r="r" b="b"/>
            <a:pathLst>
              <a:path w="43544" h="2997" extrusionOk="0">
                <a:moveTo>
                  <a:pt x="40578" y="97"/>
                </a:moveTo>
                <a:cubicBezTo>
                  <a:pt x="39626" y="97"/>
                  <a:pt x="38612" y="242"/>
                  <a:pt x="38087" y="242"/>
                </a:cubicBezTo>
                <a:lnTo>
                  <a:pt x="2487" y="242"/>
                </a:lnTo>
                <a:cubicBezTo>
                  <a:pt x="1935" y="315"/>
                  <a:pt x="1" y="1"/>
                  <a:pt x="35" y="2003"/>
                </a:cubicBezTo>
                <a:cubicBezTo>
                  <a:pt x="49" y="2888"/>
                  <a:pt x="1619" y="2996"/>
                  <a:pt x="2673" y="2996"/>
                </a:cubicBezTo>
                <a:cubicBezTo>
                  <a:pt x="3014" y="2996"/>
                  <a:pt x="3300" y="2985"/>
                  <a:pt x="3464" y="2985"/>
                </a:cubicBezTo>
                <a:cubicBezTo>
                  <a:pt x="11063" y="2985"/>
                  <a:pt x="18604" y="2763"/>
                  <a:pt x="26198" y="2763"/>
                </a:cubicBezTo>
                <a:cubicBezTo>
                  <a:pt x="28568" y="2763"/>
                  <a:pt x="30775" y="2741"/>
                  <a:pt x="33126" y="2741"/>
                </a:cubicBezTo>
                <a:cubicBezTo>
                  <a:pt x="34302" y="2741"/>
                  <a:pt x="35514" y="2746"/>
                  <a:pt x="36801" y="2763"/>
                </a:cubicBezTo>
                <a:cubicBezTo>
                  <a:pt x="37577" y="2773"/>
                  <a:pt x="38299" y="2785"/>
                  <a:pt x="38994" y="2785"/>
                </a:cubicBezTo>
                <a:cubicBezTo>
                  <a:pt x="39906" y="2785"/>
                  <a:pt x="40770" y="2764"/>
                  <a:pt x="41643" y="2690"/>
                </a:cubicBezTo>
                <a:cubicBezTo>
                  <a:pt x="42808" y="2593"/>
                  <a:pt x="43544" y="1582"/>
                  <a:pt x="42562" y="620"/>
                </a:cubicBezTo>
                <a:cubicBezTo>
                  <a:pt x="42190" y="208"/>
                  <a:pt x="41407" y="97"/>
                  <a:pt x="40578" y="97"/>
                </a:cubicBezTo>
                <a:close/>
              </a:path>
            </a:pathLst>
          </a:custGeom>
          <a:solidFill>
            <a:srgbClr val="EFD7D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3038101" y="2998050"/>
            <a:ext cx="145421" cy="125196"/>
          </a:xfrm>
          <a:custGeom>
            <a:avLst/>
            <a:gdLst/>
            <a:ahLst/>
            <a:cxnLst/>
            <a:rect l="l" t="t" r="r" b="b"/>
            <a:pathLst>
              <a:path w="1021" h="879" extrusionOk="0">
                <a:moveTo>
                  <a:pt x="586" y="95"/>
                </a:moveTo>
                <a:cubicBezTo>
                  <a:pt x="774" y="95"/>
                  <a:pt x="934" y="250"/>
                  <a:pt x="934" y="439"/>
                </a:cubicBezTo>
                <a:cubicBezTo>
                  <a:pt x="934" y="648"/>
                  <a:pt x="761" y="787"/>
                  <a:pt x="581" y="787"/>
                </a:cubicBezTo>
                <a:cubicBezTo>
                  <a:pt x="496" y="787"/>
                  <a:pt x="409" y="756"/>
                  <a:pt x="339" y="685"/>
                </a:cubicBezTo>
                <a:cubicBezTo>
                  <a:pt x="121" y="468"/>
                  <a:pt x="276" y="95"/>
                  <a:pt x="586" y="95"/>
                </a:cubicBezTo>
                <a:close/>
                <a:moveTo>
                  <a:pt x="580" y="1"/>
                </a:moveTo>
                <a:cubicBezTo>
                  <a:pt x="474" y="1"/>
                  <a:pt x="365" y="40"/>
                  <a:pt x="276" y="129"/>
                </a:cubicBezTo>
                <a:cubicBezTo>
                  <a:pt x="0" y="405"/>
                  <a:pt x="194" y="879"/>
                  <a:pt x="586" y="879"/>
                </a:cubicBezTo>
                <a:cubicBezTo>
                  <a:pt x="827" y="879"/>
                  <a:pt x="1021" y="680"/>
                  <a:pt x="1021" y="439"/>
                </a:cubicBezTo>
                <a:cubicBezTo>
                  <a:pt x="1021" y="176"/>
                  <a:pt x="805" y="1"/>
                  <a:pt x="580" y="1"/>
                </a:cubicBezTo>
                <a:close/>
              </a:path>
            </a:pathLst>
          </a:custGeom>
          <a:solidFill>
            <a:srgbClr val="C78A9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1888591" y="2404838"/>
            <a:ext cx="136590" cy="117077"/>
          </a:xfrm>
          <a:custGeom>
            <a:avLst/>
            <a:gdLst/>
            <a:ahLst/>
            <a:cxnLst/>
            <a:rect l="l" t="t" r="r" b="b"/>
            <a:pathLst>
              <a:path w="959" h="822" extrusionOk="0">
                <a:moveTo>
                  <a:pt x="547" y="96"/>
                </a:moveTo>
                <a:cubicBezTo>
                  <a:pt x="721" y="96"/>
                  <a:pt x="867" y="236"/>
                  <a:pt x="867" y="410"/>
                </a:cubicBezTo>
                <a:cubicBezTo>
                  <a:pt x="867" y="603"/>
                  <a:pt x="709" y="730"/>
                  <a:pt x="546" y="730"/>
                </a:cubicBezTo>
                <a:cubicBezTo>
                  <a:pt x="468" y="730"/>
                  <a:pt x="389" y="701"/>
                  <a:pt x="325" y="637"/>
                </a:cubicBezTo>
                <a:cubicBezTo>
                  <a:pt x="126" y="434"/>
                  <a:pt x="267" y="96"/>
                  <a:pt x="547" y="96"/>
                </a:cubicBezTo>
                <a:close/>
                <a:moveTo>
                  <a:pt x="546" y="0"/>
                </a:moveTo>
                <a:cubicBezTo>
                  <a:pt x="446" y="0"/>
                  <a:pt x="344" y="37"/>
                  <a:pt x="262" y="120"/>
                </a:cubicBezTo>
                <a:cubicBezTo>
                  <a:pt x="1" y="381"/>
                  <a:pt x="185" y="821"/>
                  <a:pt x="547" y="821"/>
                </a:cubicBezTo>
                <a:cubicBezTo>
                  <a:pt x="775" y="816"/>
                  <a:pt x="958" y="637"/>
                  <a:pt x="958" y="410"/>
                </a:cubicBezTo>
                <a:cubicBezTo>
                  <a:pt x="958" y="164"/>
                  <a:pt x="756" y="0"/>
                  <a:pt x="546" y="0"/>
                </a:cubicBezTo>
                <a:close/>
              </a:path>
            </a:pathLst>
          </a:custGeom>
          <a:solidFill>
            <a:srgbClr val="C78A9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1441565" y="2392136"/>
            <a:ext cx="100698" cy="86882"/>
          </a:xfrm>
          <a:custGeom>
            <a:avLst/>
            <a:gdLst/>
            <a:ahLst/>
            <a:cxnLst/>
            <a:rect l="l" t="t" r="r" b="b"/>
            <a:pathLst>
              <a:path w="707" h="610" extrusionOk="0">
                <a:moveTo>
                  <a:pt x="306" y="1"/>
                </a:moveTo>
                <a:cubicBezTo>
                  <a:pt x="150" y="1"/>
                  <a:pt x="1" y="122"/>
                  <a:pt x="1" y="305"/>
                </a:cubicBezTo>
                <a:cubicBezTo>
                  <a:pt x="5" y="469"/>
                  <a:pt x="141" y="605"/>
                  <a:pt x="305" y="609"/>
                </a:cubicBezTo>
                <a:cubicBezTo>
                  <a:pt x="576" y="609"/>
                  <a:pt x="707" y="281"/>
                  <a:pt x="518" y="92"/>
                </a:cubicBezTo>
                <a:cubicBezTo>
                  <a:pt x="457" y="29"/>
                  <a:pt x="381" y="1"/>
                  <a:pt x="306" y="1"/>
                </a:cubicBezTo>
                <a:close/>
              </a:path>
            </a:pathLst>
          </a:custGeom>
          <a:solidFill>
            <a:srgbClr val="6880B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1680571" y="1890058"/>
            <a:ext cx="165504" cy="172340"/>
          </a:xfrm>
          <a:custGeom>
            <a:avLst/>
            <a:gdLst/>
            <a:ahLst/>
            <a:cxnLst/>
            <a:rect l="l" t="t" r="r" b="b"/>
            <a:pathLst>
              <a:path w="1162" h="1210" extrusionOk="0">
                <a:moveTo>
                  <a:pt x="595" y="1"/>
                </a:moveTo>
                <a:lnTo>
                  <a:pt x="449" y="432"/>
                </a:lnTo>
                <a:lnTo>
                  <a:pt x="449" y="432"/>
                </a:lnTo>
                <a:lnTo>
                  <a:pt x="0" y="436"/>
                </a:lnTo>
                <a:lnTo>
                  <a:pt x="357" y="702"/>
                </a:lnTo>
                <a:lnTo>
                  <a:pt x="357" y="702"/>
                </a:lnTo>
                <a:lnTo>
                  <a:pt x="184" y="1210"/>
                </a:lnTo>
                <a:cubicBezTo>
                  <a:pt x="294" y="1125"/>
                  <a:pt x="447" y="1004"/>
                  <a:pt x="599" y="882"/>
                </a:cubicBezTo>
                <a:lnTo>
                  <a:pt x="599" y="882"/>
                </a:lnTo>
                <a:lnTo>
                  <a:pt x="1006" y="1186"/>
                </a:lnTo>
                <a:lnTo>
                  <a:pt x="835" y="691"/>
                </a:lnTo>
                <a:lnTo>
                  <a:pt x="835" y="691"/>
                </a:lnTo>
                <a:cubicBezTo>
                  <a:pt x="1019" y="543"/>
                  <a:pt x="1161" y="426"/>
                  <a:pt x="1161" y="426"/>
                </a:cubicBezTo>
                <a:lnTo>
                  <a:pt x="1161" y="426"/>
                </a:lnTo>
                <a:lnTo>
                  <a:pt x="744" y="430"/>
                </a:lnTo>
                <a:lnTo>
                  <a:pt x="744" y="430"/>
                </a:lnTo>
                <a:lnTo>
                  <a:pt x="595" y="1"/>
                </a:lnTo>
                <a:close/>
              </a:path>
            </a:pathLst>
          </a:custGeom>
          <a:solidFill>
            <a:srgbClr val="F4C7C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 rot="-364779">
            <a:off x="6133825" y="2654689"/>
            <a:ext cx="662874" cy="450367"/>
          </a:xfrm>
          <a:custGeom>
            <a:avLst/>
            <a:gdLst/>
            <a:ahLst/>
            <a:cxnLst/>
            <a:rect l="l" t="t" r="r" b="b"/>
            <a:pathLst>
              <a:path w="4654" h="3162" extrusionOk="0">
                <a:moveTo>
                  <a:pt x="4104" y="0"/>
                </a:moveTo>
                <a:cubicBezTo>
                  <a:pt x="4047" y="0"/>
                  <a:pt x="3989" y="10"/>
                  <a:pt x="3933" y="32"/>
                </a:cubicBezTo>
                <a:lnTo>
                  <a:pt x="3923" y="32"/>
                </a:lnTo>
                <a:cubicBezTo>
                  <a:pt x="3115" y="337"/>
                  <a:pt x="2361" y="772"/>
                  <a:pt x="1693" y="1324"/>
                </a:cubicBezTo>
                <a:cubicBezTo>
                  <a:pt x="1050" y="1860"/>
                  <a:pt x="484" y="2480"/>
                  <a:pt x="0" y="3162"/>
                </a:cubicBezTo>
                <a:cubicBezTo>
                  <a:pt x="590" y="2601"/>
                  <a:pt x="1248" y="2117"/>
                  <a:pt x="1964" y="1725"/>
                </a:cubicBezTo>
                <a:cubicBezTo>
                  <a:pt x="2656" y="1353"/>
                  <a:pt x="3401" y="1096"/>
                  <a:pt x="4179" y="966"/>
                </a:cubicBezTo>
                <a:cubicBezTo>
                  <a:pt x="4208" y="961"/>
                  <a:pt x="4242" y="956"/>
                  <a:pt x="4271" y="941"/>
                </a:cubicBezTo>
                <a:cubicBezTo>
                  <a:pt x="4523" y="850"/>
                  <a:pt x="4653" y="569"/>
                  <a:pt x="4557" y="317"/>
                </a:cubicBezTo>
                <a:cubicBezTo>
                  <a:pt x="4485" y="122"/>
                  <a:pt x="4301" y="0"/>
                  <a:pt x="410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 rot="-364779">
            <a:off x="6308599" y="2958863"/>
            <a:ext cx="478996" cy="207380"/>
          </a:xfrm>
          <a:custGeom>
            <a:avLst/>
            <a:gdLst/>
            <a:ahLst/>
            <a:cxnLst/>
            <a:rect l="l" t="t" r="r" b="b"/>
            <a:pathLst>
              <a:path w="3363" h="1456" extrusionOk="0">
                <a:moveTo>
                  <a:pt x="2908" y="1"/>
                </a:moveTo>
                <a:cubicBezTo>
                  <a:pt x="2891" y="1"/>
                  <a:pt x="2872" y="2"/>
                  <a:pt x="2854" y="4"/>
                </a:cubicBezTo>
                <a:lnTo>
                  <a:pt x="2840" y="4"/>
                </a:lnTo>
                <a:cubicBezTo>
                  <a:pt x="2288" y="72"/>
                  <a:pt x="1751" y="246"/>
                  <a:pt x="1263" y="512"/>
                </a:cubicBezTo>
                <a:cubicBezTo>
                  <a:pt x="803" y="769"/>
                  <a:pt x="378" y="1088"/>
                  <a:pt x="0" y="1455"/>
                </a:cubicBezTo>
                <a:cubicBezTo>
                  <a:pt x="445" y="1214"/>
                  <a:pt x="924" y="1030"/>
                  <a:pt x="1418" y="914"/>
                </a:cubicBezTo>
                <a:cubicBezTo>
                  <a:pt x="1699" y="846"/>
                  <a:pt x="1987" y="813"/>
                  <a:pt x="2276" y="813"/>
                </a:cubicBezTo>
                <a:cubicBezTo>
                  <a:pt x="2464" y="813"/>
                  <a:pt x="2653" y="827"/>
                  <a:pt x="2840" y="856"/>
                </a:cubicBezTo>
                <a:cubicBezTo>
                  <a:pt x="2859" y="858"/>
                  <a:pt x="2880" y="859"/>
                  <a:pt x="2900" y="859"/>
                </a:cubicBezTo>
                <a:cubicBezTo>
                  <a:pt x="2921" y="859"/>
                  <a:pt x="2941" y="858"/>
                  <a:pt x="2961" y="856"/>
                </a:cubicBezTo>
                <a:cubicBezTo>
                  <a:pt x="3193" y="827"/>
                  <a:pt x="3362" y="609"/>
                  <a:pt x="3333" y="377"/>
                </a:cubicBezTo>
                <a:cubicBezTo>
                  <a:pt x="3306" y="158"/>
                  <a:pt x="3123" y="1"/>
                  <a:pt x="2908" y="1"/>
                </a:cubicBezTo>
                <a:close/>
              </a:path>
            </a:pathLst>
          </a:custGeom>
          <a:solidFill>
            <a:srgbClr val="EB9A9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1680575" y="2668474"/>
            <a:ext cx="552628" cy="381570"/>
          </a:xfrm>
          <a:custGeom>
            <a:avLst/>
            <a:gdLst/>
            <a:ahLst/>
            <a:cxnLst/>
            <a:rect l="l" t="t" r="r" b="b"/>
            <a:pathLst>
              <a:path w="3880" h="2679" extrusionOk="0">
                <a:moveTo>
                  <a:pt x="515" y="0"/>
                </a:moveTo>
                <a:cubicBezTo>
                  <a:pt x="273" y="0"/>
                  <a:pt x="60" y="185"/>
                  <a:pt x="34" y="435"/>
                </a:cubicBezTo>
                <a:cubicBezTo>
                  <a:pt x="0" y="715"/>
                  <a:pt x="218" y="967"/>
                  <a:pt x="498" y="976"/>
                </a:cubicBezTo>
                <a:cubicBezTo>
                  <a:pt x="803" y="1015"/>
                  <a:pt x="1103" y="1083"/>
                  <a:pt x="1393" y="1184"/>
                </a:cubicBezTo>
                <a:cubicBezTo>
                  <a:pt x="1698" y="1286"/>
                  <a:pt x="1993" y="1412"/>
                  <a:pt x="2283" y="1552"/>
                </a:cubicBezTo>
                <a:cubicBezTo>
                  <a:pt x="2578" y="1692"/>
                  <a:pt x="2864" y="1857"/>
                  <a:pt x="3134" y="2036"/>
                </a:cubicBezTo>
                <a:cubicBezTo>
                  <a:pt x="3410" y="2215"/>
                  <a:pt x="3662" y="2432"/>
                  <a:pt x="3879" y="2679"/>
                </a:cubicBezTo>
                <a:cubicBezTo>
                  <a:pt x="3725" y="2379"/>
                  <a:pt x="3526" y="2103"/>
                  <a:pt x="3294" y="1861"/>
                </a:cubicBezTo>
                <a:cubicBezTo>
                  <a:pt x="3062" y="1605"/>
                  <a:pt x="2810" y="1368"/>
                  <a:pt x="2549" y="1150"/>
                </a:cubicBezTo>
                <a:cubicBezTo>
                  <a:pt x="2283" y="928"/>
                  <a:pt x="1998" y="720"/>
                  <a:pt x="1708" y="531"/>
                </a:cubicBezTo>
                <a:cubicBezTo>
                  <a:pt x="1398" y="338"/>
                  <a:pt x="1074" y="173"/>
                  <a:pt x="735" y="43"/>
                </a:cubicBezTo>
                <a:lnTo>
                  <a:pt x="721" y="38"/>
                </a:lnTo>
                <a:cubicBezTo>
                  <a:pt x="682" y="23"/>
                  <a:pt x="643" y="14"/>
                  <a:pt x="605" y="9"/>
                </a:cubicBezTo>
                <a:cubicBezTo>
                  <a:pt x="574" y="3"/>
                  <a:pt x="544" y="0"/>
                  <a:pt x="51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1744525" y="3023977"/>
            <a:ext cx="489389" cy="146703"/>
          </a:xfrm>
          <a:custGeom>
            <a:avLst/>
            <a:gdLst/>
            <a:ahLst/>
            <a:cxnLst/>
            <a:rect l="l" t="t" r="r" b="b"/>
            <a:pathLst>
              <a:path w="3436" h="1030" extrusionOk="0">
                <a:moveTo>
                  <a:pt x="471" y="0"/>
                </a:moveTo>
                <a:cubicBezTo>
                  <a:pt x="451" y="0"/>
                  <a:pt x="431" y="2"/>
                  <a:pt x="412" y="4"/>
                </a:cubicBezTo>
                <a:cubicBezTo>
                  <a:pt x="170" y="28"/>
                  <a:pt x="1" y="251"/>
                  <a:pt x="35" y="488"/>
                </a:cubicBezTo>
                <a:cubicBezTo>
                  <a:pt x="61" y="701"/>
                  <a:pt x="248" y="856"/>
                  <a:pt x="459" y="856"/>
                </a:cubicBezTo>
                <a:cubicBezTo>
                  <a:pt x="482" y="856"/>
                  <a:pt x="505" y="854"/>
                  <a:pt x="528" y="850"/>
                </a:cubicBezTo>
                <a:cubicBezTo>
                  <a:pt x="1016" y="785"/>
                  <a:pt x="1486" y="710"/>
                  <a:pt x="1955" y="710"/>
                </a:cubicBezTo>
                <a:cubicBezTo>
                  <a:pt x="1970" y="710"/>
                  <a:pt x="1984" y="710"/>
                  <a:pt x="1999" y="710"/>
                </a:cubicBezTo>
                <a:cubicBezTo>
                  <a:pt x="2240" y="715"/>
                  <a:pt x="2482" y="744"/>
                  <a:pt x="2724" y="792"/>
                </a:cubicBezTo>
                <a:cubicBezTo>
                  <a:pt x="2966" y="850"/>
                  <a:pt x="3203" y="928"/>
                  <a:pt x="3430" y="1029"/>
                </a:cubicBezTo>
                <a:lnTo>
                  <a:pt x="3435" y="1029"/>
                </a:lnTo>
                <a:cubicBezTo>
                  <a:pt x="3034" y="696"/>
                  <a:pt x="2569" y="444"/>
                  <a:pt x="2066" y="294"/>
                </a:cubicBezTo>
                <a:cubicBezTo>
                  <a:pt x="1815" y="222"/>
                  <a:pt x="1558" y="159"/>
                  <a:pt x="1297" y="120"/>
                </a:cubicBezTo>
                <a:cubicBezTo>
                  <a:pt x="1036" y="72"/>
                  <a:pt x="785" y="38"/>
                  <a:pt x="533" y="4"/>
                </a:cubicBezTo>
                <a:cubicBezTo>
                  <a:pt x="511" y="2"/>
                  <a:pt x="491" y="0"/>
                  <a:pt x="471" y="0"/>
                </a:cubicBezTo>
                <a:close/>
              </a:path>
            </a:pathLst>
          </a:custGeom>
          <a:solidFill>
            <a:srgbClr val="EB9A9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2"/>
          <p:cNvSpPr/>
          <p:nvPr/>
        </p:nvSpPr>
        <p:spPr>
          <a:xfrm>
            <a:off x="4460525" y="3201219"/>
            <a:ext cx="159448" cy="804328"/>
          </a:xfrm>
          <a:custGeom>
            <a:avLst/>
            <a:gdLst/>
            <a:ahLst/>
            <a:cxnLst/>
            <a:rect l="l" t="t" r="r" b="b"/>
            <a:pathLst>
              <a:path w="1481" h="7471" extrusionOk="0">
                <a:moveTo>
                  <a:pt x="552" y="0"/>
                </a:moveTo>
                <a:cubicBezTo>
                  <a:pt x="488" y="0"/>
                  <a:pt x="422" y="13"/>
                  <a:pt x="358" y="40"/>
                </a:cubicBezTo>
                <a:cubicBezTo>
                  <a:pt x="112" y="147"/>
                  <a:pt x="0" y="432"/>
                  <a:pt x="107" y="679"/>
                </a:cubicBezTo>
                <a:cubicBezTo>
                  <a:pt x="329" y="1201"/>
                  <a:pt x="508" y="1738"/>
                  <a:pt x="644" y="2285"/>
                </a:cubicBezTo>
                <a:cubicBezTo>
                  <a:pt x="789" y="2846"/>
                  <a:pt x="905" y="3412"/>
                  <a:pt x="992" y="3983"/>
                </a:cubicBezTo>
                <a:cubicBezTo>
                  <a:pt x="1079" y="4558"/>
                  <a:pt x="1137" y="5139"/>
                  <a:pt x="1161" y="5719"/>
                </a:cubicBezTo>
                <a:cubicBezTo>
                  <a:pt x="1195" y="6304"/>
                  <a:pt x="1176" y="6890"/>
                  <a:pt x="1108" y="7470"/>
                </a:cubicBezTo>
                <a:cubicBezTo>
                  <a:pt x="1253" y="6899"/>
                  <a:pt x="1355" y="6314"/>
                  <a:pt x="1403" y="5724"/>
                </a:cubicBezTo>
                <a:cubicBezTo>
                  <a:pt x="1461" y="5129"/>
                  <a:pt x="1481" y="4534"/>
                  <a:pt x="1476" y="3939"/>
                </a:cubicBezTo>
                <a:cubicBezTo>
                  <a:pt x="1466" y="3344"/>
                  <a:pt x="1427" y="2744"/>
                  <a:pt x="1360" y="2149"/>
                </a:cubicBezTo>
                <a:cubicBezTo>
                  <a:pt x="1292" y="1545"/>
                  <a:pt x="1181" y="945"/>
                  <a:pt x="1021" y="355"/>
                </a:cubicBezTo>
                <a:cubicBezTo>
                  <a:pt x="1011" y="331"/>
                  <a:pt x="1006" y="311"/>
                  <a:pt x="997" y="292"/>
                </a:cubicBezTo>
                <a:cubicBezTo>
                  <a:pt x="918" y="109"/>
                  <a:pt x="740" y="0"/>
                  <a:pt x="55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2"/>
          <p:cNvSpPr/>
          <p:nvPr/>
        </p:nvSpPr>
        <p:spPr>
          <a:xfrm>
            <a:off x="4252201" y="3232871"/>
            <a:ext cx="236535" cy="375841"/>
          </a:xfrm>
          <a:custGeom>
            <a:avLst/>
            <a:gdLst/>
            <a:ahLst/>
            <a:cxnLst/>
            <a:rect l="l" t="t" r="r" b="b"/>
            <a:pathLst>
              <a:path w="2197" h="3491" extrusionOk="0">
                <a:moveTo>
                  <a:pt x="468" y="1"/>
                </a:moveTo>
                <a:cubicBezTo>
                  <a:pt x="358" y="1"/>
                  <a:pt x="248" y="43"/>
                  <a:pt x="165" y="129"/>
                </a:cubicBezTo>
                <a:cubicBezTo>
                  <a:pt x="1" y="298"/>
                  <a:pt x="5" y="564"/>
                  <a:pt x="175" y="728"/>
                </a:cubicBezTo>
                <a:cubicBezTo>
                  <a:pt x="591" y="1139"/>
                  <a:pt x="1002" y="1541"/>
                  <a:pt x="1360" y="1986"/>
                </a:cubicBezTo>
                <a:cubicBezTo>
                  <a:pt x="1539" y="2208"/>
                  <a:pt x="1698" y="2445"/>
                  <a:pt x="1843" y="2692"/>
                </a:cubicBezTo>
                <a:cubicBezTo>
                  <a:pt x="1984" y="2949"/>
                  <a:pt x="2105" y="3215"/>
                  <a:pt x="2197" y="3490"/>
                </a:cubicBezTo>
                <a:cubicBezTo>
                  <a:pt x="2172" y="3195"/>
                  <a:pt x="2114" y="2900"/>
                  <a:pt x="2032" y="2615"/>
                </a:cubicBezTo>
                <a:cubicBezTo>
                  <a:pt x="1950" y="2325"/>
                  <a:pt x="1843" y="2039"/>
                  <a:pt x="1718" y="1768"/>
                </a:cubicBezTo>
                <a:cubicBezTo>
                  <a:pt x="1461" y="1217"/>
                  <a:pt x="1142" y="699"/>
                  <a:pt x="833" y="201"/>
                </a:cubicBezTo>
                <a:cubicBezTo>
                  <a:pt x="813" y="172"/>
                  <a:pt x="794" y="148"/>
                  <a:pt x="770" y="124"/>
                </a:cubicBezTo>
                <a:cubicBezTo>
                  <a:pt x="686" y="42"/>
                  <a:pt x="577" y="1"/>
                  <a:pt x="468" y="1"/>
                </a:cubicBezTo>
                <a:close/>
              </a:path>
            </a:pathLst>
          </a:custGeom>
          <a:solidFill>
            <a:srgbClr val="AAB8D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2"/>
          <p:cNvSpPr/>
          <p:nvPr/>
        </p:nvSpPr>
        <p:spPr>
          <a:xfrm>
            <a:off x="4677677" y="3127365"/>
            <a:ext cx="127149" cy="409431"/>
          </a:xfrm>
          <a:custGeom>
            <a:avLst/>
            <a:gdLst/>
            <a:ahLst/>
            <a:cxnLst/>
            <a:rect l="l" t="t" r="r" b="b"/>
            <a:pathLst>
              <a:path w="1181" h="3803" extrusionOk="0">
                <a:moveTo>
                  <a:pt x="685" y="1"/>
                </a:moveTo>
                <a:cubicBezTo>
                  <a:pt x="505" y="1"/>
                  <a:pt x="334" y="115"/>
                  <a:pt x="276" y="301"/>
                </a:cubicBezTo>
                <a:lnTo>
                  <a:pt x="276" y="306"/>
                </a:lnTo>
                <a:cubicBezTo>
                  <a:pt x="97" y="881"/>
                  <a:pt x="5" y="1481"/>
                  <a:pt x="0" y="2081"/>
                </a:cubicBezTo>
                <a:cubicBezTo>
                  <a:pt x="0" y="2656"/>
                  <a:pt x="39" y="3232"/>
                  <a:pt x="117" y="3803"/>
                </a:cubicBezTo>
                <a:cubicBezTo>
                  <a:pt x="179" y="3242"/>
                  <a:pt x="276" y="2685"/>
                  <a:pt x="416" y="2139"/>
                </a:cubicBezTo>
                <a:cubicBezTo>
                  <a:pt x="552" y="1616"/>
                  <a:pt x="765" y="1113"/>
                  <a:pt x="1045" y="649"/>
                </a:cubicBezTo>
                <a:cubicBezTo>
                  <a:pt x="1181" y="431"/>
                  <a:pt x="1094" y="146"/>
                  <a:pt x="861" y="40"/>
                </a:cubicBezTo>
                <a:cubicBezTo>
                  <a:pt x="804" y="13"/>
                  <a:pt x="744" y="1"/>
                  <a:pt x="685" y="1"/>
                </a:cubicBezTo>
                <a:close/>
              </a:path>
            </a:pathLst>
          </a:custGeom>
          <a:solidFill>
            <a:srgbClr val="EB9A9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" name="Google Shape;22;p2"/>
          <p:cNvGrpSpPr/>
          <p:nvPr/>
        </p:nvGrpSpPr>
        <p:grpSpPr>
          <a:xfrm>
            <a:off x="1784123" y="1348152"/>
            <a:ext cx="514452" cy="550088"/>
            <a:chOff x="2106473" y="1676890"/>
            <a:chExt cx="514452" cy="550088"/>
          </a:xfrm>
        </p:grpSpPr>
        <p:sp>
          <p:nvSpPr>
            <p:cNvPr id="23" name="Google Shape;23;p2"/>
            <p:cNvSpPr/>
            <p:nvPr/>
          </p:nvSpPr>
          <p:spPr>
            <a:xfrm flipH="1">
              <a:off x="2106473" y="1676890"/>
              <a:ext cx="473670" cy="428343"/>
            </a:xfrm>
            <a:custGeom>
              <a:avLst/>
              <a:gdLst/>
              <a:ahLst/>
              <a:cxnLst/>
              <a:rect l="l" t="t" r="r" b="b"/>
              <a:pathLst>
                <a:path w="4669" h="4222" extrusionOk="0">
                  <a:moveTo>
                    <a:pt x="4385" y="0"/>
                  </a:moveTo>
                  <a:cubicBezTo>
                    <a:pt x="4155" y="0"/>
                    <a:pt x="3927" y="17"/>
                    <a:pt x="3701" y="48"/>
                  </a:cubicBezTo>
                  <a:cubicBezTo>
                    <a:pt x="3710" y="125"/>
                    <a:pt x="3710" y="202"/>
                    <a:pt x="3710" y="280"/>
                  </a:cubicBezTo>
                  <a:cubicBezTo>
                    <a:pt x="3710" y="297"/>
                    <a:pt x="3698" y="312"/>
                    <a:pt x="3682" y="312"/>
                  </a:cubicBezTo>
                  <a:cubicBezTo>
                    <a:pt x="3676" y="312"/>
                    <a:pt x="3669" y="309"/>
                    <a:pt x="3662" y="304"/>
                  </a:cubicBezTo>
                  <a:cubicBezTo>
                    <a:pt x="3589" y="241"/>
                    <a:pt x="3522" y="169"/>
                    <a:pt x="3464" y="91"/>
                  </a:cubicBezTo>
                  <a:cubicBezTo>
                    <a:pt x="3077" y="169"/>
                    <a:pt x="2704" y="299"/>
                    <a:pt x="2351" y="468"/>
                  </a:cubicBezTo>
                  <a:cubicBezTo>
                    <a:pt x="2366" y="555"/>
                    <a:pt x="2380" y="638"/>
                    <a:pt x="2390" y="725"/>
                  </a:cubicBezTo>
                  <a:cubicBezTo>
                    <a:pt x="2393" y="746"/>
                    <a:pt x="2379" y="759"/>
                    <a:pt x="2361" y="759"/>
                  </a:cubicBezTo>
                  <a:cubicBezTo>
                    <a:pt x="2355" y="759"/>
                    <a:pt x="2348" y="758"/>
                    <a:pt x="2342" y="754"/>
                  </a:cubicBezTo>
                  <a:cubicBezTo>
                    <a:pt x="2264" y="701"/>
                    <a:pt x="2192" y="647"/>
                    <a:pt x="2114" y="594"/>
                  </a:cubicBezTo>
                  <a:cubicBezTo>
                    <a:pt x="1809" y="768"/>
                    <a:pt x="1524" y="976"/>
                    <a:pt x="1268" y="1218"/>
                  </a:cubicBezTo>
                  <a:cubicBezTo>
                    <a:pt x="1282" y="1262"/>
                    <a:pt x="1302" y="1310"/>
                    <a:pt x="1316" y="1349"/>
                  </a:cubicBezTo>
                  <a:cubicBezTo>
                    <a:pt x="1325" y="1371"/>
                    <a:pt x="1310" y="1393"/>
                    <a:pt x="1288" y="1393"/>
                  </a:cubicBezTo>
                  <a:cubicBezTo>
                    <a:pt x="1286" y="1393"/>
                    <a:pt x="1284" y="1393"/>
                    <a:pt x="1282" y="1392"/>
                  </a:cubicBezTo>
                  <a:cubicBezTo>
                    <a:pt x="1234" y="1383"/>
                    <a:pt x="1185" y="1368"/>
                    <a:pt x="1132" y="1354"/>
                  </a:cubicBezTo>
                  <a:cubicBezTo>
                    <a:pt x="929" y="1566"/>
                    <a:pt x="745" y="1803"/>
                    <a:pt x="591" y="2060"/>
                  </a:cubicBezTo>
                  <a:cubicBezTo>
                    <a:pt x="624" y="2123"/>
                    <a:pt x="649" y="2190"/>
                    <a:pt x="673" y="2258"/>
                  </a:cubicBezTo>
                  <a:cubicBezTo>
                    <a:pt x="682" y="2276"/>
                    <a:pt x="666" y="2297"/>
                    <a:pt x="645" y="2297"/>
                  </a:cubicBezTo>
                  <a:cubicBezTo>
                    <a:pt x="643" y="2297"/>
                    <a:pt x="641" y="2297"/>
                    <a:pt x="639" y="2297"/>
                  </a:cubicBezTo>
                  <a:cubicBezTo>
                    <a:pt x="586" y="2287"/>
                    <a:pt x="532" y="2268"/>
                    <a:pt x="479" y="2253"/>
                  </a:cubicBezTo>
                  <a:cubicBezTo>
                    <a:pt x="421" y="2360"/>
                    <a:pt x="368" y="2466"/>
                    <a:pt x="320" y="2577"/>
                  </a:cubicBezTo>
                  <a:cubicBezTo>
                    <a:pt x="358" y="2626"/>
                    <a:pt x="383" y="2679"/>
                    <a:pt x="392" y="2737"/>
                  </a:cubicBezTo>
                  <a:cubicBezTo>
                    <a:pt x="392" y="2756"/>
                    <a:pt x="377" y="2769"/>
                    <a:pt x="361" y="2769"/>
                  </a:cubicBezTo>
                  <a:cubicBezTo>
                    <a:pt x="357" y="2769"/>
                    <a:pt x="353" y="2768"/>
                    <a:pt x="349" y="2766"/>
                  </a:cubicBezTo>
                  <a:lnTo>
                    <a:pt x="257" y="2737"/>
                  </a:lnTo>
                  <a:cubicBezTo>
                    <a:pt x="83" y="3211"/>
                    <a:pt x="0" y="3714"/>
                    <a:pt x="20" y="4222"/>
                  </a:cubicBezTo>
                  <a:cubicBezTo>
                    <a:pt x="436" y="4057"/>
                    <a:pt x="837" y="3869"/>
                    <a:pt x="1229" y="3656"/>
                  </a:cubicBezTo>
                  <a:cubicBezTo>
                    <a:pt x="1185" y="3588"/>
                    <a:pt x="1156" y="3516"/>
                    <a:pt x="1137" y="3438"/>
                  </a:cubicBezTo>
                  <a:cubicBezTo>
                    <a:pt x="1133" y="3421"/>
                    <a:pt x="1144" y="3399"/>
                    <a:pt x="1165" y="3399"/>
                  </a:cubicBezTo>
                  <a:cubicBezTo>
                    <a:pt x="1167" y="3399"/>
                    <a:pt x="1169" y="3399"/>
                    <a:pt x="1171" y="3400"/>
                  </a:cubicBezTo>
                  <a:cubicBezTo>
                    <a:pt x="1273" y="3419"/>
                    <a:pt x="1364" y="3463"/>
                    <a:pt x="1442" y="3530"/>
                  </a:cubicBezTo>
                  <a:cubicBezTo>
                    <a:pt x="1563" y="3463"/>
                    <a:pt x="1679" y="3390"/>
                    <a:pt x="1790" y="3313"/>
                  </a:cubicBezTo>
                  <a:cubicBezTo>
                    <a:pt x="1722" y="3153"/>
                    <a:pt x="1689" y="2974"/>
                    <a:pt x="1693" y="2800"/>
                  </a:cubicBezTo>
                  <a:cubicBezTo>
                    <a:pt x="1693" y="2784"/>
                    <a:pt x="1707" y="2774"/>
                    <a:pt x="1722" y="2774"/>
                  </a:cubicBezTo>
                  <a:cubicBezTo>
                    <a:pt x="1725" y="2774"/>
                    <a:pt x="1729" y="2775"/>
                    <a:pt x="1732" y="2776"/>
                  </a:cubicBezTo>
                  <a:cubicBezTo>
                    <a:pt x="1872" y="2863"/>
                    <a:pt x="2013" y="2959"/>
                    <a:pt x="2138" y="3066"/>
                  </a:cubicBezTo>
                  <a:cubicBezTo>
                    <a:pt x="2288" y="2955"/>
                    <a:pt x="2429" y="2839"/>
                    <a:pt x="2564" y="2722"/>
                  </a:cubicBezTo>
                  <a:cubicBezTo>
                    <a:pt x="2540" y="2655"/>
                    <a:pt x="2520" y="2592"/>
                    <a:pt x="2511" y="2524"/>
                  </a:cubicBezTo>
                  <a:cubicBezTo>
                    <a:pt x="2511" y="2503"/>
                    <a:pt x="2522" y="2489"/>
                    <a:pt x="2537" y="2489"/>
                  </a:cubicBezTo>
                  <a:cubicBezTo>
                    <a:pt x="2540" y="2489"/>
                    <a:pt x="2542" y="2490"/>
                    <a:pt x="2545" y="2490"/>
                  </a:cubicBezTo>
                  <a:cubicBezTo>
                    <a:pt x="2617" y="2500"/>
                    <a:pt x="2690" y="2519"/>
                    <a:pt x="2758" y="2543"/>
                  </a:cubicBezTo>
                  <a:cubicBezTo>
                    <a:pt x="2912" y="2398"/>
                    <a:pt x="3057" y="2248"/>
                    <a:pt x="3203" y="2094"/>
                  </a:cubicBezTo>
                  <a:cubicBezTo>
                    <a:pt x="3096" y="1958"/>
                    <a:pt x="3028" y="1799"/>
                    <a:pt x="3009" y="1634"/>
                  </a:cubicBezTo>
                  <a:cubicBezTo>
                    <a:pt x="3005" y="1614"/>
                    <a:pt x="3021" y="1598"/>
                    <a:pt x="3037" y="1598"/>
                  </a:cubicBezTo>
                  <a:cubicBezTo>
                    <a:pt x="3041" y="1598"/>
                    <a:pt x="3044" y="1599"/>
                    <a:pt x="3048" y="1600"/>
                  </a:cubicBezTo>
                  <a:cubicBezTo>
                    <a:pt x="3178" y="1668"/>
                    <a:pt x="3299" y="1760"/>
                    <a:pt x="3430" y="1828"/>
                  </a:cubicBezTo>
                  <a:cubicBezTo>
                    <a:pt x="3594" y="1634"/>
                    <a:pt x="3754" y="1426"/>
                    <a:pt x="3904" y="1213"/>
                  </a:cubicBezTo>
                  <a:cubicBezTo>
                    <a:pt x="3822" y="1107"/>
                    <a:pt x="3764" y="981"/>
                    <a:pt x="3730" y="851"/>
                  </a:cubicBezTo>
                  <a:cubicBezTo>
                    <a:pt x="3717" y="834"/>
                    <a:pt x="3737" y="821"/>
                    <a:pt x="3759" y="821"/>
                  </a:cubicBezTo>
                  <a:cubicBezTo>
                    <a:pt x="3762" y="821"/>
                    <a:pt x="3765" y="821"/>
                    <a:pt x="3768" y="822"/>
                  </a:cubicBezTo>
                  <a:cubicBezTo>
                    <a:pt x="3870" y="870"/>
                    <a:pt x="3976" y="909"/>
                    <a:pt x="4078" y="952"/>
                  </a:cubicBezTo>
                  <a:cubicBezTo>
                    <a:pt x="4281" y="657"/>
                    <a:pt x="4475" y="343"/>
                    <a:pt x="4668" y="9"/>
                  </a:cubicBezTo>
                  <a:cubicBezTo>
                    <a:pt x="4574" y="3"/>
                    <a:pt x="4479" y="0"/>
                    <a:pt x="4385" y="0"/>
                  </a:cubicBezTo>
                  <a:close/>
                </a:path>
              </a:pathLst>
            </a:custGeom>
            <a:solidFill>
              <a:srgbClr val="2438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 flipH="1">
              <a:off x="2221821" y="1751864"/>
              <a:ext cx="399104" cy="475114"/>
            </a:xfrm>
            <a:custGeom>
              <a:avLst/>
              <a:gdLst/>
              <a:ahLst/>
              <a:cxnLst/>
              <a:rect l="l" t="t" r="r" b="b"/>
              <a:pathLst>
                <a:path w="3934" h="4683" extrusionOk="0">
                  <a:moveTo>
                    <a:pt x="3933" y="0"/>
                  </a:moveTo>
                  <a:lnTo>
                    <a:pt x="3933" y="0"/>
                  </a:lnTo>
                  <a:cubicBezTo>
                    <a:pt x="3426" y="150"/>
                    <a:pt x="2952" y="421"/>
                    <a:pt x="2526" y="740"/>
                  </a:cubicBezTo>
                  <a:cubicBezTo>
                    <a:pt x="2424" y="823"/>
                    <a:pt x="2313" y="905"/>
                    <a:pt x="2216" y="992"/>
                  </a:cubicBezTo>
                  <a:cubicBezTo>
                    <a:pt x="2115" y="1079"/>
                    <a:pt x="2013" y="1166"/>
                    <a:pt x="1916" y="1258"/>
                  </a:cubicBezTo>
                  <a:lnTo>
                    <a:pt x="1636" y="1543"/>
                  </a:lnTo>
                  <a:lnTo>
                    <a:pt x="1370" y="1838"/>
                  </a:lnTo>
                  <a:cubicBezTo>
                    <a:pt x="1283" y="1945"/>
                    <a:pt x="1201" y="2051"/>
                    <a:pt x="1118" y="2153"/>
                  </a:cubicBezTo>
                  <a:cubicBezTo>
                    <a:pt x="1075" y="2206"/>
                    <a:pt x="1036" y="2259"/>
                    <a:pt x="997" y="2312"/>
                  </a:cubicBezTo>
                  <a:lnTo>
                    <a:pt x="881" y="2477"/>
                  </a:lnTo>
                  <a:cubicBezTo>
                    <a:pt x="731" y="2699"/>
                    <a:pt x="596" y="2932"/>
                    <a:pt x="475" y="3169"/>
                  </a:cubicBezTo>
                  <a:cubicBezTo>
                    <a:pt x="233" y="3643"/>
                    <a:pt x="44" y="4155"/>
                    <a:pt x="1" y="4683"/>
                  </a:cubicBezTo>
                  <a:cubicBezTo>
                    <a:pt x="151" y="4184"/>
                    <a:pt x="364" y="3705"/>
                    <a:pt x="639" y="3260"/>
                  </a:cubicBezTo>
                  <a:cubicBezTo>
                    <a:pt x="775" y="3038"/>
                    <a:pt x="920" y="2820"/>
                    <a:pt x="1070" y="2612"/>
                  </a:cubicBezTo>
                  <a:cubicBezTo>
                    <a:pt x="1152" y="2506"/>
                    <a:pt x="1225" y="2399"/>
                    <a:pt x="1307" y="2298"/>
                  </a:cubicBezTo>
                  <a:cubicBezTo>
                    <a:pt x="1389" y="2196"/>
                    <a:pt x="1467" y="2095"/>
                    <a:pt x="1554" y="1998"/>
                  </a:cubicBezTo>
                  <a:lnTo>
                    <a:pt x="1810" y="1703"/>
                  </a:lnTo>
                  <a:lnTo>
                    <a:pt x="2076" y="1422"/>
                  </a:lnTo>
                  <a:cubicBezTo>
                    <a:pt x="2168" y="1330"/>
                    <a:pt x="2265" y="1239"/>
                    <a:pt x="2357" y="1147"/>
                  </a:cubicBezTo>
                  <a:cubicBezTo>
                    <a:pt x="2400" y="1103"/>
                    <a:pt x="2453" y="1064"/>
                    <a:pt x="2502" y="1021"/>
                  </a:cubicBezTo>
                  <a:lnTo>
                    <a:pt x="2647" y="890"/>
                  </a:lnTo>
                  <a:cubicBezTo>
                    <a:pt x="3039" y="542"/>
                    <a:pt x="3469" y="247"/>
                    <a:pt x="3933" y="0"/>
                  </a:cubicBezTo>
                  <a:close/>
                </a:path>
              </a:pathLst>
            </a:custGeom>
            <a:solidFill>
              <a:srgbClr val="6880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" name="Google Shape;25;p2"/>
          <p:cNvGrpSpPr/>
          <p:nvPr/>
        </p:nvGrpSpPr>
        <p:grpSpPr>
          <a:xfrm>
            <a:off x="1574788" y="3260449"/>
            <a:ext cx="5930448" cy="1360829"/>
            <a:chOff x="1626038" y="3260449"/>
            <a:chExt cx="5930448" cy="1360829"/>
          </a:xfrm>
        </p:grpSpPr>
        <p:sp>
          <p:nvSpPr>
            <p:cNvPr id="26" name="Google Shape;26;p2"/>
            <p:cNvSpPr/>
            <p:nvPr/>
          </p:nvSpPr>
          <p:spPr>
            <a:xfrm>
              <a:off x="1749201" y="3677273"/>
              <a:ext cx="2857844" cy="813656"/>
            </a:xfrm>
            <a:custGeom>
              <a:avLst/>
              <a:gdLst/>
              <a:ahLst/>
              <a:cxnLst/>
              <a:rect l="l" t="t" r="r" b="b"/>
              <a:pathLst>
                <a:path w="19862" h="5655" extrusionOk="0">
                  <a:moveTo>
                    <a:pt x="10342" y="0"/>
                  </a:moveTo>
                  <a:cubicBezTo>
                    <a:pt x="6845" y="0"/>
                    <a:pt x="2632" y="759"/>
                    <a:pt x="2632" y="759"/>
                  </a:cubicBezTo>
                  <a:cubicBezTo>
                    <a:pt x="2008" y="2148"/>
                    <a:pt x="726" y="4295"/>
                    <a:pt x="0" y="5655"/>
                  </a:cubicBezTo>
                  <a:cubicBezTo>
                    <a:pt x="3173" y="5200"/>
                    <a:pt x="6438" y="4474"/>
                    <a:pt x="9703" y="4387"/>
                  </a:cubicBezTo>
                  <a:cubicBezTo>
                    <a:pt x="10360" y="4368"/>
                    <a:pt x="11047" y="4356"/>
                    <a:pt x="11752" y="4356"/>
                  </a:cubicBezTo>
                  <a:cubicBezTo>
                    <a:pt x="14458" y="4356"/>
                    <a:pt x="17417" y="4541"/>
                    <a:pt x="19861" y="5263"/>
                  </a:cubicBezTo>
                  <a:cubicBezTo>
                    <a:pt x="19411" y="1272"/>
                    <a:pt x="14095" y="0"/>
                    <a:pt x="10342" y="0"/>
                  </a:cubicBezTo>
                  <a:close/>
                </a:path>
              </a:pathLst>
            </a:custGeom>
            <a:solidFill>
              <a:srgbClr val="FBDD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4578209" y="3677273"/>
              <a:ext cx="2858563" cy="813656"/>
            </a:xfrm>
            <a:custGeom>
              <a:avLst/>
              <a:gdLst/>
              <a:ahLst/>
              <a:cxnLst/>
              <a:rect l="l" t="t" r="r" b="b"/>
              <a:pathLst>
                <a:path w="19867" h="5655" extrusionOk="0">
                  <a:moveTo>
                    <a:pt x="9525" y="0"/>
                  </a:moveTo>
                  <a:cubicBezTo>
                    <a:pt x="5771" y="0"/>
                    <a:pt x="456" y="1272"/>
                    <a:pt x="1" y="5263"/>
                  </a:cubicBezTo>
                  <a:cubicBezTo>
                    <a:pt x="2449" y="4541"/>
                    <a:pt x="5409" y="4356"/>
                    <a:pt x="8112" y="4356"/>
                  </a:cubicBezTo>
                  <a:cubicBezTo>
                    <a:pt x="8816" y="4356"/>
                    <a:pt x="9503" y="4368"/>
                    <a:pt x="10159" y="4387"/>
                  </a:cubicBezTo>
                  <a:cubicBezTo>
                    <a:pt x="13424" y="4474"/>
                    <a:pt x="16689" y="5200"/>
                    <a:pt x="19867" y="5655"/>
                  </a:cubicBezTo>
                  <a:cubicBezTo>
                    <a:pt x="19141" y="4295"/>
                    <a:pt x="17854" y="2148"/>
                    <a:pt x="17235" y="759"/>
                  </a:cubicBezTo>
                  <a:cubicBezTo>
                    <a:pt x="17235" y="759"/>
                    <a:pt x="13017" y="0"/>
                    <a:pt x="9525" y="0"/>
                  </a:cubicBezTo>
                  <a:close/>
                </a:path>
              </a:pathLst>
            </a:custGeom>
            <a:solidFill>
              <a:srgbClr val="FBDD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2196674" y="3523032"/>
              <a:ext cx="2429067" cy="834950"/>
            </a:xfrm>
            <a:custGeom>
              <a:avLst/>
              <a:gdLst/>
              <a:ahLst/>
              <a:cxnLst/>
              <a:rect l="l" t="t" r="r" b="b"/>
              <a:pathLst>
                <a:path w="16882" h="5803" extrusionOk="0">
                  <a:moveTo>
                    <a:pt x="6208" y="0"/>
                  </a:moveTo>
                  <a:cubicBezTo>
                    <a:pt x="4170" y="0"/>
                    <a:pt x="2130" y="191"/>
                    <a:pt x="363" y="356"/>
                  </a:cubicBezTo>
                  <a:lnTo>
                    <a:pt x="1" y="390"/>
                  </a:lnTo>
                  <a:lnTo>
                    <a:pt x="30" y="690"/>
                  </a:lnTo>
                  <a:lnTo>
                    <a:pt x="392" y="656"/>
                  </a:lnTo>
                  <a:cubicBezTo>
                    <a:pt x="2163" y="492"/>
                    <a:pt x="4198" y="302"/>
                    <a:pt x="6221" y="302"/>
                  </a:cubicBezTo>
                  <a:cubicBezTo>
                    <a:pt x="7530" y="302"/>
                    <a:pt x="8833" y="381"/>
                    <a:pt x="10057" y="598"/>
                  </a:cubicBezTo>
                  <a:cubicBezTo>
                    <a:pt x="13675" y="1236"/>
                    <a:pt x="15813" y="2939"/>
                    <a:pt x="16587" y="5803"/>
                  </a:cubicBezTo>
                  <a:lnTo>
                    <a:pt x="16882" y="5720"/>
                  </a:lnTo>
                  <a:cubicBezTo>
                    <a:pt x="15606" y="1018"/>
                    <a:pt x="10914" y="0"/>
                    <a:pt x="6208" y="0"/>
                  </a:cubicBezTo>
                  <a:close/>
                </a:path>
              </a:pathLst>
            </a:custGeom>
            <a:solidFill>
              <a:srgbClr val="FBDD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4584539" y="3462602"/>
              <a:ext cx="2409642" cy="834806"/>
            </a:xfrm>
            <a:custGeom>
              <a:avLst/>
              <a:gdLst/>
              <a:ahLst/>
              <a:cxnLst/>
              <a:rect l="l" t="t" r="r" b="b"/>
              <a:pathLst>
                <a:path w="16747" h="5802" extrusionOk="0">
                  <a:moveTo>
                    <a:pt x="11042" y="0"/>
                  </a:moveTo>
                  <a:cubicBezTo>
                    <a:pt x="6307" y="0"/>
                    <a:pt x="1863" y="1619"/>
                    <a:pt x="0" y="5676"/>
                  </a:cubicBezTo>
                  <a:lnTo>
                    <a:pt x="271" y="5802"/>
                  </a:lnTo>
                  <a:cubicBezTo>
                    <a:pt x="1456" y="3243"/>
                    <a:pt x="3822" y="1487"/>
                    <a:pt x="7121" y="728"/>
                  </a:cubicBezTo>
                  <a:cubicBezTo>
                    <a:pt x="8351" y="447"/>
                    <a:pt x="9686" y="307"/>
                    <a:pt x="11073" y="307"/>
                  </a:cubicBezTo>
                  <a:cubicBezTo>
                    <a:pt x="12887" y="307"/>
                    <a:pt x="14791" y="546"/>
                    <a:pt x="16674" y="1023"/>
                  </a:cubicBezTo>
                  <a:lnTo>
                    <a:pt x="16746" y="733"/>
                  </a:lnTo>
                  <a:cubicBezTo>
                    <a:pt x="14897" y="262"/>
                    <a:pt x="12946" y="0"/>
                    <a:pt x="11042" y="0"/>
                  </a:cubicBezTo>
                  <a:close/>
                </a:path>
              </a:pathLst>
            </a:custGeom>
            <a:solidFill>
              <a:srgbClr val="FBDD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4583101" y="3260449"/>
              <a:ext cx="2302448" cy="1015379"/>
            </a:xfrm>
            <a:custGeom>
              <a:avLst/>
              <a:gdLst/>
              <a:ahLst/>
              <a:cxnLst/>
              <a:rect l="l" t="t" r="r" b="b"/>
              <a:pathLst>
                <a:path w="16002" h="7057" extrusionOk="0">
                  <a:moveTo>
                    <a:pt x="12475" y="0"/>
                  </a:moveTo>
                  <a:cubicBezTo>
                    <a:pt x="9605" y="0"/>
                    <a:pt x="6304" y="672"/>
                    <a:pt x="3720" y="2254"/>
                  </a:cubicBezTo>
                  <a:cubicBezTo>
                    <a:pt x="1723" y="3473"/>
                    <a:pt x="436" y="5112"/>
                    <a:pt x="1" y="6989"/>
                  </a:cubicBezTo>
                  <a:lnTo>
                    <a:pt x="296" y="7057"/>
                  </a:lnTo>
                  <a:cubicBezTo>
                    <a:pt x="717" y="5238"/>
                    <a:pt x="1921" y="3705"/>
                    <a:pt x="3875" y="2510"/>
                  </a:cubicBezTo>
                  <a:cubicBezTo>
                    <a:pt x="6410" y="960"/>
                    <a:pt x="9645" y="300"/>
                    <a:pt x="12458" y="300"/>
                  </a:cubicBezTo>
                  <a:cubicBezTo>
                    <a:pt x="13735" y="300"/>
                    <a:pt x="14926" y="436"/>
                    <a:pt x="15924" y="686"/>
                  </a:cubicBezTo>
                  <a:lnTo>
                    <a:pt x="16002" y="391"/>
                  </a:lnTo>
                  <a:cubicBezTo>
                    <a:pt x="14986" y="138"/>
                    <a:pt x="13775" y="0"/>
                    <a:pt x="12475" y="0"/>
                  </a:cubicBezTo>
                  <a:close/>
                </a:path>
              </a:pathLst>
            </a:custGeom>
            <a:solidFill>
              <a:srgbClr val="FBDD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2330340" y="3292535"/>
              <a:ext cx="2283599" cy="993077"/>
            </a:xfrm>
            <a:custGeom>
              <a:avLst/>
              <a:gdLst/>
              <a:ahLst/>
              <a:cxnLst/>
              <a:rect l="l" t="t" r="r" b="b"/>
              <a:pathLst>
                <a:path w="15871" h="6902" extrusionOk="0">
                  <a:moveTo>
                    <a:pt x="1708" y="0"/>
                  </a:moveTo>
                  <a:cubicBezTo>
                    <a:pt x="1362" y="0"/>
                    <a:pt x="1034" y="2"/>
                    <a:pt x="726" y="4"/>
                  </a:cubicBezTo>
                  <a:lnTo>
                    <a:pt x="0" y="4"/>
                  </a:lnTo>
                  <a:lnTo>
                    <a:pt x="0" y="304"/>
                  </a:lnTo>
                  <a:lnTo>
                    <a:pt x="726" y="304"/>
                  </a:lnTo>
                  <a:cubicBezTo>
                    <a:pt x="1003" y="303"/>
                    <a:pt x="1297" y="301"/>
                    <a:pt x="1604" y="301"/>
                  </a:cubicBezTo>
                  <a:cubicBezTo>
                    <a:pt x="3907" y="301"/>
                    <a:pt x="6990" y="373"/>
                    <a:pt x="9670" y="1107"/>
                  </a:cubicBezTo>
                  <a:cubicBezTo>
                    <a:pt x="13249" y="2089"/>
                    <a:pt x="15237" y="4038"/>
                    <a:pt x="15571" y="6902"/>
                  </a:cubicBezTo>
                  <a:lnTo>
                    <a:pt x="15871" y="6863"/>
                  </a:lnTo>
                  <a:cubicBezTo>
                    <a:pt x="15517" y="3864"/>
                    <a:pt x="13457" y="1832"/>
                    <a:pt x="9747" y="817"/>
                  </a:cubicBezTo>
                  <a:cubicBezTo>
                    <a:pt x="7071" y="85"/>
                    <a:pt x="4015" y="0"/>
                    <a:pt x="1708" y="0"/>
                  </a:cubicBezTo>
                  <a:close/>
                </a:path>
              </a:pathLst>
            </a:custGeom>
            <a:solidFill>
              <a:srgbClr val="FBDD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4799643" y="3903022"/>
              <a:ext cx="2273095" cy="274672"/>
            </a:xfrm>
            <a:custGeom>
              <a:avLst/>
              <a:gdLst/>
              <a:ahLst/>
              <a:cxnLst/>
              <a:rect l="l" t="t" r="r" b="b"/>
              <a:pathLst>
                <a:path w="15798" h="1909" extrusionOk="0">
                  <a:moveTo>
                    <a:pt x="8965" y="0"/>
                  </a:moveTo>
                  <a:cubicBezTo>
                    <a:pt x="8582" y="0"/>
                    <a:pt x="8199" y="9"/>
                    <a:pt x="7817" y="27"/>
                  </a:cubicBezTo>
                  <a:cubicBezTo>
                    <a:pt x="6467" y="90"/>
                    <a:pt x="5127" y="274"/>
                    <a:pt x="3812" y="579"/>
                  </a:cubicBezTo>
                  <a:lnTo>
                    <a:pt x="2835" y="835"/>
                  </a:lnTo>
                  <a:cubicBezTo>
                    <a:pt x="2510" y="932"/>
                    <a:pt x="2186" y="1033"/>
                    <a:pt x="1867" y="1135"/>
                  </a:cubicBezTo>
                  <a:cubicBezTo>
                    <a:pt x="1553" y="1251"/>
                    <a:pt x="1238" y="1372"/>
                    <a:pt x="924" y="1493"/>
                  </a:cubicBezTo>
                  <a:cubicBezTo>
                    <a:pt x="614" y="1628"/>
                    <a:pt x="305" y="1769"/>
                    <a:pt x="0" y="1909"/>
                  </a:cubicBezTo>
                  <a:lnTo>
                    <a:pt x="938" y="1541"/>
                  </a:lnTo>
                  <a:cubicBezTo>
                    <a:pt x="1258" y="1435"/>
                    <a:pt x="1577" y="1324"/>
                    <a:pt x="1896" y="1222"/>
                  </a:cubicBezTo>
                  <a:lnTo>
                    <a:pt x="2864" y="946"/>
                  </a:lnTo>
                  <a:lnTo>
                    <a:pt x="3841" y="714"/>
                  </a:lnTo>
                  <a:cubicBezTo>
                    <a:pt x="5152" y="443"/>
                    <a:pt x="6482" y="274"/>
                    <a:pt x="7822" y="211"/>
                  </a:cubicBezTo>
                  <a:cubicBezTo>
                    <a:pt x="8155" y="197"/>
                    <a:pt x="8489" y="187"/>
                    <a:pt x="8828" y="182"/>
                  </a:cubicBezTo>
                  <a:cubicBezTo>
                    <a:pt x="8894" y="181"/>
                    <a:pt x="8961" y="181"/>
                    <a:pt x="9028" y="181"/>
                  </a:cubicBezTo>
                  <a:cubicBezTo>
                    <a:pt x="9295" y="181"/>
                    <a:pt x="9562" y="187"/>
                    <a:pt x="9829" y="187"/>
                  </a:cubicBezTo>
                  <a:cubicBezTo>
                    <a:pt x="9916" y="187"/>
                    <a:pt x="9998" y="192"/>
                    <a:pt x="10080" y="197"/>
                  </a:cubicBezTo>
                  <a:lnTo>
                    <a:pt x="10332" y="206"/>
                  </a:lnTo>
                  <a:lnTo>
                    <a:pt x="10835" y="230"/>
                  </a:lnTo>
                  <a:cubicBezTo>
                    <a:pt x="10917" y="235"/>
                    <a:pt x="10999" y="240"/>
                    <a:pt x="11087" y="250"/>
                  </a:cubicBezTo>
                  <a:lnTo>
                    <a:pt x="11333" y="269"/>
                  </a:lnTo>
                  <a:lnTo>
                    <a:pt x="11836" y="313"/>
                  </a:lnTo>
                  <a:lnTo>
                    <a:pt x="11962" y="322"/>
                  </a:lnTo>
                  <a:lnTo>
                    <a:pt x="12088" y="337"/>
                  </a:lnTo>
                  <a:lnTo>
                    <a:pt x="12334" y="366"/>
                  </a:lnTo>
                  <a:lnTo>
                    <a:pt x="12833" y="424"/>
                  </a:lnTo>
                  <a:cubicBezTo>
                    <a:pt x="12915" y="434"/>
                    <a:pt x="13002" y="448"/>
                    <a:pt x="13084" y="463"/>
                  </a:cubicBezTo>
                  <a:lnTo>
                    <a:pt x="13331" y="501"/>
                  </a:lnTo>
                  <a:lnTo>
                    <a:pt x="13829" y="583"/>
                  </a:lnTo>
                  <a:cubicBezTo>
                    <a:pt x="13911" y="593"/>
                    <a:pt x="13994" y="613"/>
                    <a:pt x="14076" y="627"/>
                  </a:cubicBezTo>
                  <a:lnTo>
                    <a:pt x="14323" y="675"/>
                  </a:lnTo>
                  <a:lnTo>
                    <a:pt x="14816" y="772"/>
                  </a:lnTo>
                  <a:lnTo>
                    <a:pt x="15798" y="1004"/>
                  </a:lnTo>
                  <a:cubicBezTo>
                    <a:pt x="15479" y="908"/>
                    <a:pt x="15154" y="811"/>
                    <a:pt x="14830" y="724"/>
                  </a:cubicBezTo>
                  <a:lnTo>
                    <a:pt x="14337" y="608"/>
                  </a:lnTo>
                  <a:lnTo>
                    <a:pt x="14090" y="550"/>
                  </a:lnTo>
                  <a:cubicBezTo>
                    <a:pt x="14013" y="525"/>
                    <a:pt x="13931" y="506"/>
                    <a:pt x="13848" y="492"/>
                  </a:cubicBezTo>
                  <a:lnTo>
                    <a:pt x="13350" y="400"/>
                  </a:lnTo>
                  <a:lnTo>
                    <a:pt x="13104" y="351"/>
                  </a:lnTo>
                  <a:cubicBezTo>
                    <a:pt x="13021" y="337"/>
                    <a:pt x="12939" y="322"/>
                    <a:pt x="12852" y="313"/>
                  </a:cubicBezTo>
                  <a:lnTo>
                    <a:pt x="12354" y="235"/>
                  </a:lnTo>
                  <a:lnTo>
                    <a:pt x="12102" y="201"/>
                  </a:lnTo>
                  <a:lnTo>
                    <a:pt x="11977" y="182"/>
                  </a:lnTo>
                  <a:lnTo>
                    <a:pt x="11851" y="168"/>
                  </a:lnTo>
                  <a:cubicBezTo>
                    <a:pt x="10892" y="57"/>
                    <a:pt x="9928" y="0"/>
                    <a:pt x="896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5263087" y="4041292"/>
              <a:ext cx="1896692" cy="206040"/>
            </a:xfrm>
            <a:custGeom>
              <a:avLst/>
              <a:gdLst/>
              <a:ahLst/>
              <a:cxnLst/>
              <a:rect l="l" t="t" r="r" b="b"/>
              <a:pathLst>
                <a:path w="13182" h="1432" extrusionOk="0">
                  <a:moveTo>
                    <a:pt x="5860" y="1"/>
                  </a:moveTo>
                  <a:cubicBezTo>
                    <a:pt x="5003" y="1"/>
                    <a:pt x="4149" y="49"/>
                    <a:pt x="3295" y="145"/>
                  </a:cubicBezTo>
                  <a:cubicBezTo>
                    <a:pt x="2182" y="266"/>
                    <a:pt x="1079" y="474"/>
                    <a:pt x="1" y="764"/>
                  </a:cubicBezTo>
                  <a:cubicBezTo>
                    <a:pt x="1094" y="542"/>
                    <a:pt x="2197" y="382"/>
                    <a:pt x="3309" y="285"/>
                  </a:cubicBezTo>
                  <a:lnTo>
                    <a:pt x="4141" y="227"/>
                  </a:lnTo>
                  <a:cubicBezTo>
                    <a:pt x="4422" y="213"/>
                    <a:pt x="4697" y="203"/>
                    <a:pt x="4978" y="193"/>
                  </a:cubicBezTo>
                  <a:cubicBezTo>
                    <a:pt x="5254" y="179"/>
                    <a:pt x="5534" y="184"/>
                    <a:pt x="5810" y="179"/>
                  </a:cubicBezTo>
                  <a:cubicBezTo>
                    <a:pt x="5838" y="178"/>
                    <a:pt x="5866" y="177"/>
                    <a:pt x="5894" y="177"/>
                  </a:cubicBezTo>
                  <a:cubicBezTo>
                    <a:pt x="6006" y="177"/>
                    <a:pt x="6118" y="184"/>
                    <a:pt x="6231" y="184"/>
                  </a:cubicBezTo>
                  <a:lnTo>
                    <a:pt x="6647" y="193"/>
                  </a:lnTo>
                  <a:cubicBezTo>
                    <a:pt x="6787" y="198"/>
                    <a:pt x="6922" y="203"/>
                    <a:pt x="7063" y="213"/>
                  </a:cubicBezTo>
                  <a:lnTo>
                    <a:pt x="7479" y="237"/>
                  </a:lnTo>
                  <a:cubicBezTo>
                    <a:pt x="7551" y="242"/>
                    <a:pt x="7619" y="242"/>
                    <a:pt x="7687" y="251"/>
                  </a:cubicBezTo>
                  <a:lnTo>
                    <a:pt x="7895" y="271"/>
                  </a:lnTo>
                  <a:lnTo>
                    <a:pt x="8311" y="309"/>
                  </a:lnTo>
                  <a:cubicBezTo>
                    <a:pt x="8867" y="363"/>
                    <a:pt x="9418" y="440"/>
                    <a:pt x="9965" y="537"/>
                  </a:cubicBezTo>
                  <a:cubicBezTo>
                    <a:pt x="10033" y="551"/>
                    <a:pt x="10100" y="561"/>
                    <a:pt x="10168" y="571"/>
                  </a:cubicBezTo>
                  <a:lnTo>
                    <a:pt x="10376" y="614"/>
                  </a:lnTo>
                  <a:lnTo>
                    <a:pt x="10782" y="701"/>
                  </a:lnTo>
                  <a:cubicBezTo>
                    <a:pt x="10850" y="721"/>
                    <a:pt x="10918" y="730"/>
                    <a:pt x="10985" y="750"/>
                  </a:cubicBezTo>
                  <a:lnTo>
                    <a:pt x="11189" y="803"/>
                  </a:lnTo>
                  <a:lnTo>
                    <a:pt x="11595" y="904"/>
                  </a:lnTo>
                  <a:cubicBezTo>
                    <a:pt x="11730" y="938"/>
                    <a:pt x="11861" y="982"/>
                    <a:pt x="11992" y="1025"/>
                  </a:cubicBezTo>
                  <a:lnTo>
                    <a:pt x="12393" y="1146"/>
                  </a:lnTo>
                  <a:cubicBezTo>
                    <a:pt x="12461" y="1161"/>
                    <a:pt x="12524" y="1190"/>
                    <a:pt x="12591" y="1214"/>
                  </a:cubicBezTo>
                  <a:lnTo>
                    <a:pt x="12785" y="1286"/>
                  </a:lnTo>
                  <a:lnTo>
                    <a:pt x="13181" y="1432"/>
                  </a:lnTo>
                  <a:cubicBezTo>
                    <a:pt x="12161" y="958"/>
                    <a:pt x="11092" y="614"/>
                    <a:pt x="9989" y="396"/>
                  </a:cubicBezTo>
                  <a:cubicBezTo>
                    <a:pt x="9442" y="280"/>
                    <a:pt x="8886" y="193"/>
                    <a:pt x="8330" y="135"/>
                  </a:cubicBezTo>
                  <a:cubicBezTo>
                    <a:pt x="7774" y="72"/>
                    <a:pt x="7213" y="34"/>
                    <a:pt x="6651" y="14"/>
                  </a:cubicBezTo>
                  <a:cubicBezTo>
                    <a:pt x="6387" y="5"/>
                    <a:pt x="6124" y="1"/>
                    <a:pt x="586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2156962" y="3869642"/>
              <a:ext cx="2106189" cy="221147"/>
            </a:xfrm>
            <a:custGeom>
              <a:avLst/>
              <a:gdLst/>
              <a:ahLst/>
              <a:cxnLst/>
              <a:rect l="l" t="t" r="r" b="b"/>
              <a:pathLst>
                <a:path w="14638" h="1537" extrusionOk="0">
                  <a:moveTo>
                    <a:pt x="7751" y="0"/>
                  </a:moveTo>
                  <a:cubicBezTo>
                    <a:pt x="7630" y="0"/>
                    <a:pt x="7508" y="1"/>
                    <a:pt x="7387" y="3"/>
                  </a:cubicBezTo>
                  <a:cubicBezTo>
                    <a:pt x="6139" y="27"/>
                    <a:pt x="4896" y="133"/>
                    <a:pt x="3662" y="317"/>
                  </a:cubicBezTo>
                  <a:cubicBezTo>
                    <a:pt x="2429" y="501"/>
                    <a:pt x="1210" y="743"/>
                    <a:pt x="1" y="1053"/>
                  </a:cubicBezTo>
                  <a:cubicBezTo>
                    <a:pt x="1225" y="815"/>
                    <a:pt x="2448" y="612"/>
                    <a:pt x="3682" y="453"/>
                  </a:cubicBezTo>
                  <a:cubicBezTo>
                    <a:pt x="4296" y="380"/>
                    <a:pt x="4915" y="312"/>
                    <a:pt x="5534" y="269"/>
                  </a:cubicBezTo>
                  <a:cubicBezTo>
                    <a:pt x="6154" y="221"/>
                    <a:pt x="6773" y="187"/>
                    <a:pt x="7392" y="182"/>
                  </a:cubicBezTo>
                  <a:cubicBezTo>
                    <a:pt x="7516" y="180"/>
                    <a:pt x="7639" y="179"/>
                    <a:pt x="7763" y="179"/>
                  </a:cubicBezTo>
                  <a:cubicBezTo>
                    <a:pt x="8259" y="179"/>
                    <a:pt x="8754" y="194"/>
                    <a:pt x="9249" y="225"/>
                  </a:cubicBezTo>
                  <a:cubicBezTo>
                    <a:pt x="9868" y="264"/>
                    <a:pt x="10483" y="332"/>
                    <a:pt x="11092" y="433"/>
                  </a:cubicBezTo>
                  <a:cubicBezTo>
                    <a:pt x="11706" y="535"/>
                    <a:pt x="12311" y="670"/>
                    <a:pt x="12901" y="854"/>
                  </a:cubicBezTo>
                  <a:cubicBezTo>
                    <a:pt x="13496" y="1028"/>
                    <a:pt x="14077" y="1261"/>
                    <a:pt x="14638" y="1536"/>
                  </a:cubicBezTo>
                  <a:cubicBezTo>
                    <a:pt x="14091" y="1227"/>
                    <a:pt x="13525" y="970"/>
                    <a:pt x="12935" y="767"/>
                  </a:cubicBezTo>
                  <a:cubicBezTo>
                    <a:pt x="12340" y="569"/>
                    <a:pt x="11735" y="409"/>
                    <a:pt x="11121" y="293"/>
                  </a:cubicBezTo>
                  <a:cubicBezTo>
                    <a:pt x="10008" y="83"/>
                    <a:pt x="8878" y="0"/>
                    <a:pt x="775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1992074" y="4117405"/>
              <a:ext cx="2383887" cy="207910"/>
            </a:xfrm>
            <a:custGeom>
              <a:avLst/>
              <a:gdLst/>
              <a:ahLst/>
              <a:cxnLst/>
              <a:rect l="l" t="t" r="r" b="b"/>
              <a:pathLst>
                <a:path w="16568" h="1445" extrusionOk="0">
                  <a:moveTo>
                    <a:pt x="8922" y="1"/>
                  </a:moveTo>
                  <a:cubicBezTo>
                    <a:pt x="8697" y="1"/>
                    <a:pt x="8472" y="3"/>
                    <a:pt x="8248" y="8"/>
                  </a:cubicBezTo>
                  <a:cubicBezTo>
                    <a:pt x="6840" y="27"/>
                    <a:pt x="5442" y="143"/>
                    <a:pt x="4054" y="356"/>
                  </a:cubicBezTo>
                  <a:cubicBezTo>
                    <a:pt x="3357" y="462"/>
                    <a:pt x="2671" y="598"/>
                    <a:pt x="1989" y="772"/>
                  </a:cubicBezTo>
                  <a:cubicBezTo>
                    <a:pt x="1819" y="820"/>
                    <a:pt x="1650" y="859"/>
                    <a:pt x="1481" y="912"/>
                  </a:cubicBezTo>
                  <a:lnTo>
                    <a:pt x="1229" y="990"/>
                  </a:lnTo>
                  <a:cubicBezTo>
                    <a:pt x="1147" y="1014"/>
                    <a:pt x="1065" y="1043"/>
                    <a:pt x="982" y="1072"/>
                  </a:cubicBezTo>
                  <a:cubicBezTo>
                    <a:pt x="649" y="1178"/>
                    <a:pt x="320" y="1309"/>
                    <a:pt x="0" y="1444"/>
                  </a:cubicBezTo>
                  <a:cubicBezTo>
                    <a:pt x="653" y="1202"/>
                    <a:pt x="1326" y="1004"/>
                    <a:pt x="2008" y="854"/>
                  </a:cubicBezTo>
                  <a:cubicBezTo>
                    <a:pt x="2690" y="704"/>
                    <a:pt x="3377" y="583"/>
                    <a:pt x="4073" y="491"/>
                  </a:cubicBezTo>
                  <a:cubicBezTo>
                    <a:pt x="4765" y="399"/>
                    <a:pt x="5461" y="327"/>
                    <a:pt x="6158" y="279"/>
                  </a:cubicBezTo>
                  <a:cubicBezTo>
                    <a:pt x="6855" y="230"/>
                    <a:pt x="7551" y="196"/>
                    <a:pt x="8248" y="187"/>
                  </a:cubicBezTo>
                  <a:cubicBezTo>
                    <a:pt x="8511" y="181"/>
                    <a:pt x="8775" y="178"/>
                    <a:pt x="9039" y="178"/>
                  </a:cubicBezTo>
                  <a:cubicBezTo>
                    <a:pt x="10173" y="178"/>
                    <a:pt x="11306" y="229"/>
                    <a:pt x="12436" y="327"/>
                  </a:cubicBezTo>
                  <a:cubicBezTo>
                    <a:pt x="13133" y="390"/>
                    <a:pt x="13825" y="472"/>
                    <a:pt x="14516" y="588"/>
                  </a:cubicBezTo>
                  <a:cubicBezTo>
                    <a:pt x="15203" y="699"/>
                    <a:pt x="15890" y="845"/>
                    <a:pt x="16567" y="1023"/>
                  </a:cubicBezTo>
                  <a:cubicBezTo>
                    <a:pt x="15900" y="806"/>
                    <a:pt x="15218" y="632"/>
                    <a:pt x="14531" y="501"/>
                  </a:cubicBezTo>
                  <a:cubicBezTo>
                    <a:pt x="13839" y="370"/>
                    <a:pt x="13148" y="269"/>
                    <a:pt x="12451" y="187"/>
                  </a:cubicBezTo>
                  <a:cubicBezTo>
                    <a:pt x="11750" y="109"/>
                    <a:pt x="11053" y="61"/>
                    <a:pt x="10352" y="27"/>
                  </a:cubicBezTo>
                  <a:cubicBezTo>
                    <a:pt x="9875" y="11"/>
                    <a:pt x="9399" y="1"/>
                    <a:pt x="892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2905149" y="3991077"/>
              <a:ext cx="983598" cy="99711"/>
            </a:xfrm>
            <a:custGeom>
              <a:avLst/>
              <a:gdLst/>
              <a:ahLst/>
              <a:cxnLst/>
              <a:rect l="l" t="t" r="r" b="b"/>
              <a:pathLst>
                <a:path w="6836" h="693" extrusionOk="0">
                  <a:moveTo>
                    <a:pt x="2888" y="1"/>
                  </a:moveTo>
                  <a:cubicBezTo>
                    <a:pt x="2498" y="1"/>
                    <a:pt x="2107" y="15"/>
                    <a:pt x="1718" y="44"/>
                  </a:cubicBezTo>
                  <a:cubicBezTo>
                    <a:pt x="1142" y="83"/>
                    <a:pt x="567" y="155"/>
                    <a:pt x="1" y="267"/>
                  </a:cubicBezTo>
                  <a:cubicBezTo>
                    <a:pt x="576" y="228"/>
                    <a:pt x="1152" y="199"/>
                    <a:pt x="1723" y="184"/>
                  </a:cubicBezTo>
                  <a:cubicBezTo>
                    <a:pt x="2013" y="175"/>
                    <a:pt x="2298" y="175"/>
                    <a:pt x="2584" y="175"/>
                  </a:cubicBezTo>
                  <a:lnTo>
                    <a:pt x="3014" y="179"/>
                  </a:lnTo>
                  <a:lnTo>
                    <a:pt x="3445" y="194"/>
                  </a:lnTo>
                  <a:lnTo>
                    <a:pt x="3870" y="213"/>
                  </a:lnTo>
                  <a:lnTo>
                    <a:pt x="4301" y="242"/>
                  </a:lnTo>
                  <a:cubicBezTo>
                    <a:pt x="4441" y="252"/>
                    <a:pt x="4586" y="267"/>
                    <a:pt x="4726" y="281"/>
                  </a:cubicBezTo>
                  <a:cubicBezTo>
                    <a:pt x="4872" y="296"/>
                    <a:pt x="5012" y="320"/>
                    <a:pt x="5152" y="334"/>
                  </a:cubicBezTo>
                  <a:cubicBezTo>
                    <a:pt x="5723" y="407"/>
                    <a:pt x="6284" y="523"/>
                    <a:pt x="6835" y="692"/>
                  </a:cubicBezTo>
                  <a:cubicBezTo>
                    <a:pt x="6303" y="455"/>
                    <a:pt x="5747" y="291"/>
                    <a:pt x="5176" y="194"/>
                  </a:cubicBezTo>
                  <a:cubicBezTo>
                    <a:pt x="4606" y="92"/>
                    <a:pt x="4030" y="30"/>
                    <a:pt x="3449" y="10"/>
                  </a:cubicBezTo>
                  <a:cubicBezTo>
                    <a:pt x="3263" y="4"/>
                    <a:pt x="3075" y="1"/>
                    <a:pt x="288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5750271" y="4160857"/>
              <a:ext cx="1017699" cy="87193"/>
            </a:xfrm>
            <a:custGeom>
              <a:avLst/>
              <a:gdLst/>
              <a:ahLst/>
              <a:cxnLst/>
              <a:rect l="l" t="t" r="r" b="b"/>
              <a:pathLst>
                <a:path w="7073" h="606" extrusionOk="0">
                  <a:moveTo>
                    <a:pt x="2221" y="1"/>
                  </a:moveTo>
                  <a:cubicBezTo>
                    <a:pt x="2071" y="6"/>
                    <a:pt x="1921" y="10"/>
                    <a:pt x="1776" y="15"/>
                  </a:cubicBezTo>
                  <a:cubicBezTo>
                    <a:pt x="1181" y="39"/>
                    <a:pt x="586" y="93"/>
                    <a:pt x="0" y="175"/>
                  </a:cubicBezTo>
                  <a:cubicBezTo>
                    <a:pt x="591" y="165"/>
                    <a:pt x="1186" y="160"/>
                    <a:pt x="1776" y="160"/>
                  </a:cubicBezTo>
                  <a:lnTo>
                    <a:pt x="2221" y="165"/>
                  </a:lnTo>
                  <a:lnTo>
                    <a:pt x="2661" y="175"/>
                  </a:lnTo>
                  <a:lnTo>
                    <a:pt x="3106" y="189"/>
                  </a:lnTo>
                  <a:lnTo>
                    <a:pt x="3546" y="209"/>
                  </a:lnTo>
                  <a:lnTo>
                    <a:pt x="3991" y="238"/>
                  </a:lnTo>
                  <a:lnTo>
                    <a:pt x="4431" y="272"/>
                  </a:lnTo>
                  <a:cubicBezTo>
                    <a:pt x="4581" y="286"/>
                    <a:pt x="4726" y="296"/>
                    <a:pt x="4871" y="310"/>
                  </a:cubicBezTo>
                  <a:lnTo>
                    <a:pt x="5312" y="359"/>
                  </a:lnTo>
                  <a:cubicBezTo>
                    <a:pt x="5902" y="422"/>
                    <a:pt x="6487" y="509"/>
                    <a:pt x="7072" y="605"/>
                  </a:cubicBezTo>
                  <a:cubicBezTo>
                    <a:pt x="6501" y="436"/>
                    <a:pt x="5921" y="310"/>
                    <a:pt x="5331" y="218"/>
                  </a:cubicBezTo>
                  <a:cubicBezTo>
                    <a:pt x="5186" y="194"/>
                    <a:pt x="5036" y="170"/>
                    <a:pt x="4891" y="151"/>
                  </a:cubicBezTo>
                  <a:cubicBezTo>
                    <a:pt x="4746" y="131"/>
                    <a:pt x="4596" y="117"/>
                    <a:pt x="4446" y="97"/>
                  </a:cubicBezTo>
                  <a:cubicBezTo>
                    <a:pt x="4301" y="83"/>
                    <a:pt x="4151" y="73"/>
                    <a:pt x="4006" y="59"/>
                  </a:cubicBezTo>
                  <a:lnTo>
                    <a:pt x="3556" y="30"/>
                  </a:lnTo>
                  <a:lnTo>
                    <a:pt x="3111" y="10"/>
                  </a:lnTo>
                  <a:cubicBezTo>
                    <a:pt x="2966" y="6"/>
                    <a:pt x="2816" y="1"/>
                    <a:pt x="266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5549844" y="3785040"/>
              <a:ext cx="827627" cy="62157"/>
            </a:xfrm>
            <a:custGeom>
              <a:avLst/>
              <a:gdLst/>
              <a:ahLst/>
              <a:cxnLst/>
              <a:rect l="l" t="t" r="r" b="b"/>
              <a:pathLst>
                <a:path w="5752" h="432" extrusionOk="0">
                  <a:moveTo>
                    <a:pt x="2869" y="1"/>
                  </a:moveTo>
                  <a:lnTo>
                    <a:pt x="2506" y="15"/>
                  </a:lnTo>
                  <a:cubicBezTo>
                    <a:pt x="2385" y="25"/>
                    <a:pt x="2264" y="30"/>
                    <a:pt x="2143" y="39"/>
                  </a:cubicBezTo>
                  <a:lnTo>
                    <a:pt x="1780" y="78"/>
                  </a:lnTo>
                  <a:cubicBezTo>
                    <a:pt x="1659" y="93"/>
                    <a:pt x="1539" y="107"/>
                    <a:pt x="1418" y="127"/>
                  </a:cubicBezTo>
                  <a:cubicBezTo>
                    <a:pt x="939" y="194"/>
                    <a:pt x="465" y="296"/>
                    <a:pt x="0" y="431"/>
                  </a:cubicBezTo>
                  <a:cubicBezTo>
                    <a:pt x="479" y="368"/>
                    <a:pt x="958" y="310"/>
                    <a:pt x="1442" y="267"/>
                  </a:cubicBezTo>
                  <a:lnTo>
                    <a:pt x="1800" y="238"/>
                  </a:lnTo>
                  <a:lnTo>
                    <a:pt x="2158" y="214"/>
                  </a:lnTo>
                  <a:lnTo>
                    <a:pt x="2516" y="194"/>
                  </a:lnTo>
                  <a:lnTo>
                    <a:pt x="2874" y="185"/>
                  </a:lnTo>
                  <a:lnTo>
                    <a:pt x="3232" y="180"/>
                  </a:lnTo>
                  <a:lnTo>
                    <a:pt x="3594" y="180"/>
                  </a:lnTo>
                  <a:lnTo>
                    <a:pt x="3952" y="185"/>
                  </a:lnTo>
                  <a:cubicBezTo>
                    <a:pt x="4068" y="189"/>
                    <a:pt x="4189" y="194"/>
                    <a:pt x="4310" y="194"/>
                  </a:cubicBezTo>
                  <a:cubicBezTo>
                    <a:pt x="4789" y="209"/>
                    <a:pt x="5268" y="233"/>
                    <a:pt x="5752" y="252"/>
                  </a:cubicBezTo>
                  <a:cubicBezTo>
                    <a:pt x="5278" y="160"/>
                    <a:pt x="4799" y="93"/>
                    <a:pt x="4320" y="49"/>
                  </a:cubicBezTo>
                  <a:cubicBezTo>
                    <a:pt x="4199" y="39"/>
                    <a:pt x="4078" y="30"/>
                    <a:pt x="3957" y="25"/>
                  </a:cubicBezTo>
                  <a:lnTo>
                    <a:pt x="3594" y="6"/>
                  </a:lnTo>
                  <a:lnTo>
                    <a:pt x="323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2339980" y="3767630"/>
              <a:ext cx="939713" cy="105322"/>
            </a:xfrm>
            <a:custGeom>
              <a:avLst/>
              <a:gdLst/>
              <a:ahLst/>
              <a:cxnLst/>
              <a:rect l="l" t="t" r="r" b="b"/>
              <a:pathLst>
                <a:path w="6531" h="732" extrusionOk="0">
                  <a:moveTo>
                    <a:pt x="5020" y="0"/>
                  </a:moveTo>
                  <a:cubicBezTo>
                    <a:pt x="4974" y="0"/>
                    <a:pt x="4928" y="0"/>
                    <a:pt x="4882" y="1"/>
                  </a:cubicBezTo>
                  <a:cubicBezTo>
                    <a:pt x="4606" y="1"/>
                    <a:pt x="4330" y="15"/>
                    <a:pt x="4054" y="30"/>
                  </a:cubicBezTo>
                  <a:cubicBezTo>
                    <a:pt x="3784" y="40"/>
                    <a:pt x="3508" y="59"/>
                    <a:pt x="3232" y="88"/>
                  </a:cubicBezTo>
                  <a:cubicBezTo>
                    <a:pt x="2956" y="117"/>
                    <a:pt x="2681" y="146"/>
                    <a:pt x="2415" y="189"/>
                  </a:cubicBezTo>
                  <a:cubicBezTo>
                    <a:pt x="2144" y="228"/>
                    <a:pt x="1868" y="272"/>
                    <a:pt x="1597" y="330"/>
                  </a:cubicBezTo>
                  <a:cubicBezTo>
                    <a:pt x="1055" y="431"/>
                    <a:pt x="523" y="567"/>
                    <a:pt x="1" y="731"/>
                  </a:cubicBezTo>
                  <a:cubicBezTo>
                    <a:pt x="543" y="639"/>
                    <a:pt x="1080" y="547"/>
                    <a:pt x="1621" y="465"/>
                  </a:cubicBezTo>
                  <a:lnTo>
                    <a:pt x="2028" y="412"/>
                  </a:lnTo>
                  <a:lnTo>
                    <a:pt x="2434" y="359"/>
                  </a:lnTo>
                  <a:lnTo>
                    <a:pt x="2840" y="310"/>
                  </a:lnTo>
                  <a:cubicBezTo>
                    <a:pt x="2981" y="296"/>
                    <a:pt x="3116" y="281"/>
                    <a:pt x="3251" y="272"/>
                  </a:cubicBezTo>
                  <a:lnTo>
                    <a:pt x="3658" y="233"/>
                  </a:lnTo>
                  <a:lnTo>
                    <a:pt x="4069" y="199"/>
                  </a:lnTo>
                  <a:lnTo>
                    <a:pt x="4475" y="170"/>
                  </a:lnTo>
                  <a:lnTo>
                    <a:pt x="4886" y="146"/>
                  </a:lnTo>
                  <a:cubicBezTo>
                    <a:pt x="5433" y="112"/>
                    <a:pt x="5980" y="93"/>
                    <a:pt x="6531" y="69"/>
                  </a:cubicBezTo>
                  <a:cubicBezTo>
                    <a:pt x="6026" y="24"/>
                    <a:pt x="5525" y="0"/>
                    <a:pt x="502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1626038" y="4282005"/>
              <a:ext cx="3042880" cy="325750"/>
            </a:xfrm>
            <a:custGeom>
              <a:avLst/>
              <a:gdLst/>
              <a:ahLst/>
              <a:cxnLst/>
              <a:rect l="l" t="t" r="r" b="b"/>
              <a:pathLst>
                <a:path w="21148" h="2264" extrusionOk="0">
                  <a:moveTo>
                    <a:pt x="12331" y="0"/>
                  </a:moveTo>
                  <a:cubicBezTo>
                    <a:pt x="11829" y="0"/>
                    <a:pt x="11328" y="8"/>
                    <a:pt x="10825" y="25"/>
                  </a:cubicBezTo>
                  <a:cubicBezTo>
                    <a:pt x="9563" y="63"/>
                    <a:pt x="8305" y="160"/>
                    <a:pt x="7048" y="305"/>
                  </a:cubicBezTo>
                  <a:cubicBezTo>
                    <a:pt x="5930" y="441"/>
                    <a:pt x="4813" y="610"/>
                    <a:pt x="3701" y="799"/>
                  </a:cubicBezTo>
                  <a:cubicBezTo>
                    <a:pt x="2714" y="968"/>
                    <a:pt x="1727" y="1152"/>
                    <a:pt x="735" y="1321"/>
                  </a:cubicBezTo>
                  <a:lnTo>
                    <a:pt x="387" y="1379"/>
                  </a:lnTo>
                  <a:cubicBezTo>
                    <a:pt x="155" y="1418"/>
                    <a:pt x="0" y="1722"/>
                    <a:pt x="73" y="1940"/>
                  </a:cubicBezTo>
                  <a:cubicBezTo>
                    <a:pt x="143" y="2155"/>
                    <a:pt x="316" y="2264"/>
                    <a:pt x="521" y="2264"/>
                  </a:cubicBezTo>
                  <a:cubicBezTo>
                    <a:pt x="556" y="2264"/>
                    <a:pt x="592" y="2261"/>
                    <a:pt x="629" y="2254"/>
                  </a:cubicBezTo>
                  <a:lnTo>
                    <a:pt x="629" y="2250"/>
                  </a:lnTo>
                  <a:cubicBezTo>
                    <a:pt x="1606" y="2090"/>
                    <a:pt x="2578" y="1911"/>
                    <a:pt x="3551" y="1737"/>
                  </a:cubicBezTo>
                  <a:cubicBezTo>
                    <a:pt x="4068" y="1650"/>
                    <a:pt x="4586" y="1563"/>
                    <a:pt x="5103" y="1481"/>
                  </a:cubicBezTo>
                  <a:cubicBezTo>
                    <a:pt x="5374" y="1442"/>
                    <a:pt x="5645" y="1398"/>
                    <a:pt x="5916" y="1360"/>
                  </a:cubicBezTo>
                  <a:lnTo>
                    <a:pt x="6105" y="1335"/>
                  </a:lnTo>
                  <a:lnTo>
                    <a:pt x="6206" y="1321"/>
                  </a:lnTo>
                  <a:lnTo>
                    <a:pt x="6237" y="1314"/>
                  </a:lnTo>
                  <a:lnTo>
                    <a:pt x="6237" y="1314"/>
                  </a:lnTo>
                  <a:lnTo>
                    <a:pt x="6656" y="1263"/>
                  </a:lnTo>
                  <a:cubicBezTo>
                    <a:pt x="7865" y="1108"/>
                    <a:pt x="9089" y="1002"/>
                    <a:pt x="10308" y="948"/>
                  </a:cubicBezTo>
                  <a:cubicBezTo>
                    <a:pt x="10967" y="920"/>
                    <a:pt x="11626" y="906"/>
                    <a:pt x="12286" y="906"/>
                  </a:cubicBezTo>
                  <a:cubicBezTo>
                    <a:pt x="13080" y="906"/>
                    <a:pt x="13874" y="926"/>
                    <a:pt x="14666" y="963"/>
                  </a:cubicBezTo>
                  <a:cubicBezTo>
                    <a:pt x="15503" y="1007"/>
                    <a:pt x="16335" y="1065"/>
                    <a:pt x="17167" y="1147"/>
                  </a:cubicBezTo>
                  <a:cubicBezTo>
                    <a:pt x="17612" y="1185"/>
                    <a:pt x="18062" y="1234"/>
                    <a:pt x="18507" y="1287"/>
                  </a:cubicBezTo>
                  <a:cubicBezTo>
                    <a:pt x="18734" y="1316"/>
                    <a:pt x="18957" y="1340"/>
                    <a:pt x="19184" y="1369"/>
                  </a:cubicBezTo>
                  <a:lnTo>
                    <a:pt x="19527" y="1413"/>
                  </a:lnTo>
                  <a:lnTo>
                    <a:pt x="19581" y="1422"/>
                  </a:lnTo>
                  <a:lnTo>
                    <a:pt x="19614" y="1427"/>
                  </a:lnTo>
                  <a:lnTo>
                    <a:pt x="19832" y="1456"/>
                  </a:lnTo>
                  <a:cubicBezTo>
                    <a:pt x="20064" y="1490"/>
                    <a:pt x="20301" y="1524"/>
                    <a:pt x="20538" y="1558"/>
                  </a:cubicBezTo>
                  <a:cubicBezTo>
                    <a:pt x="20575" y="1567"/>
                    <a:pt x="20612" y="1571"/>
                    <a:pt x="20650" y="1571"/>
                  </a:cubicBezTo>
                  <a:cubicBezTo>
                    <a:pt x="20732" y="1571"/>
                    <a:pt x="20814" y="1551"/>
                    <a:pt x="20887" y="1514"/>
                  </a:cubicBezTo>
                  <a:cubicBezTo>
                    <a:pt x="20988" y="1452"/>
                    <a:pt x="21065" y="1355"/>
                    <a:pt x="21094" y="1239"/>
                  </a:cubicBezTo>
                  <a:cubicBezTo>
                    <a:pt x="21148" y="1026"/>
                    <a:pt x="21032" y="721"/>
                    <a:pt x="20780" y="682"/>
                  </a:cubicBezTo>
                  <a:cubicBezTo>
                    <a:pt x="18957" y="412"/>
                    <a:pt x="17128" y="204"/>
                    <a:pt x="15285" y="92"/>
                  </a:cubicBezTo>
                  <a:cubicBezTo>
                    <a:pt x="14301" y="31"/>
                    <a:pt x="13317" y="0"/>
                    <a:pt x="1233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4519793" y="4281861"/>
              <a:ext cx="3036693" cy="325750"/>
            </a:xfrm>
            <a:custGeom>
              <a:avLst/>
              <a:gdLst/>
              <a:ahLst/>
              <a:cxnLst/>
              <a:rect l="l" t="t" r="r" b="b"/>
              <a:pathLst>
                <a:path w="21105" h="2264" extrusionOk="0">
                  <a:moveTo>
                    <a:pt x="1545" y="1422"/>
                  </a:moveTo>
                  <a:cubicBezTo>
                    <a:pt x="1533" y="1424"/>
                    <a:pt x="1523" y="1425"/>
                    <a:pt x="1523" y="1425"/>
                  </a:cubicBezTo>
                  <a:cubicBezTo>
                    <a:pt x="1524" y="1425"/>
                    <a:pt x="1530" y="1424"/>
                    <a:pt x="1545" y="1422"/>
                  </a:cubicBezTo>
                  <a:close/>
                  <a:moveTo>
                    <a:pt x="8813" y="0"/>
                  </a:moveTo>
                  <a:cubicBezTo>
                    <a:pt x="8018" y="0"/>
                    <a:pt x="7222" y="20"/>
                    <a:pt x="6429" y="59"/>
                  </a:cubicBezTo>
                  <a:cubicBezTo>
                    <a:pt x="4630" y="151"/>
                    <a:pt x="2840" y="335"/>
                    <a:pt x="1060" y="582"/>
                  </a:cubicBezTo>
                  <a:cubicBezTo>
                    <a:pt x="823" y="616"/>
                    <a:pt x="586" y="650"/>
                    <a:pt x="349" y="683"/>
                  </a:cubicBezTo>
                  <a:cubicBezTo>
                    <a:pt x="242" y="698"/>
                    <a:pt x="131" y="804"/>
                    <a:pt x="78" y="891"/>
                  </a:cubicBezTo>
                  <a:cubicBezTo>
                    <a:pt x="15" y="998"/>
                    <a:pt x="1" y="1124"/>
                    <a:pt x="34" y="1240"/>
                  </a:cubicBezTo>
                  <a:cubicBezTo>
                    <a:pt x="106" y="1463"/>
                    <a:pt x="281" y="1565"/>
                    <a:pt x="494" y="1565"/>
                  </a:cubicBezTo>
                  <a:cubicBezTo>
                    <a:pt x="526" y="1565"/>
                    <a:pt x="558" y="1563"/>
                    <a:pt x="591" y="1559"/>
                  </a:cubicBezTo>
                  <a:cubicBezTo>
                    <a:pt x="847" y="1520"/>
                    <a:pt x="1089" y="1486"/>
                    <a:pt x="1336" y="1453"/>
                  </a:cubicBezTo>
                  <a:lnTo>
                    <a:pt x="1490" y="1428"/>
                  </a:lnTo>
                  <a:lnTo>
                    <a:pt x="1568" y="1419"/>
                  </a:lnTo>
                  <a:lnTo>
                    <a:pt x="1568" y="1419"/>
                  </a:lnTo>
                  <a:cubicBezTo>
                    <a:pt x="1559" y="1420"/>
                    <a:pt x="1551" y="1421"/>
                    <a:pt x="1545" y="1422"/>
                  </a:cubicBezTo>
                  <a:lnTo>
                    <a:pt x="1545" y="1422"/>
                  </a:lnTo>
                  <a:cubicBezTo>
                    <a:pt x="1558" y="1420"/>
                    <a:pt x="1574" y="1419"/>
                    <a:pt x="1582" y="1419"/>
                  </a:cubicBezTo>
                  <a:lnTo>
                    <a:pt x="1945" y="1370"/>
                  </a:lnTo>
                  <a:cubicBezTo>
                    <a:pt x="2405" y="1312"/>
                    <a:pt x="2859" y="1259"/>
                    <a:pt x="3319" y="1211"/>
                  </a:cubicBezTo>
                  <a:cubicBezTo>
                    <a:pt x="4170" y="1124"/>
                    <a:pt x="5021" y="1051"/>
                    <a:pt x="5873" y="998"/>
                  </a:cubicBezTo>
                  <a:cubicBezTo>
                    <a:pt x="6852" y="940"/>
                    <a:pt x="7831" y="908"/>
                    <a:pt x="8810" y="908"/>
                  </a:cubicBezTo>
                  <a:cubicBezTo>
                    <a:pt x="9316" y="908"/>
                    <a:pt x="9822" y="917"/>
                    <a:pt x="10328" y="935"/>
                  </a:cubicBezTo>
                  <a:cubicBezTo>
                    <a:pt x="11576" y="974"/>
                    <a:pt x="12819" y="1066"/>
                    <a:pt x="14057" y="1215"/>
                  </a:cubicBezTo>
                  <a:cubicBezTo>
                    <a:pt x="14319" y="1242"/>
                    <a:pt x="14577" y="1277"/>
                    <a:pt x="14839" y="1313"/>
                  </a:cubicBezTo>
                  <a:lnTo>
                    <a:pt x="14839" y="1313"/>
                  </a:lnTo>
                  <a:cubicBezTo>
                    <a:pt x="14849" y="1314"/>
                    <a:pt x="14867" y="1317"/>
                    <a:pt x="14884" y="1319"/>
                  </a:cubicBezTo>
                  <a:lnTo>
                    <a:pt x="14884" y="1319"/>
                  </a:lnTo>
                  <a:cubicBezTo>
                    <a:pt x="14892" y="1320"/>
                    <a:pt x="14900" y="1321"/>
                    <a:pt x="14908" y="1322"/>
                  </a:cubicBezTo>
                  <a:cubicBezTo>
                    <a:pt x="14903" y="1321"/>
                    <a:pt x="14897" y="1320"/>
                    <a:pt x="14892" y="1320"/>
                  </a:cubicBezTo>
                  <a:lnTo>
                    <a:pt x="14892" y="1320"/>
                  </a:lnTo>
                  <a:cubicBezTo>
                    <a:pt x="14905" y="1321"/>
                    <a:pt x="14916" y="1322"/>
                    <a:pt x="14923" y="1322"/>
                  </a:cubicBezTo>
                  <a:lnTo>
                    <a:pt x="15015" y="1332"/>
                  </a:lnTo>
                  <a:lnTo>
                    <a:pt x="15237" y="1365"/>
                  </a:lnTo>
                  <a:cubicBezTo>
                    <a:pt x="15368" y="1385"/>
                    <a:pt x="15503" y="1404"/>
                    <a:pt x="15634" y="1423"/>
                  </a:cubicBezTo>
                  <a:cubicBezTo>
                    <a:pt x="16156" y="1501"/>
                    <a:pt x="16683" y="1588"/>
                    <a:pt x="17206" y="1680"/>
                  </a:cubicBezTo>
                  <a:cubicBezTo>
                    <a:pt x="18188" y="1844"/>
                    <a:pt x="19170" y="2028"/>
                    <a:pt x="20152" y="2197"/>
                  </a:cubicBezTo>
                  <a:cubicBezTo>
                    <a:pt x="20268" y="2217"/>
                    <a:pt x="20384" y="2236"/>
                    <a:pt x="20500" y="2255"/>
                  </a:cubicBezTo>
                  <a:cubicBezTo>
                    <a:pt x="20533" y="2261"/>
                    <a:pt x="20566" y="2264"/>
                    <a:pt x="20600" y="2264"/>
                  </a:cubicBezTo>
                  <a:cubicBezTo>
                    <a:pt x="20803" y="2264"/>
                    <a:pt x="21006" y="2161"/>
                    <a:pt x="21056" y="1941"/>
                  </a:cubicBezTo>
                  <a:cubicBezTo>
                    <a:pt x="21105" y="1723"/>
                    <a:pt x="20988" y="1423"/>
                    <a:pt x="20742" y="1385"/>
                  </a:cubicBezTo>
                  <a:lnTo>
                    <a:pt x="20742" y="1380"/>
                  </a:lnTo>
                  <a:cubicBezTo>
                    <a:pt x="19760" y="1215"/>
                    <a:pt x="18778" y="1032"/>
                    <a:pt x="17796" y="862"/>
                  </a:cubicBezTo>
                  <a:cubicBezTo>
                    <a:pt x="16698" y="669"/>
                    <a:pt x="15600" y="500"/>
                    <a:pt x="14497" y="359"/>
                  </a:cubicBezTo>
                  <a:cubicBezTo>
                    <a:pt x="13269" y="205"/>
                    <a:pt x="12030" y="98"/>
                    <a:pt x="10792" y="40"/>
                  </a:cubicBezTo>
                  <a:cubicBezTo>
                    <a:pt x="10134" y="14"/>
                    <a:pt x="9473" y="0"/>
                    <a:pt x="881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4340947" y="4411498"/>
              <a:ext cx="504749" cy="209781"/>
            </a:xfrm>
            <a:custGeom>
              <a:avLst/>
              <a:gdLst/>
              <a:ahLst/>
              <a:cxnLst/>
              <a:rect l="l" t="t" r="r" b="b"/>
              <a:pathLst>
                <a:path w="3508" h="1458" extrusionOk="0">
                  <a:moveTo>
                    <a:pt x="0" y="0"/>
                  </a:moveTo>
                  <a:cubicBezTo>
                    <a:pt x="60" y="950"/>
                    <a:pt x="972" y="1457"/>
                    <a:pt x="1850" y="1457"/>
                  </a:cubicBezTo>
                  <a:cubicBezTo>
                    <a:pt x="2694" y="1457"/>
                    <a:pt x="3507" y="990"/>
                    <a:pt x="350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4386126" y="4343298"/>
              <a:ext cx="413669" cy="172083"/>
            </a:xfrm>
            <a:custGeom>
              <a:avLst/>
              <a:gdLst/>
              <a:ahLst/>
              <a:cxnLst/>
              <a:rect l="l" t="t" r="r" b="b"/>
              <a:pathLst>
                <a:path w="2875" h="1196" extrusionOk="0">
                  <a:moveTo>
                    <a:pt x="1" y="0"/>
                  </a:moveTo>
                  <a:cubicBezTo>
                    <a:pt x="50" y="780"/>
                    <a:pt x="797" y="1196"/>
                    <a:pt x="1517" y="1196"/>
                  </a:cubicBezTo>
                  <a:cubicBezTo>
                    <a:pt x="2208" y="1196"/>
                    <a:pt x="2874" y="813"/>
                    <a:pt x="2874" y="0"/>
                  </a:cubicBezTo>
                  <a:close/>
                </a:path>
              </a:pathLst>
            </a:custGeom>
            <a:solidFill>
              <a:srgbClr val="FFE7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" name="Google Shape;44;p2"/>
          <p:cNvGrpSpPr/>
          <p:nvPr/>
        </p:nvGrpSpPr>
        <p:grpSpPr>
          <a:xfrm rot="-1530435" flipH="1">
            <a:off x="2324182" y="2125230"/>
            <a:ext cx="450048" cy="671762"/>
            <a:chOff x="-536575" y="-610175"/>
            <a:chExt cx="256250" cy="382500"/>
          </a:xfrm>
        </p:grpSpPr>
        <p:sp>
          <p:nvSpPr>
            <p:cNvPr id="45" name="Google Shape;45;p2"/>
            <p:cNvSpPr/>
            <p:nvPr/>
          </p:nvSpPr>
          <p:spPr>
            <a:xfrm>
              <a:off x="-536575" y="-610175"/>
              <a:ext cx="85400" cy="382500"/>
            </a:xfrm>
            <a:custGeom>
              <a:avLst/>
              <a:gdLst/>
              <a:ahLst/>
              <a:cxnLst/>
              <a:rect l="l" t="t" r="r" b="b"/>
              <a:pathLst>
                <a:path w="3416" h="15300" extrusionOk="0">
                  <a:moveTo>
                    <a:pt x="658" y="0"/>
                  </a:moveTo>
                  <a:cubicBezTo>
                    <a:pt x="295" y="0"/>
                    <a:pt x="0" y="295"/>
                    <a:pt x="0" y="663"/>
                  </a:cubicBezTo>
                  <a:lnTo>
                    <a:pt x="0" y="15300"/>
                  </a:lnTo>
                  <a:lnTo>
                    <a:pt x="3415" y="15300"/>
                  </a:lnTo>
                  <a:lnTo>
                    <a:pt x="3415" y="663"/>
                  </a:lnTo>
                  <a:cubicBezTo>
                    <a:pt x="3415" y="295"/>
                    <a:pt x="3120" y="0"/>
                    <a:pt x="2757" y="0"/>
                  </a:cubicBezTo>
                  <a:close/>
                </a:path>
              </a:pathLst>
            </a:custGeom>
            <a:solidFill>
              <a:srgbClr val="CBDB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-536575" y="-410175"/>
              <a:ext cx="85400" cy="60475"/>
            </a:xfrm>
            <a:custGeom>
              <a:avLst/>
              <a:gdLst/>
              <a:ahLst/>
              <a:cxnLst/>
              <a:rect l="l" t="t" r="r" b="b"/>
              <a:pathLst>
                <a:path w="3416" h="2419" extrusionOk="0">
                  <a:moveTo>
                    <a:pt x="0" y="0"/>
                  </a:moveTo>
                  <a:lnTo>
                    <a:pt x="0" y="2419"/>
                  </a:lnTo>
                  <a:lnTo>
                    <a:pt x="3415" y="2419"/>
                  </a:lnTo>
                  <a:lnTo>
                    <a:pt x="3415" y="0"/>
                  </a:lnTo>
                  <a:close/>
                </a:path>
              </a:pathLst>
            </a:custGeom>
            <a:solidFill>
              <a:srgbClr val="A7C3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-506700" y="-583225"/>
              <a:ext cx="25650" cy="102825"/>
            </a:xfrm>
            <a:custGeom>
              <a:avLst/>
              <a:gdLst/>
              <a:ahLst/>
              <a:cxnLst/>
              <a:rect l="l" t="t" r="r" b="b"/>
              <a:pathLst>
                <a:path w="1026" h="4113" extrusionOk="0">
                  <a:moveTo>
                    <a:pt x="513" y="1"/>
                  </a:moveTo>
                  <a:cubicBezTo>
                    <a:pt x="227" y="1"/>
                    <a:pt x="0" y="233"/>
                    <a:pt x="0" y="518"/>
                  </a:cubicBezTo>
                  <a:lnTo>
                    <a:pt x="0" y="3599"/>
                  </a:lnTo>
                  <a:cubicBezTo>
                    <a:pt x="0" y="3885"/>
                    <a:pt x="227" y="4112"/>
                    <a:pt x="513" y="4112"/>
                  </a:cubicBezTo>
                  <a:cubicBezTo>
                    <a:pt x="798" y="4112"/>
                    <a:pt x="1025" y="3885"/>
                    <a:pt x="1025" y="3599"/>
                  </a:cubicBezTo>
                  <a:lnTo>
                    <a:pt x="1025" y="518"/>
                  </a:lnTo>
                  <a:cubicBezTo>
                    <a:pt x="1025" y="233"/>
                    <a:pt x="798" y="1"/>
                    <a:pt x="513" y="1"/>
                  </a:cubicBezTo>
                  <a:close/>
                </a:path>
              </a:pathLst>
            </a:custGeom>
            <a:solidFill>
              <a:srgbClr val="6880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-506700" y="-317675"/>
              <a:ext cx="25650" cy="90000"/>
            </a:xfrm>
            <a:custGeom>
              <a:avLst/>
              <a:gdLst/>
              <a:ahLst/>
              <a:cxnLst/>
              <a:rect l="l" t="t" r="r" b="b"/>
              <a:pathLst>
                <a:path w="1026" h="3600" extrusionOk="0">
                  <a:moveTo>
                    <a:pt x="513" y="1"/>
                  </a:moveTo>
                  <a:cubicBezTo>
                    <a:pt x="227" y="1"/>
                    <a:pt x="0" y="233"/>
                    <a:pt x="0" y="514"/>
                  </a:cubicBezTo>
                  <a:lnTo>
                    <a:pt x="0" y="3600"/>
                  </a:lnTo>
                  <a:lnTo>
                    <a:pt x="1025" y="3600"/>
                  </a:lnTo>
                  <a:lnTo>
                    <a:pt x="1025" y="514"/>
                  </a:lnTo>
                  <a:cubicBezTo>
                    <a:pt x="1025" y="233"/>
                    <a:pt x="798" y="1"/>
                    <a:pt x="513" y="1"/>
                  </a:cubicBezTo>
                  <a:close/>
                </a:path>
              </a:pathLst>
            </a:custGeom>
            <a:solidFill>
              <a:srgbClr val="6880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-536575" y="-460350"/>
              <a:ext cx="85400" cy="18150"/>
            </a:xfrm>
            <a:custGeom>
              <a:avLst/>
              <a:gdLst/>
              <a:ahLst/>
              <a:cxnLst/>
              <a:rect l="l" t="t" r="r" b="b"/>
              <a:pathLst>
                <a:path w="3416" h="726" extrusionOk="0">
                  <a:moveTo>
                    <a:pt x="0" y="0"/>
                  </a:moveTo>
                  <a:lnTo>
                    <a:pt x="0" y="726"/>
                  </a:lnTo>
                  <a:lnTo>
                    <a:pt x="3415" y="726"/>
                  </a:lnTo>
                  <a:lnTo>
                    <a:pt x="3415" y="0"/>
                  </a:lnTo>
                  <a:close/>
                </a:path>
              </a:pathLst>
            </a:custGeom>
            <a:solidFill>
              <a:srgbClr val="A7C3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-365825" y="-610175"/>
              <a:ext cx="85500" cy="382500"/>
            </a:xfrm>
            <a:custGeom>
              <a:avLst/>
              <a:gdLst/>
              <a:ahLst/>
              <a:cxnLst/>
              <a:rect l="l" t="t" r="r" b="b"/>
              <a:pathLst>
                <a:path w="3420" h="15300" extrusionOk="0">
                  <a:moveTo>
                    <a:pt x="658" y="0"/>
                  </a:moveTo>
                  <a:cubicBezTo>
                    <a:pt x="295" y="0"/>
                    <a:pt x="0" y="295"/>
                    <a:pt x="0" y="663"/>
                  </a:cubicBezTo>
                  <a:lnTo>
                    <a:pt x="0" y="15300"/>
                  </a:lnTo>
                  <a:lnTo>
                    <a:pt x="3420" y="15300"/>
                  </a:lnTo>
                  <a:lnTo>
                    <a:pt x="3420" y="663"/>
                  </a:lnTo>
                  <a:cubicBezTo>
                    <a:pt x="3420" y="295"/>
                    <a:pt x="3125" y="0"/>
                    <a:pt x="2757" y="0"/>
                  </a:cubicBezTo>
                  <a:close/>
                </a:path>
              </a:pathLst>
            </a:custGeom>
            <a:solidFill>
              <a:srgbClr val="CBDB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-365825" y="-410175"/>
              <a:ext cx="85500" cy="60475"/>
            </a:xfrm>
            <a:custGeom>
              <a:avLst/>
              <a:gdLst/>
              <a:ahLst/>
              <a:cxnLst/>
              <a:rect l="l" t="t" r="r" b="b"/>
              <a:pathLst>
                <a:path w="3420" h="2419" extrusionOk="0">
                  <a:moveTo>
                    <a:pt x="0" y="0"/>
                  </a:moveTo>
                  <a:lnTo>
                    <a:pt x="0" y="2419"/>
                  </a:lnTo>
                  <a:lnTo>
                    <a:pt x="3420" y="2419"/>
                  </a:lnTo>
                  <a:lnTo>
                    <a:pt x="3420" y="0"/>
                  </a:lnTo>
                  <a:close/>
                </a:path>
              </a:pathLst>
            </a:custGeom>
            <a:solidFill>
              <a:srgbClr val="A7C3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-335975" y="-583225"/>
              <a:ext cx="25800" cy="102825"/>
            </a:xfrm>
            <a:custGeom>
              <a:avLst/>
              <a:gdLst/>
              <a:ahLst/>
              <a:cxnLst/>
              <a:rect l="l" t="t" r="r" b="b"/>
              <a:pathLst>
                <a:path w="1032" h="4113" extrusionOk="0">
                  <a:moveTo>
                    <a:pt x="514" y="1"/>
                  </a:moveTo>
                  <a:cubicBezTo>
                    <a:pt x="233" y="1"/>
                    <a:pt x="1" y="233"/>
                    <a:pt x="1" y="518"/>
                  </a:cubicBezTo>
                  <a:lnTo>
                    <a:pt x="1" y="3599"/>
                  </a:lnTo>
                  <a:cubicBezTo>
                    <a:pt x="1" y="3885"/>
                    <a:pt x="233" y="4112"/>
                    <a:pt x="514" y="4112"/>
                  </a:cubicBezTo>
                  <a:cubicBezTo>
                    <a:pt x="799" y="4112"/>
                    <a:pt x="1031" y="3885"/>
                    <a:pt x="1031" y="3599"/>
                  </a:cubicBezTo>
                  <a:lnTo>
                    <a:pt x="1031" y="518"/>
                  </a:lnTo>
                  <a:cubicBezTo>
                    <a:pt x="1031" y="233"/>
                    <a:pt x="799" y="1"/>
                    <a:pt x="514" y="1"/>
                  </a:cubicBezTo>
                  <a:close/>
                </a:path>
              </a:pathLst>
            </a:custGeom>
            <a:solidFill>
              <a:srgbClr val="6880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-335975" y="-317675"/>
              <a:ext cx="25800" cy="90000"/>
            </a:xfrm>
            <a:custGeom>
              <a:avLst/>
              <a:gdLst/>
              <a:ahLst/>
              <a:cxnLst/>
              <a:rect l="l" t="t" r="r" b="b"/>
              <a:pathLst>
                <a:path w="1032" h="3600" extrusionOk="0">
                  <a:moveTo>
                    <a:pt x="514" y="1"/>
                  </a:moveTo>
                  <a:cubicBezTo>
                    <a:pt x="233" y="1"/>
                    <a:pt x="1" y="233"/>
                    <a:pt x="1" y="514"/>
                  </a:cubicBezTo>
                  <a:lnTo>
                    <a:pt x="1" y="3600"/>
                  </a:lnTo>
                  <a:lnTo>
                    <a:pt x="1031" y="3600"/>
                  </a:lnTo>
                  <a:lnTo>
                    <a:pt x="1031" y="514"/>
                  </a:lnTo>
                  <a:cubicBezTo>
                    <a:pt x="1031" y="233"/>
                    <a:pt x="799" y="1"/>
                    <a:pt x="514" y="1"/>
                  </a:cubicBezTo>
                  <a:close/>
                </a:path>
              </a:pathLst>
            </a:custGeom>
            <a:solidFill>
              <a:srgbClr val="6880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-365825" y="-460350"/>
              <a:ext cx="85500" cy="18150"/>
            </a:xfrm>
            <a:custGeom>
              <a:avLst/>
              <a:gdLst/>
              <a:ahLst/>
              <a:cxnLst/>
              <a:rect l="l" t="t" r="r" b="b"/>
              <a:pathLst>
                <a:path w="3420" h="726" extrusionOk="0">
                  <a:moveTo>
                    <a:pt x="0" y="0"/>
                  </a:moveTo>
                  <a:lnTo>
                    <a:pt x="0" y="726"/>
                  </a:lnTo>
                  <a:lnTo>
                    <a:pt x="3420" y="726"/>
                  </a:lnTo>
                  <a:lnTo>
                    <a:pt x="3420" y="0"/>
                  </a:lnTo>
                  <a:close/>
                </a:path>
              </a:pathLst>
            </a:custGeom>
            <a:solidFill>
              <a:srgbClr val="A7C3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-450600" y="-513325"/>
              <a:ext cx="85400" cy="285525"/>
            </a:xfrm>
            <a:custGeom>
              <a:avLst/>
              <a:gdLst/>
              <a:ahLst/>
              <a:cxnLst/>
              <a:rect l="l" t="t" r="r" b="b"/>
              <a:pathLst>
                <a:path w="3416" h="11421" extrusionOk="0">
                  <a:moveTo>
                    <a:pt x="542" y="0"/>
                  </a:moveTo>
                  <a:cubicBezTo>
                    <a:pt x="242" y="0"/>
                    <a:pt x="0" y="242"/>
                    <a:pt x="0" y="537"/>
                  </a:cubicBezTo>
                  <a:lnTo>
                    <a:pt x="0" y="11421"/>
                  </a:lnTo>
                  <a:lnTo>
                    <a:pt x="3415" y="11421"/>
                  </a:lnTo>
                  <a:lnTo>
                    <a:pt x="3415" y="537"/>
                  </a:lnTo>
                  <a:cubicBezTo>
                    <a:pt x="3415" y="242"/>
                    <a:pt x="3173" y="0"/>
                    <a:pt x="2878" y="0"/>
                  </a:cubicBezTo>
                  <a:close/>
                </a:path>
              </a:pathLst>
            </a:custGeom>
            <a:solidFill>
              <a:srgbClr val="6880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-420625" y="-317675"/>
              <a:ext cx="25800" cy="90000"/>
            </a:xfrm>
            <a:custGeom>
              <a:avLst/>
              <a:gdLst/>
              <a:ahLst/>
              <a:cxnLst/>
              <a:rect l="l" t="t" r="r" b="b"/>
              <a:pathLst>
                <a:path w="1032" h="3600" extrusionOk="0">
                  <a:moveTo>
                    <a:pt x="514" y="1"/>
                  </a:moveTo>
                  <a:cubicBezTo>
                    <a:pt x="233" y="1"/>
                    <a:pt x="1" y="233"/>
                    <a:pt x="1" y="514"/>
                  </a:cubicBezTo>
                  <a:lnTo>
                    <a:pt x="1" y="3600"/>
                  </a:lnTo>
                  <a:lnTo>
                    <a:pt x="1031" y="3600"/>
                  </a:lnTo>
                  <a:lnTo>
                    <a:pt x="1031" y="514"/>
                  </a:lnTo>
                  <a:cubicBezTo>
                    <a:pt x="1031" y="233"/>
                    <a:pt x="799" y="1"/>
                    <a:pt x="514" y="1"/>
                  </a:cubicBezTo>
                  <a:close/>
                </a:path>
              </a:pathLst>
            </a:custGeom>
            <a:solidFill>
              <a:srgbClr val="2438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-450600" y="-463375"/>
              <a:ext cx="85400" cy="18150"/>
            </a:xfrm>
            <a:custGeom>
              <a:avLst/>
              <a:gdLst/>
              <a:ahLst/>
              <a:cxnLst/>
              <a:rect l="l" t="t" r="r" b="b"/>
              <a:pathLst>
                <a:path w="3416" h="726" extrusionOk="0">
                  <a:moveTo>
                    <a:pt x="0" y="0"/>
                  </a:moveTo>
                  <a:lnTo>
                    <a:pt x="0" y="726"/>
                  </a:lnTo>
                  <a:lnTo>
                    <a:pt x="3415" y="726"/>
                  </a:lnTo>
                  <a:lnTo>
                    <a:pt x="3415" y="0"/>
                  </a:lnTo>
                  <a:close/>
                </a:path>
              </a:pathLst>
            </a:custGeom>
            <a:solidFill>
              <a:srgbClr val="2438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-435475" y="-412225"/>
              <a:ext cx="55150" cy="55275"/>
            </a:xfrm>
            <a:custGeom>
              <a:avLst/>
              <a:gdLst/>
              <a:ahLst/>
              <a:cxnLst/>
              <a:rect l="l" t="t" r="r" b="b"/>
              <a:pathLst>
                <a:path w="2206" h="2211" extrusionOk="0">
                  <a:moveTo>
                    <a:pt x="1103" y="0"/>
                  </a:moveTo>
                  <a:cubicBezTo>
                    <a:pt x="493" y="0"/>
                    <a:pt x="0" y="498"/>
                    <a:pt x="0" y="1108"/>
                  </a:cubicBezTo>
                  <a:cubicBezTo>
                    <a:pt x="0" y="1717"/>
                    <a:pt x="493" y="2211"/>
                    <a:pt x="1103" y="2211"/>
                  </a:cubicBezTo>
                  <a:cubicBezTo>
                    <a:pt x="1712" y="2211"/>
                    <a:pt x="2206" y="1717"/>
                    <a:pt x="2206" y="1108"/>
                  </a:cubicBezTo>
                  <a:cubicBezTo>
                    <a:pt x="2206" y="498"/>
                    <a:pt x="1712" y="0"/>
                    <a:pt x="1103" y="0"/>
                  </a:cubicBezTo>
                  <a:close/>
                </a:path>
              </a:pathLst>
            </a:custGeom>
            <a:solidFill>
              <a:srgbClr val="2438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9" name="Google Shape;59;p2"/>
          <p:cNvGrpSpPr/>
          <p:nvPr/>
        </p:nvGrpSpPr>
        <p:grpSpPr>
          <a:xfrm rot="-2472094">
            <a:off x="6730707" y="1787569"/>
            <a:ext cx="460957" cy="774761"/>
            <a:chOff x="-3487875" y="-1884325"/>
            <a:chExt cx="252400" cy="424225"/>
          </a:xfrm>
        </p:grpSpPr>
        <p:sp>
          <p:nvSpPr>
            <p:cNvPr id="60" name="Google Shape;60;p2"/>
            <p:cNvSpPr/>
            <p:nvPr/>
          </p:nvSpPr>
          <p:spPr>
            <a:xfrm>
              <a:off x="-3405525" y="-1829775"/>
              <a:ext cx="84075" cy="369675"/>
            </a:xfrm>
            <a:custGeom>
              <a:avLst/>
              <a:gdLst/>
              <a:ahLst/>
              <a:cxnLst/>
              <a:rect l="l" t="t" r="r" b="b"/>
              <a:pathLst>
                <a:path w="3363" h="14787" extrusionOk="0">
                  <a:moveTo>
                    <a:pt x="746" y="0"/>
                  </a:moveTo>
                  <a:cubicBezTo>
                    <a:pt x="335" y="0"/>
                    <a:pt x="1" y="334"/>
                    <a:pt x="1" y="750"/>
                  </a:cubicBezTo>
                  <a:lnTo>
                    <a:pt x="1" y="14782"/>
                  </a:lnTo>
                  <a:lnTo>
                    <a:pt x="3363" y="14787"/>
                  </a:lnTo>
                  <a:lnTo>
                    <a:pt x="3363" y="750"/>
                  </a:lnTo>
                  <a:cubicBezTo>
                    <a:pt x="3363" y="334"/>
                    <a:pt x="3029" y="0"/>
                    <a:pt x="2613" y="0"/>
                  </a:cubicBezTo>
                  <a:close/>
                </a:path>
              </a:pathLst>
            </a:custGeom>
            <a:solidFill>
              <a:srgbClr val="EB9A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-3405525" y="-1490100"/>
              <a:ext cx="84075" cy="30000"/>
            </a:xfrm>
            <a:custGeom>
              <a:avLst/>
              <a:gdLst/>
              <a:ahLst/>
              <a:cxnLst/>
              <a:rect l="l" t="t" r="r" b="b"/>
              <a:pathLst>
                <a:path w="3363" h="1200" extrusionOk="0">
                  <a:moveTo>
                    <a:pt x="1" y="0"/>
                  </a:moveTo>
                  <a:lnTo>
                    <a:pt x="1" y="1200"/>
                  </a:lnTo>
                  <a:lnTo>
                    <a:pt x="3363" y="1200"/>
                  </a:lnTo>
                  <a:lnTo>
                    <a:pt x="3363" y="0"/>
                  </a:lnTo>
                  <a:close/>
                </a:path>
              </a:pathLst>
            </a:custGeom>
            <a:solidFill>
              <a:srgbClr val="8832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-3405525" y="-1672950"/>
              <a:ext cx="84075" cy="29900"/>
            </a:xfrm>
            <a:custGeom>
              <a:avLst/>
              <a:gdLst/>
              <a:ahLst/>
              <a:cxnLst/>
              <a:rect l="l" t="t" r="r" b="b"/>
              <a:pathLst>
                <a:path w="3363" h="1196" extrusionOk="0">
                  <a:moveTo>
                    <a:pt x="1" y="1"/>
                  </a:moveTo>
                  <a:lnTo>
                    <a:pt x="1" y="1196"/>
                  </a:lnTo>
                  <a:lnTo>
                    <a:pt x="3363" y="1196"/>
                  </a:lnTo>
                  <a:lnTo>
                    <a:pt x="3363" y="1"/>
                  </a:lnTo>
                  <a:close/>
                </a:path>
              </a:pathLst>
            </a:custGeom>
            <a:solidFill>
              <a:srgbClr val="8832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-3373225" y="-1624450"/>
              <a:ext cx="25650" cy="102800"/>
            </a:xfrm>
            <a:custGeom>
              <a:avLst/>
              <a:gdLst/>
              <a:ahLst/>
              <a:cxnLst/>
              <a:rect l="l" t="t" r="r" b="b"/>
              <a:pathLst>
                <a:path w="1026" h="4112" extrusionOk="0">
                  <a:moveTo>
                    <a:pt x="513" y="0"/>
                  </a:moveTo>
                  <a:cubicBezTo>
                    <a:pt x="228" y="0"/>
                    <a:pt x="0" y="228"/>
                    <a:pt x="0" y="513"/>
                  </a:cubicBezTo>
                  <a:lnTo>
                    <a:pt x="0" y="3594"/>
                  </a:lnTo>
                  <a:cubicBezTo>
                    <a:pt x="0" y="3880"/>
                    <a:pt x="228" y="4112"/>
                    <a:pt x="513" y="4112"/>
                  </a:cubicBezTo>
                  <a:cubicBezTo>
                    <a:pt x="799" y="4112"/>
                    <a:pt x="1026" y="3880"/>
                    <a:pt x="1026" y="3594"/>
                  </a:cubicBezTo>
                  <a:lnTo>
                    <a:pt x="1026" y="513"/>
                  </a:lnTo>
                  <a:cubicBezTo>
                    <a:pt x="1026" y="228"/>
                    <a:pt x="799" y="0"/>
                    <a:pt x="513" y="0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-3419050" y="-1860025"/>
              <a:ext cx="112725" cy="52025"/>
            </a:xfrm>
            <a:custGeom>
              <a:avLst/>
              <a:gdLst/>
              <a:ahLst/>
              <a:cxnLst/>
              <a:rect l="l" t="t" r="r" b="b"/>
              <a:pathLst>
                <a:path w="4509" h="2081" extrusionOk="0">
                  <a:moveTo>
                    <a:pt x="1611" y="1"/>
                  </a:moveTo>
                  <a:cubicBezTo>
                    <a:pt x="1553" y="238"/>
                    <a:pt x="1456" y="460"/>
                    <a:pt x="1335" y="673"/>
                  </a:cubicBezTo>
                  <a:cubicBezTo>
                    <a:pt x="997" y="1263"/>
                    <a:pt x="484" y="1655"/>
                    <a:pt x="0" y="1757"/>
                  </a:cubicBezTo>
                  <a:lnTo>
                    <a:pt x="0" y="2081"/>
                  </a:lnTo>
                  <a:lnTo>
                    <a:pt x="4508" y="2081"/>
                  </a:lnTo>
                  <a:lnTo>
                    <a:pt x="4508" y="1723"/>
                  </a:lnTo>
                  <a:cubicBezTo>
                    <a:pt x="4015" y="1641"/>
                    <a:pt x="3483" y="1239"/>
                    <a:pt x="3130" y="635"/>
                  </a:cubicBezTo>
                  <a:cubicBezTo>
                    <a:pt x="3014" y="436"/>
                    <a:pt x="2927" y="223"/>
                    <a:pt x="2869" y="1"/>
                  </a:cubicBezTo>
                  <a:close/>
                </a:path>
              </a:pathLst>
            </a:custGeom>
            <a:solidFill>
              <a:srgbClr val="8832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-3384100" y="-1884325"/>
              <a:ext cx="42825" cy="35825"/>
            </a:xfrm>
            <a:custGeom>
              <a:avLst/>
              <a:gdLst/>
              <a:ahLst/>
              <a:cxnLst/>
              <a:rect l="l" t="t" r="r" b="b"/>
              <a:pathLst>
                <a:path w="1713" h="1433" extrusionOk="0">
                  <a:moveTo>
                    <a:pt x="856" y="1"/>
                  </a:moveTo>
                  <a:cubicBezTo>
                    <a:pt x="798" y="1"/>
                    <a:pt x="740" y="30"/>
                    <a:pt x="711" y="78"/>
                  </a:cubicBezTo>
                  <a:cubicBezTo>
                    <a:pt x="469" y="470"/>
                    <a:pt x="0" y="823"/>
                    <a:pt x="0" y="1108"/>
                  </a:cubicBezTo>
                  <a:cubicBezTo>
                    <a:pt x="0" y="1224"/>
                    <a:pt x="34" y="1336"/>
                    <a:pt x="97" y="1432"/>
                  </a:cubicBezTo>
                  <a:lnTo>
                    <a:pt x="1616" y="1432"/>
                  </a:lnTo>
                  <a:cubicBezTo>
                    <a:pt x="1679" y="1336"/>
                    <a:pt x="1708" y="1224"/>
                    <a:pt x="1712" y="1108"/>
                  </a:cubicBezTo>
                  <a:cubicBezTo>
                    <a:pt x="1712" y="823"/>
                    <a:pt x="1243" y="470"/>
                    <a:pt x="1001" y="78"/>
                  </a:cubicBezTo>
                  <a:cubicBezTo>
                    <a:pt x="968" y="30"/>
                    <a:pt x="914" y="1"/>
                    <a:pt x="856" y="1"/>
                  </a:cubicBezTo>
                  <a:close/>
                </a:path>
              </a:pathLst>
            </a:custGeom>
            <a:solidFill>
              <a:srgbClr val="8832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-3431750" y="-1814800"/>
              <a:ext cx="137750" cy="10800"/>
            </a:xfrm>
            <a:custGeom>
              <a:avLst/>
              <a:gdLst/>
              <a:ahLst/>
              <a:cxnLst/>
              <a:rect l="l" t="t" r="r" b="b"/>
              <a:pathLst>
                <a:path w="5510" h="432" extrusionOk="0">
                  <a:moveTo>
                    <a:pt x="0" y="1"/>
                  </a:moveTo>
                  <a:lnTo>
                    <a:pt x="0" y="431"/>
                  </a:lnTo>
                  <a:lnTo>
                    <a:pt x="5510" y="431"/>
                  </a:lnTo>
                  <a:lnTo>
                    <a:pt x="5510" y="1"/>
                  </a:lnTo>
                  <a:close/>
                </a:path>
              </a:pathLst>
            </a:custGeom>
            <a:solidFill>
              <a:srgbClr val="8832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-3458350" y="-1823975"/>
              <a:ext cx="193375" cy="191875"/>
            </a:xfrm>
            <a:custGeom>
              <a:avLst/>
              <a:gdLst/>
              <a:ahLst/>
              <a:cxnLst/>
              <a:rect l="l" t="t" r="r" b="b"/>
              <a:pathLst>
                <a:path w="7735" h="7675" extrusionOk="0">
                  <a:moveTo>
                    <a:pt x="110" y="0"/>
                  </a:moveTo>
                  <a:cubicBezTo>
                    <a:pt x="51" y="0"/>
                    <a:pt x="1" y="74"/>
                    <a:pt x="53" y="131"/>
                  </a:cubicBezTo>
                  <a:lnTo>
                    <a:pt x="7580" y="7653"/>
                  </a:lnTo>
                  <a:cubicBezTo>
                    <a:pt x="7595" y="7668"/>
                    <a:pt x="7613" y="7675"/>
                    <a:pt x="7630" y="7675"/>
                  </a:cubicBezTo>
                  <a:cubicBezTo>
                    <a:pt x="7686" y="7675"/>
                    <a:pt x="7735" y="7602"/>
                    <a:pt x="7686" y="7546"/>
                  </a:cubicBezTo>
                  <a:lnTo>
                    <a:pt x="160" y="20"/>
                  </a:lnTo>
                  <a:cubicBezTo>
                    <a:pt x="144" y="6"/>
                    <a:pt x="127" y="0"/>
                    <a:pt x="110" y="0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-3458600" y="-1825075"/>
              <a:ext cx="194000" cy="194000"/>
            </a:xfrm>
            <a:custGeom>
              <a:avLst/>
              <a:gdLst/>
              <a:ahLst/>
              <a:cxnLst/>
              <a:rect l="l" t="t" r="r" b="b"/>
              <a:pathLst>
                <a:path w="7760" h="7760" extrusionOk="0">
                  <a:moveTo>
                    <a:pt x="117" y="78"/>
                  </a:moveTo>
                  <a:cubicBezTo>
                    <a:pt x="126" y="78"/>
                    <a:pt x="136" y="83"/>
                    <a:pt x="146" y="93"/>
                  </a:cubicBezTo>
                  <a:lnTo>
                    <a:pt x="7672" y="7619"/>
                  </a:lnTo>
                  <a:cubicBezTo>
                    <a:pt x="7698" y="7645"/>
                    <a:pt x="7672" y="7683"/>
                    <a:pt x="7641" y="7683"/>
                  </a:cubicBezTo>
                  <a:cubicBezTo>
                    <a:pt x="7632" y="7683"/>
                    <a:pt x="7623" y="7680"/>
                    <a:pt x="7614" y="7672"/>
                  </a:cubicBezTo>
                  <a:lnTo>
                    <a:pt x="92" y="146"/>
                  </a:lnTo>
                  <a:cubicBezTo>
                    <a:pt x="73" y="131"/>
                    <a:pt x="73" y="107"/>
                    <a:pt x="92" y="93"/>
                  </a:cubicBezTo>
                  <a:cubicBezTo>
                    <a:pt x="97" y="88"/>
                    <a:pt x="107" y="83"/>
                    <a:pt x="117" y="78"/>
                  </a:cubicBezTo>
                  <a:close/>
                  <a:moveTo>
                    <a:pt x="112" y="1"/>
                  </a:moveTo>
                  <a:cubicBezTo>
                    <a:pt x="54" y="6"/>
                    <a:pt x="5" y="54"/>
                    <a:pt x="1" y="112"/>
                  </a:cubicBezTo>
                  <a:cubicBezTo>
                    <a:pt x="1" y="141"/>
                    <a:pt x="10" y="175"/>
                    <a:pt x="34" y="199"/>
                  </a:cubicBezTo>
                  <a:lnTo>
                    <a:pt x="7561" y="7726"/>
                  </a:lnTo>
                  <a:cubicBezTo>
                    <a:pt x="7580" y="7745"/>
                    <a:pt x="7609" y="7759"/>
                    <a:pt x="7638" y="7759"/>
                  </a:cubicBezTo>
                  <a:lnTo>
                    <a:pt x="7648" y="7755"/>
                  </a:lnTo>
                  <a:cubicBezTo>
                    <a:pt x="7672" y="7755"/>
                    <a:pt x="7701" y="7740"/>
                    <a:pt x="7720" y="7721"/>
                  </a:cubicBezTo>
                  <a:cubicBezTo>
                    <a:pt x="7740" y="7701"/>
                    <a:pt x="7754" y="7677"/>
                    <a:pt x="7754" y="7648"/>
                  </a:cubicBezTo>
                  <a:cubicBezTo>
                    <a:pt x="7759" y="7614"/>
                    <a:pt x="7745" y="7585"/>
                    <a:pt x="7720" y="7561"/>
                  </a:cubicBezTo>
                  <a:lnTo>
                    <a:pt x="194" y="35"/>
                  </a:lnTo>
                  <a:cubicBezTo>
                    <a:pt x="175" y="10"/>
                    <a:pt x="141" y="1"/>
                    <a:pt x="112" y="1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-3487375" y="-1853000"/>
              <a:ext cx="61825" cy="60375"/>
            </a:xfrm>
            <a:custGeom>
              <a:avLst/>
              <a:gdLst/>
              <a:ahLst/>
              <a:cxnLst/>
              <a:rect l="l" t="t" r="r" b="b"/>
              <a:pathLst>
                <a:path w="2473" h="2415" extrusionOk="0">
                  <a:moveTo>
                    <a:pt x="2365" y="0"/>
                  </a:moveTo>
                  <a:cubicBezTo>
                    <a:pt x="2349" y="0"/>
                    <a:pt x="2332" y="6"/>
                    <a:pt x="2317" y="20"/>
                  </a:cubicBezTo>
                  <a:lnTo>
                    <a:pt x="54" y="2284"/>
                  </a:lnTo>
                  <a:cubicBezTo>
                    <a:pt x="1" y="2340"/>
                    <a:pt x="51" y="2414"/>
                    <a:pt x="110" y="2414"/>
                  </a:cubicBezTo>
                  <a:cubicBezTo>
                    <a:pt x="127" y="2414"/>
                    <a:pt x="144" y="2409"/>
                    <a:pt x="160" y="2395"/>
                  </a:cubicBezTo>
                  <a:lnTo>
                    <a:pt x="2424" y="131"/>
                  </a:lnTo>
                  <a:cubicBezTo>
                    <a:pt x="2473" y="74"/>
                    <a:pt x="2422" y="0"/>
                    <a:pt x="2365" y="0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-3487875" y="-1854000"/>
              <a:ext cx="63875" cy="62325"/>
            </a:xfrm>
            <a:custGeom>
              <a:avLst/>
              <a:gdLst/>
              <a:ahLst/>
              <a:cxnLst/>
              <a:rect l="l" t="t" r="r" b="b"/>
              <a:pathLst>
                <a:path w="2555" h="2493" extrusionOk="0">
                  <a:moveTo>
                    <a:pt x="2388" y="79"/>
                  </a:moveTo>
                  <a:cubicBezTo>
                    <a:pt x="2401" y="80"/>
                    <a:pt x="2410" y="84"/>
                    <a:pt x="2419" y="89"/>
                  </a:cubicBezTo>
                  <a:cubicBezTo>
                    <a:pt x="2434" y="103"/>
                    <a:pt x="2434" y="128"/>
                    <a:pt x="2419" y="142"/>
                  </a:cubicBezTo>
                  <a:lnTo>
                    <a:pt x="156" y="2406"/>
                  </a:lnTo>
                  <a:cubicBezTo>
                    <a:pt x="147" y="2412"/>
                    <a:pt x="139" y="2415"/>
                    <a:pt x="131" y="2415"/>
                  </a:cubicBezTo>
                  <a:cubicBezTo>
                    <a:pt x="102" y="2415"/>
                    <a:pt x="80" y="2379"/>
                    <a:pt x="103" y="2353"/>
                  </a:cubicBezTo>
                  <a:lnTo>
                    <a:pt x="2366" y="89"/>
                  </a:lnTo>
                  <a:cubicBezTo>
                    <a:pt x="2371" y="84"/>
                    <a:pt x="2379" y="80"/>
                    <a:pt x="2388" y="79"/>
                  </a:cubicBezTo>
                  <a:close/>
                  <a:moveTo>
                    <a:pt x="2392" y="1"/>
                  </a:moveTo>
                  <a:cubicBezTo>
                    <a:pt x="2365" y="1"/>
                    <a:pt x="2338" y="11"/>
                    <a:pt x="2313" y="36"/>
                  </a:cubicBezTo>
                  <a:lnTo>
                    <a:pt x="49" y="2299"/>
                  </a:lnTo>
                  <a:cubicBezTo>
                    <a:pt x="1" y="2343"/>
                    <a:pt x="1" y="2415"/>
                    <a:pt x="49" y="2459"/>
                  </a:cubicBezTo>
                  <a:cubicBezTo>
                    <a:pt x="69" y="2478"/>
                    <a:pt x="103" y="2493"/>
                    <a:pt x="132" y="2493"/>
                  </a:cubicBezTo>
                  <a:cubicBezTo>
                    <a:pt x="161" y="2493"/>
                    <a:pt x="190" y="2483"/>
                    <a:pt x="209" y="2459"/>
                  </a:cubicBezTo>
                  <a:lnTo>
                    <a:pt x="2473" y="195"/>
                  </a:lnTo>
                  <a:cubicBezTo>
                    <a:pt x="2554" y="114"/>
                    <a:pt x="2479" y="1"/>
                    <a:pt x="2392" y="1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-3467975" y="-1833650"/>
              <a:ext cx="56625" cy="55175"/>
            </a:xfrm>
            <a:custGeom>
              <a:avLst/>
              <a:gdLst/>
              <a:ahLst/>
              <a:cxnLst/>
              <a:rect l="l" t="t" r="r" b="b"/>
              <a:pathLst>
                <a:path w="2265" h="2207" extrusionOk="0">
                  <a:moveTo>
                    <a:pt x="2155" y="1"/>
                  </a:moveTo>
                  <a:cubicBezTo>
                    <a:pt x="2137" y="1"/>
                    <a:pt x="2119" y="8"/>
                    <a:pt x="2102" y="25"/>
                  </a:cubicBezTo>
                  <a:lnTo>
                    <a:pt x="56" y="2075"/>
                  </a:lnTo>
                  <a:cubicBezTo>
                    <a:pt x="1" y="2131"/>
                    <a:pt x="50" y="2206"/>
                    <a:pt x="109" y="2206"/>
                  </a:cubicBezTo>
                  <a:cubicBezTo>
                    <a:pt x="127" y="2206"/>
                    <a:pt x="146" y="2199"/>
                    <a:pt x="163" y="2182"/>
                  </a:cubicBezTo>
                  <a:lnTo>
                    <a:pt x="2209" y="136"/>
                  </a:lnTo>
                  <a:cubicBezTo>
                    <a:pt x="2265" y="80"/>
                    <a:pt x="2214" y="1"/>
                    <a:pt x="2155" y="1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-3468400" y="-1834550"/>
              <a:ext cx="57350" cy="57025"/>
            </a:xfrm>
            <a:custGeom>
              <a:avLst/>
              <a:gdLst/>
              <a:ahLst/>
              <a:cxnLst/>
              <a:rect l="l" t="t" r="r" b="b"/>
              <a:pathLst>
                <a:path w="2294" h="2281" extrusionOk="0">
                  <a:moveTo>
                    <a:pt x="2173" y="80"/>
                  </a:moveTo>
                  <a:cubicBezTo>
                    <a:pt x="2182" y="80"/>
                    <a:pt x="2192" y="85"/>
                    <a:pt x="2202" y="90"/>
                  </a:cubicBezTo>
                  <a:cubicBezTo>
                    <a:pt x="2206" y="99"/>
                    <a:pt x="2211" y="109"/>
                    <a:pt x="2211" y="119"/>
                  </a:cubicBezTo>
                  <a:cubicBezTo>
                    <a:pt x="2211" y="128"/>
                    <a:pt x="2206" y="138"/>
                    <a:pt x="2202" y="143"/>
                  </a:cubicBezTo>
                  <a:lnTo>
                    <a:pt x="151" y="2194"/>
                  </a:lnTo>
                  <a:cubicBezTo>
                    <a:pt x="143" y="2200"/>
                    <a:pt x="135" y="2203"/>
                    <a:pt x="127" y="2203"/>
                  </a:cubicBezTo>
                  <a:cubicBezTo>
                    <a:pt x="98" y="2203"/>
                    <a:pt x="71" y="2166"/>
                    <a:pt x="97" y="2136"/>
                  </a:cubicBezTo>
                  <a:lnTo>
                    <a:pt x="2148" y="90"/>
                  </a:lnTo>
                  <a:cubicBezTo>
                    <a:pt x="2153" y="80"/>
                    <a:pt x="2163" y="80"/>
                    <a:pt x="2173" y="80"/>
                  </a:cubicBezTo>
                  <a:close/>
                  <a:moveTo>
                    <a:pt x="2175" y="0"/>
                  </a:moveTo>
                  <a:cubicBezTo>
                    <a:pt x="2146" y="0"/>
                    <a:pt x="2117" y="12"/>
                    <a:pt x="2095" y="36"/>
                  </a:cubicBezTo>
                  <a:lnTo>
                    <a:pt x="49" y="2082"/>
                  </a:lnTo>
                  <a:cubicBezTo>
                    <a:pt x="1" y="2126"/>
                    <a:pt x="1" y="2199"/>
                    <a:pt x="49" y="2242"/>
                  </a:cubicBezTo>
                  <a:cubicBezTo>
                    <a:pt x="68" y="2266"/>
                    <a:pt x="97" y="2276"/>
                    <a:pt x="131" y="2281"/>
                  </a:cubicBezTo>
                  <a:cubicBezTo>
                    <a:pt x="160" y="2281"/>
                    <a:pt x="189" y="2266"/>
                    <a:pt x="209" y="2242"/>
                  </a:cubicBezTo>
                  <a:lnTo>
                    <a:pt x="2255" y="196"/>
                  </a:lnTo>
                  <a:cubicBezTo>
                    <a:pt x="2279" y="172"/>
                    <a:pt x="2293" y="143"/>
                    <a:pt x="2289" y="109"/>
                  </a:cubicBezTo>
                  <a:cubicBezTo>
                    <a:pt x="2289" y="80"/>
                    <a:pt x="2274" y="56"/>
                    <a:pt x="2255" y="36"/>
                  </a:cubicBezTo>
                  <a:cubicBezTo>
                    <a:pt x="2233" y="12"/>
                    <a:pt x="2204" y="0"/>
                    <a:pt x="2175" y="0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-3448425" y="-1814075"/>
              <a:ext cx="51150" cy="49625"/>
            </a:xfrm>
            <a:custGeom>
              <a:avLst/>
              <a:gdLst/>
              <a:ahLst/>
              <a:cxnLst/>
              <a:rect l="l" t="t" r="r" b="b"/>
              <a:pathLst>
                <a:path w="2046" h="1985" extrusionOk="0">
                  <a:moveTo>
                    <a:pt x="1936" y="1"/>
                  </a:moveTo>
                  <a:cubicBezTo>
                    <a:pt x="1920" y="1"/>
                    <a:pt x="1902" y="7"/>
                    <a:pt x="1886" y="20"/>
                  </a:cubicBezTo>
                  <a:lnTo>
                    <a:pt x="53" y="1854"/>
                  </a:lnTo>
                  <a:cubicBezTo>
                    <a:pt x="0" y="1910"/>
                    <a:pt x="50" y="1984"/>
                    <a:pt x="110" y="1984"/>
                  </a:cubicBezTo>
                  <a:cubicBezTo>
                    <a:pt x="126" y="1984"/>
                    <a:pt x="144" y="1979"/>
                    <a:pt x="159" y="1965"/>
                  </a:cubicBezTo>
                  <a:lnTo>
                    <a:pt x="1993" y="132"/>
                  </a:lnTo>
                  <a:cubicBezTo>
                    <a:pt x="2046" y="75"/>
                    <a:pt x="1995" y="1"/>
                    <a:pt x="1936" y="1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-3448925" y="-1815050"/>
              <a:ext cx="52025" cy="51550"/>
            </a:xfrm>
            <a:custGeom>
              <a:avLst/>
              <a:gdLst/>
              <a:ahLst/>
              <a:cxnLst/>
              <a:rect l="l" t="t" r="r" b="b"/>
              <a:pathLst>
                <a:path w="2081" h="2062" extrusionOk="0">
                  <a:moveTo>
                    <a:pt x="1958" y="77"/>
                  </a:moveTo>
                  <a:cubicBezTo>
                    <a:pt x="1960" y="77"/>
                    <a:pt x="1961" y="79"/>
                    <a:pt x="1964" y="79"/>
                  </a:cubicBezTo>
                  <a:cubicBezTo>
                    <a:pt x="1979" y="84"/>
                    <a:pt x="1993" y="93"/>
                    <a:pt x="1993" y="108"/>
                  </a:cubicBezTo>
                  <a:cubicBezTo>
                    <a:pt x="1998" y="122"/>
                    <a:pt x="1993" y="132"/>
                    <a:pt x="1984" y="142"/>
                  </a:cubicBezTo>
                  <a:lnTo>
                    <a:pt x="150" y="1975"/>
                  </a:lnTo>
                  <a:cubicBezTo>
                    <a:pt x="146" y="1984"/>
                    <a:pt x="136" y="1984"/>
                    <a:pt x="126" y="1984"/>
                  </a:cubicBezTo>
                  <a:cubicBezTo>
                    <a:pt x="117" y="1984"/>
                    <a:pt x="107" y="1980"/>
                    <a:pt x="97" y="1975"/>
                  </a:cubicBezTo>
                  <a:cubicBezTo>
                    <a:pt x="92" y="1965"/>
                    <a:pt x="88" y="1955"/>
                    <a:pt x="88" y="1946"/>
                  </a:cubicBezTo>
                  <a:cubicBezTo>
                    <a:pt x="88" y="1936"/>
                    <a:pt x="92" y="1926"/>
                    <a:pt x="97" y="1922"/>
                  </a:cubicBezTo>
                  <a:lnTo>
                    <a:pt x="1930" y="88"/>
                  </a:lnTo>
                  <a:cubicBezTo>
                    <a:pt x="1940" y="79"/>
                    <a:pt x="1945" y="79"/>
                    <a:pt x="1955" y="79"/>
                  </a:cubicBezTo>
                  <a:cubicBezTo>
                    <a:pt x="1956" y="77"/>
                    <a:pt x="1957" y="77"/>
                    <a:pt x="1958" y="77"/>
                  </a:cubicBezTo>
                  <a:close/>
                  <a:moveTo>
                    <a:pt x="1953" y="0"/>
                  </a:moveTo>
                  <a:cubicBezTo>
                    <a:pt x="1925" y="0"/>
                    <a:pt x="1900" y="14"/>
                    <a:pt x="1882" y="35"/>
                  </a:cubicBezTo>
                  <a:lnTo>
                    <a:pt x="44" y="1868"/>
                  </a:lnTo>
                  <a:cubicBezTo>
                    <a:pt x="0" y="1912"/>
                    <a:pt x="0" y="1984"/>
                    <a:pt x="44" y="2028"/>
                  </a:cubicBezTo>
                  <a:cubicBezTo>
                    <a:pt x="68" y="2047"/>
                    <a:pt x="97" y="2062"/>
                    <a:pt x="131" y="2062"/>
                  </a:cubicBezTo>
                  <a:cubicBezTo>
                    <a:pt x="160" y="2062"/>
                    <a:pt x="184" y="2052"/>
                    <a:pt x="208" y="2028"/>
                  </a:cubicBezTo>
                  <a:lnTo>
                    <a:pt x="2042" y="195"/>
                  </a:lnTo>
                  <a:cubicBezTo>
                    <a:pt x="2071" y="166"/>
                    <a:pt x="2080" y="127"/>
                    <a:pt x="2071" y="88"/>
                  </a:cubicBezTo>
                  <a:cubicBezTo>
                    <a:pt x="2061" y="50"/>
                    <a:pt x="2027" y="16"/>
                    <a:pt x="1984" y="6"/>
                  </a:cubicBezTo>
                  <a:cubicBezTo>
                    <a:pt x="1973" y="2"/>
                    <a:pt x="1963" y="0"/>
                    <a:pt x="1953" y="0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-3429000" y="-1794725"/>
              <a:ext cx="45850" cy="44300"/>
            </a:xfrm>
            <a:custGeom>
              <a:avLst/>
              <a:gdLst/>
              <a:ahLst/>
              <a:cxnLst/>
              <a:rect l="l" t="t" r="r" b="b"/>
              <a:pathLst>
                <a:path w="1834" h="1772" extrusionOk="0">
                  <a:moveTo>
                    <a:pt x="1725" y="1"/>
                  </a:moveTo>
                  <a:cubicBezTo>
                    <a:pt x="1706" y="1"/>
                    <a:pt x="1687" y="8"/>
                    <a:pt x="1670" y="25"/>
                  </a:cubicBezTo>
                  <a:lnTo>
                    <a:pt x="50" y="1641"/>
                  </a:lnTo>
                  <a:cubicBezTo>
                    <a:pt x="1" y="1697"/>
                    <a:pt x="52" y="1772"/>
                    <a:pt x="111" y="1772"/>
                  </a:cubicBezTo>
                  <a:cubicBezTo>
                    <a:pt x="128" y="1772"/>
                    <a:pt x="145" y="1766"/>
                    <a:pt x="161" y="1752"/>
                  </a:cubicBezTo>
                  <a:lnTo>
                    <a:pt x="1782" y="131"/>
                  </a:lnTo>
                  <a:cubicBezTo>
                    <a:pt x="1833" y="76"/>
                    <a:pt x="1783" y="1"/>
                    <a:pt x="1725" y="1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-3429450" y="-1795575"/>
              <a:ext cx="46575" cy="46225"/>
            </a:xfrm>
            <a:custGeom>
              <a:avLst/>
              <a:gdLst/>
              <a:ahLst/>
              <a:cxnLst/>
              <a:rect l="l" t="t" r="r" b="b"/>
              <a:pathLst>
                <a:path w="1863" h="1849" extrusionOk="0">
                  <a:moveTo>
                    <a:pt x="1742" y="74"/>
                  </a:moveTo>
                  <a:cubicBezTo>
                    <a:pt x="1751" y="74"/>
                    <a:pt x="1761" y="78"/>
                    <a:pt x="1771" y="88"/>
                  </a:cubicBezTo>
                  <a:cubicBezTo>
                    <a:pt x="1785" y="103"/>
                    <a:pt x="1785" y="127"/>
                    <a:pt x="1771" y="141"/>
                  </a:cubicBezTo>
                  <a:lnTo>
                    <a:pt x="150" y="1757"/>
                  </a:lnTo>
                  <a:cubicBezTo>
                    <a:pt x="143" y="1764"/>
                    <a:pt x="133" y="1768"/>
                    <a:pt x="124" y="1768"/>
                  </a:cubicBezTo>
                  <a:cubicBezTo>
                    <a:pt x="114" y="1768"/>
                    <a:pt x="104" y="1764"/>
                    <a:pt x="97" y="1757"/>
                  </a:cubicBezTo>
                  <a:cubicBezTo>
                    <a:pt x="82" y="1742"/>
                    <a:pt x="82" y="1718"/>
                    <a:pt x="97" y="1704"/>
                  </a:cubicBezTo>
                  <a:lnTo>
                    <a:pt x="1717" y="88"/>
                  </a:lnTo>
                  <a:cubicBezTo>
                    <a:pt x="1722" y="78"/>
                    <a:pt x="1732" y="74"/>
                    <a:pt x="1742" y="74"/>
                  </a:cubicBezTo>
                  <a:close/>
                  <a:moveTo>
                    <a:pt x="1738" y="0"/>
                  </a:moveTo>
                  <a:cubicBezTo>
                    <a:pt x="1710" y="0"/>
                    <a:pt x="1685" y="14"/>
                    <a:pt x="1664" y="35"/>
                  </a:cubicBezTo>
                  <a:lnTo>
                    <a:pt x="44" y="1650"/>
                  </a:lnTo>
                  <a:cubicBezTo>
                    <a:pt x="0" y="1694"/>
                    <a:pt x="0" y="1767"/>
                    <a:pt x="44" y="1810"/>
                  </a:cubicBezTo>
                  <a:cubicBezTo>
                    <a:pt x="68" y="1834"/>
                    <a:pt x="97" y="1849"/>
                    <a:pt x="126" y="1849"/>
                  </a:cubicBezTo>
                  <a:cubicBezTo>
                    <a:pt x="160" y="1849"/>
                    <a:pt x="189" y="1834"/>
                    <a:pt x="208" y="1815"/>
                  </a:cubicBezTo>
                  <a:lnTo>
                    <a:pt x="1824" y="195"/>
                  </a:lnTo>
                  <a:cubicBezTo>
                    <a:pt x="1848" y="170"/>
                    <a:pt x="1863" y="141"/>
                    <a:pt x="1858" y="107"/>
                  </a:cubicBezTo>
                  <a:cubicBezTo>
                    <a:pt x="1853" y="49"/>
                    <a:pt x="1809" y="6"/>
                    <a:pt x="1751" y="1"/>
                  </a:cubicBezTo>
                  <a:cubicBezTo>
                    <a:pt x="1747" y="0"/>
                    <a:pt x="1743" y="0"/>
                    <a:pt x="1738" y="0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-3409575" y="-1775125"/>
              <a:ext cx="40475" cy="38950"/>
            </a:xfrm>
            <a:custGeom>
              <a:avLst/>
              <a:gdLst/>
              <a:ahLst/>
              <a:cxnLst/>
              <a:rect l="l" t="t" r="r" b="b"/>
              <a:pathLst>
                <a:path w="1619" h="1558" extrusionOk="0">
                  <a:moveTo>
                    <a:pt x="1509" y="0"/>
                  </a:moveTo>
                  <a:cubicBezTo>
                    <a:pt x="1493" y="0"/>
                    <a:pt x="1475" y="6"/>
                    <a:pt x="1459" y="20"/>
                  </a:cubicBezTo>
                  <a:lnTo>
                    <a:pt x="57" y="1423"/>
                  </a:lnTo>
                  <a:cubicBezTo>
                    <a:pt x="1" y="1479"/>
                    <a:pt x="51" y="1557"/>
                    <a:pt x="110" y="1557"/>
                  </a:cubicBezTo>
                  <a:cubicBezTo>
                    <a:pt x="128" y="1557"/>
                    <a:pt x="146" y="1550"/>
                    <a:pt x="163" y="1534"/>
                  </a:cubicBezTo>
                  <a:lnTo>
                    <a:pt x="1566" y="126"/>
                  </a:lnTo>
                  <a:cubicBezTo>
                    <a:pt x="1619" y="73"/>
                    <a:pt x="1568" y="0"/>
                    <a:pt x="1509" y="0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-3409975" y="-1776150"/>
              <a:ext cx="41125" cy="40825"/>
            </a:xfrm>
            <a:custGeom>
              <a:avLst/>
              <a:gdLst/>
              <a:ahLst/>
              <a:cxnLst/>
              <a:rect l="l" t="t" r="r" b="b"/>
              <a:pathLst>
                <a:path w="1645" h="1633" extrusionOk="0">
                  <a:moveTo>
                    <a:pt x="1524" y="75"/>
                  </a:moveTo>
                  <a:cubicBezTo>
                    <a:pt x="1538" y="75"/>
                    <a:pt x="1548" y="80"/>
                    <a:pt x="1558" y="90"/>
                  </a:cubicBezTo>
                  <a:cubicBezTo>
                    <a:pt x="1572" y="104"/>
                    <a:pt x="1572" y="129"/>
                    <a:pt x="1558" y="143"/>
                  </a:cubicBezTo>
                  <a:lnTo>
                    <a:pt x="155" y="1546"/>
                  </a:lnTo>
                  <a:cubicBezTo>
                    <a:pt x="145" y="1555"/>
                    <a:pt x="135" y="1555"/>
                    <a:pt x="126" y="1560"/>
                  </a:cubicBezTo>
                  <a:cubicBezTo>
                    <a:pt x="116" y="1555"/>
                    <a:pt x="106" y="1551"/>
                    <a:pt x="102" y="1546"/>
                  </a:cubicBezTo>
                  <a:cubicBezTo>
                    <a:pt x="92" y="1536"/>
                    <a:pt x="87" y="1526"/>
                    <a:pt x="87" y="1517"/>
                  </a:cubicBezTo>
                  <a:cubicBezTo>
                    <a:pt x="87" y="1507"/>
                    <a:pt x="92" y="1497"/>
                    <a:pt x="102" y="1493"/>
                  </a:cubicBezTo>
                  <a:lnTo>
                    <a:pt x="1499" y="90"/>
                  </a:lnTo>
                  <a:cubicBezTo>
                    <a:pt x="1509" y="80"/>
                    <a:pt x="1514" y="75"/>
                    <a:pt x="1524" y="75"/>
                  </a:cubicBezTo>
                  <a:close/>
                  <a:moveTo>
                    <a:pt x="1529" y="0"/>
                  </a:moveTo>
                  <a:cubicBezTo>
                    <a:pt x="1499" y="0"/>
                    <a:pt x="1470" y="12"/>
                    <a:pt x="1451" y="37"/>
                  </a:cubicBezTo>
                  <a:lnTo>
                    <a:pt x="44" y="1439"/>
                  </a:lnTo>
                  <a:cubicBezTo>
                    <a:pt x="0" y="1483"/>
                    <a:pt x="0" y="1555"/>
                    <a:pt x="44" y="1599"/>
                  </a:cubicBezTo>
                  <a:cubicBezTo>
                    <a:pt x="68" y="1618"/>
                    <a:pt x="97" y="1633"/>
                    <a:pt x="126" y="1633"/>
                  </a:cubicBezTo>
                  <a:cubicBezTo>
                    <a:pt x="160" y="1633"/>
                    <a:pt x="184" y="1618"/>
                    <a:pt x="208" y="1599"/>
                  </a:cubicBezTo>
                  <a:lnTo>
                    <a:pt x="1611" y="196"/>
                  </a:lnTo>
                  <a:cubicBezTo>
                    <a:pt x="1635" y="172"/>
                    <a:pt x="1645" y="138"/>
                    <a:pt x="1645" y="109"/>
                  </a:cubicBezTo>
                  <a:cubicBezTo>
                    <a:pt x="1640" y="80"/>
                    <a:pt x="1630" y="56"/>
                    <a:pt x="1611" y="37"/>
                  </a:cubicBezTo>
                  <a:cubicBezTo>
                    <a:pt x="1589" y="12"/>
                    <a:pt x="1559" y="0"/>
                    <a:pt x="1529" y="0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-3297750" y="-1663400"/>
              <a:ext cx="61825" cy="60325"/>
            </a:xfrm>
            <a:custGeom>
              <a:avLst/>
              <a:gdLst/>
              <a:ahLst/>
              <a:cxnLst/>
              <a:rect l="l" t="t" r="r" b="b"/>
              <a:pathLst>
                <a:path w="2473" h="2413" extrusionOk="0">
                  <a:moveTo>
                    <a:pt x="2362" y="1"/>
                  </a:moveTo>
                  <a:cubicBezTo>
                    <a:pt x="2345" y="1"/>
                    <a:pt x="2328" y="6"/>
                    <a:pt x="2312" y="20"/>
                  </a:cubicBezTo>
                  <a:cubicBezTo>
                    <a:pt x="1011" y="1321"/>
                    <a:pt x="1349" y="983"/>
                    <a:pt x="53" y="2284"/>
                  </a:cubicBezTo>
                  <a:cubicBezTo>
                    <a:pt x="1" y="2340"/>
                    <a:pt x="49" y="2413"/>
                    <a:pt x="107" y="2413"/>
                  </a:cubicBezTo>
                  <a:cubicBezTo>
                    <a:pt x="124" y="2413"/>
                    <a:pt x="143" y="2406"/>
                    <a:pt x="159" y="2390"/>
                  </a:cubicBezTo>
                  <a:lnTo>
                    <a:pt x="2423" y="127"/>
                  </a:lnTo>
                  <a:cubicBezTo>
                    <a:pt x="2472" y="74"/>
                    <a:pt x="2421" y="1"/>
                    <a:pt x="2362" y="1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-3298250" y="-1664425"/>
              <a:ext cx="62775" cy="62375"/>
            </a:xfrm>
            <a:custGeom>
              <a:avLst/>
              <a:gdLst/>
              <a:ahLst/>
              <a:cxnLst/>
              <a:rect l="l" t="t" r="r" b="b"/>
              <a:pathLst>
                <a:path w="2511" h="2495" extrusionOk="0">
                  <a:moveTo>
                    <a:pt x="2390" y="76"/>
                  </a:moveTo>
                  <a:cubicBezTo>
                    <a:pt x="2404" y="81"/>
                    <a:pt x="2419" y="90"/>
                    <a:pt x="2424" y="105"/>
                  </a:cubicBezTo>
                  <a:cubicBezTo>
                    <a:pt x="2424" y="119"/>
                    <a:pt x="2424" y="129"/>
                    <a:pt x="2414" y="139"/>
                  </a:cubicBezTo>
                  <a:lnTo>
                    <a:pt x="150" y="2402"/>
                  </a:lnTo>
                  <a:cubicBezTo>
                    <a:pt x="143" y="2410"/>
                    <a:pt x="133" y="2413"/>
                    <a:pt x="124" y="2413"/>
                  </a:cubicBezTo>
                  <a:cubicBezTo>
                    <a:pt x="114" y="2413"/>
                    <a:pt x="104" y="2410"/>
                    <a:pt x="97" y="2402"/>
                  </a:cubicBezTo>
                  <a:cubicBezTo>
                    <a:pt x="83" y="2388"/>
                    <a:pt x="83" y="2364"/>
                    <a:pt x="97" y="2349"/>
                  </a:cubicBezTo>
                  <a:lnTo>
                    <a:pt x="2361" y="85"/>
                  </a:lnTo>
                  <a:cubicBezTo>
                    <a:pt x="2366" y="81"/>
                    <a:pt x="2375" y="76"/>
                    <a:pt x="2385" y="76"/>
                  </a:cubicBezTo>
                  <a:close/>
                  <a:moveTo>
                    <a:pt x="2390" y="0"/>
                  </a:moveTo>
                  <a:cubicBezTo>
                    <a:pt x="2360" y="0"/>
                    <a:pt x="2331" y="14"/>
                    <a:pt x="2308" y="37"/>
                  </a:cubicBezTo>
                  <a:lnTo>
                    <a:pt x="44" y="2301"/>
                  </a:lnTo>
                  <a:cubicBezTo>
                    <a:pt x="0" y="2340"/>
                    <a:pt x="0" y="2412"/>
                    <a:pt x="44" y="2456"/>
                  </a:cubicBezTo>
                  <a:cubicBezTo>
                    <a:pt x="68" y="2480"/>
                    <a:pt x="97" y="2494"/>
                    <a:pt x="126" y="2494"/>
                  </a:cubicBezTo>
                  <a:cubicBezTo>
                    <a:pt x="155" y="2494"/>
                    <a:pt x="184" y="2480"/>
                    <a:pt x="208" y="2460"/>
                  </a:cubicBezTo>
                  <a:lnTo>
                    <a:pt x="2472" y="197"/>
                  </a:lnTo>
                  <a:cubicBezTo>
                    <a:pt x="2496" y="168"/>
                    <a:pt x="2511" y="129"/>
                    <a:pt x="2501" y="90"/>
                  </a:cubicBezTo>
                  <a:cubicBezTo>
                    <a:pt x="2487" y="47"/>
                    <a:pt x="2458" y="18"/>
                    <a:pt x="2414" y="3"/>
                  </a:cubicBezTo>
                  <a:cubicBezTo>
                    <a:pt x="2406" y="1"/>
                    <a:pt x="2398" y="0"/>
                    <a:pt x="2390" y="0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-3311900" y="-1677550"/>
              <a:ext cx="56650" cy="55050"/>
            </a:xfrm>
            <a:custGeom>
              <a:avLst/>
              <a:gdLst/>
              <a:ahLst/>
              <a:cxnLst/>
              <a:rect l="l" t="t" r="r" b="b"/>
              <a:pathLst>
                <a:path w="2266" h="2202" extrusionOk="0">
                  <a:moveTo>
                    <a:pt x="2156" y="1"/>
                  </a:moveTo>
                  <a:cubicBezTo>
                    <a:pt x="2138" y="1"/>
                    <a:pt x="2120" y="8"/>
                    <a:pt x="2104" y="25"/>
                  </a:cubicBezTo>
                  <a:lnTo>
                    <a:pt x="53" y="2071"/>
                  </a:lnTo>
                  <a:cubicBezTo>
                    <a:pt x="1" y="2123"/>
                    <a:pt x="52" y="2201"/>
                    <a:pt x="109" y="2201"/>
                  </a:cubicBezTo>
                  <a:cubicBezTo>
                    <a:pt x="126" y="2201"/>
                    <a:pt x="144" y="2194"/>
                    <a:pt x="159" y="2178"/>
                  </a:cubicBezTo>
                  <a:lnTo>
                    <a:pt x="2210" y="132"/>
                  </a:lnTo>
                  <a:cubicBezTo>
                    <a:pt x="2266" y="76"/>
                    <a:pt x="2214" y="1"/>
                    <a:pt x="2156" y="1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-3312400" y="-1678425"/>
              <a:ext cx="58375" cy="56900"/>
            </a:xfrm>
            <a:custGeom>
              <a:avLst/>
              <a:gdLst/>
              <a:ahLst/>
              <a:cxnLst/>
              <a:rect l="l" t="t" r="r" b="b"/>
              <a:pathLst>
                <a:path w="2335" h="2276" extrusionOk="0">
                  <a:moveTo>
                    <a:pt x="2172" y="75"/>
                  </a:moveTo>
                  <a:cubicBezTo>
                    <a:pt x="2182" y="75"/>
                    <a:pt x="2192" y="80"/>
                    <a:pt x="2201" y="89"/>
                  </a:cubicBezTo>
                  <a:cubicBezTo>
                    <a:pt x="2216" y="99"/>
                    <a:pt x="2216" y="123"/>
                    <a:pt x="2201" y="138"/>
                  </a:cubicBezTo>
                  <a:lnTo>
                    <a:pt x="155" y="2188"/>
                  </a:lnTo>
                  <a:cubicBezTo>
                    <a:pt x="147" y="2196"/>
                    <a:pt x="137" y="2199"/>
                    <a:pt x="128" y="2199"/>
                  </a:cubicBezTo>
                  <a:cubicBezTo>
                    <a:pt x="97" y="2199"/>
                    <a:pt x="71" y="2161"/>
                    <a:pt x="97" y="2135"/>
                  </a:cubicBezTo>
                  <a:lnTo>
                    <a:pt x="2148" y="84"/>
                  </a:lnTo>
                  <a:cubicBezTo>
                    <a:pt x="2153" y="80"/>
                    <a:pt x="2163" y="75"/>
                    <a:pt x="2172" y="75"/>
                  </a:cubicBezTo>
                  <a:close/>
                  <a:moveTo>
                    <a:pt x="2171" y="0"/>
                  </a:moveTo>
                  <a:cubicBezTo>
                    <a:pt x="2146" y="0"/>
                    <a:pt x="2119" y="9"/>
                    <a:pt x="2095" y="31"/>
                  </a:cubicBezTo>
                  <a:lnTo>
                    <a:pt x="49" y="2082"/>
                  </a:lnTo>
                  <a:cubicBezTo>
                    <a:pt x="0" y="2121"/>
                    <a:pt x="0" y="2198"/>
                    <a:pt x="49" y="2242"/>
                  </a:cubicBezTo>
                  <a:cubicBezTo>
                    <a:pt x="68" y="2261"/>
                    <a:pt x="97" y="2276"/>
                    <a:pt x="131" y="2276"/>
                  </a:cubicBezTo>
                  <a:cubicBezTo>
                    <a:pt x="160" y="2276"/>
                    <a:pt x="189" y="2261"/>
                    <a:pt x="208" y="2242"/>
                  </a:cubicBezTo>
                  <a:lnTo>
                    <a:pt x="2259" y="191"/>
                  </a:lnTo>
                  <a:cubicBezTo>
                    <a:pt x="2334" y="108"/>
                    <a:pt x="2258" y="0"/>
                    <a:pt x="2171" y="0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-3325950" y="-1691650"/>
              <a:ext cx="51050" cy="49650"/>
            </a:xfrm>
            <a:custGeom>
              <a:avLst/>
              <a:gdLst/>
              <a:ahLst/>
              <a:cxnLst/>
              <a:rect l="l" t="t" r="r" b="b"/>
              <a:pathLst>
                <a:path w="2042" h="1986" extrusionOk="0">
                  <a:moveTo>
                    <a:pt x="1937" y="1"/>
                  </a:moveTo>
                  <a:cubicBezTo>
                    <a:pt x="1920" y="1"/>
                    <a:pt x="1903" y="8"/>
                    <a:pt x="1887" y="23"/>
                  </a:cubicBezTo>
                  <a:lnTo>
                    <a:pt x="49" y="1856"/>
                  </a:lnTo>
                  <a:cubicBezTo>
                    <a:pt x="1" y="1912"/>
                    <a:pt x="50" y="1985"/>
                    <a:pt x="108" y="1985"/>
                  </a:cubicBezTo>
                  <a:cubicBezTo>
                    <a:pt x="125" y="1985"/>
                    <a:pt x="144" y="1979"/>
                    <a:pt x="160" y="1963"/>
                  </a:cubicBezTo>
                  <a:lnTo>
                    <a:pt x="1994" y="130"/>
                  </a:lnTo>
                  <a:cubicBezTo>
                    <a:pt x="2042" y="74"/>
                    <a:pt x="1993" y="1"/>
                    <a:pt x="1937" y="1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-3326425" y="-1692525"/>
              <a:ext cx="52925" cy="51525"/>
            </a:xfrm>
            <a:custGeom>
              <a:avLst/>
              <a:gdLst/>
              <a:ahLst/>
              <a:cxnLst/>
              <a:rect l="l" t="t" r="r" b="b"/>
              <a:pathLst>
                <a:path w="2117" h="2061" extrusionOk="0">
                  <a:moveTo>
                    <a:pt x="1953" y="74"/>
                  </a:moveTo>
                  <a:cubicBezTo>
                    <a:pt x="1981" y="74"/>
                    <a:pt x="2006" y="109"/>
                    <a:pt x="1984" y="136"/>
                  </a:cubicBezTo>
                  <a:lnTo>
                    <a:pt x="150" y="1969"/>
                  </a:lnTo>
                  <a:cubicBezTo>
                    <a:pt x="143" y="1979"/>
                    <a:pt x="133" y="1983"/>
                    <a:pt x="124" y="1983"/>
                  </a:cubicBezTo>
                  <a:cubicBezTo>
                    <a:pt x="114" y="1983"/>
                    <a:pt x="104" y="1979"/>
                    <a:pt x="97" y="1969"/>
                  </a:cubicBezTo>
                  <a:cubicBezTo>
                    <a:pt x="83" y="1959"/>
                    <a:pt x="83" y="1935"/>
                    <a:pt x="97" y="1920"/>
                  </a:cubicBezTo>
                  <a:lnTo>
                    <a:pt x="1930" y="87"/>
                  </a:lnTo>
                  <a:lnTo>
                    <a:pt x="1930" y="82"/>
                  </a:lnTo>
                  <a:cubicBezTo>
                    <a:pt x="1938" y="76"/>
                    <a:pt x="1946" y="74"/>
                    <a:pt x="1953" y="74"/>
                  </a:cubicBezTo>
                  <a:close/>
                  <a:moveTo>
                    <a:pt x="1954" y="1"/>
                  </a:moveTo>
                  <a:cubicBezTo>
                    <a:pt x="1929" y="1"/>
                    <a:pt x="1902" y="11"/>
                    <a:pt x="1877" y="34"/>
                  </a:cubicBezTo>
                  <a:lnTo>
                    <a:pt x="44" y="1867"/>
                  </a:lnTo>
                  <a:cubicBezTo>
                    <a:pt x="0" y="1911"/>
                    <a:pt x="0" y="1983"/>
                    <a:pt x="44" y="2027"/>
                  </a:cubicBezTo>
                  <a:cubicBezTo>
                    <a:pt x="68" y="2046"/>
                    <a:pt x="97" y="2061"/>
                    <a:pt x="126" y="2061"/>
                  </a:cubicBezTo>
                  <a:cubicBezTo>
                    <a:pt x="155" y="2061"/>
                    <a:pt x="184" y="2051"/>
                    <a:pt x="204" y="2032"/>
                  </a:cubicBezTo>
                  <a:lnTo>
                    <a:pt x="2042" y="194"/>
                  </a:lnTo>
                  <a:cubicBezTo>
                    <a:pt x="2116" y="112"/>
                    <a:pt x="2041" y="1"/>
                    <a:pt x="1954" y="1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-3340075" y="-1705675"/>
              <a:ext cx="45725" cy="44250"/>
            </a:xfrm>
            <a:custGeom>
              <a:avLst/>
              <a:gdLst/>
              <a:ahLst/>
              <a:cxnLst/>
              <a:rect l="l" t="t" r="r" b="b"/>
              <a:pathLst>
                <a:path w="1829" h="1770" extrusionOk="0">
                  <a:moveTo>
                    <a:pt x="1723" y="1"/>
                  </a:moveTo>
                  <a:cubicBezTo>
                    <a:pt x="1707" y="1"/>
                    <a:pt x="1689" y="7"/>
                    <a:pt x="1673" y="23"/>
                  </a:cubicBezTo>
                  <a:lnTo>
                    <a:pt x="53" y="1639"/>
                  </a:lnTo>
                  <a:cubicBezTo>
                    <a:pt x="0" y="1695"/>
                    <a:pt x="50" y="1770"/>
                    <a:pt x="110" y="1770"/>
                  </a:cubicBezTo>
                  <a:cubicBezTo>
                    <a:pt x="126" y="1770"/>
                    <a:pt x="144" y="1764"/>
                    <a:pt x="159" y="1750"/>
                  </a:cubicBezTo>
                  <a:lnTo>
                    <a:pt x="1780" y="130"/>
                  </a:lnTo>
                  <a:cubicBezTo>
                    <a:pt x="1828" y="74"/>
                    <a:pt x="1779" y="1"/>
                    <a:pt x="1723" y="1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-3340575" y="-1706650"/>
              <a:ext cx="46700" cy="46175"/>
            </a:xfrm>
            <a:custGeom>
              <a:avLst/>
              <a:gdLst/>
              <a:ahLst/>
              <a:cxnLst/>
              <a:rect l="l" t="t" r="r" b="b"/>
              <a:pathLst>
                <a:path w="1868" h="1847" extrusionOk="0">
                  <a:moveTo>
                    <a:pt x="1751" y="77"/>
                  </a:moveTo>
                  <a:cubicBezTo>
                    <a:pt x="1766" y="81"/>
                    <a:pt x="1776" y="91"/>
                    <a:pt x="1780" y="111"/>
                  </a:cubicBezTo>
                  <a:cubicBezTo>
                    <a:pt x="1785" y="120"/>
                    <a:pt x="1780" y="135"/>
                    <a:pt x="1771" y="140"/>
                  </a:cubicBezTo>
                  <a:lnTo>
                    <a:pt x="155" y="1760"/>
                  </a:lnTo>
                  <a:cubicBezTo>
                    <a:pt x="147" y="1768"/>
                    <a:pt x="137" y="1771"/>
                    <a:pt x="128" y="1771"/>
                  </a:cubicBezTo>
                  <a:cubicBezTo>
                    <a:pt x="97" y="1771"/>
                    <a:pt x="71" y="1733"/>
                    <a:pt x="97" y="1707"/>
                  </a:cubicBezTo>
                  <a:lnTo>
                    <a:pt x="1718" y="86"/>
                  </a:lnTo>
                  <a:cubicBezTo>
                    <a:pt x="1722" y="81"/>
                    <a:pt x="1732" y="77"/>
                    <a:pt x="1742" y="77"/>
                  </a:cubicBezTo>
                  <a:close/>
                  <a:moveTo>
                    <a:pt x="1742" y="0"/>
                  </a:moveTo>
                  <a:cubicBezTo>
                    <a:pt x="1713" y="0"/>
                    <a:pt x="1686" y="11"/>
                    <a:pt x="1664" y="33"/>
                  </a:cubicBezTo>
                  <a:lnTo>
                    <a:pt x="49" y="1654"/>
                  </a:lnTo>
                  <a:cubicBezTo>
                    <a:pt x="0" y="1697"/>
                    <a:pt x="0" y="1770"/>
                    <a:pt x="49" y="1813"/>
                  </a:cubicBezTo>
                  <a:cubicBezTo>
                    <a:pt x="68" y="1832"/>
                    <a:pt x="97" y="1847"/>
                    <a:pt x="131" y="1847"/>
                  </a:cubicBezTo>
                  <a:cubicBezTo>
                    <a:pt x="160" y="1847"/>
                    <a:pt x="189" y="1832"/>
                    <a:pt x="208" y="1813"/>
                  </a:cubicBezTo>
                  <a:lnTo>
                    <a:pt x="1829" y="193"/>
                  </a:lnTo>
                  <a:cubicBezTo>
                    <a:pt x="1858" y="169"/>
                    <a:pt x="1868" y="125"/>
                    <a:pt x="1858" y="91"/>
                  </a:cubicBezTo>
                  <a:cubicBezTo>
                    <a:pt x="1848" y="48"/>
                    <a:pt x="1814" y="14"/>
                    <a:pt x="1771" y="4"/>
                  </a:cubicBezTo>
                  <a:cubicBezTo>
                    <a:pt x="1761" y="2"/>
                    <a:pt x="1751" y="0"/>
                    <a:pt x="1742" y="0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-3354125" y="-1719750"/>
              <a:ext cx="40325" cy="38850"/>
            </a:xfrm>
            <a:custGeom>
              <a:avLst/>
              <a:gdLst/>
              <a:ahLst/>
              <a:cxnLst/>
              <a:rect l="l" t="t" r="r" b="b"/>
              <a:pathLst>
                <a:path w="1613" h="1554" extrusionOk="0">
                  <a:moveTo>
                    <a:pt x="1504" y="1"/>
                  </a:moveTo>
                  <a:cubicBezTo>
                    <a:pt x="1488" y="1"/>
                    <a:pt x="1472" y="6"/>
                    <a:pt x="1457" y="20"/>
                  </a:cubicBezTo>
                  <a:lnTo>
                    <a:pt x="49" y="1428"/>
                  </a:lnTo>
                  <a:cubicBezTo>
                    <a:pt x="0" y="1481"/>
                    <a:pt x="51" y="1554"/>
                    <a:pt x="110" y="1554"/>
                  </a:cubicBezTo>
                  <a:cubicBezTo>
                    <a:pt x="127" y="1554"/>
                    <a:pt x="144" y="1548"/>
                    <a:pt x="160" y="1534"/>
                  </a:cubicBezTo>
                  <a:lnTo>
                    <a:pt x="1563" y="131"/>
                  </a:lnTo>
                  <a:cubicBezTo>
                    <a:pt x="1612" y="75"/>
                    <a:pt x="1561" y="1"/>
                    <a:pt x="1504" y="1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-3354600" y="-1720800"/>
              <a:ext cx="41250" cy="40875"/>
            </a:xfrm>
            <a:custGeom>
              <a:avLst/>
              <a:gdLst/>
              <a:ahLst/>
              <a:cxnLst/>
              <a:rect l="l" t="t" r="r" b="b"/>
              <a:pathLst>
                <a:path w="1650" h="1635" extrusionOk="0">
                  <a:moveTo>
                    <a:pt x="1529" y="77"/>
                  </a:moveTo>
                  <a:cubicBezTo>
                    <a:pt x="1539" y="77"/>
                    <a:pt x="1548" y="82"/>
                    <a:pt x="1553" y="91"/>
                  </a:cubicBezTo>
                  <a:cubicBezTo>
                    <a:pt x="1572" y="106"/>
                    <a:pt x="1572" y="130"/>
                    <a:pt x="1553" y="144"/>
                  </a:cubicBezTo>
                  <a:lnTo>
                    <a:pt x="150" y="1547"/>
                  </a:lnTo>
                  <a:cubicBezTo>
                    <a:pt x="145" y="1552"/>
                    <a:pt x="136" y="1557"/>
                    <a:pt x="126" y="1557"/>
                  </a:cubicBezTo>
                  <a:cubicBezTo>
                    <a:pt x="116" y="1557"/>
                    <a:pt x="107" y="1552"/>
                    <a:pt x="97" y="1547"/>
                  </a:cubicBezTo>
                  <a:cubicBezTo>
                    <a:pt x="92" y="1538"/>
                    <a:pt x="87" y="1528"/>
                    <a:pt x="87" y="1518"/>
                  </a:cubicBezTo>
                  <a:cubicBezTo>
                    <a:pt x="83" y="1508"/>
                    <a:pt x="87" y="1499"/>
                    <a:pt x="97" y="1494"/>
                  </a:cubicBezTo>
                  <a:lnTo>
                    <a:pt x="1500" y="91"/>
                  </a:lnTo>
                  <a:cubicBezTo>
                    <a:pt x="1505" y="82"/>
                    <a:pt x="1514" y="77"/>
                    <a:pt x="1524" y="77"/>
                  </a:cubicBezTo>
                  <a:close/>
                  <a:moveTo>
                    <a:pt x="1524" y="1"/>
                  </a:moveTo>
                  <a:cubicBezTo>
                    <a:pt x="1496" y="1"/>
                    <a:pt x="1470" y="11"/>
                    <a:pt x="1451" y="33"/>
                  </a:cubicBezTo>
                  <a:lnTo>
                    <a:pt x="44" y="1441"/>
                  </a:lnTo>
                  <a:cubicBezTo>
                    <a:pt x="0" y="1484"/>
                    <a:pt x="0" y="1557"/>
                    <a:pt x="44" y="1600"/>
                  </a:cubicBezTo>
                  <a:cubicBezTo>
                    <a:pt x="68" y="1620"/>
                    <a:pt x="97" y="1634"/>
                    <a:pt x="126" y="1634"/>
                  </a:cubicBezTo>
                  <a:cubicBezTo>
                    <a:pt x="155" y="1634"/>
                    <a:pt x="184" y="1625"/>
                    <a:pt x="208" y="1600"/>
                  </a:cubicBezTo>
                  <a:lnTo>
                    <a:pt x="1611" y="198"/>
                  </a:lnTo>
                  <a:cubicBezTo>
                    <a:pt x="1640" y="169"/>
                    <a:pt x="1650" y="130"/>
                    <a:pt x="1640" y="91"/>
                  </a:cubicBezTo>
                  <a:cubicBezTo>
                    <a:pt x="1630" y="48"/>
                    <a:pt x="1597" y="19"/>
                    <a:pt x="1553" y="4"/>
                  </a:cubicBezTo>
                  <a:cubicBezTo>
                    <a:pt x="1543" y="2"/>
                    <a:pt x="1534" y="1"/>
                    <a:pt x="1524" y="1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-3437700" y="-1844600"/>
              <a:ext cx="152125" cy="233150"/>
            </a:xfrm>
            <a:custGeom>
              <a:avLst/>
              <a:gdLst/>
              <a:ahLst/>
              <a:cxnLst/>
              <a:rect l="l" t="t" r="r" b="b"/>
              <a:pathLst>
                <a:path w="6085" h="9326" extrusionOk="0">
                  <a:moveTo>
                    <a:pt x="105" y="0"/>
                  </a:moveTo>
                  <a:cubicBezTo>
                    <a:pt x="52" y="0"/>
                    <a:pt x="1" y="56"/>
                    <a:pt x="35" y="114"/>
                  </a:cubicBezTo>
                  <a:cubicBezTo>
                    <a:pt x="1032" y="1667"/>
                    <a:pt x="4925" y="7742"/>
                    <a:pt x="5922" y="9290"/>
                  </a:cubicBezTo>
                  <a:cubicBezTo>
                    <a:pt x="5938" y="9315"/>
                    <a:pt x="5960" y="9325"/>
                    <a:pt x="5982" y="9325"/>
                  </a:cubicBezTo>
                  <a:cubicBezTo>
                    <a:pt x="6034" y="9325"/>
                    <a:pt x="6085" y="9269"/>
                    <a:pt x="6048" y="9208"/>
                  </a:cubicBezTo>
                  <a:cubicBezTo>
                    <a:pt x="5056" y="7660"/>
                    <a:pt x="1157" y="1585"/>
                    <a:pt x="166" y="32"/>
                  </a:cubicBezTo>
                  <a:cubicBezTo>
                    <a:pt x="149" y="10"/>
                    <a:pt x="127" y="0"/>
                    <a:pt x="105" y="0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-3438175" y="-1845525"/>
              <a:ext cx="153000" cy="235000"/>
            </a:xfrm>
            <a:custGeom>
              <a:avLst/>
              <a:gdLst/>
              <a:ahLst/>
              <a:cxnLst/>
              <a:rect l="l" t="t" r="r" b="b"/>
              <a:pathLst>
                <a:path w="6120" h="9400" extrusionOk="0">
                  <a:moveTo>
                    <a:pt x="127" y="74"/>
                  </a:moveTo>
                  <a:cubicBezTo>
                    <a:pt x="136" y="74"/>
                    <a:pt x="146" y="79"/>
                    <a:pt x="156" y="93"/>
                  </a:cubicBezTo>
                  <a:lnTo>
                    <a:pt x="6038" y="9269"/>
                  </a:lnTo>
                  <a:cubicBezTo>
                    <a:pt x="6042" y="9274"/>
                    <a:pt x="6042" y="9284"/>
                    <a:pt x="6042" y="9293"/>
                  </a:cubicBezTo>
                  <a:cubicBezTo>
                    <a:pt x="6038" y="9303"/>
                    <a:pt x="6033" y="9313"/>
                    <a:pt x="6023" y="9317"/>
                  </a:cubicBezTo>
                  <a:cubicBezTo>
                    <a:pt x="6013" y="9322"/>
                    <a:pt x="6004" y="9327"/>
                    <a:pt x="5994" y="9327"/>
                  </a:cubicBezTo>
                  <a:cubicBezTo>
                    <a:pt x="5984" y="9322"/>
                    <a:pt x="5980" y="9317"/>
                    <a:pt x="5975" y="9308"/>
                  </a:cubicBezTo>
                  <a:lnTo>
                    <a:pt x="88" y="132"/>
                  </a:lnTo>
                  <a:cubicBezTo>
                    <a:pt x="83" y="122"/>
                    <a:pt x="78" y="108"/>
                    <a:pt x="88" y="98"/>
                  </a:cubicBezTo>
                  <a:cubicBezTo>
                    <a:pt x="93" y="84"/>
                    <a:pt x="107" y="74"/>
                    <a:pt x="127" y="74"/>
                  </a:cubicBezTo>
                  <a:close/>
                  <a:moveTo>
                    <a:pt x="129" y="1"/>
                  </a:moveTo>
                  <a:cubicBezTo>
                    <a:pt x="125" y="1"/>
                    <a:pt x="121" y="1"/>
                    <a:pt x="117" y="1"/>
                  </a:cubicBezTo>
                  <a:cubicBezTo>
                    <a:pt x="74" y="1"/>
                    <a:pt x="35" y="26"/>
                    <a:pt x="15" y="64"/>
                  </a:cubicBezTo>
                  <a:cubicBezTo>
                    <a:pt x="1" y="98"/>
                    <a:pt x="1" y="142"/>
                    <a:pt x="25" y="175"/>
                  </a:cubicBezTo>
                  <a:lnTo>
                    <a:pt x="5907" y="9351"/>
                  </a:lnTo>
                  <a:cubicBezTo>
                    <a:pt x="5926" y="9380"/>
                    <a:pt x="5960" y="9400"/>
                    <a:pt x="5999" y="9400"/>
                  </a:cubicBezTo>
                  <a:cubicBezTo>
                    <a:pt x="6023" y="9400"/>
                    <a:pt x="6042" y="9395"/>
                    <a:pt x="6062" y="9380"/>
                  </a:cubicBezTo>
                  <a:cubicBezTo>
                    <a:pt x="6086" y="9366"/>
                    <a:pt x="6105" y="9342"/>
                    <a:pt x="6115" y="9317"/>
                  </a:cubicBezTo>
                  <a:cubicBezTo>
                    <a:pt x="6120" y="9284"/>
                    <a:pt x="6115" y="9255"/>
                    <a:pt x="6100" y="9226"/>
                  </a:cubicBezTo>
                  <a:lnTo>
                    <a:pt x="214" y="50"/>
                  </a:lnTo>
                  <a:cubicBezTo>
                    <a:pt x="196" y="19"/>
                    <a:pt x="163" y="1"/>
                    <a:pt x="129" y="1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-3479050" y="-1803500"/>
              <a:ext cx="234800" cy="150925"/>
            </a:xfrm>
            <a:custGeom>
              <a:avLst/>
              <a:gdLst/>
              <a:ahLst/>
              <a:cxnLst/>
              <a:rect l="l" t="t" r="r" b="b"/>
              <a:pathLst>
                <a:path w="9392" h="6037" extrusionOk="0">
                  <a:moveTo>
                    <a:pt x="109" y="0"/>
                  </a:moveTo>
                  <a:cubicBezTo>
                    <a:pt x="42" y="0"/>
                    <a:pt x="0" y="95"/>
                    <a:pt x="69" y="139"/>
                  </a:cubicBezTo>
                  <a:lnTo>
                    <a:pt x="9245" y="6026"/>
                  </a:lnTo>
                  <a:cubicBezTo>
                    <a:pt x="9258" y="6034"/>
                    <a:pt x="9271" y="6037"/>
                    <a:pt x="9283" y="6037"/>
                  </a:cubicBezTo>
                  <a:cubicBezTo>
                    <a:pt x="9348" y="6037"/>
                    <a:pt x="9392" y="5944"/>
                    <a:pt x="9327" y="5895"/>
                  </a:cubicBezTo>
                  <a:lnTo>
                    <a:pt x="151" y="13"/>
                  </a:lnTo>
                  <a:cubicBezTo>
                    <a:pt x="136" y="4"/>
                    <a:pt x="122" y="0"/>
                    <a:pt x="109" y="0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2"/>
            <p:cNvSpPr/>
            <p:nvPr/>
          </p:nvSpPr>
          <p:spPr>
            <a:xfrm>
              <a:off x="-3479150" y="-1804450"/>
              <a:ext cx="235450" cy="152825"/>
            </a:xfrm>
            <a:custGeom>
              <a:avLst/>
              <a:gdLst/>
              <a:ahLst/>
              <a:cxnLst/>
              <a:rect l="l" t="t" r="r" b="b"/>
              <a:pathLst>
                <a:path w="9418" h="6113" extrusionOk="0">
                  <a:moveTo>
                    <a:pt x="114" y="75"/>
                  </a:moveTo>
                  <a:cubicBezTo>
                    <a:pt x="121" y="75"/>
                    <a:pt x="129" y="77"/>
                    <a:pt x="136" y="80"/>
                  </a:cubicBezTo>
                  <a:lnTo>
                    <a:pt x="9307" y="5962"/>
                  </a:lnTo>
                  <a:cubicBezTo>
                    <a:pt x="9321" y="5967"/>
                    <a:pt x="9326" y="5982"/>
                    <a:pt x="9326" y="5991"/>
                  </a:cubicBezTo>
                  <a:cubicBezTo>
                    <a:pt x="9326" y="6011"/>
                    <a:pt x="9316" y="6025"/>
                    <a:pt x="9302" y="6030"/>
                  </a:cubicBezTo>
                  <a:cubicBezTo>
                    <a:pt x="9297" y="6032"/>
                    <a:pt x="9291" y="6034"/>
                    <a:pt x="9285" y="6034"/>
                  </a:cubicBezTo>
                  <a:cubicBezTo>
                    <a:pt x="9279" y="6034"/>
                    <a:pt x="9273" y="6032"/>
                    <a:pt x="9268" y="6030"/>
                  </a:cubicBezTo>
                  <a:lnTo>
                    <a:pt x="92" y="148"/>
                  </a:lnTo>
                  <a:lnTo>
                    <a:pt x="92" y="143"/>
                  </a:lnTo>
                  <a:cubicBezTo>
                    <a:pt x="73" y="134"/>
                    <a:pt x="68" y="109"/>
                    <a:pt x="82" y="90"/>
                  </a:cubicBezTo>
                  <a:cubicBezTo>
                    <a:pt x="89" y="81"/>
                    <a:pt x="101" y="75"/>
                    <a:pt x="114" y="75"/>
                  </a:cubicBezTo>
                  <a:close/>
                  <a:moveTo>
                    <a:pt x="114" y="0"/>
                  </a:moveTo>
                  <a:cubicBezTo>
                    <a:pt x="99" y="0"/>
                    <a:pt x="83" y="4"/>
                    <a:pt x="68" y="13"/>
                  </a:cubicBezTo>
                  <a:cubicBezTo>
                    <a:pt x="29" y="32"/>
                    <a:pt x="0" y="71"/>
                    <a:pt x="0" y="114"/>
                  </a:cubicBezTo>
                  <a:cubicBezTo>
                    <a:pt x="0" y="153"/>
                    <a:pt x="20" y="192"/>
                    <a:pt x="53" y="211"/>
                  </a:cubicBezTo>
                  <a:lnTo>
                    <a:pt x="9229" y="6093"/>
                  </a:lnTo>
                  <a:cubicBezTo>
                    <a:pt x="9244" y="6107"/>
                    <a:pt x="9268" y="6112"/>
                    <a:pt x="9287" y="6112"/>
                  </a:cubicBezTo>
                  <a:cubicBezTo>
                    <a:pt x="9326" y="6112"/>
                    <a:pt x="9360" y="6093"/>
                    <a:pt x="9384" y="6059"/>
                  </a:cubicBezTo>
                  <a:cubicBezTo>
                    <a:pt x="9418" y="6006"/>
                    <a:pt x="9403" y="5933"/>
                    <a:pt x="9350" y="5904"/>
                  </a:cubicBezTo>
                  <a:lnTo>
                    <a:pt x="174" y="17"/>
                  </a:lnTo>
                  <a:cubicBezTo>
                    <a:pt x="155" y="7"/>
                    <a:pt x="135" y="0"/>
                    <a:pt x="114" y="0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2"/>
            <p:cNvSpPr/>
            <p:nvPr/>
          </p:nvSpPr>
          <p:spPr>
            <a:xfrm>
              <a:off x="-3458325" y="-1823975"/>
              <a:ext cx="193375" cy="191875"/>
            </a:xfrm>
            <a:custGeom>
              <a:avLst/>
              <a:gdLst/>
              <a:ahLst/>
              <a:cxnLst/>
              <a:rect l="l" t="t" r="r" b="b"/>
              <a:pathLst>
                <a:path w="7735" h="7675" extrusionOk="0">
                  <a:moveTo>
                    <a:pt x="7626" y="0"/>
                  </a:moveTo>
                  <a:cubicBezTo>
                    <a:pt x="7610" y="0"/>
                    <a:pt x="7594" y="6"/>
                    <a:pt x="7579" y="20"/>
                  </a:cubicBezTo>
                  <a:lnTo>
                    <a:pt x="52" y="7546"/>
                  </a:lnTo>
                  <a:cubicBezTo>
                    <a:pt x="0" y="7602"/>
                    <a:pt x="48" y="7675"/>
                    <a:pt x="106" y="7675"/>
                  </a:cubicBezTo>
                  <a:cubicBezTo>
                    <a:pt x="124" y="7675"/>
                    <a:pt x="142" y="7668"/>
                    <a:pt x="159" y="7653"/>
                  </a:cubicBezTo>
                  <a:lnTo>
                    <a:pt x="7685" y="131"/>
                  </a:lnTo>
                  <a:cubicBezTo>
                    <a:pt x="7734" y="74"/>
                    <a:pt x="7683" y="0"/>
                    <a:pt x="7626" y="0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-3458850" y="-1824975"/>
              <a:ext cx="194250" cy="193900"/>
            </a:xfrm>
            <a:custGeom>
              <a:avLst/>
              <a:gdLst/>
              <a:ahLst/>
              <a:cxnLst/>
              <a:rect l="l" t="t" r="r" b="b"/>
              <a:pathLst>
                <a:path w="7770" h="7756" extrusionOk="0">
                  <a:moveTo>
                    <a:pt x="7648" y="74"/>
                  </a:moveTo>
                  <a:cubicBezTo>
                    <a:pt x="7658" y="79"/>
                    <a:pt x="7668" y="84"/>
                    <a:pt x="7677" y="89"/>
                  </a:cubicBezTo>
                  <a:cubicBezTo>
                    <a:pt x="7682" y="98"/>
                    <a:pt x="7687" y="103"/>
                    <a:pt x="7687" y="118"/>
                  </a:cubicBezTo>
                  <a:cubicBezTo>
                    <a:pt x="7687" y="127"/>
                    <a:pt x="7687" y="137"/>
                    <a:pt x="7677" y="142"/>
                  </a:cubicBezTo>
                  <a:lnTo>
                    <a:pt x="151" y="7668"/>
                  </a:lnTo>
                  <a:cubicBezTo>
                    <a:pt x="143" y="7676"/>
                    <a:pt x="135" y="7679"/>
                    <a:pt x="126" y="7679"/>
                  </a:cubicBezTo>
                  <a:cubicBezTo>
                    <a:pt x="97" y="7679"/>
                    <a:pt x="71" y="7641"/>
                    <a:pt x="98" y="7615"/>
                  </a:cubicBezTo>
                  <a:lnTo>
                    <a:pt x="7624" y="89"/>
                  </a:lnTo>
                  <a:cubicBezTo>
                    <a:pt x="7629" y="79"/>
                    <a:pt x="7639" y="79"/>
                    <a:pt x="7648" y="79"/>
                  </a:cubicBezTo>
                  <a:lnTo>
                    <a:pt x="7648" y="74"/>
                  </a:lnTo>
                  <a:close/>
                  <a:moveTo>
                    <a:pt x="7645" y="1"/>
                  </a:moveTo>
                  <a:cubicBezTo>
                    <a:pt x="7617" y="1"/>
                    <a:pt x="7592" y="14"/>
                    <a:pt x="7571" y="35"/>
                  </a:cubicBezTo>
                  <a:lnTo>
                    <a:pt x="44" y="7562"/>
                  </a:lnTo>
                  <a:cubicBezTo>
                    <a:pt x="1" y="7605"/>
                    <a:pt x="1" y="7678"/>
                    <a:pt x="44" y="7722"/>
                  </a:cubicBezTo>
                  <a:cubicBezTo>
                    <a:pt x="69" y="7741"/>
                    <a:pt x="98" y="7755"/>
                    <a:pt x="127" y="7755"/>
                  </a:cubicBezTo>
                  <a:cubicBezTo>
                    <a:pt x="160" y="7755"/>
                    <a:pt x="185" y="7741"/>
                    <a:pt x="209" y="7722"/>
                  </a:cubicBezTo>
                  <a:lnTo>
                    <a:pt x="7735" y="195"/>
                  </a:lnTo>
                  <a:cubicBezTo>
                    <a:pt x="7755" y="171"/>
                    <a:pt x="7769" y="142"/>
                    <a:pt x="7769" y="108"/>
                  </a:cubicBezTo>
                  <a:cubicBezTo>
                    <a:pt x="7759" y="50"/>
                    <a:pt x="7716" y="6"/>
                    <a:pt x="7658" y="2"/>
                  </a:cubicBezTo>
                  <a:cubicBezTo>
                    <a:pt x="7653" y="1"/>
                    <a:pt x="7649" y="1"/>
                    <a:pt x="7645" y="1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-3297750" y="-1853000"/>
              <a:ext cx="61825" cy="60375"/>
            </a:xfrm>
            <a:custGeom>
              <a:avLst/>
              <a:gdLst/>
              <a:ahLst/>
              <a:cxnLst/>
              <a:rect l="l" t="t" r="r" b="b"/>
              <a:pathLst>
                <a:path w="2473" h="2415" extrusionOk="0">
                  <a:moveTo>
                    <a:pt x="110" y="0"/>
                  </a:moveTo>
                  <a:cubicBezTo>
                    <a:pt x="50" y="0"/>
                    <a:pt x="0" y="74"/>
                    <a:pt x="53" y="131"/>
                  </a:cubicBezTo>
                  <a:lnTo>
                    <a:pt x="2312" y="2395"/>
                  </a:lnTo>
                  <a:cubicBezTo>
                    <a:pt x="2328" y="2409"/>
                    <a:pt x="2345" y="2414"/>
                    <a:pt x="2362" y="2414"/>
                  </a:cubicBezTo>
                  <a:cubicBezTo>
                    <a:pt x="2421" y="2414"/>
                    <a:pt x="2472" y="2340"/>
                    <a:pt x="2423" y="2284"/>
                  </a:cubicBezTo>
                  <a:lnTo>
                    <a:pt x="159" y="20"/>
                  </a:lnTo>
                  <a:cubicBezTo>
                    <a:pt x="143" y="6"/>
                    <a:pt x="126" y="0"/>
                    <a:pt x="110" y="0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-3299200" y="-1854000"/>
              <a:ext cx="63600" cy="62325"/>
            </a:xfrm>
            <a:custGeom>
              <a:avLst/>
              <a:gdLst/>
              <a:ahLst/>
              <a:cxnLst/>
              <a:rect l="l" t="t" r="r" b="b"/>
              <a:pathLst>
                <a:path w="2544" h="2493" extrusionOk="0">
                  <a:moveTo>
                    <a:pt x="164" y="79"/>
                  </a:moveTo>
                  <a:cubicBezTo>
                    <a:pt x="174" y="79"/>
                    <a:pt x="184" y="79"/>
                    <a:pt x="193" y="89"/>
                  </a:cubicBezTo>
                  <a:lnTo>
                    <a:pt x="2452" y="2353"/>
                  </a:lnTo>
                  <a:cubicBezTo>
                    <a:pt x="2462" y="2357"/>
                    <a:pt x="2467" y="2372"/>
                    <a:pt x="2462" y="2386"/>
                  </a:cubicBezTo>
                  <a:cubicBezTo>
                    <a:pt x="2462" y="2401"/>
                    <a:pt x="2447" y="2411"/>
                    <a:pt x="2433" y="2415"/>
                  </a:cubicBezTo>
                  <a:cubicBezTo>
                    <a:pt x="2430" y="2417"/>
                    <a:pt x="2427" y="2417"/>
                    <a:pt x="2424" y="2417"/>
                  </a:cubicBezTo>
                  <a:cubicBezTo>
                    <a:pt x="2416" y="2417"/>
                    <a:pt x="2406" y="2413"/>
                    <a:pt x="2399" y="2406"/>
                  </a:cubicBezTo>
                  <a:lnTo>
                    <a:pt x="135" y="142"/>
                  </a:lnTo>
                  <a:cubicBezTo>
                    <a:pt x="121" y="128"/>
                    <a:pt x="121" y="103"/>
                    <a:pt x="135" y="89"/>
                  </a:cubicBezTo>
                  <a:cubicBezTo>
                    <a:pt x="145" y="84"/>
                    <a:pt x="155" y="79"/>
                    <a:pt x="164" y="79"/>
                  </a:cubicBezTo>
                  <a:close/>
                  <a:moveTo>
                    <a:pt x="163" y="1"/>
                  </a:moveTo>
                  <a:cubicBezTo>
                    <a:pt x="75" y="1"/>
                    <a:pt x="0" y="114"/>
                    <a:pt x="82" y="195"/>
                  </a:cubicBezTo>
                  <a:lnTo>
                    <a:pt x="2346" y="2459"/>
                  </a:lnTo>
                  <a:cubicBezTo>
                    <a:pt x="2365" y="2478"/>
                    <a:pt x="2394" y="2493"/>
                    <a:pt x="2423" y="2493"/>
                  </a:cubicBezTo>
                  <a:cubicBezTo>
                    <a:pt x="2433" y="2493"/>
                    <a:pt x="2442" y="2493"/>
                    <a:pt x="2452" y="2488"/>
                  </a:cubicBezTo>
                  <a:cubicBezTo>
                    <a:pt x="2491" y="2478"/>
                    <a:pt x="2525" y="2444"/>
                    <a:pt x="2534" y="2406"/>
                  </a:cubicBezTo>
                  <a:cubicBezTo>
                    <a:pt x="2544" y="2367"/>
                    <a:pt x="2534" y="2324"/>
                    <a:pt x="2505" y="2299"/>
                  </a:cubicBezTo>
                  <a:lnTo>
                    <a:pt x="242" y="36"/>
                  </a:lnTo>
                  <a:cubicBezTo>
                    <a:pt x="217" y="11"/>
                    <a:pt x="189" y="1"/>
                    <a:pt x="163" y="1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-3311900" y="-1833600"/>
              <a:ext cx="56650" cy="55125"/>
            </a:xfrm>
            <a:custGeom>
              <a:avLst/>
              <a:gdLst/>
              <a:ahLst/>
              <a:cxnLst/>
              <a:rect l="l" t="t" r="r" b="b"/>
              <a:pathLst>
                <a:path w="2266" h="2205" extrusionOk="0">
                  <a:moveTo>
                    <a:pt x="110" y="1"/>
                  </a:moveTo>
                  <a:cubicBezTo>
                    <a:pt x="53" y="1"/>
                    <a:pt x="1" y="78"/>
                    <a:pt x="53" y="134"/>
                  </a:cubicBezTo>
                  <a:lnTo>
                    <a:pt x="2104" y="2180"/>
                  </a:lnTo>
                  <a:cubicBezTo>
                    <a:pt x="2120" y="2197"/>
                    <a:pt x="2138" y="2204"/>
                    <a:pt x="2156" y="2204"/>
                  </a:cubicBezTo>
                  <a:cubicBezTo>
                    <a:pt x="2214" y="2204"/>
                    <a:pt x="2266" y="2129"/>
                    <a:pt x="2210" y="2073"/>
                  </a:cubicBezTo>
                  <a:lnTo>
                    <a:pt x="159" y="23"/>
                  </a:lnTo>
                  <a:cubicBezTo>
                    <a:pt x="144" y="7"/>
                    <a:pt x="127" y="1"/>
                    <a:pt x="110" y="1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-3313175" y="-1834475"/>
              <a:ext cx="58350" cy="56950"/>
            </a:xfrm>
            <a:custGeom>
              <a:avLst/>
              <a:gdLst/>
              <a:ahLst/>
              <a:cxnLst/>
              <a:rect l="l" t="t" r="r" b="b"/>
              <a:pathLst>
                <a:path w="2334" h="2278" extrusionOk="0">
                  <a:moveTo>
                    <a:pt x="162" y="77"/>
                  </a:moveTo>
                  <a:cubicBezTo>
                    <a:pt x="172" y="77"/>
                    <a:pt x="177" y="82"/>
                    <a:pt x="186" y="91"/>
                  </a:cubicBezTo>
                  <a:lnTo>
                    <a:pt x="2237" y="2133"/>
                  </a:lnTo>
                  <a:cubicBezTo>
                    <a:pt x="2242" y="2142"/>
                    <a:pt x="2247" y="2157"/>
                    <a:pt x="2247" y="2167"/>
                  </a:cubicBezTo>
                  <a:cubicBezTo>
                    <a:pt x="2242" y="2181"/>
                    <a:pt x="2228" y="2196"/>
                    <a:pt x="2213" y="2200"/>
                  </a:cubicBezTo>
                  <a:cubicBezTo>
                    <a:pt x="2203" y="2200"/>
                    <a:pt x="2189" y="2200"/>
                    <a:pt x="2179" y="2191"/>
                  </a:cubicBezTo>
                  <a:lnTo>
                    <a:pt x="133" y="140"/>
                  </a:lnTo>
                  <a:cubicBezTo>
                    <a:pt x="119" y="125"/>
                    <a:pt x="119" y="101"/>
                    <a:pt x="133" y="87"/>
                  </a:cubicBezTo>
                  <a:cubicBezTo>
                    <a:pt x="138" y="82"/>
                    <a:pt x="148" y="77"/>
                    <a:pt x="162" y="77"/>
                  </a:cubicBezTo>
                  <a:close/>
                  <a:moveTo>
                    <a:pt x="162" y="0"/>
                  </a:moveTo>
                  <a:cubicBezTo>
                    <a:pt x="75" y="0"/>
                    <a:pt x="0" y="111"/>
                    <a:pt x="75" y="193"/>
                  </a:cubicBezTo>
                  <a:lnTo>
                    <a:pt x="2126" y="2244"/>
                  </a:lnTo>
                  <a:cubicBezTo>
                    <a:pt x="2145" y="2263"/>
                    <a:pt x="2174" y="2273"/>
                    <a:pt x="2203" y="2278"/>
                  </a:cubicBezTo>
                  <a:lnTo>
                    <a:pt x="2213" y="2278"/>
                  </a:lnTo>
                  <a:cubicBezTo>
                    <a:pt x="2242" y="2273"/>
                    <a:pt x="2266" y="2258"/>
                    <a:pt x="2286" y="2239"/>
                  </a:cubicBezTo>
                  <a:cubicBezTo>
                    <a:pt x="2334" y="2196"/>
                    <a:pt x="2334" y="2123"/>
                    <a:pt x="2286" y="2079"/>
                  </a:cubicBezTo>
                  <a:lnTo>
                    <a:pt x="239" y="33"/>
                  </a:lnTo>
                  <a:cubicBezTo>
                    <a:pt x="215" y="10"/>
                    <a:pt x="188" y="0"/>
                    <a:pt x="162" y="0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-3325950" y="-1814075"/>
              <a:ext cx="51075" cy="49625"/>
            </a:xfrm>
            <a:custGeom>
              <a:avLst/>
              <a:gdLst/>
              <a:ahLst/>
              <a:cxnLst/>
              <a:rect l="l" t="t" r="r" b="b"/>
              <a:pathLst>
                <a:path w="2043" h="1985" extrusionOk="0">
                  <a:moveTo>
                    <a:pt x="110" y="1"/>
                  </a:moveTo>
                  <a:cubicBezTo>
                    <a:pt x="51" y="1"/>
                    <a:pt x="0" y="75"/>
                    <a:pt x="49" y="132"/>
                  </a:cubicBezTo>
                  <a:lnTo>
                    <a:pt x="1887" y="1965"/>
                  </a:lnTo>
                  <a:cubicBezTo>
                    <a:pt x="1902" y="1979"/>
                    <a:pt x="1919" y="1984"/>
                    <a:pt x="1935" y="1984"/>
                  </a:cubicBezTo>
                  <a:cubicBezTo>
                    <a:pt x="1992" y="1984"/>
                    <a:pt x="2043" y="1910"/>
                    <a:pt x="1994" y="1854"/>
                  </a:cubicBezTo>
                  <a:lnTo>
                    <a:pt x="160" y="20"/>
                  </a:lnTo>
                  <a:cubicBezTo>
                    <a:pt x="144" y="7"/>
                    <a:pt x="127" y="1"/>
                    <a:pt x="110" y="1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-3326175" y="-1815050"/>
              <a:ext cx="51900" cy="51550"/>
            </a:xfrm>
            <a:custGeom>
              <a:avLst/>
              <a:gdLst/>
              <a:ahLst/>
              <a:cxnLst/>
              <a:rect l="l" t="t" r="r" b="b"/>
              <a:pathLst>
                <a:path w="2076" h="2062" extrusionOk="0">
                  <a:moveTo>
                    <a:pt x="124" y="77"/>
                  </a:moveTo>
                  <a:cubicBezTo>
                    <a:pt x="131" y="77"/>
                    <a:pt x="138" y="81"/>
                    <a:pt x="145" y="88"/>
                  </a:cubicBezTo>
                  <a:lnTo>
                    <a:pt x="1978" y="1922"/>
                  </a:lnTo>
                  <a:cubicBezTo>
                    <a:pt x="2001" y="1948"/>
                    <a:pt x="1976" y="1984"/>
                    <a:pt x="1948" y="1984"/>
                  </a:cubicBezTo>
                  <a:cubicBezTo>
                    <a:pt x="1940" y="1984"/>
                    <a:pt x="1932" y="1981"/>
                    <a:pt x="1925" y="1975"/>
                  </a:cubicBezTo>
                  <a:lnTo>
                    <a:pt x="92" y="142"/>
                  </a:lnTo>
                  <a:cubicBezTo>
                    <a:pt x="82" y="137"/>
                    <a:pt x="77" y="127"/>
                    <a:pt x="77" y="117"/>
                  </a:cubicBezTo>
                  <a:cubicBezTo>
                    <a:pt x="82" y="93"/>
                    <a:pt x="97" y="79"/>
                    <a:pt x="116" y="79"/>
                  </a:cubicBezTo>
                  <a:cubicBezTo>
                    <a:pt x="119" y="77"/>
                    <a:pt x="121" y="77"/>
                    <a:pt x="124" y="77"/>
                  </a:cubicBezTo>
                  <a:close/>
                  <a:moveTo>
                    <a:pt x="124" y="0"/>
                  </a:moveTo>
                  <a:cubicBezTo>
                    <a:pt x="120" y="0"/>
                    <a:pt x="116" y="1"/>
                    <a:pt x="111" y="1"/>
                  </a:cubicBezTo>
                  <a:cubicBezTo>
                    <a:pt x="82" y="1"/>
                    <a:pt x="58" y="16"/>
                    <a:pt x="39" y="35"/>
                  </a:cubicBezTo>
                  <a:cubicBezTo>
                    <a:pt x="19" y="54"/>
                    <a:pt x="5" y="84"/>
                    <a:pt x="5" y="108"/>
                  </a:cubicBezTo>
                  <a:cubicBezTo>
                    <a:pt x="0" y="142"/>
                    <a:pt x="15" y="171"/>
                    <a:pt x="34" y="195"/>
                  </a:cubicBezTo>
                  <a:lnTo>
                    <a:pt x="1872" y="2028"/>
                  </a:lnTo>
                  <a:cubicBezTo>
                    <a:pt x="1891" y="2052"/>
                    <a:pt x="1916" y="2062"/>
                    <a:pt x="1949" y="2062"/>
                  </a:cubicBezTo>
                  <a:cubicBezTo>
                    <a:pt x="1978" y="2062"/>
                    <a:pt x="2007" y="2047"/>
                    <a:pt x="2032" y="2028"/>
                  </a:cubicBezTo>
                  <a:cubicBezTo>
                    <a:pt x="2075" y="1984"/>
                    <a:pt x="2075" y="1912"/>
                    <a:pt x="2032" y="1868"/>
                  </a:cubicBezTo>
                  <a:lnTo>
                    <a:pt x="198" y="35"/>
                  </a:lnTo>
                  <a:cubicBezTo>
                    <a:pt x="177" y="14"/>
                    <a:pt x="153" y="0"/>
                    <a:pt x="124" y="0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2"/>
            <p:cNvSpPr/>
            <p:nvPr/>
          </p:nvSpPr>
          <p:spPr>
            <a:xfrm>
              <a:off x="-3340075" y="-1794675"/>
              <a:ext cx="45725" cy="44250"/>
            </a:xfrm>
            <a:custGeom>
              <a:avLst/>
              <a:gdLst/>
              <a:ahLst/>
              <a:cxnLst/>
              <a:rect l="l" t="t" r="r" b="b"/>
              <a:pathLst>
                <a:path w="1829" h="1770" extrusionOk="0">
                  <a:moveTo>
                    <a:pt x="107" y="1"/>
                  </a:moveTo>
                  <a:cubicBezTo>
                    <a:pt x="49" y="1"/>
                    <a:pt x="1" y="74"/>
                    <a:pt x="53" y="129"/>
                  </a:cubicBezTo>
                  <a:lnTo>
                    <a:pt x="1673" y="1750"/>
                  </a:lnTo>
                  <a:lnTo>
                    <a:pt x="1669" y="1750"/>
                  </a:lnTo>
                  <a:cubicBezTo>
                    <a:pt x="1685" y="1764"/>
                    <a:pt x="1702" y="1770"/>
                    <a:pt x="1719" y="1770"/>
                  </a:cubicBezTo>
                  <a:cubicBezTo>
                    <a:pt x="1778" y="1770"/>
                    <a:pt x="1829" y="1696"/>
                    <a:pt x="1780" y="1643"/>
                  </a:cubicBezTo>
                  <a:lnTo>
                    <a:pt x="159" y="23"/>
                  </a:lnTo>
                  <a:cubicBezTo>
                    <a:pt x="143" y="7"/>
                    <a:pt x="124" y="1"/>
                    <a:pt x="107" y="1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2"/>
            <p:cNvSpPr/>
            <p:nvPr/>
          </p:nvSpPr>
          <p:spPr>
            <a:xfrm>
              <a:off x="-3340325" y="-1795575"/>
              <a:ext cx="46325" cy="46225"/>
            </a:xfrm>
            <a:custGeom>
              <a:avLst/>
              <a:gdLst/>
              <a:ahLst/>
              <a:cxnLst/>
              <a:rect l="l" t="t" r="r" b="b"/>
              <a:pathLst>
                <a:path w="1853" h="1849" extrusionOk="0">
                  <a:moveTo>
                    <a:pt x="121" y="74"/>
                  </a:moveTo>
                  <a:cubicBezTo>
                    <a:pt x="131" y="74"/>
                    <a:pt x="140" y="78"/>
                    <a:pt x="145" y="88"/>
                  </a:cubicBezTo>
                  <a:lnTo>
                    <a:pt x="1766" y="1704"/>
                  </a:lnTo>
                  <a:cubicBezTo>
                    <a:pt x="1775" y="1713"/>
                    <a:pt x="1775" y="1728"/>
                    <a:pt x="1775" y="1738"/>
                  </a:cubicBezTo>
                  <a:cubicBezTo>
                    <a:pt x="1770" y="1752"/>
                    <a:pt x="1756" y="1767"/>
                    <a:pt x="1741" y="1771"/>
                  </a:cubicBezTo>
                  <a:cubicBezTo>
                    <a:pt x="1732" y="1771"/>
                    <a:pt x="1717" y="1771"/>
                    <a:pt x="1712" y="1762"/>
                  </a:cubicBezTo>
                  <a:lnTo>
                    <a:pt x="92" y="141"/>
                  </a:lnTo>
                  <a:cubicBezTo>
                    <a:pt x="78" y="127"/>
                    <a:pt x="78" y="103"/>
                    <a:pt x="92" y="88"/>
                  </a:cubicBezTo>
                  <a:cubicBezTo>
                    <a:pt x="97" y="83"/>
                    <a:pt x="107" y="78"/>
                    <a:pt x="121" y="74"/>
                  </a:cubicBezTo>
                  <a:close/>
                  <a:moveTo>
                    <a:pt x="123" y="0"/>
                  </a:moveTo>
                  <a:cubicBezTo>
                    <a:pt x="119" y="0"/>
                    <a:pt x="115" y="0"/>
                    <a:pt x="111" y="1"/>
                  </a:cubicBezTo>
                  <a:cubicBezTo>
                    <a:pt x="82" y="1"/>
                    <a:pt x="53" y="16"/>
                    <a:pt x="34" y="35"/>
                  </a:cubicBezTo>
                  <a:cubicBezTo>
                    <a:pt x="15" y="54"/>
                    <a:pt x="5" y="78"/>
                    <a:pt x="0" y="107"/>
                  </a:cubicBezTo>
                  <a:cubicBezTo>
                    <a:pt x="0" y="141"/>
                    <a:pt x="10" y="170"/>
                    <a:pt x="34" y="195"/>
                  </a:cubicBezTo>
                  <a:lnTo>
                    <a:pt x="1654" y="1815"/>
                  </a:lnTo>
                  <a:cubicBezTo>
                    <a:pt x="1674" y="1834"/>
                    <a:pt x="1703" y="1849"/>
                    <a:pt x="1732" y="1849"/>
                  </a:cubicBezTo>
                  <a:cubicBezTo>
                    <a:pt x="1741" y="1849"/>
                    <a:pt x="1751" y="1844"/>
                    <a:pt x="1761" y="1844"/>
                  </a:cubicBezTo>
                  <a:cubicBezTo>
                    <a:pt x="1800" y="1834"/>
                    <a:pt x="1833" y="1800"/>
                    <a:pt x="1843" y="1757"/>
                  </a:cubicBezTo>
                  <a:cubicBezTo>
                    <a:pt x="1853" y="1718"/>
                    <a:pt x="1843" y="1679"/>
                    <a:pt x="1814" y="1650"/>
                  </a:cubicBezTo>
                  <a:lnTo>
                    <a:pt x="194" y="35"/>
                  </a:lnTo>
                  <a:cubicBezTo>
                    <a:pt x="177" y="14"/>
                    <a:pt x="149" y="0"/>
                    <a:pt x="123" y="0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2"/>
            <p:cNvSpPr/>
            <p:nvPr/>
          </p:nvSpPr>
          <p:spPr>
            <a:xfrm>
              <a:off x="-3354125" y="-1775125"/>
              <a:ext cx="40325" cy="38850"/>
            </a:xfrm>
            <a:custGeom>
              <a:avLst/>
              <a:gdLst/>
              <a:ahLst/>
              <a:cxnLst/>
              <a:rect l="l" t="t" r="r" b="b"/>
              <a:pathLst>
                <a:path w="1613" h="1554" extrusionOk="0">
                  <a:moveTo>
                    <a:pt x="110" y="0"/>
                  </a:moveTo>
                  <a:cubicBezTo>
                    <a:pt x="51" y="0"/>
                    <a:pt x="0" y="73"/>
                    <a:pt x="49" y="126"/>
                  </a:cubicBezTo>
                  <a:lnTo>
                    <a:pt x="1457" y="1534"/>
                  </a:lnTo>
                  <a:cubicBezTo>
                    <a:pt x="1472" y="1548"/>
                    <a:pt x="1488" y="1554"/>
                    <a:pt x="1504" y="1554"/>
                  </a:cubicBezTo>
                  <a:cubicBezTo>
                    <a:pt x="1561" y="1554"/>
                    <a:pt x="1612" y="1479"/>
                    <a:pt x="1563" y="1423"/>
                  </a:cubicBezTo>
                  <a:lnTo>
                    <a:pt x="160" y="20"/>
                  </a:lnTo>
                  <a:cubicBezTo>
                    <a:pt x="144" y="6"/>
                    <a:pt x="127" y="0"/>
                    <a:pt x="110" y="0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-3354725" y="-1776125"/>
              <a:ext cx="41500" cy="40800"/>
            </a:xfrm>
            <a:custGeom>
              <a:avLst/>
              <a:gdLst/>
              <a:ahLst/>
              <a:cxnLst/>
              <a:rect l="l" t="t" r="r" b="b"/>
              <a:pathLst>
                <a:path w="1660" h="1632" extrusionOk="0">
                  <a:moveTo>
                    <a:pt x="131" y="74"/>
                  </a:moveTo>
                  <a:cubicBezTo>
                    <a:pt x="141" y="79"/>
                    <a:pt x="150" y="79"/>
                    <a:pt x="155" y="89"/>
                  </a:cubicBezTo>
                  <a:lnTo>
                    <a:pt x="1558" y="1492"/>
                  </a:lnTo>
                  <a:cubicBezTo>
                    <a:pt x="1577" y="1506"/>
                    <a:pt x="1577" y="1530"/>
                    <a:pt x="1558" y="1545"/>
                  </a:cubicBezTo>
                  <a:cubicBezTo>
                    <a:pt x="1553" y="1552"/>
                    <a:pt x="1545" y="1556"/>
                    <a:pt x="1536" y="1556"/>
                  </a:cubicBezTo>
                  <a:cubicBezTo>
                    <a:pt x="1527" y="1556"/>
                    <a:pt x="1517" y="1552"/>
                    <a:pt x="1510" y="1545"/>
                  </a:cubicBezTo>
                  <a:lnTo>
                    <a:pt x="102" y="142"/>
                  </a:lnTo>
                  <a:cubicBezTo>
                    <a:pt x="97" y="132"/>
                    <a:pt x="92" y="123"/>
                    <a:pt x="92" y="113"/>
                  </a:cubicBezTo>
                  <a:cubicBezTo>
                    <a:pt x="92" y="103"/>
                    <a:pt x="97" y="94"/>
                    <a:pt x="107" y="89"/>
                  </a:cubicBezTo>
                  <a:cubicBezTo>
                    <a:pt x="112" y="84"/>
                    <a:pt x="121" y="79"/>
                    <a:pt x="131" y="74"/>
                  </a:cubicBezTo>
                  <a:close/>
                  <a:moveTo>
                    <a:pt x="134" y="1"/>
                  </a:moveTo>
                  <a:cubicBezTo>
                    <a:pt x="130" y="1"/>
                    <a:pt x="126" y="1"/>
                    <a:pt x="121" y="2"/>
                  </a:cubicBezTo>
                  <a:cubicBezTo>
                    <a:pt x="92" y="2"/>
                    <a:pt x="68" y="16"/>
                    <a:pt x="49" y="36"/>
                  </a:cubicBezTo>
                  <a:cubicBezTo>
                    <a:pt x="1" y="79"/>
                    <a:pt x="1" y="152"/>
                    <a:pt x="49" y="195"/>
                  </a:cubicBezTo>
                  <a:lnTo>
                    <a:pt x="1452" y="1598"/>
                  </a:lnTo>
                  <a:cubicBezTo>
                    <a:pt x="1471" y="1622"/>
                    <a:pt x="1500" y="1632"/>
                    <a:pt x="1529" y="1632"/>
                  </a:cubicBezTo>
                  <a:cubicBezTo>
                    <a:pt x="1558" y="1632"/>
                    <a:pt x="1587" y="1617"/>
                    <a:pt x="1611" y="1598"/>
                  </a:cubicBezTo>
                  <a:cubicBezTo>
                    <a:pt x="1660" y="1554"/>
                    <a:pt x="1660" y="1482"/>
                    <a:pt x="1611" y="1438"/>
                  </a:cubicBezTo>
                  <a:lnTo>
                    <a:pt x="209" y="36"/>
                  </a:lnTo>
                  <a:cubicBezTo>
                    <a:pt x="187" y="15"/>
                    <a:pt x="163" y="1"/>
                    <a:pt x="134" y="1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2"/>
            <p:cNvSpPr/>
            <p:nvPr/>
          </p:nvSpPr>
          <p:spPr>
            <a:xfrm>
              <a:off x="-3487375" y="-1663400"/>
              <a:ext cx="61800" cy="60325"/>
            </a:xfrm>
            <a:custGeom>
              <a:avLst/>
              <a:gdLst/>
              <a:ahLst/>
              <a:cxnLst/>
              <a:rect l="l" t="t" r="r" b="b"/>
              <a:pathLst>
                <a:path w="2472" h="2413" extrusionOk="0">
                  <a:moveTo>
                    <a:pt x="110" y="1"/>
                  </a:moveTo>
                  <a:cubicBezTo>
                    <a:pt x="51" y="1"/>
                    <a:pt x="1" y="74"/>
                    <a:pt x="54" y="127"/>
                  </a:cubicBezTo>
                  <a:lnTo>
                    <a:pt x="2317" y="2390"/>
                  </a:lnTo>
                  <a:cubicBezTo>
                    <a:pt x="2333" y="2406"/>
                    <a:pt x="2350" y="2413"/>
                    <a:pt x="2367" y="2413"/>
                  </a:cubicBezTo>
                  <a:cubicBezTo>
                    <a:pt x="2423" y="2413"/>
                    <a:pt x="2472" y="2340"/>
                    <a:pt x="2424" y="2284"/>
                  </a:cubicBezTo>
                  <a:lnTo>
                    <a:pt x="160" y="20"/>
                  </a:lnTo>
                  <a:cubicBezTo>
                    <a:pt x="144" y="6"/>
                    <a:pt x="127" y="1"/>
                    <a:pt x="110" y="1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-3487625" y="-1664375"/>
              <a:ext cx="62675" cy="62325"/>
            </a:xfrm>
            <a:custGeom>
              <a:avLst/>
              <a:gdLst/>
              <a:ahLst/>
              <a:cxnLst/>
              <a:rect l="l" t="t" r="r" b="b"/>
              <a:pathLst>
                <a:path w="2507" h="2493" extrusionOk="0">
                  <a:moveTo>
                    <a:pt x="122" y="74"/>
                  </a:moveTo>
                  <a:cubicBezTo>
                    <a:pt x="131" y="79"/>
                    <a:pt x="136" y="79"/>
                    <a:pt x="146" y="83"/>
                  </a:cubicBezTo>
                  <a:lnTo>
                    <a:pt x="2405" y="2347"/>
                  </a:lnTo>
                  <a:cubicBezTo>
                    <a:pt x="2419" y="2362"/>
                    <a:pt x="2419" y="2386"/>
                    <a:pt x="2405" y="2400"/>
                  </a:cubicBezTo>
                  <a:cubicBezTo>
                    <a:pt x="2397" y="2408"/>
                    <a:pt x="2388" y="2411"/>
                    <a:pt x="2379" y="2411"/>
                  </a:cubicBezTo>
                  <a:cubicBezTo>
                    <a:pt x="2370" y="2411"/>
                    <a:pt x="2361" y="2408"/>
                    <a:pt x="2356" y="2400"/>
                  </a:cubicBezTo>
                  <a:lnTo>
                    <a:pt x="93" y="137"/>
                  </a:lnTo>
                  <a:cubicBezTo>
                    <a:pt x="78" y="122"/>
                    <a:pt x="78" y="98"/>
                    <a:pt x="93" y="83"/>
                  </a:cubicBezTo>
                  <a:cubicBezTo>
                    <a:pt x="97" y="79"/>
                    <a:pt x="107" y="74"/>
                    <a:pt x="117" y="74"/>
                  </a:cubicBezTo>
                  <a:close/>
                  <a:moveTo>
                    <a:pt x="123" y="0"/>
                  </a:moveTo>
                  <a:cubicBezTo>
                    <a:pt x="119" y="0"/>
                    <a:pt x="116" y="1"/>
                    <a:pt x="112" y="1"/>
                  </a:cubicBezTo>
                  <a:cubicBezTo>
                    <a:pt x="54" y="6"/>
                    <a:pt x="5" y="50"/>
                    <a:pt x="1" y="108"/>
                  </a:cubicBezTo>
                  <a:cubicBezTo>
                    <a:pt x="1" y="141"/>
                    <a:pt x="10" y="171"/>
                    <a:pt x="34" y="195"/>
                  </a:cubicBezTo>
                  <a:lnTo>
                    <a:pt x="2298" y="2458"/>
                  </a:lnTo>
                  <a:cubicBezTo>
                    <a:pt x="2318" y="2478"/>
                    <a:pt x="2347" y="2492"/>
                    <a:pt x="2376" y="2492"/>
                  </a:cubicBezTo>
                  <a:cubicBezTo>
                    <a:pt x="2409" y="2492"/>
                    <a:pt x="2439" y="2478"/>
                    <a:pt x="2458" y="2454"/>
                  </a:cubicBezTo>
                  <a:cubicBezTo>
                    <a:pt x="2506" y="2415"/>
                    <a:pt x="2506" y="2338"/>
                    <a:pt x="2458" y="2299"/>
                  </a:cubicBezTo>
                  <a:lnTo>
                    <a:pt x="199" y="35"/>
                  </a:lnTo>
                  <a:cubicBezTo>
                    <a:pt x="178" y="14"/>
                    <a:pt x="149" y="0"/>
                    <a:pt x="123" y="0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2"/>
            <p:cNvSpPr/>
            <p:nvPr/>
          </p:nvSpPr>
          <p:spPr>
            <a:xfrm>
              <a:off x="-3467975" y="-1677600"/>
              <a:ext cx="56625" cy="55100"/>
            </a:xfrm>
            <a:custGeom>
              <a:avLst/>
              <a:gdLst/>
              <a:ahLst/>
              <a:cxnLst/>
              <a:rect l="l" t="t" r="r" b="b"/>
              <a:pathLst>
                <a:path w="2265" h="2204" extrusionOk="0">
                  <a:moveTo>
                    <a:pt x="111" y="1"/>
                  </a:moveTo>
                  <a:cubicBezTo>
                    <a:pt x="51" y="1"/>
                    <a:pt x="0" y="77"/>
                    <a:pt x="56" y="134"/>
                  </a:cubicBezTo>
                  <a:cubicBezTo>
                    <a:pt x="1357" y="1435"/>
                    <a:pt x="801" y="878"/>
                    <a:pt x="2102" y="2180"/>
                  </a:cubicBezTo>
                  <a:cubicBezTo>
                    <a:pt x="2119" y="2197"/>
                    <a:pt x="2138" y="2204"/>
                    <a:pt x="2157" y="2204"/>
                  </a:cubicBezTo>
                  <a:cubicBezTo>
                    <a:pt x="2215" y="2204"/>
                    <a:pt x="2264" y="2129"/>
                    <a:pt x="2209" y="2073"/>
                  </a:cubicBezTo>
                  <a:lnTo>
                    <a:pt x="163" y="22"/>
                  </a:lnTo>
                  <a:cubicBezTo>
                    <a:pt x="146" y="7"/>
                    <a:pt x="128" y="1"/>
                    <a:pt x="111" y="1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-3469175" y="-1678375"/>
              <a:ext cx="58000" cy="56850"/>
            </a:xfrm>
            <a:custGeom>
              <a:avLst/>
              <a:gdLst/>
              <a:ahLst/>
              <a:cxnLst/>
              <a:rect l="l" t="t" r="r" b="b"/>
              <a:pathLst>
                <a:path w="2320" h="2274" extrusionOk="0">
                  <a:moveTo>
                    <a:pt x="157" y="73"/>
                  </a:moveTo>
                  <a:cubicBezTo>
                    <a:pt x="167" y="73"/>
                    <a:pt x="177" y="78"/>
                    <a:pt x="187" y="82"/>
                  </a:cubicBezTo>
                  <a:lnTo>
                    <a:pt x="2233" y="2133"/>
                  </a:lnTo>
                  <a:cubicBezTo>
                    <a:pt x="2242" y="2138"/>
                    <a:pt x="2247" y="2148"/>
                    <a:pt x="2247" y="2157"/>
                  </a:cubicBezTo>
                  <a:cubicBezTo>
                    <a:pt x="2242" y="2167"/>
                    <a:pt x="2237" y="2177"/>
                    <a:pt x="2233" y="2182"/>
                  </a:cubicBezTo>
                  <a:cubicBezTo>
                    <a:pt x="2223" y="2191"/>
                    <a:pt x="2218" y="2196"/>
                    <a:pt x="2208" y="2196"/>
                  </a:cubicBezTo>
                  <a:cubicBezTo>
                    <a:pt x="2194" y="2196"/>
                    <a:pt x="2184" y="2191"/>
                    <a:pt x="2179" y="2186"/>
                  </a:cubicBezTo>
                  <a:lnTo>
                    <a:pt x="133" y="136"/>
                  </a:lnTo>
                  <a:cubicBezTo>
                    <a:pt x="114" y="121"/>
                    <a:pt x="114" y="97"/>
                    <a:pt x="133" y="87"/>
                  </a:cubicBezTo>
                  <a:cubicBezTo>
                    <a:pt x="138" y="78"/>
                    <a:pt x="148" y="73"/>
                    <a:pt x="157" y="73"/>
                  </a:cubicBezTo>
                  <a:close/>
                  <a:moveTo>
                    <a:pt x="160" y="1"/>
                  </a:moveTo>
                  <a:cubicBezTo>
                    <a:pt x="73" y="1"/>
                    <a:pt x="1" y="112"/>
                    <a:pt x="75" y="194"/>
                  </a:cubicBezTo>
                  <a:lnTo>
                    <a:pt x="2126" y="2240"/>
                  </a:lnTo>
                  <a:cubicBezTo>
                    <a:pt x="2146" y="2259"/>
                    <a:pt x="2175" y="2274"/>
                    <a:pt x="2204" y="2274"/>
                  </a:cubicBezTo>
                  <a:lnTo>
                    <a:pt x="2208" y="2274"/>
                  </a:lnTo>
                  <a:cubicBezTo>
                    <a:pt x="2237" y="2274"/>
                    <a:pt x="2266" y="2259"/>
                    <a:pt x="2286" y="2240"/>
                  </a:cubicBezTo>
                  <a:cubicBezTo>
                    <a:pt x="2305" y="2220"/>
                    <a:pt x="2315" y="2196"/>
                    <a:pt x="2320" y="2167"/>
                  </a:cubicBezTo>
                  <a:cubicBezTo>
                    <a:pt x="2320" y="2133"/>
                    <a:pt x="2310" y="2104"/>
                    <a:pt x="2286" y="2080"/>
                  </a:cubicBezTo>
                  <a:lnTo>
                    <a:pt x="240" y="34"/>
                  </a:lnTo>
                  <a:cubicBezTo>
                    <a:pt x="214" y="11"/>
                    <a:pt x="187" y="1"/>
                    <a:pt x="160" y="1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-3448425" y="-1691650"/>
              <a:ext cx="51125" cy="49650"/>
            </a:xfrm>
            <a:custGeom>
              <a:avLst/>
              <a:gdLst/>
              <a:ahLst/>
              <a:cxnLst/>
              <a:rect l="l" t="t" r="r" b="b"/>
              <a:pathLst>
                <a:path w="2045" h="1986" extrusionOk="0">
                  <a:moveTo>
                    <a:pt x="107" y="1"/>
                  </a:moveTo>
                  <a:cubicBezTo>
                    <a:pt x="49" y="1"/>
                    <a:pt x="1" y="74"/>
                    <a:pt x="53" y="130"/>
                  </a:cubicBezTo>
                  <a:lnTo>
                    <a:pt x="1886" y="1963"/>
                  </a:lnTo>
                  <a:cubicBezTo>
                    <a:pt x="1903" y="1979"/>
                    <a:pt x="1921" y="1985"/>
                    <a:pt x="1939" y="1985"/>
                  </a:cubicBezTo>
                  <a:cubicBezTo>
                    <a:pt x="1997" y="1985"/>
                    <a:pt x="2045" y="1912"/>
                    <a:pt x="1993" y="1856"/>
                  </a:cubicBezTo>
                  <a:lnTo>
                    <a:pt x="159" y="23"/>
                  </a:lnTo>
                  <a:cubicBezTo>
                    <a:pt x="143" y="8"/>
                    <a:pt x="124" y="1"/>
                    <a:pt x="107" y="1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-3448675" y="-1692550"/>
              <a:ext cx="51650" cy="51550"/>
            </a:xfrm>
            <a:custGeom>
              <a:avLst/>
              <a:gdLst/>
              <a:ahLst/>
              <a:cxnLst/>
              <a:rect l="l" t="t" r="r" b="b"/>
              <a:pathLst>
                <a:path w="2066" h="2062" extrusionOk="0">
                  <a:moveTo>
                    <a:pt x="116" y="74"/>
                  </a:moveTo>
                  <a:cubicBezTo>
                    <a:pt x="126" y="74"/>
                    <a:pt x="136" y="79"/>
                    <a:pt x="145" y="88"/>
                  </a:cubicBezTo>
                  <a:lnTo>
                    <a:pt x="1979" y="1921"/>
                  </a:lnTo>
                  <a:cubicBezTo>
                    <a:pt x="1988" y="1926"/>
                    <a:pt x="1993" y="1941"/>
                    <a:pt x="1988" y="1951"/>
                  </a:cubicBezTo>
                  <a:cubicBezTo>
                    <a:pt x="1983" y="1970"/>
                    <a:pt x="1974" y="1980"/>
                    <a:pt x="1954" y="1984"/>
                  </a:cubicBezTo>
                  <a:cubicBezTo>
                    <a:pt x="1952" y="1986"/>
                    <a:pt x="1949" y="1986"/>
                    <a:pt x="1946" y="1986"/>
                  </a:cubicBezTo>
                  <a:cubicBezTo>
                    <a:pt x="1938" y="1986"/>
                    <a:pt x="1929" y="1982"/>
                    <a:pt x="1925" y="1975"/>
                  </a:cubicBezTo>
                  <a:lnTo>
                    <a:pt x="92" y="141"/>
                  </a:lnTo>
                  <a:cubicBezTo>
                    <a:pt x="82" y="132"/>
                    <a:pt x="78" y="122"/>
                    <a:pt x="78" y="112"/>
                  </a:cubicBezTo>
                  <a:cubicBezTo>
                    <a:pt x="82" y="103"/>
                    <a:pt x="87" y="93"/>
                    <a:pt x="92" y="88"/>
                  </a:cubicBezTo>
                  <a:cubicBezTo>
                    <a:pt x="97" y="79"/>
                    <a:pt x="107" y="74"/>
                    <a:pt x="116" y="74"/>
                  </a:cubicBezTo>
                  <a:close/>
                  <a:moveTo>
                    <a:pt x="123" y="0"/>
                  </a:moveTo>
                  <a:cubicBezTo>
                    <a:pt x="119" y="0"/>
                    <a:pt x="115" y="1"/>
                    <a:pt x="111" y="1"/>
                  </a:cubicBezTo>
                  <a:cubicBezTo>
                    <a:pt x="82" y="1"/>
                    <a:pt x="53" y="16"/>
                    <a:pt x="34" y="35"/>
                  </a:cubicBezTo>
                  <a:cubicBezTo>
                    <a:pt x="15" y="54"/>
                    <a:pt x="5" y="79"/>
                    <a:pt x="0" y="108"/>
                  </a:cubicBezTo>
                  <a:cubicBezTo>
                    <a:pt x="0" y="141"/>
                    <a:pt x="10" y="170"/>
                    <a:pt x="34" y="195"/>
                  </a:cubicBezTo>
                  <a:lnTo>
                    <a:pt x="1867" y="2028"/>
                  </a:lnTo>
                  <a:cubicBezTo>
                    <a:pt x="1887" y="2047"/>
                    <a:pt x="1916" y="2062"/>
                    <a:pt x="1945" y="2062"/>
                  </a:cubicBezTo>
                  <a:lnTo>
                    <a:pt x="1954" y="2062"/>
                  </a:lnTo>
                  <a:cubicBezTo>
                    <a:pt x="1983" y="2057"/>
                    <a:pt x="2008" y="2047"/>
                    <a:pt x="2027" y="2028"/>
                  </a:cubicBezTo>
                  <a:cubicBezTo>
                    <a:pt x="2046" y="2009"/>
                    <a:pt x="2061" y="1980"/>
                    <a:pt x="2061" y="1951"/>
                  </a:cubicBezTo>
                  <a:cubicBezTo>
                    <a:pt x="2066" y="1921"/>
                    <a:pt x="2051" y="1888"/>
                    <a:pt x="2032" y="1868"/>
                  </a:cubicBezTo>
                  <a:lnTo>
                    <a:pt x="194" y="35"/>
                  </a:lnTo>
                  <a:cubicBezTo>
                    <a:pt x="177" y="14"/>
                    <a:pt x="149" y="0"/>
                    <a:pt x="123" y="0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-3428975" y="-1705675"/>
              <a:ext cx="45850" cy="44300"/>
            </a:xfrm>
            <a:custGeom>
              <a:avLst/>
              <a:gdLst/>
              <a:ahLst/>
              <a:cxnLst/>
              <a:rect l="l" t="t" r="r" b="b"/>
              <a:pathLst>
                <a:path w="1834" h="1772" extrusionOk="0">
                  <a:moveTo>
                    <a:pt x="108" y="1"/>
                  </a:moveTo>
                  <a:cubicBezTo>
                    <a:pt x="49" y="1"/>
                    <a:pt x="1" y="74"/>
                    <a:pt x="49" y="130"/>
                  </a:cubicBezTo>
                  <a:lnTo>
                    <a:pt x="1669" y="1750"/>
                  </a:lnTo>
                  <a:cubicBezTo>
                    <a:pt x="1686" y="1765"/>
                    <a:pt x="1704" y="1772"/>
                    <a:pt x="1721" y="1772"/>
                  </a:cubicBezTo>
                  <a:cubicBezTo>
                    <a:pt x="1781" y="1772"/>
                    <a:pt x="1833" y="1695"/>
                    <a:pt x="1781" y="1639"/>
                  </a:cubicBezTo>
                  <a:lnTo>
                    <a:pt x="160" y="23"/>
                  </a:lnTo>
                  <a:cubicBezTo>
                    <a:pt x="143" y="7"/>
                    <a:pt x="125" y="1"/>
                    <a:pt x="108" y="1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-3429575" y="-1706675"/>
              <a:ext cx="46575" cy="46200"/>
            </a:xfrm>
            <a:custGeom>
              <a:avLst/>
              <a:gdLst/>
              <a:ahLst/>
              <a:cxnLst/>
              <a:rect l="l" t="t" r="r" b="b"/>
              <a:pathLst>
                <a:path w="1863" h="1848" extrusionOk="0">
                  <a:moveTo>
                    <a:pt x="131" y="78"/>
                  </a:moveTo>
                  <a:cubicBezTo>
                    <a:pt x="141" y="78"/>
                    <a:pt x="150" y="82"/>
                    <a:pt x="160" y="87"/>
                  </a:cubicBezTo>
                  <a:lnTo>
                    <a:pt x="1776" y="1708"/>
                  </a:lnTo>
                  <a:cubicBezTo>
                    <a:pt x="1806" y="1734"/>
                    <a:pt x="1780" y="1772"/>
                    <a:pt x="1750" y="1772"/>
                  </a:cubicBezTo>
                  <a:cubicBezTo>
                    <a:pt x="1741" y="1772"/>
                    <a:pt x="1731" y="1769"/>
                    <a:pt x="1722" y="1761"/>
                  </a:cubicBezTo>
                  <a:lnTo>
                    <a:pt x="102" y="141"/>
                  </a:lnTo>
                  <a:cubicBezTo>
                    <a:pt x="87" y="126"/>
                    <a:pt x="87" y="102"/>
                    <a:pt x="102" y="87"/>
                  </a:cubicBezTo>
                  <a:cubicBezTo>
                    <a:pt x="112" y="82"/>
                    <a:pt x="121" y="78"/>
                    <a:pt x="131" y="78"/>
                  </a:cubicBezTo>
                  <a:close/>
                  <a:moveTo>
                    <a:pt x="121" y="0"/>
                  </a:moveTo>
                  <a:cubicBezTo>
                    <a:pt x="92" y="5"/>
                    <a:pt x="68" y="15"/>
                    <a:pt x="49" y="34"/>
                  </a:cubicBezTo>
                  <a:cubicBezTo>
                    <a:pt x="0" y="78"/>
                    <a:pt x="0" y="150"/>
                    <a:pt x="49" y="194"/>
                  </a:cubicBezTo>
                  <a:lnTo>
                    <a:pt x="1669" y="1814"/>
                  </a:lnTo>
                  <a:cubicBezTo>
                    <a:pt x="1689" y="1833"/>
                    <a:pt x="1718" y="1848"/>
                    <a:pt x="1747" y="1848"/>
                  </a:cubicBezTo>
                  <a:lnTo>
                    <a:pt x="1751" y="1848"/>
                  </a:lnTo>
                  <a:cubicBezTo>
                    <a:pt x="1809" y="1843"/>
                    <a:pt x="1853" y="1795"/>
                    <a:pt x="1863" y="1737"/>
                  </a:cubicBezTo>
                  <a:cubicBezTo>
                    <a:pt x="1863" y="1708"/>
                    <a:pt x="1848" y="1674"/>
                    <a:pt x="1829" y="1655"/>
                  </a:cubicBezTo>
                  <a:lnTo>
                    <a:pt x="208" y="34"/>
                  </a:lnTo>
                  <a:cubicBezTo>
                    <a:pt x="184" y="10"/>
                    <a:pt x="155" y="0"/>
                    <a:pt x="121" y="0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-3409575" y="-1719850"/>
              <a:ext cx="40475" cy="38950"/>
            </a:xfrm>
            <a:custGeom>
              <a:avLst/>
              <a:gdLst/>
              <a:ahLst/>
              <a:cxnLst/>
              <a:rect l="l" t="t" r="r" b="b"/>
              <a:pathLst>
                <a:path w="1619" h="1558" extrusionOk="0">
                  <a:moveTo>
                    <a:pt x="110" y="1"/>
                  </a:moveTo>
                  <a:cubicBezTo>
                    <a:pt x="51" y="1"/>
                    <a:pt x="1" y="80"/>
                    <a:pt x="57" y="135"/>
                  </a:cubicBezTo>
                  <a:lnTo>
                    <a:pt x="1459" y="1538"/>
                  </a:lnTo>
                  <a:cubicBezTo>
                    <a:pt x="1475" y="1552"/>
                    <a:pt x="1493" y="1558"/>
                    <a:pt x="1509" y="1558"/>
                  </a:cubicBezTo>
                  <a:cubicBezTo>
                    <a:pt x="1568" y="1558"/>
                    <a:pt x="1619" y="1485"/>
                    <a:pt x="1566" y="1432"/>
                  </a:cubicBezTo>
                  <a:lnTo>
                    <a:pt x="163" y="24"/>
                  </a:lnTo>
                  <a:cubicBezTo>
                    <a:pt x="146" y="8"/>
                    <a:pt x="128" y="1"/>
                    <a:pt x="110" y="1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-3410775" y="-1720700"/>
              <a:ext cx="42175" cy="40775"/>
            </a:xfrm>
            <a:custGeom>
              <a:avLst/>
              <a:gdLst/>
              <a:ahLst/>
              <a:cxnLst/>
              <a:rect l="l" t="t" r="r" b="b"/>
              <a:pathLst>
                <a:path w="1687" h="1631" extrusionOk="0">
                  <a:moveTo>
                    <a:pt x="158" y="73"/>
                  </a:moveTo>
                  <a:cubicBezTo>
                    <a:pt x="167" y="73"/>
                    <a:pt x="177" y="78"/>
                    <a:pt x="187" y="82"/>
                  </a:cubicBezTo>
                  <a:lnTo>
                    <a:pt x="1590" y="1490"/>
                  </a:lnTo>
                  <a:cubicBezTo>
                    <a:pt x="1594" y="1495"/>
                    <a:pt x="1599" y="1504"/>
                    <a:pt x="1599" y="1514"/>
                  </a:cubicBezTo>
                  <a:cubicBezTo>
                    <a:pt x="1599" y="1534"/>
                    <a:pt x="1580" y="1553"/>
                    <a:pt x="1561" y="1553"/>
                  </a:cubicBezTo>
                  <a:cubicBezTo>
                    <a:pt x="1551" y="1553"/>
                    <a:pt x="1541" y="1548"/>
                    <a:pt x="1536" y="1543"/>
                  </a:cubicBezTo>
                  <a:lnTo>
                    <a:pt x="129" y="140"/>
                  </a:lnTo>
                  <a:cubicBezTo>
                    <a:pt x="114" y="126"/>
                    <a:pt x="114" y="102"/>
                    <a:pt x="129" y="87"/>
                  </a:cubicBezTo>
                  <a:cubicBezTo>
                    <a:pt x="138" y="78"/>
                    <a:pt x="148" y="73"/>
                    <a:pt x="158" y="73"/>
                  </a:cubicBezTo>
                  <a:close/>
                  <a:moveTo>
                    <a:pt x="159" y="1"/>
                  </a:moveTo>
                  <a:cubicBezTo>
                    <a:pt x="73" y="1"/>
                    <a:pt x="1" y="112"/>
                    <a:pt x="76" y="194"/>
                  </a:cubicBezTo>
                  <a:lnTo>
                    <a:pt x="1478" y="1596"/>
                  </a:lnTo>
                  <a:cubicBezTo>
                    <a:pt x="1498" y="1616"/>
                    <a:pt x="1527" y="1630"/>
                    <a:pt x="1556" y="1630"/>
                  </a:cubicBezTo>
                  <a:lnTo>
                    <a:pt x="1565" y="1630"/>
                  </a:lnTo>
                  <a:cubicBezTo>
                    <a:pt x="1594" y="1630"/>
                    <a:pt x="1623" y="1616"/>
                    <a:pt x="1643" y="1596"/>
                  </a:cubicBezTo>
                  <a:cubicBezTo>
                    <a:pt x="1686" y="1553"/>
                    <a:pt x="1686" y="1480"/>
                    <a:pt x="1643" y="1437"/>
                  </a:cubicBezTo>
                  <a:lnTo>
                    <a:pt x="235" y="34"/>
                  </a:lnTo>
                  <a:cubicBezTo>
                    <a:pt x="211" y="11"/>
                    <a:pt x="184" y="1"/>
                    <a:pt x="159" y="1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-3479075" y="-1803500"/>
              <a:ext cx="234825" cy="150925"/>
            </a:xfrm>
            <a:custGeom>
              <a:avLst/>
              <a:gdLst/>
              <a:ahLst/>
              <a:cxnLst/>
              <a:rect l="l" t="t" r="r" b="b"/>
              <a:pathLst>
                <a:path w="9393" h="6037" extrusionOk="0">
                  <a:moveTo>
                    <a:pt x="9286" y="0"/>
                  </a:moveTo>
                  <a:cubicBezTo>
                    <a:pt x="9273" y="0"/>
                    <a:pt x="9259" y="4"/>
                    <a:pt x="9246" y="13"/>
                  </a:cubicBezTo>
                  <a:lnTo>
                    <a:pt x="70" y="5895"/>
                  </a:lnTo>
                  <a:cubicBezTo>
                    <a:pt x="1" y="5944"/>
                    <a:pt x="44" y="6037"/>
                    <a:pt x="111" y="6037"/>
                  </a:cubicBezTo>
                  <a:cubicBezTo>
                    <a:pt x="124" y="6037"/>
                    <a:pt x="138" y="6034"/>
                    <a:pt x="152" y="6026"/>
                  </a:cubicBezTo>
                  <a:lnTo>
                    <a:pt x="9328" y="139"/>
                  </a:lnTo>
                  <a:cubicBezTo>
                    <a:pt x="9392" y="95"/>
                    <a:pt x="9350" y="0"/>
                    <a:pt x="9286" y="0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-3479650" y="-1804475"/>
              <a:ext cx="235600" cy="152850"/>
            </a:xfrm>
            <a:custGeom>
              <a:avLst/>
              <a:gdLst/>
              <a:ahLst/>
              <a:cxnLst/>
              <a:rect l="l" t="t" r="r" b="b"/>
              <a:pathLst>
                <a:path w="9424" h="6114" extrusionOk="0">
                  <a:moveTo>
                    <a:pt x="9307" y="76"/>
                  </a:moveTo>
                  <a:lnTo>
                    <a:pt x="9317" y="81"/>
                  </a:lnTo>
                  <a:cubicBezTo>
                    <a:pt x="9327" y="86"/>
                    <a:pt x="9332" y="91"/>
                    <a:pt x="9336" y="101"/>
                  </a:cubicBezTo>
                  <a:cubicBezTo>
                    <a:pt x="9341" y="106"/>
                    <a:pt x="9346" y="120"/>
                    <a:pt x="9346" y="130"/>
                  </a:cubicBezTo>
                  <a:cubicBezTo>
                    <a:pt x="9341" y="139"/>
                    <a:pt x="9336" y="144"/>
                    <a:pt x="9327" y="154"/>
                  </a:cubicBezTo>
                  <a:lnTo>
                    <a:pt x="156" y="6036"/>
                  </a:lnTo>
                  <a:cubicBezTo>
                    <a:pt x="148" y="6038"/>
                    <a:pt x="142" y="6039"/>
                    <a:pt x="137" y="6039"/>
                  </a:cubicBezTo>
                  <a:cubicBezTo>
                    <a:pt x="131" y="6039"/>
                    <a:pt x="127" y="6038"/>
                    <a:pt x="122" y="6036"/>
                  </a:cubicBezTo>
                  <a:cubicBezTo>
                    <a:pt x="107" y="6026"/>
                    <a:pt x="98" y="6012"/>
                    <a:pt x="93" y="5997"/>
                  </a:cubicBezTo>
                  <a:cubicBezTo>
                    <a:pt x="93" y="5983"/>
                    <a:pt x="102" y="5973"/>
                    <a:pt x="112" y="5968"/>
                  </a:cubicBezTo>
                  <a:lnTo>
                    <a:pt x="9288" y="86"/>
                  </a:lnTo>
                  <a:cubicBezTo>
                    <a:pt x="9293" y="81"/>
                    <a:pt x="9302" y="76"/>
                    <a:pt x="9307" y="76"/>
                  </a:cubicBezTo>
                  <a:close/>
                  <a:moveTo>
                    <a:pt x="9306" y="0"/>
                  </a:moveTo>
                  <a:cubicBezTo>
                    <a:pt x="9285" y="0"/>
                    <a:pt x="9263" y="6"/>
                    <a:pt x="9244" y="18"/>
                  </a:cubicBezTo>
                  <a:lnTo>
                    <a:pt x="73" y="5905"/>
                  </a:lnTo>
                  <a:cubicBezTo>
                    <a:pt x="15" y="5934"/>
                    <a:pt x="1" y="6007"/>
                    <a:pt x="40" y="6060"/>
                  </a:cubicBezTo>
                  <a:cubicBezTo>
                    <a:pt x="54" y="6084"/>
                    <a:pt x="78" y="6103"/>
                    <a:pt x="102" y="6108"/>
                  </a:cubicBezTo>
                  <a:cubicBezTo>
                    <a:pt x="112" y="6113"/>
                    <a:pt x="122" y="6113"/>
                    <a:pt x="131" y="6113"/>
                  </a:cubicBezTo>
                  <a:cubicBezTo>
                    <a:pt x="156" y="6113"/>
                    <a:pt x="175" y="6108"/>
                    <a:pt x="194" y="6094"/>
                  </a:cubicBezTo>
                  <a:lnTo>
                    <a:pt x="9370" y="212"/>
                  </a:lnTo>
                  <a:cubicBezTo>
                    <a:pt x="9394" y="193"/>
                    <a:pt x="9414" y="168"/>
                    <a:pt x="9419" y="135"/>
                  </a:cubicBezTo>
                  <a:cubicBezTo>
                    <a:pt x="9423" y="106"/>
                    <a:pt x="9419" y="81"/>
                    <a:pt x="9404" y="57"/>
                  </a:cubicBezTo>
                  <a:cubicBezTo>
                    <a:pt x="9382" y="20"/>
                    <a:pt x="9344" y="0"/>
                    <a:pt x="9306" y="0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-3437675" y="-1844600"/>
              <a:ext cx="152125" cy="233150"/>
            </a:xfrm>
            <a:custGeom>
              <a:avLst/>
              <a:gdLst/>
              <a:ahLst/>
              <a:cxnLst/>
              <a:rect l="l" t="t" r="r" b="b"/>
              <a:pathLst>
                <a:path w="6085" h="9326" extrusionOk="0">
                  <a:moveTo>
                    <a:pt x="5980" y="0"/>
                  </a:moveTo>
                  <a:cubicBezTo>
                    <a:pt x="5958" y="0"/>
                    <a:pt x="5936" y="10"/>
                    <a:pt x="5921" y="32"/>
                  </a:cubicBezTo>
                  <a:cubicBezTo>
                    <a:pt x="4924" y="1585"/>
                    <a:pt x="1031" y="7660"/>
                    <a:pt x="34" y="9208"/>
                  </a:cubicBezTo>
                  <a:cubicBezTo>
                    <a:pt x="0" y="9269"/>
                    <a:pt x="49" y="9325"/>
                    <a:pt x="102" y="9325"/>
                  </a:cubicBezTo>
                  <a:cubicBezTo>
                    <a:pt x="124" y="9325"/>
                    <a:pt x="147" y="9315"/>
                    <a:pt x="165" y="9290"/>
                  </a:cubicBezTo>
                  <a:cubicBezTo>
                    <a:pt x="1156" y="7742"/>
                    <a:pt x="5055" y="1667"/>
                    <a:pt x="6047" y="114"/>
                  </a:cubicBezTo>
                  <a:cubicBezTo>
                    <a:pt x="6084" y="56"/>
                    <a:pt x="6032" y="0"/>
                    <a:pt x="5980" y="0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-3438175" y="-1845550"/>
              <a:ext cx="153000" cy="235025"/>
            </a:xfrm>
            <a:custGeom>
              <a:avLst/>
              <a:gdLst/>
              <a:ahLst/>
              <a:cxnLst/>
              <a:rect l="l" t="t" r="r" b="b"/>
              <a:pathLst>
                <a:path w="6120" h="9401" extrusionOk="0">
                  <a:moveTo>
                    <a:pt x="6002" y="75"/>
                  </a:moveTo>
                  <a:cubicBezTo>
                    <a:pt x="6009" y="75"/>
                    <a:pt x="6016" y="76"/>
                    <a:pt x="6023" y="80"/>
                  </a:cubicBezTo>
                  <a:cubicBezTo>
                    <a:pt x="6042" y="89"/>
                    <a:pt x="6047" y="114"/>
                    <a:pt x="6038" y="133"/>
                  </a:cubicBezTo>
                  <a:lnTo>
                    <a:pt x="151" y="9309"/>
                  </a:lnTo>
                  <a:cubicBezTo>
                    <a:pt x="146" y="9318"/>
                    <a:pt x="136" y="9323"/>
                    <a:pt x="122" y="9323"/>
                  </a:cubicBezTo>
                  <a:cubicBezTo>
                    <a:pt x="107" y="9323"/>
                    <a:pt x="93" y="9314"/>
                    <a:pt x="83" y="9299"/>
                  </a:cubicBezTo>
                  <a:cubicBezTo>
                    <a:pt x="78" y="9289"/>
                    <a:pt x="78" y="9275"/>
                    <a:pt x="88" y="9265"/>
                  </a:cubicBezTo>
                  <a:lnTo>
                    <a:pt x="5970" y="89"/>
                  </a:lnTo>
                  <a:cubicBezTo>
                    <a:pt x="5976" y="80"/>
                    <a:pt x="5988" y="75"/>
                    <a:pt x="6002" y="75"/>
                  </a:cubicBezTo>
                  <a:close/>
                  <a:moveTo>
                    <a:pt x="6004" y="1"/>
                  </a:moveTo>
                  <a:cubicBezTo>
                    <a:pt x="5998" y="1"/>
                    <a:pt x="5991" y="1"/>
                    <a:pt x="5984" y="2"/>
                  </a:cubicBezTo>
                  <a:cubicBezTo>
                    <a:pt x="5951" y="7"/>
                    <a:pt x="5922" y="27"/>
                    <a:pt x="5907" y="51"/>
                  </a:cubicBezTo>
                  <a:lnTo>
                    <a:pt x="25" y="9227"/>
                  </a:lnTo>
                  <a:cubicBezTo>
                    <a:pt x="1" y="9260"/>
                    <a:pt x="1" y="9304"/>
                    <a:pt x="15" y="9338"/>
                  </a:cubicBezTo>
                  <a:cubicBezTo>
                    <a:pt x="35" y="9377"/>
                    <a:pt x="74" y="9401"/>
                    <a:pt x="117" y="9401"/>
                  </a:cubicBezTo>
                  <a:lnTo>
                    <a:pt x="127" y="9401"/>
                  </a:lnTo>
                  <a:cubicBezTo>
                    <a:pt x="161" y="9401"/>
                    <a:pt x="194" y="9381"/>
                    <a:pt x="214" y="9352"/>
                  </a:cubicBezTo>
                  <a:lnTo>
                    <a:pt x="6100" y="176"/>
                  </a:lnTo>
                  <a:cubicBezTo>
                    <a:pt x="6115" y="147"/>
                    <a:pt x="6120" y="114"/>
                    <a:pt x="6115" y="85"/>
                  </a:cubicBezTo>
                  <a:cubicBezTo>
                    <a:pt x="6105" y="56"/>
                    <a:pt x="6086" y="36"/>
                    <a:pt x="6062" y="22"/>
                  </a:cubicBezTo>
                  <a:cubicBezTo>
                    <a:pt x="6043" y="7"/>
                    <a:pt x="6025" y="1"/>
                    <a:pt x="6004" y="1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2"/>
            <p:cNvSpPr/>
            <p:nvPr/>
          </p:nvSpPr>
          <p:spPr>
            <a:xfrm>
              <a:off x="-3381075" y="-1742625"/>
              <a:ext cx="38825" cy="29075"/>
            </a:xfrm>
            <a:custGeom>
              <a:avLst/>
              <a:gdLst/>
              <a:ahLst/>
              <a:cxnLst/>
              <a:rect l="l" t="t" r="r" b="b"/>
              <a:pathLst>
                <a:path w="1553" h="1163" extrusionOk="0">
                  <a:moveTo>
                    <a:pt x="779" y="0"/>
                  </a:moveTo>
                  <a:cubicBezTo>
                    <a:pt x="630" y="0"/>
                    <a:pt x="481" y="57"/>
                    <a:pt x="368" y="171"/>
                  </a:cubicBezTo>
                  <a:cubicBezTo>
                    <a:pt x="0" y="539"/>
                    <a:pt x="261" y="1163"/>
                    <a:pt x="779" y="1163"/>
                  </a:cubicBezTo>
                  <a:cubicBezTo>
                    <a:pt x="1296" y="1163"/>
                    <a:pt x="1553" y="539"/>
                    <a:pt x="1190" y="171"/>
                  </a:cubicBezTo>
                  <a:cubicBezTo>
                    <a:pt x="1076" y="57"/>
                    <a:pt x="928" y="0"/>
                    <a:pt x="779" y="0"/>
                  </a:cubicBezTo>
                  <a:close/>
                </a:path>
              </a:pathLst>
            </a:custGeom>
            <a:solidFill>
              <a:srgbClr val="8832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0" name="Google Shape;120;p2"/>
          <p:cNvSpPr txBox="1">
            <a:spLocks noGrp="1"/>
          </p:cNvSpPr>
          <p:nvPr>
            <p:ph type="ctrTitle"/>
          </p:nvPr>
        </p:nvSpPr>
        <p:spPr>
          <a:xfrm>
            <a:off x="2410800" y="349663"/>
            <a:ext cx="4322400" cy="172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21" name="Google Shape;121;p2"/>
          <p:cNvSpPr txBox="1">
            <a:spLocks noGrp="1"/>
          </p:cNvSpPr>
          <p:nvPr>
            <p:ph type="subTitle" idx="1"/>
          </p:nvPr>
        </p:nvSpPr>
        <p:spPr>
          <a:xfrm>
            <a:off x="2855200" y="2104138"/>
            <a:ext cx="3433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4"/>
          <p:cNvSpPr/>
          <p:nvPr/>
        </p:nvSpPr>
        <p:spPr>
          <a:xfrm rot="5776103">
            <a:off x="78162" y="-538883"/>
            <a:ext cx="4916744" cy="5304738"/>
          </a:xfrm>
          <a:custGeom>
            <a:avLst/>
            <a:gdLst/>
            <a:ahLst/>
            <a:cxnLst/>
            <a:rect l="l" t="t" r="r" b="b"/>
            <a:pathLst>
              <a:path w="2725" h="2940" extrusionOk="0">
                <a:moveTo>
                  <a:pt x="1656" y="1"/>
                </a:moveTo>
                <a:cubicBezTo>
                  <a:pt x="1373" y="1"/>
                  <a:pt x="1082" y="121"/>
                  <a:pt x="783" y="317"/>
                </a:cubicBezTo>
                <a:cubicBezTo>
                  <a:pt x="250" y="663"/>
                  <a:pt x="0" y="1127"/>
                  <a:pt x="104" y="1764"/>
                </a:cubicBezTo>
                <a:cubicBezTo>
                  <a:pt x="184" y="2270"/>
                  <a:pt x="549" y="2550"/>
                  <a:pt x="933" y="2819"/>
                </a:cubicBezTo>
                <a:cubicBezTo>
                  <a:pt x="1083" y="2903"/>
                  <a:pt x="1226" y="2940"/>
                  <a:pt x="1362" y="2940"/>
                </a:cubicBezTo>
                <a:cubicBezTo>
                  <a:pt x="1641" y="2940"/>
                  <a:pt x="1886" y="2783"/>
                  <a:pt x="2088" y="2558"/>
                </a:cubicBezTo>
                <a:cubicBezTo>
                  <a:pt x="2640" y="1940"/>
                  <a:pt x="2725" y="1204"/>
                  <a:pt x="2490" y="421"/>
                </a:cubicBezTo>
                <a:cubicBezTo>
                  <a:pt x="2222" y="125"/>
                  <a:pt x="1943" y="1"/>
                  <a:pt x="1656" y="1"/>
                </a:cubicBezTo>
                <a:close/>
              </a:path>
            </a:pathLst>
          </a:custGeom>
          <a:solidFill>
            <a:srgbClr val="FCEAE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9" name="Google Shape;159;p4"/>
          <p:cNvGrpSpPr/>
          <p:nvPr/>
        </p:nvGrpSpPr>
        <p:grpSpPr>
          <a:xfrm rot="1324108" flipH="1">
            <a:off x="6312784" y="429540"/>
            <a:ext cx="514433" cy="550066"/>
            <a:chOff x="2106473" y="1676890"/>
            <a:chExt cx="514452" cy="550088"/>
          </a:xfrm>
        </p:grpSpPr>
        <p:sp>
          <p:nvSpPr>
            <p:cNvPr id="160" name="Google Shape;160;p4"/>
            <p:cNvSpPr/>
            <p:nvPr/>
          </p:nvSpPr>
          <p:spPr>
            <a:xfrm flipH="1">
              <a:off x="2106473" y="1676890"/>
              <a:ext cx="473670" cy="428343"/>
            </a:xfrm>
            <a:custGeom>
              <a:avLst/>
              <a:gdLst/>
              <a:ahLst/>
              <a:cxnLst/>
              <a:rect l="l" t="t" r="r" b="b"/>
              <a:pathLst>
                <a:path w="4669" h="4222" extrusionOk="0">
                  <a:moveTo>
                    <a:pt x="4385" y="0"/>
                  </a:moveTo>
                  <a:cubicBezTo>
                    <a:pt x="4155" y="0"/>
                    <a:pt x="3927" y="17"/>
                    <a:pt x="3701" y="48"/>
                  </a:cubicBezTo>
                  <a:cubicBezTo>
                    <a:pt x="3710" y="125"/>
                    <a:pt x="3710" y="202"/>
                    <a:pt x="3710" y="280"/>
                  </a:cubicBezTo>
                  <a:cubicBezTo>
                    <a:pt x="3710" y="297"/>
                    <a:pt x="3698" y="312"/>
                    <a:pt x="3682" y="312"/>
                  </a:cubicBezTo>
                  <a:cubicBezTo>
                    <a:pt x="3676" y="312"/>
                    <a:pt x="3669" y="309"/>
                    <a:pt x="3662" y="304"/>
                  </a:cubicBezTo>
                  <a:cubicBezTo>
                    <a:pt x="3589" y="241"/>
                    <a:pt x="3522" y="169"/>
                    <a:pt x="3464" y="91"/>
                  </a:cubicBezTo>
                  <a:cubicBezTo>
                    <a:pt x="3077" y="169"/>
                    <a:pt x="2704" y="299"/>
                    <a:pt x="2351" y="468"/>
                  </a:cubicBezTo>
                  <a:cubicBezTo>
                    <a:pt x="2366" y="555"/>
                    <a:pt x="2380" y="638"/>
                    <a:pt x="2390" y="725"/>
                  </a:cubicBezTo>
                  <a:cubicBezTo>
                    <a:pt x="2393" y="746"/>
                    <a:pt x="2379" y="759"/>
                    <a:pt x="2361" y="759"/>
                  </a:cubicBezTo>
                  <a:cubicBezTo>
                    <a:pt x="2355" y="759"/>
                    <a:pt x="2348" y="758"/>
                    <a:pt x="2342" y="754"/>
                  </a:cubicBezTo>
                  <a:cubicBezTo>
                    <a:pt x="2264" y="701"/>
                    <a:pt x="2192" y="647"/>
                    <a:pt x="2114" y="594"/>
                  </a:cubicBezTo>
                  <a:cubicBezTo>
                    <a:pt x="1809" y="768"/>
                    <a:pt x="1524" y="976"/>
                    <a:pt x="1268" y="1218"/>
                  </a:cubicBezTo>
                  <a:cubicBezTo>
                    <a:pt x="1282" y="1262"/>
                    <a:pt x="1302" y="1310"/>
                    <a:pt x="1316" y="1349"/>
                  </a:cubicBezTo>
                  <a:cubicBezTo>
                    <a:pt x="1325" y="1371"/>
                    <a:pt x="1310" y="1393"/>
                    <a:pt x="1288" y="1393"/>
                  </a:cubicBezTo>
                  <a:cubicBezTo>
                    <a:pt x="1286" y="1393"/>
                    <a:pt x="1284" y="1393"/>
                    <a:pt x="1282" y="1392"/>
                  </a:cubicBezTo>
                  <a:cubicBezTo>
                    <a:pt x="1234" y="1383"/>
                    <a:pt x="1185" y="1368"/>
                    <a:pt x="1132" y="1354"/>
                  </a:cubicBezTo>
                  <a:cubicBezTo>
                    <a:pt x="929" y="1566"/>
                    <a:pt x="745" y="1803"/>
                    <a:pt x="591" y="2060"/>
                  </a:cubicBezTo>
                  <a:cubicBezTo>
                    <a:pt x="624" y="2123"/>
                    <a:pt x="649" y="2190"/>
                    <a:pt x="673" y="2258"/>
                  </a:cubicBezTo>
                  <a:cubicBezTo>
                    <a:pt x="682" y="2276"/>
                    <a:pt x="666" y="2297"/>
                    <a:pt x="645" y="2297"/>
                  </a:cubicBezTo>
                  <a:cubicBezTo>
                    <a:pt x="643" y="2297"/>
                    <a:pt x="641" y="2297"/>
                    <a:pt x="639" y="2297"/>
                  </a:cubicBezTo>
                  <a:cubicBezTo>
                    <a:pt x="586" y="2287"/>
                    <a:pt x="532" y="2268"/>
                    <a:pt x="479" y="2253"/>
                  </a:cubicBezTo>
                  <a:cubicBezTo>
                    <a:pt x="421" y="2360"/>
                    <a:pt x="368" y="2466"/>
                    <a:pt x="320" y="2577"/>
                  </a:cubicBezTo>
                  <a:cubicBezTo>
                    <a:pt x="358" y="2626"/>
                    <a:pt x="383" y="2679"/>
                    <a:pt x="392" y="2737"/>
                  </a:cubicBezTo>
                  <a:cubicBezTo>
                    <a:pt x="392" y="2756"/>
                    <a:pt x="377" y="2769"/>
                    <a:pt x="361" y="2769"/>
                  </a:cubicBezTo>
                  <a:cubicBezTo>
                    <a:pt x="357" y="2769"/>
                    <a:pt x="353" y="2768"/>
                    <a:pt x="349" y="2766"/>
                  </a:cubicBezTo>
                  <a:lnTo>
                    <a:pt x="257" y="2737"/>
                  </a:lnTo>
                  <a:cubicBezTo>
                    <a:pt x="83" y="3211"/>
                    <a:pt x="0" y="3714"/>
                    <a:pt x="20" y="4222"/>
                  </a:cubicBezTo>
                  <a:cubicBezTo>
                    <a:pt x="436" y="4057"/>
                    <a:pt x="837" y="3869"/>
                    <a:pt x="1229" y="3656"/>
                  </a:cubicBezTo>
                  <a:cubicBezTo>
                    <a:pt x="1185" y="3588"/>
                    <a:pt x="1156" y="3516"/>
                    <a:pt x="1137" y="3438"/>
                  </a:cubicBezTo>
                  <a:cubicBezTo>
                    <a:pt x="1133" y="3421"/>
                    <a:pt x="1144" y="3399"/>
                    <a:pt x="1165" y="3399"/>
                  </a:cubicBezTo>
                  <a:cubicBezTo>
                    <a:pt x="1167" y="3399"/>
                    <a:pt x="1169" y="3399"/>
                    <a:pt x="1171" y="3400"/>
                  </a:cubicBezTo>
                  <a:cubicBezTo>
                    <a:pt x="1273" y="3419"/>
                    <a:pt x="1364" y="3463"/>
                    <a:pt x="1442" y="3530"/>
                  </a:cubicBezTo>
                  <a:cubicBezTo>
                    <a:pt x="1563" y="3463"/>
                    <a:pt x="1679" y="3390"/>
                    <a:pt x="1790" y="3313"/>
                  </a:cubicBezTo>
                  <a:cubicBezTo>
                    <a:pt x="1722" y="3153"/>
                    <a:pt x="1689" y="2974"/>
                    <a:pt x="1693" y="2800"/>
                  </a:cubicBezTo>
                  <a:cubicBezTo>
                    <a:pt x="1693" y="2784"/>
                    <a:pt x="1707" y="2774"/>
                    <a:pt x="1722" y="2774"/>
                  </a:cubicBezTo>
                  <a:cubicBezTo>
                    <a:pt x="1725" y="2774"/>
                    <a:pt x="1729" y="2775"/>
                    <a:pt x="1732" y="2776"/>
                  </a:cubicBezTo>
                  <a:cubicBezTo>
                    <a:pt x="1872" y="2863"/>
                    <a:pt x="2013" y="2959"/>
                    <a:pt x="2138" y="3066"/>
                  </a:cubicBezTo>
                  <a:cubicBezTo>
                    <a:pt x="2288" y="2955"/>
                    <a:pt x="2429" y="2839"/>
                    <a:pt x="2564" y="2722"/>
                  </a:cubicBezTo>
                  <a:cubicBezTo>
                    <a:pt x="2540" y="2655"/>
                    <a:pt x="2520" y="2592"/>
                    <a:pt x="2511" y="2524"/>
                  </a:cubicBezTo>
                  <a:cubicBezTo>
                    <a:pt x="2511" y="2503"/>
                    <a:pt x="2522" y="2489"/>
                    <a:pt x="2537" y="2489"/>
                  </a:cubicBezTo>
                  <a:cubicBezTo>
                    <a:pt x="2540" y="2489"/>
                    <a:pt x="2542" y="2490"/>
                    <a:pt x="2545" y="2490"/>
                  </a:cubicBezTo>
                  <a:cubicBezTo>
                    <a:pt x="2617" y="2500"/>
                    <a:pt x="2690" y="2519"/>
                    <a:pt x="2758" y="2543"/>
                  </a:cubicBezTo>
                  <a:cubicBezTo>
                    <a:pt x="2912" y="2398"/>
                    <a:pt x="3057" y="2248"/>
                    <a:pt x="3203" y="2094"/>
                  </a:cubicBezTo>
                  <a:cubicBezTo>
                    <a:pt x="3096" y="1958"/>
                    <a:pt x="3028" y="1799"/>
                    <a:pt x="3009" y="1634"/>
                  </a:cubicBezTo>
                  <a:cubicBezTo>
                    <a:pt x="3005" y="1614"/>
                    <a:pt x="3021" y="1598"/>
                    <a:pt x="3037" y="1598"/>
                  </a:cubicBezTo>
                  <a:cubicBezTo>
                    <a:pt x="3041" y="1598"/>
                    <a:pt x="3044" y="1599"/>
                    <a:pt x="3048" y="1600"/>
                  </a:cubicBezTo>
                  <a:cubicBezTo>
                    <a:pt x="3178" y="1668"/>
                    <a:pt x="3299" y="1760"/>
                    <a:pt x="3430" y="1828"/>
                  </a:cubicBezTo>
                  <a:cubicBezTo>
                    <a:pt x="3594" y="1634"/>
                    <a:pt x="3754" y="1426"/>
                    <a:pt x="3904" y="1213"/>
                  </a:cubicBezTo>
                  <a:cubicBezTo>
                    <a:pt x="3822" y="1107"/>
                    <a:pt x="3764" y="981"/>
                    <a:pt x="3730" y="851"/>
                  </a:cubicBezTo>
                  <a:cubicBezTo>
                    <a:pt x="3717" y="834"/>
                    <a:pt x="3737" y="821"/>
                    <a:pt x="3759" y="821"/>
                  </a:cubicBezTo>
                  <a:cubicBezTo>
                    <a:pt x="3762" y="821"/>
                    <a:pt x="3765" y="821"/>
                    <a:pt x="3768" y="822"/>
                  </a:cubicBezTo>
                  <a:cubicBezTo>
                    <a:pt x="3870" y="870"/>
                    <a:pt x="3976" y="909"/>
                    <a:pt x="4078" y="952"/>
                  </a:cubicBezTo>
                  <a:cubicBezTo>
                    <a:pt x="4281" y="657"/>
                    <a:pt x="4475" y="343"/>
                    <a:pt x="4668" y="9"/>
                  </a:cubicBezTo>
                  <a:cubicBezTo>
                    <a:pt x="4574" y="3"/>
                    <a:pt x="4479" y="0"/>
                    <a:pt x="4385" y="0"/>
                  </a:cubicBezTo>
                  <a:close/>
                </a:path>
              </a:pathLst>
            </a:custGeom>
            <a:solidFill>
              <a:srgbClr val="2438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4"/>
            <p:cNvSpPr/>
            <p:nvPr/>
          </p:nvSpPr>
          <p:spPr>
            <a:xfrm flipH="1">
              <a:off x="2221821" y="1751864"/>
              <a:ext cx="399104" cy="475114"/>
            </a:xfrm>
            <a:custGeom>
              <a:avLst/>
              <a:gdLst/>
              <a:ahLst/>
              <a:cxnLst/>
              <a:rect l="l" t="t" r="r" b="b"/>
              <a:pathLst>
                <a:path w="3934" h="4683" extrusionOk="0">
                  <a:moveTo>
                    <a:pt x="3933" y="0"/>
                  </a:moveTo>
                  <a:lnTo>
                    <a:pt x="3933" y="0"/>
                  </a:lnTo>
                  <a:cubicBezTo>
                    <a:pt x="3426" y="150"/>
                    <a:pt x="2952" y="421"/>
                    <a:pt x="2526" y="740"/>
                  </a:cubicBezTo>
                  <a:cubicBezTo>
                    <a:pt x="2424" y="823"/>
                    <a:pt x="2313" y="905"/>
                    <a:pt x="2216" y="992"/>
                  </a:cubicBezTo>
                  <a:cubicBezTo>
                    <a:pt x="2115" y="1079"/>
                    <a:pt x="2013" y="1166"/>
                    <a:pt x="1916" y="1258"/>
                  </a:cubicBezTo>
                  <a:lnTo>
                    <a:pt x="1636" y="1543"/>
                  </a:lnTo>
                  <a:lnTo>
                    <a:pt x="1370" y="1838"/>
                  </a:lnTo>
                  <a:cubicBezTo>
                    <a:pt x="1283" y="1945"/>
                    <a:pt x="1201" y="2051"/>
                    <a:pt x="1118" y="2153"/>
                  </a:cubicBezTo>
                  <a:cubicBezTo>
                    <a:pt x="1075" y="2206"/>
                    <a:pt x="1036" y="2259"/>
                    <a:pt x="997" y="2312"/>
                  </a:cubicBezTo>
                  <a:lnTo>
                    <a:pt x="881" y="2477"/>
                  </a:lnTo>
                  <a:cubicBezTo>
                    <a:pt x="731" y="2699"/>
                    <a:pt x="596" y="2932"/>
                    <a:pt x="475" y="3169"/>
                  </a:cubicBezTo>
                  <a:cubicBezTo>
                    <a:pt x="233" y="3643"/>
                    <a:pt x="44" y="4155"/>
                    <a:pt x="1" y="4683"/>
                  </a:cubicBezTo>
                  <a:cubicBezTo>
                    <a:pt x="151" y="4184"/>
                    <a:pt x="364" y="3705"/>
                    <a:pt x="639" y="3260"/>
                  </a:cubicBezTo>
                  <a:cubicBezTo>
                    <a:pt x="775" y="3038"/>
                    <a:pt x="920" y="2820"/>
                    <a:pt x="1070" y="2612"/>
                  </a:cubicBezTo>
                  <a:cubicBezTo>
                    <a:pt x="1152" y="2506"/>
                    <a:pt x="1225" y="2399"/>
                    <a:pt x="1307" y="2298"/>
                  </a:cubicBezTo>
                  <a:cubicBezTo>
                    <a:pt x="1389" y="2196"/>
                    <a:pt x="1467" y="2095"/>
                    <a:pt x="1554" y="1998"/>
                  </a:cubicBezTo>
                  <a:lnTo>
                    <a:pt x="1810" y="1703"/>
                  </a:lnTo>
                  <a:lnTo>
                    <a:pt x="2076" y="1422"/>
                  </a:lnTo>
                  <a:cubicBezTo>
                    <a:pt x="2168" y="1330"/>
                    <a:pt x="2265" y="1239"/>
                    <a:pt x="2357" y="1147"/>
                  </a:cubicBezTo>
                  <a:cubicBezTo>
                    <a:pt x="2400" y="1103"/>
                    <a:pt x="2453" y="1064"/>
                    <a:pt x="2502" y="1021"/>
                  </a:cubicBezTo>
                  <a:lnTo>
                    <a:pt x="2647" y="890"/>
                  </a:lnTo>
                  <a:cubicBezTo>
                    <a:pt x="3039" y="542"/>
                    <a:pt x="3469" y="247"/>
                    <a:pt x="3933" y="0"/>
                  </a:cubicBezTo>
                  <a:close/>
                </a:path>
              </a:pathLst>
            </a:custGeom>
            <a:solidFill>
              <a:srgbClr val="6880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2" name="Google Shape;162;p4"/>
          <p:cNvSpPr/>
          <p:nvPr/>
        </p:nvSpPr>
        <p:spPr>
          <a:xfrm>
            <a:off x="5675429" y="385063"/>
            <a:ext cx="136590" cy="117077"/>
          </a:xfrm>
          <a:custGeom>
            <a:avLst/>
            <a:gdLst/>
            <a:ahLst/>
            <a:cxnLst/>
            <a:rect l="l" t="t" r="r" b="b"/>
            <a:pathLst>
              <a:path w="959" h="822" extrusionOk="0">
                <a:moveTo>
                  <a:pt x="547" y="96"/>
                </a:moveTo>
                <a:cubicBezTo>
                  <a:pt x="721" y="96"/>
                  <a:pt x="867" y="236"/>
                  <a:pt x="867" y="410"/>
                </a:cubicBezTo>
                <a:cubicBezTo>
                  <a:pt x="867" y="603"/>
                  <a:pt x="709" y="730"/>
                  <a:pt x="546" y="730"/>
                </a:cubicBezTo>
                <a:cubicBezTo>
                  <a:pt x="468" y="730"/>
                  <a:pt x="389" y="701"/>
                  <a:pt x="325" y="637"/>
                </a:cubicBezTo>
                <a:cubicBezTo>
                  <a:pt x="126" y="434"/>
                  <a:pt x="267" y="96"/>
                  <a:pt x="547" y="96"/>
                </a:cubicBezTo>
                <a:close/>
                <a:moveTo>
                  <a:pt x="546" y="0"/>
                </a:moveTo>
                <a:cubicBezTo>
                  <a:pt x="446" y="0"/>
                  <a:pt x="344" y="37"/>
                  <a:pt x="262" y="120"/>
                </a:cubicBezTo>
                <a:cubicBezTo>
                  <a:pt x="1" y="381"/>
                  <a:pt x="185" y="821"/>
                  <a:pt x="547" y="821"/>
                </a:cubicBezTo>
                <a:cubicBezTo>
                  <a:pt x="775" y="816"/>
                  <a:pt x="958" y="637"/>
                  <a:pt x="958" y="410"/>
                </a:cubicBezTo>
                <a:cubicBezTo>
                  <a:pt x="958" y="164"/>
                  <a:pt x="756" y="0"/>
                  <a:pt x="546" y="0"/>
                </a:cubicBezTo>
                <a:close/>
              </a:path>
            </a:pathLst>
          </a:custGeom>
          <a:solidFill>
            <a:srgbClr val="C78A9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4"/>
          <p:cNvSpPr/>
          <p:nvPr/>
        </p:nvSpPr>
        <p:spPr>
          <a:xfrm>
            <a:off x="6150573" y="605865"/>
            <a:ext cx="77726" cy="67076"/>
          </a:xfrm>
          <a:custGeom>
            <a:avLst/>
            <a:gdLst/>
            <a:ahLst/>
            <a:cxnLst/>
            <a:rect l="l" t="t" r="r" b="b"/>
            <a:pathLst>
              <a:path w="707" h="610" extrusionOk="0">
                <a:moveTo>
                  <a:pt x="306" y="1"/>
                </a:moveTo>
                <a:cubicBezTo>
                  <a:pt x="150" y="1"/>
                  <a:pt x="1" y="122"/>
                  <a:pt x="1" y="305"/>
                </a:cubicBezTo>
                <a:cubicBezTo>
                  <a:pt x="5" y="469"/>
                  <a:pt x="141" y="605"/>
                  <a:pt x="305" y="609"/>
                </a:cubicBezTo>
                <a:cubicBezTo>
                  <a:pt x="576" y="609"/>
                  <a:pt x="707" y="281"/>
                  <a:pt x="518" y="92"/>
                </a:cubicBezTo>
                <a:cubicBezTo>
                  <a:pt x="457" y="29"/>
                  <a:pt x="381" y="1"/>
                  <a:pt x="306" y="1"/>
                </a:cubicBezTo>
                <a:close/>
              </a:path>
            </a:pathLst>
          </a:custGeom>
          <a:solidFill>
            <a:srgbClr val="6880B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4"/>
          <p:cNvSpPr/>
          <p:nvPr/>
        </p:nvSpPr>
        <p:spPr>
          <a:xfrm>
            <a:off x="487946" y="3965408"/>
            <a:ext cx="165504" cy="172340"/>
          </a:xfrm>
          <a:custGeom>
            <a:avLst/>
            <a:gdLst/>
            <a:ahLst/>
            <a:cxnLst/>
            <a:rect l="l" t="t" r="r" b="b"/>
            <a:pathLst>
              <a:path w="1162" h="1210" extrusionOk="0">
                <a:moveTo>
                  <a:pt x="595" y="1"/>
                </a:moveTo>
                <a:lnTo>
                  <a:pt x="449" y="432"/>
                </a:lnTo>
                <a:lnTo>
                  <a:pt x="449" y="432"/>
                </a:lnTo>
                <a:lnTo>
                  <a:pt x="0" y="436"/>
                </a:lnTo>
                <a:lnTo>
                  <a:pt x="357" y="702"/>
                </a:lnTo>
                <a:lnTo>
                  <a:pt x="357" y="702"/>
                </a:lnTo>
                <a:lnTo>
                  <a:pt x="184" y="1210"/>
                </a:lnTo>
                <a:cubicBezTo>
                  <a:pt x="294" y="1125"/>
                  <a:pt x="447" y="1004"/>
                  <a:pt x="599" y="882"/>
                </a:cubicBezTo>
                <a:lnTo>
                  <a:pt x="599" y="882"/>
                </a:lnTo>
                <a:lnTo>
                  <a:pt x="1006" y="1186"/>
                </a:lnTo>
                <a:lnTo>
                  <a:pt x="835" y="691"/>
                </a:lnTo>
                <a:lnTo>
                  <a:pt x="835" y="691"/>
                </a:lnTo>
                <a:cubicBezTo>
                  <a:pt x="1019" y="543"/>
                  <a:pt x="1161" y="426"/>
                  <a:pt x="1161" y="426"/>
                </a:cubicBezTo>
                <a:lnTo>
                  <a:pt x="1161" y="426"/>
                </a:lnTo>
                <a:lnTo>
                  <a:pt x="744" y="430"/>
                </a:lnTo>
                <a:lnTo>
                  <a:pt x="744" y="430"/>
                </a:lnTo>
                <a:lnTo>
                  <a:pt x="595" y="1"/>
                </a:lnTo>
                <a:close/>
              </a:path>
            </a:pathLst>
          </a:custGeom>
          <a:solidFill>
            <a:srgbClr val="F4C7C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4"/>
          <p:cNvSpPr/>
          <p:nvPr/>
        </p:nvSpPr>
        <p:spPr>
          <a:xfrm>
            <a:off x="776448" y="4212090"/>
            <a:ext cx="77726" cy="67076"/>
          </a:xfrm>
          <a:custGeom>
            <a:avLst/>
            <a:gdLst/>
            <a:ahLst/>
            <a:cxnLst/>
            <a:rect l="l" t="t" r="r" b="b"/>
            <a:pathLst>
              <a:path w="707" h="610" extrusionOk="0">
                <a:moveTo>
                  <a:pt x="306" y="1"/>
                </a:moveTo>
                <a:cubicBezTo>
                  <a:pt x="150" y="1"/>
                  <a:pt x="1" y="122"/>
                  <a:pt x="1" y="305"/>
                </a:cubicBezTo>
                <a:cubicBezTo>
                  <a:pt x="5" y="469"/>
                  <a:pt x="141" y="605"/>
                  <a:pt x="305" y="609"/>
                </a:cubicBezTo>
                <a:cubicBezTo>
                  <a:pt x="576" y="609"/>
                  <a:pt x="707" y="281"/>
                  <a:pt x="518" y="92"/>
                </a:cubicBezTo>
                <a:cubicBezTo>
                  <a:pt x="457" y="29"/>
                  <a:pt x="381" y="1"/>
                  <a:pt x="306" y="1"/>
                </a:cubicBezTo>
                <a:close/>
              </a:path>
            </a:pathLst>
          </a:custGeom>
          <a:solidFill>
            <a:srgbClr val="6880B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4"/>
          <p:cNvSpPr txBox="1">
            <a:spLocks noGrp="1"/>
          </p:cNvSpPr>
          <p:nvPr>
            <p:ph type="title"/>
          </p:nvPr>
        </p:nvSpPr>
        <p:spPr>
          <a:xfrm>
            <a:off x="724425" y="353050"/>
            <a:ext cx="7695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Font typeface="Playfair Display Regular"/>
              <a:buNone/>
              <a:defRPr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Font typeface="Playfair Display Regular"/>
              <a:buNone/>
              <a:defRPr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Font typeface="Playfair Display Regular"/>
              <a:buNone/>
              <a:defRPr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Font typeface="Playfair Display Regular"/>
              <a:buNone/>
              <a:defRPr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Font typeface="Playfair Display Regular"/>
              <a:buNone/>
              <a:defRPr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Font typeface="Playfair Display Regular"/>
              <a:buNone/>
              <a:defRPr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Font typeface="Playfair Display Regular"/>
              <a:buNone/>
              <a:defRPr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Font typeface="Playfair Display Regular"/>
              <a:buNone/>
              <a:defRPr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Font typeface="Playfair Display Regular"/>
              <a:buNone/>
              <a:defRPr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lvl9pPr>
          </a:lstStyle>
          <a:p>
            <a:endParaRPr/>
          </a:p>
        </p:txBody>
      </p:sp>
      <p:sp>
        <p:nvSpPr>
          <p:cNvPr id="167" name="Google Shape;167;p4"/>
          <p:cNvSpPr txBox="1">
            <a:spLocks noGrp="1"/>
          </p:cNvSpPr>
          <p:nvPr>
            <p:ph type="body" idx="1"/>
          </p:nvPr>
        </p:nvSpPr>
        <p:spPr>
          <a:xfrm>
            <a:off x="724425" y="1152475"/>
            <a:ext cx="7695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6E9"/>
              </a:buClr>
              <a:buSzPts val="1200"/>
              <a:buFont typeface="Roboto"/>
              <a:buChar char="●"/>
              <a:defRPr sz="1200"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6E9"/>
              </a:buClr>
              <a:buSzPts val="1200"/>
              <a:buFont typeface="Muli"/>
              <a:buChar char="○"/>
              <a:defRPr sz="1200"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Clr>
                <a:srgbClr val="FFF6E9"/>
              </a:buClr>
              <a:buSzPts val="1200"/>
              <a:buFont typeface="Muli"/>
              <a:buChar char="■"/>
              <a:defRPr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Clr>
                <a:srgbClr val="FFF6E9"/>
              </a:buClr>
              <a:buSzPts val="1200"/>
              <a:buFont typeface="Muli"/>
              <a:buChar char="●"/>
              <a:defRPr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Clr>
                <a:srgbClr val="FFF6E9"/>
              </a:buClr>
              <a:buSzPts val="1200"/>
              <a:buFont typeface="Muli"/>
              <a:buChar char="○"/>
              <a:defRPr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Clr>
                <a:srgbClr val="FFF6E9"/>
              </a:buClr>
              <a:buSzPts val="1200"/>
              <a:buFont typeface="Muli"/>
              <a:buChar char="■"/>
              <a:defRPr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Clr>
                <a:srgbClr val="FFF6E9"/>
              </a:buClr>
              <a:buSzPts val="1200"/>
              <a:buFont typeface="Muli"/>
              <a:buChar char="●"/>
              <a:defRPr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Clr>
                <a:srgbClr val="FFF6E9"/>
              </a:buClr>
              <a:buSzPts val="1200"/>
              <a:buFont typeface="Muli"/>
              <a:buChar char="○"/>
              <a:defRPr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Clr>
                <a:srgbClr val="FFF6E9"/>
              </a:buClr>
              <a:buSzPts val="1200"/>
              <a:buFont typeface="Muli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5"/>
          <p:cNvSpPr/>
          <p:nvPr/>
        </p:nvSpPr>
        <p:spPr>
          <a:xfrm>
            <a:off x="1465625" y="633002"/>
            <a:ext cx="3371717" cy="4054342"/>
          </a:xfrm>
          <a:custGeom>
            <a:avLst/>
            <a:gdLst/>
            <a:ahLst/>
            <a:cxnLst/>
            <a:rect l="l" t="t" r="r" b="b"/>
            <a:pathLst>
              <a:path w="7319" h="9491" extrusionOk="0">
                <a:moveTo>
                  <a:pt x="450" y="0"/>
                </a:moveTo>
                <a:cubicBezTo>
                  <a:pt x="203" y="0"/>
                  <a:pt x="0" y="199"/>
                  <a:pt x="0" y="445"/>
                </a:cubicBezTo>
                <a:lnTo>
                  <a:pt x="0" y="9041"/>
                </a:lnTo>
                <a:cubicBezTo>
                  <a:pt x="0" y="9292"/>
                  <a:pt x="203" y="9491"/>
                  <a:pt x="450" y="9491"/>
                </a:cubicBezTo>
                <a:lnTo>
                  <a:pt x="6869" y="9491"/>
                </a:lnTo>
                <a:cubicBezTo>
                  <a:pt x="7120" y="9491"/>
                  <a:pt x="7319" y="9292"/>
                  <a:pt x="7319" y="9041"/>
                </a:cubicBezTo>
                <a:lnTo>
                  <a:pt x="7319" y="445"/>
                </a:lnTo>
                <a:cubicBezTo>
                  <a:pt x="7319" y="199"/>
                  <a:pt x="7120" y="0"/>
                  <a:pt x="6869" y="0"/>
                </a:cubicBezTo>
                <a:close/>
              </a:path>
            </a:pathLst>
          </a:custGeom>
          <a:solidFill>
            <a:srgbClr val="24386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5"/>
          <p:cNvSpPr/>
          <p:nvPr/>
        </p:nvSpPr>
        <p:spPr>
          <a:xfrm>
            <a:off x="4306634" y="633002"/>
            <a:ext cx="3371717" cy="4054342"/>
          </a:xfrm>
          <a:custGeom>
            <a:avLst/>
            <a:gdLst/>
            <a:ahLst/>
            <a:cxnLst/>
            <a:rect l="l" t="t" r="r" b="b"/>
            <a:pathLst>
              <a:path w="7319" h="9491" extrusionOk="0">
                <a:moveTo>
                  <a:pt x="450" y="0"/>
                </a:moveTo>
                <a:cubicBezTo>
                  <a:pt x="204" y="0"/>
                  <a:pt x="1" y="199"/>
                  <a:pt x="1" y="445"/>
                </a:cubicBezTo>
                <a:lnTo>
                  <a:pt x="1" y="9041"/>
                </a:lnTo>
                <a:cubicBezTo>
                  <a:pt x="1" y="9292"/>
                  <a:pt x="204" y="9491"/>
                  <a:pt x="450" y="9491"/>
                </a:cubicBezTo>
                <a:lnTo>
                  <a:pt x="6869" y="9491"/>
                </a:lnTo>
                <a:cubicBezTo>
                  <a:pt x="7121" y="9491"/>
                  <a:pt x="7319" y="9292"/>
                  <a:pt x="7319" y="9041"/>
                </a:cubicBezTo>
                <a:lnTo>
                  <a:pt x="7319" y="445"/>
                </a:lnTo>
                <a:cubicBezTo>
                  <a:pt x="7319" y="199"/>
                  <a:pt x="7121" y="0"/>
                  <a:pt x="6869" y="0"/>
                </a:cubicBezTo>
                <a:close/>
              </a:path>
            </a:pathLst>
          </a:custGeom>
          <a:solidFill>
            <a:srgbClr val="24386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5"/>
          <p:cNvSpPr/>
          <p:nvPr/>
        </p:nvSpPr>
        <p:spPr>
          <a:xfrm>
            <a:off x="1661414" y="839756"/>
            <a:ext cx="5765410" cy="3667746"/>
          </a:xfrm>
          <a:custGeom>
            <a:avLst/>
            <a:gdLst/>
            <a:ahLst/>
            <a:cxnLst/>
            <a:rect l="l" t="t" r="r" b="b"/>
            <a:pathLst>
              <a:path w="12515" h="8586" extrusionOk="0">
                <a:moveTo>
                  <a:pt x="1" y="0"/>
                </a:moveTo>
                <a:lnTo>
                  <a:pt x="1" y="8586"/>
                </a:lnTo>
                <a:lnTo>
                  <a:pt x="12514" y="8586"/>
                </a:lnTo>
                <a:lnTo>
                  <a:pt x="12514" y="0"/>
                </a:lnTo>
                <a:close/>
              </a:path>
            </a:pathLst>
          </a:custGeom>
          <a:solidFill>
            <a:srgbClr val="6880B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5"/>
          <p:cNvSpPr/>
          <p:nvPr/>
        </p:nvSpPr>
        <p:spPr>
          <a:xfrm>
            <a:off x="1848910" y="471312"/>
            <a:ext cx="2721237" cy="3824093"/>
          </a:xfrm>
          <a:custGeom>
            <a:avLst/>
            <a:gdLst/>
            <a:ahLst/>
            <a:cxnLst/>
            <a:rect l="l" t="t" r="r" b="b"/>
            <a:pathLst>
              <a:path w="5907" h="8952" extrusionOk="0">
                <a:moveTo>
                  <a:pt x="2930" y="1"/>
                </a:moveTo>
                <a:cubicBezTo>
                  <a:pt x="2008" y="1"/>
                  <a:pt x="1085" y="237"/>
                  <a:pt x="0" y="719"/>
                </a:cubicBezTo>
                <a:lnTo>
                  <a:pt x="0" y="8952"/>
                </a:lnTo>
                <a:cubicBezTo>
                  <a:pt x="1096" y="8639"/>
                  <a:pt x="2027" y="8482"/>
                  <a:pt x="2959" y="8482"/>
                </a:cubicBezTo>
                <a:cubicBezTo>
                  <a:pt x="3887" y="8482"/>
                  <a:pt x="4815" y="8638"/>
                  <a:pt x="5906" y="8952"/>
                </a:cubicBezTo>
                <a:lnTo>
                  <a:pt x="5906" y="719"/>
                </a:lnTo>
                <a:cubicBezTo>
                  <a:pt x="4802" y="244"/>
                  <a:pt x="3867" y="1"/>
                  <a:pt x="2930" y="1"/>
                </a:cubicBezTo>
                <a:close/>
              </a:path>
            </a:pathLst>
          </a:custGeom>
          <a:solidFill>
            <a:srgbClr val="F8FB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5"/>
          <p:cNvSpPr/>
          <p:nvPr/>
        </p:nvSpPr>
        <p:spPr>
          <a:xfrm>
            <a:off x="4520571" y="480784"/>
            <a:ext cx="2734596" cy="3822811"/>
          </a:xfrm>
          <a:custGeom>
            <a:avLst/>
            <a:gdLst/>
            <a:ahLst/>
            <a:cxnLst/>
            <a:rect l="l" t="t" r="r" b="b"/>
            <a:pathLst>
              <a:path w="5936" h="8949" extrusionOk="0">
                <a:moveTo>
                  <a:pt x="3280" y="0"/>
                </a:moveTo>
                <a:cubicBezTo>
                  <a:pt x="3259" y="0"/>
                  <a:pt x="3238" y="0"/>
                  <a:pt x="3217" y="0"/>
                </a:cubicBezTo>
                <a:cubicBezTo>
                  <a:pt x="3120" y="49"/>
                  <a:pt x="3033" y="102"/>
                  <a:pt x="2946" y="160"/>
                </a:cubicBezTo>
                <a:cubicBezTo>
                  <a:pt x="2584" y="407"/>
                  <a:pt x="2032" y="919"/>
                  <a:pt x="1539" y="1843"/>
                </a:cubicBezTo>
                <a:cubicBezTo>
                  <a:pt x="1152" y="2569"/>
                  <a:pt x="871" y="3401"/>
                  <a:pt x="668" y="4238"/>
                </a:cubicBezTo>
                <a:cubicBezTo>
                  <a:pt x="54" y="6110"/>
                  <a:pt x="1" y="8543"/>
                  <a:pt x="107" y="8930"/>
                </a:cubicBezTo>
                <a:cubicBezTo>
                  <a:pt x="1175" y="8630"/>
                  <a:pt x="2066" y="8480"/>
                  <a:pt x="2965" y="8480"/>
                </a:cubicBezTo>
                <a:cubicBezTo>
                  <a:pt x="3882" y="8480"/>
                  <a:pt x="4807" y="8636"/>
                  <a:pt x="5936" y="8949"/>
                </a:cubicBezTo>
                <a:lnTo>
                  <a:pt x="5936" y="721"/>
                </a:lnTo>
                <a:cubicBezTo>
                  <a:pt x="4812" y="237"/>
                  <a:pt x="4320" y="0"/>
                  <a:pt x="3280" y="0"/>
                </a:cubicBezTo>
                <a:close/>
              </a:path>
            </a:pathLst>
          </a:custGeom>
          <a:solidFill>
            <a:srgbClr val="F8FB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p5"/>
          <p:cNvSpPr/>
          <p:nvPr/>
        </p:nvSpPr>
        <p:spPr>
          <a:xfrm>
            <a:off x="4543000" y="756875"/>
            <a:ext cx="47450" cy="3531441"/>
          </a:xfrm>
          <a:custGeom>
            <a:avLst/>
            <a:gdLst/>
            <a:ahLst/>
            <a:cxnLst/>
            <a:rect l="l" t="t" r="r" b="b"/>
            <a:pathLst>
              <a:path w="103" h="8272" extrusionOk="0">
                <a:moveTo>
                  <a:pt x="102" y="1"/>
                </a:moveTo>
                <a:lnTo>
                  <a:pt x="102" y="1"/>
                </a:lnTo>
                <a:cubicBezTo>
                  <a:pt x="69" y="15"/>
                  <a:pt x="44" y="30"/>
                  <a:pt x="11" y="44"/>
                </a:cubicBezTo>
                <a:cubicBezTo>
                  <a:pt x="11" y="2787"/>
                  <a:pt x="1" y="5529"/>
                  <a:pt x="1" y="8272"/>
                </a:cubicBezTo>
                <a:cubicBezTo>
                  <a:pt x="20" y="8267"/>
                  <a:pt x="54" y="8262"/>
                  <a:pt x="54" y="8253"/>
                </a:cubicBezTo>
                <a:lnTo>
                  <a:pt x="54" y="39"/>
                </a:lnTo>
                <a:cubicBezTo>
                  <a:pt x="54" y="25"/>
                  <a:pt x="93" y="15"/>
                  <a:pt x="102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p5"/>
          <p:cNvSpPr/>
          <p:nvPr/>
        </p:nvSpPr>
        <p:spPr>
          <a:xfrm>
            <a:off x="4564225" y="467675"/>
            <a:ext cx="1494100" cy="3827723"/>
          </a:xfrm>
          <a:custGeom>
            <a:avLst/>
            <a:gdLst/>
            <a:ahLst/>
            <a:cxnLst/>
            <a:rect l="l" t="t" r="r" b="b"/>
            <a:pathLst>
              <a:path w="3150" h="8969" extrusionOk="0">
                <a:moveTo>
                  <a:pt x="3149" y="0"/>
                </a:moveTo>
                <a:cubicBezTo>
                  <a:pt x="2128" y="10"/>
                  <a:pt x="1093" y="242"/>
                  <a:pt x="48" y="678"/>
                </a:cubicBezTo>
                <a:cubicBezTo>
                  <a:pt x="39" y="692"/>
                  <a:pt x="0" y="702"/>
                  <a:pt x="0" y="716"/>
                </a:cubicBezTo>
                <a:lnTo>
                  <a:pt x="0" y="8968"/>
                </a:lnTo>
                <a:cubicBezTo>
                  <a:pt x="10" y="8959"/>
                  <a:pt x="19" y="8944"/>
                  <a:pt x="19" y="8930"/>
                </a:cubicBezTo>
                <a:cubicBezTo>
                  <a:pt x="39" y="8581"/>
                  <a:pt x="58" y="6405"/>
                  <a:pt x="590" y="4238"/>
                </a:cubicBezTo>
                <a:cubicBezTo>
                  <a:pt x="793" y="3401"/>
                  <a:pt x="1079" y="2569"/>
                  <a:pt x="1466" y="1843"/>
                </a:cubicBezTo>
                <a:cubicBezTo>
                  <a:pt x="1964" y="919"/>
                  <a:pt x="2520" y="407"/>
                  <a:pt x="2883" y="160"/>
                </a:cubicBezTo>
                <a:cubicBezTo>
                  <a:pt x="2965" y="102"/>
                  <a:pt x="3057" y="49"/>
                  <a:pt x="3149" y="0"/>
                </a:cubicBezTo>
                <a:close/>
              </a:path>
            </a:pathLst>
          </a:custGeom>
          <a:solidFill>
            <a:srgbClr val="E3EDF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6" name="Google Shape;176;p5"/>
          <p:cNvGrpSpPr/>
          <p:nvPr/>
        </p:nvGrpSpPr>
        <p:grpSpPr>
          <a:xfrm rot="-10666625">
            <a:off x="1126732" y="486170"/>
            <a:ext cx="967993" cy="761963"/>
            <a:chOff x="6433246" y="1743436"/>
            <a:chExt cx="960254" cy="755871"/>
          </a:xfrm>
        </p:grpSpPr>
        <p:sp>
          <p:nvSpPr>
            <p:cNvPr id="177" name="Google Shape;177;p5"/>
            <p:cNvSpPr/>
            <p:nvPr/>
          </p:nvSpPr>
          <p:spPr>
            <a:xfrm>
              <a:off x="6464153" y="1763376"/>
              <a:ext cx="182738" cy="191711"/>
            </a:xfrm>
            <a:custGeom>
              <a:avLst/>
              <a:gdLst/>
              <a:ahLst/>
              <a:cxnLst/>
              <a:rect l="l" t="t" r="r" b="b"/>
              <a:pathLst>
                <a:path w="1283" h="1346" extrusionOk="0">
                  <a:moveTo>
                    <a:pt x="228" y="0"/>
                  </a:moveTo>
                  <a:cubicBezTo>
                    <a:pt x="199" y="131"/>
                    <a:pt x="117" y="247"/>
                    <a:pt x="1" y="315"/>
                  </a:cubicBezTo>
                  <a:lnTo>
                    <a:pt x="485" y="1345"/>
                  </a:lnTo>
                  <a:lnTo>
                    <a:pt x="1283" y="339"/>
                  </a:lnTo>
                  <a:lnTo>
                    <a:pt x="22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5"/>
            <p:cNvSpPr/>
            <p:nvPr/>
          </p:nvSpPr>
          <p:spPr>
            <a:xfrm>
              <a:off x="6433246" y="1743436"/>
              <a:ext cx="63524" cy="64806"/>
            </a:xfrm>
            <a:custGeom>
              <a:avLst/>
              <a:gdLst/>
              <a:ahLst/>
              <a:cxnLst/>
              <a:rect l="l" t="t" r="r" b="b"/>
              <a:pathLst>
                <a:path w="446" h="455" extrusionOk="0">
                  <a:moveTo>
                    <a:pt x="0" y="0"/>
                  </a:moveTo>
                  <a:lnTo>
                    <a:pt x="218" y="455"/>
                  </a:lnTo>
                  <a:cubicBezTo>
                    <a:pt x="334" y="387"/>
                    <a:pt x="416" y="271"/>
                    <a:pt x="445" y="14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5"/>
            <p:cNvSpPr/>
            <p:nvPr/>
          </p:nvSpPr>
          <p:spPr>
            <a:xfrm>
              <a:off x="6529670" y="1807387"/>
              <a:ext cx="764137" cy="664294"/>
            </a:xfrm>
            <a:custGeom>
              <a:avLst/>
              <a:gdLst/>
              <a:ahLst/>
              <a:cxnLst/>
              <a:rect l="l" t="t" r="r" b="b"/>
              <a:pathLst>
                <a:path w="5365" h="4664" extrusionOk="0">
                  <a:moveTo>
                    <a:pt x="828" y="1"/>
                  </a:moveTo>
                  <a:lnTo>
                    <a:pt x="0" y="1036"/>
                  </a:lnTo>
                  <a:lnTo>
                    <a:pt x="4533" y="4664"/>
                  </a:lnTo>
                  <a:lnTo>
                    <a:pt x="5365" y="3629"/>
                  </a:lnTo>
                  <a:lnTo>
                    <a:pt x="828" y="1"/>
                  </a:lnTo>
                  <a:close/>
                </a:path>
              </a:pathLst>
            </a:custGeom>
            <a:solidFill>
              <a:srgbClr val="EB9A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5"/>
            <p:cNvSpPr/>
            <p:nvPr/>
          </p:nvSpPr>
          <p:spPr>
            <a:xfrm>
              <a:off x="6564137" y="1850827"/>
              <a:ext cx="694631" cy="577554"/>
            </a:xfrm>
            <a:custGeom>
              <a:avLst/>
              <a:gdLst/>
              <a:ahLst/>
              <a:cxnLst/>
              <a:rect l="l" t="t" r="r" b="b"/>
              <a:pathLst>
                <a:path w="4877" h="4055" extrusionOk="0">
                  <a:moveTo>
                    <a:pt x="344" y="1"/>
                  </a:moveTo>
                  <a:lnTo>
                    <a:pt x="0" y="426"/>
                  </a:lnTo>
                  <a:lnTo>
                    <a:pt x="4537" y="4054"/>
                  </a:lnTo>
                  <a:lnTo>
                    <a:pt x="4876" y="3628"/>
                  </a:lnTo>
                  <a:lnTo>
                    <a:pt x="344" y="1"/>
                  </a:lnTo>
                  <a:close/>
                </a:path>
              </a:pathLst>
            </a:custGeom>
            <a:solidFill>
              <a:srgbClr val="6880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5"/>
            <p:cNvSpPr/>
            <p:nvPr/>
          </p:nvSpPr>
          <p:spPr>
            <a:xfrm>
              <a:off x="7186264" y="2337222"/>
              <a:ext cx="207236" cy="162085"/>
            </a:xfrm>
            <a:custGeom>
              <a:avLst/>
              <a:gdLst/>
              <a:ahLst/>
              <a:cxnLst/>
              <a:rect l="l" t="t" r="r" b="b"/>
              <a:pathLst>
                <a:path w="1455" h="1138" extrusionOk="0">
                  <a:moveTo>
                    <a:pt x="745" y="1"/>
                  </a:moveTo>
                  <a:lnTo>
                    <a:pt x="0" y="900"/>
                  </a:lnTo>
                  <a:cubicBezTo>
                    <a:pt x="173" y="1068"/>
                    <a:pt x="357" y="1137"/>
                    <a:pt x="526" y="1137"/>
                  </a:cubicBezTo>
                  <a:cubicBezTo>
                    <a:pt x="1072" y="1137"/>
                    <a:pt x="1454" y="418"/>
                    <a:pt x="745" y="1"/>
                  </a:cubicBezTo>
                  <a:close/>
                </a:path>
              </a:pathLst>
            </a:custGeom>
            <a:solidFill>
              <a:srgbClr val="2438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5"/>
            <p:cNvSpPr/>
            <p:nvPr/>
          </p:nvSpPr>
          <p:spPr>
            <a:xfrm>
              <a:off x="7133851" y="2287657"/>
              <a:ext cx="175189" cy="197835"/>
            </a:xfrm>
            <a:custGeom>
              <a:avLst/>
              <a:gdLst/>
              <a:ahLst/>
              <a:cxnLst/>
              <a:rect l="l" t="t" r="r" b="b"/>
              <a:pathLst>
                <a:path w="1230" h="1389" extrusionOk="0">
                  <a:moveTo>
                    <a:pt x="847" y="0"/>
                  </a:moveTo>
                  <a:lnTo>
                    <a:pt x="1" y="1089"/>
                  </a:lnTo>
                  <a:lnTo>
                    <a:pt x="383" y="1389"/>
                  </a:lnTo>
                  <a:lnTo>
                    <a:pt x="1229" y="300"/>
                  </a:lnTo>
                  <a:lnTo>
                    <a:pt x="847" y="0"/>
                  </a:lnTo>
                  <a:close/>
                </a:path>
              </a:pathLst>
            </a:custGeom>
            <a:solidFill>
              <a:srgbClr val="AAB8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3" name="Google Shape;183;p5"/>
          <p:cNvSpPr txBox="1">
            <a:spLocks noGrp="1"/>
          </p:cNvSpPr>
          <p:nvPr>
            <p:ph type="subTitle" idx="1"/>
          </p:nvPr>
        </p:nvSpPr>
        <p:spPr>
          <a:xfrm>
            <a:off x="2109125" y="2203938"/>
            <a:ext cx="2200800" cy="137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4" name="Google Shape;184;p5"/>
          <p:cNvSpPr txBox="1">
            <a:spLocks noGrp="1"/>
          </p:cNvSpPr>
          <p:nvPr>
            <p:ph type="subTitle" idx="2"/>
          </p:nvPr>
        </p:nvSpPr>
        <p:spPr>
          <a:xfrm>
            <a:off x="4806325" y="2203938"/>
            <a:ext cx="2200800" cy="137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5" name="Google Shape;185;p5"/>
          <p:cNvSpPr txBox="1">
            <a:spLocks noGrp="1"/>
          </p:cNvSpPr>
          <p:nvPr>
            <p:ph type="title"/>
          </p:nvPr>
        </p:nvSpPr>
        <p:spPr>
          <a:xfrm>
            <a:off x="2109125" y="1480988"/>
            <a:ext cx="2200800" cy="58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b="0"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86" name="Google Shape;186;p5"/>
          <p:cNvSpPr txBox="1">
            <a:spLocks noGrp="1"/>
          </p:cNvSpPr>
          <p:nvPr>
            <p:ph type="title" idx="3"/>
          </p:nvPr>
        </p:nvSpPr>
        <p:spPr>
          <a:xfrm>
            <a:off x="4806325" y="1480988"/>
            <a:ext cx="2200800" cy="58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b="0"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87" name="Google Shape;187;p5"/>
          <p:cNvSpPr/>
          <p:nvPr/>
        </p:nvSpPr>
        <p:spPr>
          <a:xfrm>
            <a:off x="466421" y="2959261"/>
            <a:ext cx="132460" cy="129042"/>
          </a:xfrm>
          <a:custGeom>
            <a:avLst/>
            <a:gdLst/>
            <a:ahLst/>
            <a:cxnLst/>
            <a:rect l="l" t="t" r="r" b="b"/>
            <a:pathLst>
              <a:path w="930" h="906" extrusionOk="0">
                <a:moveTo>
                  <a:pt x="465" y="1"/>
                </a:moveTo>
                <a:cubicBezTo>
                  <a:pt x="228" y="1"/>
                  <a:pt x="1" y="209"/>
                  <a:pt x="11" y="451"/>
                </a:cubicBezTo>
                <a:cubicBezTo>
                  <a:pt x="15" y="702"/>
                  <a:pt x="219" y="901"/>
                  <a:pt x="465" y="906"/>
                </a:cubicBezTo>
                <a:cubicBezTo>
                  <a:pt x="702" y="906"/>
                  <a:pt x="930" y="698"/>
                  <a:pt x="920" y="451"/>
                </a:cubicBezTo>
                <a:cubicBezTo>
                  <a:pt x="915" y="204"/>
                  <a:pt x="712" y="1"/>
                  <a:pt x="465" y="1"/>
                </a:cubicBezTo>
                <a:close/>
              </a:path>
            </a:pathLst>
          </a:custGeom>
          <a:solidFill>
            <a:srgbClr val="6880B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5"/>
          <p:cNvSpPr/>
          <p:nvPr/>
        </p:nvSpPr>
        <p:spPr>
          <a:xfrm>
            <a:off x="7994919" y="1204229"/>
            <a:ext cx="75345" cy="64663"/>
          </a:xfrm>
          <a:custGeom>
            <a:avLst/>
            <a:gdLst/>
            <a:ahLst/>
            <a:cxnLst/>
            <a:rect l="l" t="t" r="r" b="b"/>
            <a:pathLst>
              <a:path w="529" h="454" extrusionOk="0">
                <a:moveTo>
                  <a:pt x="227" y="0"/>
                </a:moveTo>
                <a:cubicBezTo>
                  <a:pt x="111" y="0"/>
                  <a:pt x="1" y="89"/>
                  <a:pt x="1" y="226"/>
                </a:cubicBezTo>
                <a:cubicBezTo>
                  <a:pt x="1" y="352"/>
                  <a:pt x="103" y="453"/>
                  <a:pt x="223" y="453"/>
                </a:cubicBezTo>
                <a:cubicBezTo>
                  <a:pt x="427" y="453"/>
                  <a:pt x="528" y="212"/>
                  <a:pt x="388" y="66"/>
                </a:cubicBezTo>
                <a:cubicBezTo>
                  <a:pt x="341" y="21"/>
                  <a:pt x="283" y="0"/>
                  <a:pt x="227" y="0"/>
                </a:cubicBezTo>
                <a:close/>
              </a:path>
            </a:pathLst>
          </a:custGeom>
          <a:solidFill>
            <a:srgbClr val="6880B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5"/>
          <p:cNvSpPr/>
          <p:nvPr/>
        </p:nvSpPr>
        <p:spPr>
          <a:xfrm>
            <a:off x="711933" y="2498329"/>
            <a:ext cx="140721" cy="146845"/>
          </a:xfrm>
          <a:custGeom>
            <a:avLst/>
            <a:gdLst/>
            <a:ahLst/>
            <a:cxnLst/>
            <a:rect l="l" t="t" r="r" b="b"/>
            <a:pathLst>
              <a:path w="988" h="1031" extrusionOk="0">
                <a:moveTo>
                  <a:pt x="484" y="0"/>
                </a:moveTo>
                <a:lnTo>
                  <a:pt x="357" y="367"/>
                </a:lnTo>
                <a:lnTo>
                  <a:pt x="357" y="367"/>
                </a:lnTo>
                <a:lnTo>
                  <a:pt x="0" y="363"/>
                </a:lnTo>
                <a:lnTo>
                  <a:pt x="0" y="363"/>
                </a:lnTo>
                <a:cubicBezTo>
                  <a:pt x="0" y="363"/>
                  <a:pt x="123" y="462"/>
                  <a:pt x="280" y="589"/>
                </a:cubicBezTo>
                <a:lnTo>
                  <a:pt x="280" y="589"/>
                </a:lnTo>
                <a:lnTo>
                  <a:pt x="136" y="1006"/>
                </a:lnTo>
                <a:lnTo>
                  <a:pt x="136" y="1006"/>
                </a:lnTo>
                <a:lnTo>
                  <a:pt x="482" y="749"/>
                </a:lnTo>
                <a:lnTo>
                  <a:pt x="482" y="749"/>
                </a:lnTo>
                <a:cubicBezTo>
                  <a:pt x="611" y="851"/>
                  <a:pt x="740" y="953"/>
                  <a:pt x="835" y="1024"/>
                </a:cubicBezTo>
                <a:lnTo>
                  <a:pt x="835" y="1024"/>
                </a:lnTo>
                <a:lnTo>
                  <a:pt x="688" y="595"/>
                </a:lnTo>
                <a:lnTo>
                  <a:pt x="688" y="595"/>
                </a:lnTo>
                <a:lnTo>
                  <a:pt x="987" y="373"/>
                </a:lnTo>
                <a:lnTo>
                  <a:pt x="611" y="369"/>
                </a:lnTo>
                <a:lnTo>
                  <a:pt x="611" y="369"/>
                </a:lnTo>
                <a:lnTo>
                  <a:pt x="484" y="0"/>
                </a:lnTo>
                <a:close/>
                <a:moveTo>
                  <a:pt x="835" y="1024"/>
                </a:moveTo>
                <a:lnTo>
                  <a:pt x="837" y="1031"/>
                </a:lnTo>
                <a:lnTo>
                  <a:pt x="837" y="1026"/>
                </a:lnTo>
                <a:cubicBezTo>
                  <a:pt x="837" y="1025"/>
                  <a:pt x="836" y="1025"/>
                  <a:pt x="835" y="1024"/>
                </a:cubicBezTo>
                <a:close/>
              </a:path>
            </a:pathLst>
          </a:custGeom>
          <a:solidFill>
            <a:srgbClr val="F4C7C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5"/>
          <p:cNvSpPr/>
          <p:nvPr/>
        </p:nvSpPr>
        <p:spPr>
          <a:xfrm rot="-704494">
            <a:off x="7820650" y="1413584"/>
            <a:ext cx="750881" cy="510168"/>
          </a:xfrm>
          <a:custGeom>
            <a:avLst/>
            <a:gdLst/>
            <a:ahLst/>
            <a:cxnLst/>
            <a:rect l="l" t="t" r="r" b="b"/>
            <a:pathLst>
              <a:path w="4654" h="3162" extrusionOk="0">
                <a:moveTo>
                  <a:pt x="4104" y="0"/>
                </a:moveTo>
                <a:cubicBezTo>
                  <a:pt x="4047" y="0"/>
                  <a:pt x="3989" y="10"/>
                  <a:pt x="3933" y="32"/>
                </a:cubicBezTo>
                <a:lnTo>
                  <a:pt x="3923" y="32"/>
                </a:lnTo>
                <a:cubicBezTo>
                  <a:pt x="3115" y="337"/>
                  <a:pt x="2361" y="772"/>
                  <a:pt x="1693" y="1324"/>
                </a:cubicBezTo>
                <a:cubicBezTo>
                  <a:pt x="1050" y="1860"/>
                  <a:pt x="484" y="2480"/>
                  <a:pt x="0" y="3162"/>
                </a:cubicBezTo>
                <a:cubicBezTo>
                  <a:pt x="590" y="2601"/>
                  <a:pt x="1248" y="2117"/>
                  <a:pt x="1964" y="1725"/>
                </a:cubicBezTo>
                <a:cubicBezTo>
                  <a:pt x="2656" y="1353"/>
                  <a:pt x="3401" y="1096"/>
                  <a:pt x="4179" y="966"/>
                </a:cubicBezTo>
                <a:cubicBezTo>
                  <a:pt x="4208" y="961"/>
                  <a:pt x="4242" y="956"/>
                  <a:pt x="4271" y="941"/>
                </a:cubicBezTo>
                <a:cubicBezTo>
                  <a:pt x="4523" y="850"/>
                  <a:pt x="4653" y="569"/>
                  <a:pt x="4557" y="317"/>
                </a:cubicBezTo>
                <a:cubicBezTo>
                  <a:pt x="4485" y="122"/>
                  <a:pt x="4301" y="0"/>
                  <a:pt x="410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p5"/>
          <p:cNvSpPr/>
          <p:nvPr/>
        </p:nvSpPr>
        <p:spPr>
          <a:xfrm rot="-704494">
            <a:off x="8038587" y="1747877"/>
            <a:ext cx="542590" cy="234916"/>
          </a:xfrm>
          <a:custGeom>
            <a:avLst/>
            <a:gdLst/>
            <a:ahLst/>
            <a:cxnLst/>
            <a:rect l="l" t="t" r="r" b="b"/>
            <a:pathLst>
              <a:path w="3363" h="1456" extrusionOk="0">
                <a:moveTo>
                  <a:pt x="2908" y="1"/>
                </a:moveTo>
                <a:cubicBezTo>
                  <a:pt x="2891" y="1"/>
                  <a:pt x="2872" y="2"/>
                  <a:pt x="2854" y="4"/>
                </a:cubicBezTo>
                <a:lnTo>
                  <a:pt x="2840" y="4"/>
                </a:lnTo>
                <a:cubicBezTo>
                  <a:pt x="2288" y="72"/>
                  <a:pt x="1751" y="246"/>
                  <a:pt x="1263" y="512"/>
                </a:cubicBezTo>
                <a:cubicBezTo>
                  <a:pt x="803" y="769"/>
                  <a:pt x="378" y="1088"/>
                  <a:pt x="0" y="1455"/>
                </a:cubicBezTo>
                <a:cubicBezTo>
                  <a:pt x="445" y="1214"/>
                  <a:pt x="924" y="1030"/>
                  <a:pt x="1418" y="914"/>
                </a:cubicBezTo>
                <a:cubicBezTo>
                  <a:pt x="1699" y="846"/>
                  <a:pt x="1987" y="813"/>
                  <a:pt x="2276" y="813"/>
                </a:cubicBezTo>
                <a:cubicBezTo>
                  <a:pt x="2464" y="813"/>
                  <a:pt x="2653" y="827"/>
                  <a:pt x="2840" y="856"/>
                </a:cubicBezTo>
                <a:cubicBezTo>
                  <a:pt x="2859" y="858"/>
                  <a:pt x="2880" y="859"/>
                  <a:pt x="2900" y="859"/>
                </a:cubicBezTo>
                <a:cubicBezTo>
                  <a:pt x="2921" y="859"/>
                  <a:pt x="2941" y="858"/>
                  <a:pt x="2961" y="856"/>
                </a:cubicBezTo>
                <a:cubicBezTo>
                  <a:pt x="3193" y="827"/>
                  <a:pt x="3362" y="609"/>
                  <a:pt x="3333" y="377"/>
                </a:cubicBezTo>
                <a:cubicBezTo>
                  <a:pt x="3306" y="158"/>
                  <a:pt x="3123" y="1"/>
                  <a:pt x="2908" y="1"/>
                </a:cubicBezTo>
                <a:close/>
              </a:path>
            </a:pathLst>
          </a:custGeom>
          <a:solidFill>
            <a:srgbClr val="EB9A9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" name="Google Shape;192;p5"/>
          <p:cNvSpPr/>
          <p:nvPr/>
        </p:nvSpPr>
        <p:spPr>
          <a:xfrm rot="1240352">
            <a:off x="685422" y="3296025"/>
            <a:ext cx="626002" cy="432232"/>
          </a:xfrm>
          <a:custGeom>
            <a:avLst/>
            <a:gdLst/>
            <a:ahLst/>
            <a:cxnLst/>
            <a:rect l="l" t="t" r="r" b="b"/>
            <a:pathLst>
              <a:path w="3880" h="2679" extrusionOk="0">
                <a:moveTo>
                  <a:pt x="515" y="0"/>
                </a:moveTo>
                <a:cubicBezTo>
                  <a:pt x="273" y="0"/>
                  <a:pt x="60" y="185"/>
                  <a:pt x="34" y="435"/>
                </a:cubicBezTo>
                <a:cubicBezTo>
                  <a:pt x="0" y="715"/>
                  <a:pt x="218" y="967"/>
                  <a:pt x="498" y="976"/>
                </a:cubicBezTo>
                <a:cubicBezTo>
                  <a:pt x="803" y="1015"/>
                  <a:pt x="1103" y="1083"/>
                  <a:pt x="1393" y="1184"/>
                </a:cubicBezTo>
                <a:cubicBezTo>
                  <a:pt x="1698" y="1286"/>
                  <a:pt x="1993" y="1412"/>
                  <a:pt x="2283" y="1552"/>
                </a:cubicBezTo>
                <a:cubicBezTo>
                  <a:pt x="2578" y="1692"/>
                  <a:pt x="2864" y="1857"/>
                  <a:pt x="3134" y="2036"/>
                </a:cubicBezTo>
                <a:cubicBezTo>
                  <a:pt x="3410" y="2215"/>
                  <a:pt x="3662" y="2432"/>
                  <a:pt x="3879" y="2679"/>
                </a:cubicBezTo>
                <a:cubicBezTo>
                  <a:pt x="3725" y="2379"/>
                  <a:pt x="3526" y="2103"/>
                  <a:pt x="3294" y="1861"/>
                </a:cubicBezTo>
                <a:cubicBezTo>
                  <a:pt x="3062" y="1605"/>
                  <a:pt x="2810" y="1368"/>
                  <a:pt x="2549" y="1150"/>
                </a:cubicBezTo>
                <a:cubicBezTo>
                  <a:pt x="2283" y="928"/>
                  <a:pt x="1998" y="720"/>
                  <a:pt x="1708" y="531"/>
                </a:cubicBezTo>
                <a:cubicBezTo>
                  <a:pt x="1398" y="338"/>
                  <a:pt x="1074" y="173"/>
                  <a:pt x="735" y="43"/>
                </a:cubicBezTo>
                <a:lnTo>
                  <a:pt x="721" y="38"/>
                </a:lnTo>
                <a:cubicBezTo>
                  <a:pt x="682" y="23"/>
                  <a:pt x="643" y="14"/>
                  <a:pt x="605" y="9"/>
                </a:cubicBezTo>
                <a:cubicBezTo>
                  <a:pt x="574" y="3"/>
                  <a:pt x="544" y="0"/>
                  <a:pt x="51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p5"/>
          <p:cNvSpPr/>
          <p:nvPr/>
        </p:nvSpPr>
        <p:spPr>
          <a:xfrm rot="1240352">
            <a:off x="660300" y="3694294"/>
            <a:ext cx="554367" cy="166181"/>
          </a:xfrm>
          <a:custGeom>
            <a:avLst/>
            <a:gdLst/>
            <a:ahLst/>
            <a:cxnLst/>
            <a:rect l="l" t="t" r="r" b="b"/>
            <a:pathLst>
              <a:path w="3436" h="1030" extrusionOk="0">
                <a:moveTo>
                  <a:pt x="471" y="0"/>
                </a:moveTo>
                <a:cubicBezTo>
                  <a:pt x="451" y="0"/>
                  <a:pt x="431" y="2"/>
                  <a:pt x="412" y="4"/>
                </a:cubicBezTo>
                <a:cubicBezTo>
                  <a:pt x="170" y="28"/>
                  <a:pt x="1" y="251"/>
                  <a:pt x="35" y="488"/>
                </a:cubicBezTo>
                <a:cubicBezTo>
                  <a:pt x="61" y="701"/>
                  <a:pt x="248" y="856"/>
                  <a:pt x="459" y="856"/>
                </a:cubicBezTo>
                <a:cubicBezTo>
                  <a:pt x="482" y="856"/>
                  <a:pt x="505" y="854"/>
                  <a:pt x="528" y="850"/>
                </a:cubicBezTo>
                <a:cubicBezTo>
                  <a:pt x="1016" y="785"/>
                  <a:pt x="1486" y="710"/>
                  <a:pt x="1955" y="710"/>
                </a:cubicBezTo>
                <a:cubicBezTo>
                  <a:pt x="1970" y="710"/>
                  <a:pt x="1984" y="710"/>
                  <a:pt x="1999" y="710"/>
                </a:cubicBezTo>
                <a:cubicBezTo>
                  <a:pt x="2240" y="715"/>
                  <a:pt x="2482" y="744"/>
                  <a:pt x="2724" y="792"/>
                </a:cubicBezTo>
                <a:cubicBezTo>
                  <a:pt x="2966" y="850"/>
                  <a:pt x="3203" y="928"/>
                  <a:pt x="3430" y="1029"/>
                </a:cubicBezTo>
                <a:lnTo>
                  <a:pt x="3435" y="1029"/>
                </a:lnTo>
                <a:cubicBezTo>
                  <a:pt x="3034" y="696"/>
                  <a:pt x="2569" y="444"/>
                  <a:pt x="2066" y="294"/>
                </a:cubicBezTo>
                <a:cubicBezTo>
                  <a:pt x="1815" y="222"/>
                  <a:pt x="1558" y="159"/>
                  <a:pt x="1297" y="120"/>
                </a:cubicBezTo>
                <a:cubicBezTo>
                  <a:pt x="1036" y="72"/>
                  <a:pt x="785" y="38"/>
                  <a:pt x="533" y="4"/>
                </a:cubicBezTo>
                <a:cubicBezTo>
                  <a:pt x="511" y="2"/>
                  <a:pt x="491" y="0"/>
                  <a:pt x="471" y="0"/>
                </a:cubicBezTo>
                <a:close/>
              </a:path>
            </a:pathLst>
          </a:custGeom>
          <a:solidFill>
            <a:srgbClr val="EB9A9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5"/>
          <p:cNvSpPr/>
          <p:nvPr/>
        </p:nvSpPr>
        <p:spPr>
          <a:xfrm>
            <a:off x="8285089" y="2337855"/>
            <a:ext cx="95143" cy="82467"/>
          </a:xfrm>
          <a:custGeom>
            <a:avLst/>
            <a:gdLst/>
            <a:ahLst/>
            <a:cxnLst/>
            <a:rect l="l" t="t" r="r" b="b"/>
            <a:pathLst>
              <a:path w="668" h="579" extrusionOk="0">
                <a:moveTo>
                  <a:pt x="382" y="94"/>
                </a:moveTo>
                <a:cubicBezTo>
                  <a:pt x="489" y="94"/>
                  <a:pt x="580" y="182"/>
                  <a:pt x="580" y="288"/>
                </a:cubicBezTo>
                <a:cubicBezTo>
                  <a:pt x="580" y="406"/>
                  <a:pt x="482" y="484"/>
                  <a:pt x="380" y="484"/>
                </a:cubicBezTo>
                <a:cubicBezTo>
                  <a:pt x="331" y="484"/>
                  <a:pt x="282" y="467"/>
                  <a:pt x="242" y="428"/>
                </a:cubicBezTo>
                <a:cubicBezTo>
                  <a:pt x="121" y="302"/>
                  <a:pt x="208" y="94"/>
                  <a:pt x="382" y="94"/>
                </a:cubicBezTo>
                <a:close/>
                <a:moveTo>
                  <a:pt x="379" y="1"/>
                </a:moveTo>
                <a:cubicBezTo>
                  <a:pt x="308" y="1"/>
                  <a:pt x="237" y="27"/>
                  <a:pt x="179" y="85"/>
                </a:cubicBezTo>
                <a:cubicBezTo>
                  <a:pt x="0" y="269"/>
                  <a:pt x="126" y="578"/>
                  <a:pt x="382" y="578"/>
                </a:cubicBezTo>
                <a:cubicBezTo>
                  <a:pt x="542" y="578"/>
                  <a:pt x="668" y="448"/>
                  <a:pt x="668" y="288"/>
                </a:cubicBezTo>
                <a:cubicBezTo>
                  <a:pt x="668" y="115"/>
                  <a:pt x="526" y="1"/>
                  <a:pt x="379" y="1"/>
                </a:cubicBezTo>
                <a:close/>
              </a:path>
            </a:pathLst>
          </a:custGeom>
          <a:solidFill>
            <a:srgbClr val="C78A9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5"/>
          <p:cNvSpPr/>
          <p:nvPr/>
        </p:nvSpPr>
        <p:spPr>
          <a:xfrm>
            <a:off x="300376" y="2493543"/>
            <a:ext cx="95143" cy="82467"/>
          </a:xfrm>
          <a:custGeom>
            <a:avLst/>
            <a:gdLst/>
            <a:ahLst/>
            <a:cxnLst/>
            <a:rect l="l" t="t" r="r" b="b"/>
            <a:pathLst>
              <a:path w="668" h="579" extrusionOk="0">
                <a:moveTo>
                  <a:pt x="382" y="94"/>
                </a:moveTo>
                <a:cubicBezTo>
                  <a:pt x="489" y="94"/>
                  <a:pt x="580" y="182"/>
                  <a:pt x="580" y="288"/>
                </a:cubicBezTo>
                <a:cubicBezTo>
                  <a:pt x="580" y="406"/>
                  <a:pt x="482" y="484"/>
                  <a:pt x="380" y="484"/>
                </a:cubicBezTo>
                <a:cubicBezTo>
                  <a:pt x="331" y="484"/>
                  <a:pt x="282" y="467"/>
                  <a:pt x="242" y="428"/>
                </a:cubicBezTo>
                <a:cubicBezTo>
                  <a:pt x="121" y="302"/>
                  <a:pt x="208" y="94"/>
                  <a:pt x="382" y="94"/>
                </a:cubicBezTo>
                <a:close/>
                <a:moveTo>
                  <a:pt x="379" y="1"/>
                </a:moveTo>
                <a:cubicBezTo>
                  <a:pt x="308" y="1"/>
                  <a:pt x="237" y="27"/>
                  <a:pt x="179" y="85"/>
                </a:cubicBezTo>
                <a:cubicBezTo>
                  <a:pt x="0" y="269"/>
                  <a:pt x="126" y="578"/>
                  <a:pt x="382" y="578"/>
                </a:cubicBezTo>
                <a:cubicBezTo>
                  <a:pt x="542" y="578"/>
                  <a:pt x="668" y="448"/>
                  <a:pt x="668" y="288"/>
                </a:cubicBezTo>
                <a:cubicBezTo>
                  <a:pt x="668" y="115"/>
                  <a:pt x="526" y="1"/>
                  <a:pt x="379" y="1"/>
                </a:cubicBezTo>
                <a:close/>
              </a:path>
            </a:pathLst>
          </a:custGeom>
          <a:solidFill>
            <a:srgbClr val="C78A9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5"/>
          <p:cNvSpPr/>
          <p:nvPr/>
        </p:nvSpPr>
        <p:spPr>
          <a:xfrm>
            <a:off x="8638364" y="1195330"/>
            <a:ext cx="95143" cy="82467"/>
          </a:xfrm>
          <a:custGeom>
            <a:avLst/>
            <a:gdLst/>
            <a:ahLst/>
            <a:cxnLst/>
            <a:rect l="l" t="t" r="r" b="b"/>
            <a:pathLst>
              <a:path w="668" h="579" extrusionOk="0">
                <a:moveTo>
                  <a:pt x="382" y="94"/>
                </a:moveTo>
                <a:cubicBezTo>
                  <a:pt x="489" y="94"/>
                  <a:pt x="580" y="182"/>
                  <a:pt x="580" y="288"/>
                </a:cubicBezTo>
                <a:cubicBezTo>
                  <a:pt x="580" y="406"/>
                  <a:pt x="482" y="484"/>
                  <a:pt x="380" y="484"/>
                </a:cubicBezTo>
                <a:cubicBezTo>
                  <a:pt x="331" y="484"/>
                  <a:pt x="282" y="467"/>
                  <a:pt x="242" y="428"/>
                </a:cubicBezTo>
                <a:cubicBezTo>
                  <a:pt x="121" y="302"/>
                  <a:pt x="208" y="94"/>
                  <a:pt x="382" y="94"/>
                </a:cubicBezTo>
                <a:close/>
                <a:moveTo>
                  <a:pt x="379" y="1"/>
                </a:moveTo>
                <a:cubicBezTo>
                  <a:pt x="308" y="1"/>
                  <a:pt x="237" y="27"/>
                  <a:pt x="179" y="85"/>
                </a:cubicBezTo>
                <a:cubicBezTo>
                  <a:pt x="0" y="269"/>
                  <a:pt x="126" y="578"/>
                  <a:pt x="382" y="578"/>
                </a:cubicBezTo>
                <a:cubicBezTo>
                  <a:pt x="542" y="578"/>
                  <a:pt x="668" y="448"/>
                  <a:pt x="668" y="288"/>
                </a:cubicBezTo>
                <a:cubicBezTo>
                  <a:pt x="668" y="115"/>
                  <a:pt x="526" y="1"/>
                  <a:pt x="379" y="1"/>
                </a:cubicBezTo>
                <a:close/>
              </a:path>
            </a:pathLst>
          </a:custGeom>
          <a:solidFill>
            <a:srgbClr val="C78A9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5"/>
          <p:cNvSpPr/>
          <p:nvPr/>
        </p:nvSpPr>
        <p:spPr>
          <a:xfrm>
            <a:off x="8262308" y="923054"/>
            <a:ext cx="140721" cy="146845"/>
          </a:xfrm>
          <a:custGeom>
            <a:avLst/>
            <a:gdLst/>
            <a:ahLst/>
            <a:cxnLst/>
            <a:rect l="l" t="t" r="r" b="b"/>
            <a:pathLst>
              <a:path w="988" h="1031" extrusionOk="0">
                <a:moveTo>
                  <a:pt x="484" y="0"/>
                </a:moveTo>
                <a:lnTo>
                  <a:pt x="357" y="367"/>
                </a:lnTo>
                <a:lnTo>
                  <a:pt x="357" y="367"/>
                </a:lnTo>
                <a:lnTo>
                  <a:pt x="0" y="363"/>
                </a:lnTo>
                <a:lnTo>
                  <a:pt x="0" y="363"/>
                </a:lnTo>
                <a:cubicBezTo>
                  <a:pt x="0" y="363"/>
                  <a:pt x="123" y="462"/>
                  <a:pt x="280" y="589"/>
                </a:cubicBezTo>
                <a:lnTo>
                  <a:pt x="280" y="589"/>
                </a:lnTo>
                <a:lnTo>
                  <a:pt x="136" y="1006"/>
                </a:lnTo>
                <a:lnTo>
                  <a:pt x="136" y="1006"/>
                </a:lnTo>
                <a:lnTo>
                  <a:pt x="482" y="749"/>
                </a:lnTo>
                <a:lnTo>
                  <a:pt x="482" y="749"/>
                </a:lnTo>
                <a:cubicBezTo>
                  <a:pt x="611" y="851"/>
                  <a:pt x="740" y="953"/>
                  <a:pt x="835" y="1024"/>
                </a:cubicBezTo>
                <a:lnTo>
                  <a:pt x="835" y="1024"/>
                </a:lnTo>
                <a:lnTo>
                  <a:pt x="688" y="595"/>
                </a:lnTo>
                <a:lnTo>
                  <a:pt x="688" y="595"/>
                </a:lnTo>
                <a:lnTo>
                  <a:pt x="987" y="373"/>
                </a:lnTo>
                <a:lnTo>
                  <a:pt x="611" y="369"/>
                </a:lnTo>
                <a:lnTo>
                  <a:pt x="611" y="369"/>
                </a:lnTo>
                <a:lnTo>
                  <a:pt x="484" y="0"/>
                </a:lnTo>
                <a:close/>
                <a:moveTo>
                  <a:pt x="835" y="1024"/>
                </a:moveTo>
                <a:lnTo>
                  <a:pt x="837" y="1031"/>
                </a:lnTo>
                <a:lnTo>
                  <a:pt x="837" y="1026"/>
                </a:lnTo>
                <a:cubicBezTo>
                  <a:pt x="837" y="1025"/>
                  <a:pt x="836" y="1025"/>
                  <a:pt x="835" y="1024"/>
                </a:cubicBezTo>
                <a:close/>
              </a:path>
            </a:pathLst>
          </a:custGeom>
          <a:solidFill>
            <a:srgbClr val="F4C7C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Google Shape;198;p5"/>
          <p:cNvSpPr/>
          <p:nvPr/>
        </p:nvSpPr>
        <p:spPr>
          <a:xfrm>
            <a:off x="1043401" y="4120518"/>
            <a:ext cx="95143" cy="82467"/>
          </a:xfrm>
          <a:custGeom>
            <a:avLst/>
            <a:gdLst/>
            <a:ahLst/>
            <a:cxnLst/>
            <a:rect l="l" t="t" r="r" b="b"/>
            <a:pathLst>
              <a:path w="668" h="579" extrusionOk="0">
                <a:moveTo>
                  <a:pt x="382" y="94"/>
                </a:moveTo>
                <a:cubicBezTo>
                  <a:pt x="489" y="94"/>
                  <a:pt x="580" y="182"/>
                  <a:pt x="580" y="288"/>
                </a:cubicBezTo>
                <a:cubicBezTo>
                  <a:pt x="580" y="406"/>
                  <a:pt x="482" y="484"/>
                  <a:pt x="380" y="484"/>
                </a:cubicBezTo>
                <a:cubicBezTo>
                  <a:pt x="331" y="484"/>
                  <a:pt x="282" y="467"/>
                  <a:pt x="242" y="428"/>
                </a:cubicBezTo>
                <a:cubicBezTo>
                  <a:pt x="121" y="302"/>
                  <a:pt x="208" y="94"/>
                  <a:pt x="382" y="94"/>
                </a:cubicBezTo>
                <a:close/>
                <a:moveTo>
                  <a:pt x="379" y="1"/>
                </a:moveTo>
                <a:cubicBezTo>
                  <a:pt x="308" y="1"/>
                  <a:pt x="237" y="27"/>
                  <a:pt x="179" y="85"/>
                </a:cubicBezTo>
                <a:cubicBezTo>
                  <a:pt x="0" y="269"/>
                  <a:pt x="126" y="578"/>
                  <a:pt x="382" y="578"/>
                </a:cubicBezTo>
                <a:cubicBezTo>
                  <a:pt x="542" y="578"/>
                  <a:pt x="668" y="448"/>
                  <a:pt x="668" y="288"/>
                </a:cubicBezTo>
                <a:cubicBezTo>
                  <a:pt x="668" y="115"/>
                  <a:pt x="526" y="1"/>
                  <a:pt x="379" y="1"/>
                </a:cubicBezTo>
                <a:close/>
              </a:path>
            </a:pathLst>
          </a:custGeom>
          <a:solidFill>
            <a:srgbClr val="C78A9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5"/>
          <p:cNvSpPr/>
          <p:nvPr/>
        </p:nvSpPr>
        <p:spPr>
          <a:xfrm>
            <a:off x="744619" y="4055866"/>
            <a:ext cx="75345" cy="64663"/>
          </a:xfrm>
          <a:custGeom>
            <a:avLst/>
            <a:gdLst/>
            <a:ahLst/>
            <a:cxnLst/>
            <a:rect l="l" t="t" r="r" b="b"/>
            <a:pathLst>
              <a:path w="529" h="454" extrusionOk="0">
                <a:moveTo>
                  <a:pt x="227" y="0"/>
                </a:moveTo>
                <a:cubicBezTo>
                  <a:pt x="111" y="0"/>
                  <a:pt x="1" y="89"/>
                  <a:pt x="1" y="226"/>
                </a:cubicBezTo>
                <a:cubicBezTo>
                  <a:pt x="1" y="352"/>
                  <a:pt x="103" y="453"/>
                  <a:pt x="223" y="453"/>
                </a:cubicBezTo>
                <a:cubicBezTo>
                  <a:pt x="427" y="453"/>
                  <a:pt x="528" y="212"/>
                  <a:pt x="388" y="66"/>
                </a:cubicBezTo>
                <a:cubicBezTo>
                  <a:pt x="341" y="21"/>
                  <a:pt x="283" y="0"/>
                  <a:pt x="227" y="0"/>
                </a:cubicBezTo>
                <a:close/>
              </a:path>
            </a:pathLst>
          </a:custGeom>
          <a:solidFill>
            <a:srgbClr val="6880B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5"/>
          <p:cNvSpPr/>
          <p:nvPr/>
        </p:nvSpPr>
        <p:spPr>
          <a:xfrm>
            <a:off x="8619709" y="1987911"/>
            <a:ext cx="132460" cy="129042"/>
          </a:xfrm>
          <a:custGeom>
            <a:avLst/>
            <a:gdLst/>
            <a:ahLst/>
            <a:cxnLst/>
            <a:rect l="l" t="t" r="r" b="b"/>
            <a:pathLst>
              <a:path w="930" h="906" extrusionOk="0">
                <a:moveTo>
                  <a:pt x="465" y="1"/>
                </a:moveTo>
                <a:cubicBezTo>
                  <a:pt x="228" y="1"/>
                  <a:pt x="1" y="209"/>
                  <a:pt x="11" y="451"/>
                </a:cubicBezTo>
                <a:cubicBezTo>
                  <a:pt x="15" y="702"/>
                  <a:pt x="219" y="901"/>
                  <a:pt x="465" y="906"/>
                </a:cubicBezTo>
                <a:cubicBezTo>
                  <a:pt x="702" y="906"/>
                  <a:pt x="930" y="698"/>
                  <a:pt x="920" y="451"/>
                </a:cubicBezTo>
                <a:cubicBezTo>
                  <a:pt x="915" y="204"/>
                  <a:pt x="712" y="1"/>
                  <a:pt x="465" y="1"/>
                </a:cubicBezTo>
                <a:close/>
              </a:path>
            </a:pathLst>
          </a:custGeom>
          <a:solidFill>
            <a:srgbClr val="6880B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t of content">
  <p:cSld name="BLANK_1">
    <p:spTree>
      <p:nvGrpSpPr>
        <p:cNvPr id="1" name="Shape 6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" name="Google Shape;601;p13"/>
          <p:cNvSpPr/>
          <p:nvPr/>
        </p:nvSpPr>
        <p:spPr>
          <a:xfrm rot="5043717">
            <a:off x="1576079" y="-4431241"/>
            <a:ext cx="5344943" cy="9348809"/>
          </a:xfrm>
          <a:custGeom>
            <a:avLst/>
            <a:gdLst/>
            <a:ahLst/>
            <a:cxnLst/>
            <a:rect l="l" t="t" r="r" b="b"/>
            <a:pathLst>
              <a:path w="2725" h="2940" extrusionOk="0">
                <a:moveTo>
                  <a:pt x="1656" y="1"/>
                </a:moveTo>
                <a:cubicBezTo>
                  <a:pt x="1373" y="1"/>
                  <a:pt x="1082" y="121"/>
                  <a:pt x="783" y="317"/>
                </a:cubicBezTo>
                <a:cubicBezTo>
                  <a:pt x="250" y="663"/>
                  <a:pt x="0" y="1127"/>
                  <a:pt x="104" y="1764"/>
                </a:cubicBezTo>
                <a:cubicBezTo>
                  <a:pt x="184" y="2270"/>
                  <a:pt x="549" y="2550"/>
                  <a:pt x="933" y="2819"/>
                </a:cubicBezTo>
                <a:cubicBezTo>
                  <a:pt x="1083" y="2903"/>
                  <a:pt x="1226" y="2940"/>
                  <a:pt x="1362" y="2940"/>
                </a:cubicBezTo>
                <a:cubicBezTo>
                  <a:pt x="1641" y="2940"/>
                  <a:pt x="1886" y="2783"/>
                  <a:pt x="2088" y="2558"/>
                </a:cubicBezTo>
                <a:cubicBezTo>
                  <a:pt x="2640" y="1940"/>
                  <a:pt x="2725" y="1204"/>
                  <a:pt x="2490" y="421"/>
                </a:cubicBezTo>
                <a:cubicBezTo>
                  <a:pt x="2222" y="125"/>
                  <a:pt x="1943" y="1"/>
                  <a:pt x="1656" y="1"/>
                </a:cubicBezTo>
                <a:close/>
              </a:path>
            </a:pathLst>
          </a:custGeom>
          <a:solidFill>
            <a:srgbClr val="FCEAE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2" name="Google Shape;602;p13"/>
          <p:cNvSpPr txBox="1">
            <a:spLocks noGrp="1"/>
          </p:cNvSpPr>
          <p:nvPr>
            <p:ph type="title" hasCustomPrompt="1"/>
          </p:nvPr>
        </p:nvSpPr>
        <p:spPr>
          <a:xfrm flipH="1">
            <a:off x="959012" y="235238"/>
            <a:ext cx="850800" cy="79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5200" b="0"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603" name="Google Shape;603;p13"/>
          <p:cNvSpPr txBox="1">
            <a:spLocks noGrp="1"/>
          </p:cNvSpPr>
          <p:nvPr>
            <p:ph type="subTitle" idx="1"/>
          </p:nvPr>
        </p:nvSpPr>
        <p:spPr>
          <a:xfrm>
            <a:off x="581312" y="1584975"/>
            <a:ext cx="1606200" cy="79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4" name="Google Shape;604;p13"/>
          <p:cNvSpPr txBox="1">
            <a:spLocks noGrp="1"/>
          </p:cNvSpPr>
          <p:nvPr>
            <p:ph type="subTitle" idx="2"/>
          </p:nvPr>
        </p:nvSpPr>
        <p:spPr>
          <a:xfrm>
            <a:off x="428912" y="1243687"/>
            <a:ext cx="1911000" cy="3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algn="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algn="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algn="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algn="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algn="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algn="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algn="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05" name="Google Shape;605;p13"/>
          <p:cNvSpPr txBox="1">
            <a:spLocks noGrp="1"/>
          </p:cNvSpPr>
          <p:nvPr>
            <p:ph type="title" idx="3" hasCustomPrompt="1"/>
          </p:nvPr>
        </p:nvSpPr>
        <p:spPr>
          <a:xfrm flipH="1">
            <a:off x="3079671" y="235238"/>
            <a:ext cx="850800" cy="79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5200" b="0"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606" name="Google Shape;606;p13"/>
          <p:cNvSpPr txBox="1">
            <a:spLocks noGrp="1"/>
          </p:cNvSpPr>
          <p:nvPr>
            <p:ph type="subTitle" idx="4"/>
          </p:nvPr>
        </p:nvSpPr>
        <p:spPr>
          <a:xfrm>
            <a:off x="2701971" y="1584975"/>
            <a:ext cx="1606200" cy="79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7" name="Google Shape;607;p13"/>
          <p:cNvSpPr txBox="1">
            <a:spLocks noGrp="1"/>
          </p:cNvSpPr>
          <p:nvPr>
            <p:ph type="subTitle" idx="5"/>
          </p:nvPr>
        </p:nvSpPr>
        <p:spPr>
          <a:xfrm>
            <a:off x="2549571" y="1243687"/>
            <a:ext cx="1911000" cy="3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algn="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algn="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algn="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algn="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algn="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algn="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algn="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08" name="Google Shape;608;p13"/>
          <p:cNvSpPr txBox="1">
            <a:spLocks noGrp="1"/>
          </p:cNvSpPr>
          <p:nvPr>
            <p:ph type="title" idx="6" hasCustomPrompt="1"/>
          </p:nvPr>
        </p:nvSpPr>
        <p:spPr>
          <a:xfrm flipH="1">
            <a:off x="5200329" y="235238"/>
            <a:ext cx="850800" cy="79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5200" b="0"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609" name="Google Shape;609;p13"/>
          <p:cNvSpPr txBox="1">
            <a:spLocks noGrp="1"/>
          </p:cNvSpPr>
          <p:nvPr>
            <p:ph type="subTitle" idx="7"/>
          </p:nvPr>
        </p:nvSpPr>
        <p:spPr>
          <a:xfrm>
            <a:off x="4822629" y="1584975"/>
            <a:ext cx="1606200" cy="79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0" name="Google Shape;610;p13"/>
          <p:cNvSpPr txBox="1">
            <a:spLocks noGrp="1"/>
          </p:cNvSpPr>
          <p:nvPr>
            <p:ph type="subTitle" idx="8"/>
          </p:nvPr>
        </p:nvSpPr>
        <p:spPr>
          <a:xfrm>
            <a:off x="4670229" y="1243687"/>
            <a:ext cx="1911000" cy="3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algn="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algn="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algn="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algn="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algn="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algn="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algn="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11" name="Google Shape;611;p13"/>
          <p:cNvSpPr txBox="1">
            <a:spLocks noGrp="1"/>
          </p:cNvSpPr>
          <p:nvPr>
            <p:ph type="title" idx="9" hasCustomPrompt="1"/>
          </p:nvPr>
        </p:nvSpPr>
        <p:spPr>
          <a:xfrm flipH="1">
            <a:off x="7320987" y="235238"/>
            <a:ext cx="850800" cy="79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5200" b="0"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612" name="Google Shape;612;p13"/>
          <p:cNvSpPr txBox="1">
            <a:spLocks noGrp="1"/>
          </p:cNvSpPr>
          <p:nvPr>
            <p:ph type="subTitle" idx="13"/>
          </p:nvPr>
        </p:nvSpPr>
        <p:spPr>
          <a:xfrm>
            <a:off x="6943287" y="1584975"/>
            <a:ext cx="1606200" cy="79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3" name="Google Shape;613;p13"/>
          <p:cNvSpPr txBox="1">
            <a:spLocks noGrp="1"/>
          </p:cNvSpPr>
          <p:nvPr>
            <p:ph type="subTitle" idx="14"/>
          </p:nvPr>
        </p:nvSpPr>
        <p:spPr>
          <a:xfrm>
            <a:off x="6790887" y="1243687"/>
            <a:ext cx="1911000" cy="3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algn="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algn="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algn="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algn="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algn="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algn="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algn="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14" name="Google Shape;614;p13"/>
          <p:cNvSpPr/>
          <p:nvPr/>
        </p:nvSpPr>
        <p:spPr>
          <a:xfrm>
            <a:off x="605050" y="4442512"/>
            <a:ext cx="7944385" cy="252722"/>
          </a:xfrm>
          <a:custGeom>
            <a:avLst/>
            <a:gdLst/>
            <a:ahLst/>
            <a:cxnLst/>
            <a:rect l="l" t="t" r="r" b="b"/>
            <a:pathLst>
              <a:path w="43544" h="2997" extrusionOk="0">
                <a:moveTo>
                  <a:pt x="40578" y="97"/>
                </a:moveTo>
                <a:cubicBezTo>
                  <a:pt x="39626" y="97"/>
                  <a:pt x="38612" y="242"/>
                  <a:pt x="38087" y="242"/>
                </a:cubicBezTo>
                <a:lnTo>
                  <a:pt x="2487" y="242"/>
                </a:lnTo>
                <a:cubicBezTo>
                  <a:pt x="1935" y="315"/>
                  <a:pt x="1" y="1"/>
                  <a:pt x="35" y="2003"/>
                </a:cubicBezTo>
                <a:cubicBezTo>
                  <a:pt x="49" y="2888"/>
                  <a:pt x="1619" y="2996"/>
                  <a:pt x="2673" y="2996"/>
                </a:cubicBezTo>
                <a:cubicBezTo>
                  <a:pt x="3014" y="2996"/>
                  <a:pt x="3300" y="2985"/>
                  <a:pt x="3464" y="2985"/>
                </a:cubicBezTo>
                <a:cubicBezTo>
                  <a:pt x="11063" y="2985"/>
                  <a:pt x="18604" y="2763"/>
                  <a:pt x="26198" y="2763"/>
                </a:cubicBezTo>
                <a:cubicBezTo>
                  <a:pt x="28568" y="2763"/>
                  <a:pt x="30775" y="2741"/>
                  <a:pt x="33126" y="2741"/>
                </a:cubicBezTo>
                <a:cubicBezTo>
                  <a:pt x="34302" y="2741"/>
                  <a:pt x="35514" y="2746"/>
                  <a:pt x="36801" y="2763"/>
                </a:cubicBezTo>
                <a:cubicBezTo>
                  <a:pt x="37577" y="2773"/>
                  <a:pt x="38299" y="2785"/>
                  <a:pt x="38994" y="2785"/>
                </a:cubicBezTo>
                <a:cubicBezTo>
                  <a:pt x="39906" y="2785"/>
                  <a:pt x="40770" y="2764"/>
                  <a:pt x="41643" y="2690"/>
                </a:cubicBezTo>
                <a:cubicBezTo>
                  <a:pt x="42808" y="2593"/>
                  <a:pt x="43544" y="1582"/>
                  <a:pt x="42562" y="620"/>
                </a:cubicBezTo>
                <a:cubicBezTo>
                  <a:pt x="42190" y="208"/>
                  <a:pt x="41407" y="97"/>
                  <a:pt x="40578" y="97"/>
                </a:cubicBezTo>
                <a:close/>
              </a:path>
            </a:pathLst>
          </a:custGeom>
          <a:solidFill>
            <a:srgbClr val="EFD7D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15" name="Google Shape;615;p13"/>
          <p:cNvGrpSpPr/>
          <p:nvPr/>
        </p:nvGrpSpPr>
        <p:grpSpPr>
          <a:xfrm flipH="1">
            <a:off x="724415" y="3142597"/>
            <a:ext cx="968702" cy="1446041"/>
            <a:chOff x="-536575" y="-610175"/>
            <a:chExt cx="256250" cy="382500"/>
          </a:xfrm>
        </p:grpSpPr>
        <p:sp>
          <p:nvSpPr>
            <p:cNvPr id="616" name="Google Shape;616;p13"/>
            <p:cNvSpPr/>
            <p:nvPr/>
          </p:nvSpPr>
          <p:spPr>
            <a:xfrm>
              <a:off x="-536575" y="-610175"/>
              <a:ext cx="85400" cy="382500"/>
            </a:xfrm>
            <a:custGeom>
              <a:avLst/>
              <a:gdLst/>
              <a:ahLst/>
              <a:cxnLst/>
              <a:rect l="l" t="t" r="r" b="b"/>
              <a:pathLst>
                <a:path w="3416" h="15300" extrusionOk="0">
                  <a:moveTo>
                    <a:pt x="658" y="0"/>
                  </a:moveTo>
                  <a:cubicBezTo>
                    <a:pt x="295" y="0"/>
                    <a:pt x="0" y="295"/>
                    <a:pt x="0" y="663"/>
                  </a:cubicBezTo>
                  <a:lnTo>
                    <a:pt x="0" y="15300"/>
                  </a:lnTo>
                  <a:lnTo>
                    <a:pt x="3415" y="15300"/>
                  </a:lnTo>
                  <a:lnTo>
                    <a:pt x="3415" y="663"/>
                  </a:lnTo>
                  <a:cubicBezTo>
                    <a:pt x="3415" y="295"/>
                    <a:pt x="3120" y="0"/>
                    <a:pt x="2757" y="0"/>
                  </a:cubicBezTo>
                  <a:close/>
                </a:path>
              </a:pathLst>
            </a:custGeom>
            <a:solidFill>
              <a:srgbClr val="CBDB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" name="Google Shape;617;p13"/>
            <p:cNvSpPr/>
            <p:nvPr/>
          </p:nvSpPr>
          <p:spPr>
            <a:xfrm>
              <a:off x="-536575" y="-410175"/>
              <a:ext cx="85400" cy="60475"/>
            </a:xfrm>
            <a:custGeom>
              <a:avLst/>
              <a:gdLst/>
              <a:ahLst/>
              <a:cxnLst/>
              <a:rect l="l" t="t" r="r" b="b"/>
              <a:pathLst>
                <a:path w="3416" h="2419" extrusionOk="0">
                  <a:moveTo>
                    <a:pt x="0" y="0"/>
                  </a:moveTo>
                  <a:lnTo>
                    <a:pt x="0" y="2419"/>
                  </a:lnTo>
                  <a:lnTo>
                    <a:pt x="3415" y="2419"/>
                  </a:lnTo>
                  <a:lnTo>
                    <a:pt x="3415" y="0"/>
                  </a:lnTo>
                  <a:close/>
                </a:path>
              </a:pathLst>
            </a:custGeom>
            <a:solidFill>
              <a:srgbClr val="A7C3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" name="Google Shape;618;p13"/>
            <p:cNvSpPr/>
            <p:nvPr/>
          </p:nvSpPr>
          <p:spPr>
            <a:xfrm>
              <a:off x="-506700" y="-583225"/>
              <a:ext cx="25650" cy="102825"/>
            </a:xfrm>
            <a:custGeom>
              <a:avLst/>
              <a:gdLst/>
              <a:ahLst/>
              <a:cxnLst/>
              <a:rect l="l" t="t" r="r" b="b"/>
              <a:pathLst>
                <a:path w="1026" h="4113" extrusionOk="0">
                  <a:moveTo>
                    <a:pt x="513" y="1"/>
                  </a:moveTo>
                  <a:cubicBezTo>
                    <a:pt x="227" y="1"/>
                    <a:pt x="0" y="233"/>
                    <a:pt x="0" y="518"/>
                  </a:cubicBezTo>
                  <a:lnTo>
                    <a:pt x="0" y="3599"/>
                  </a:lnTo>
                  <a:cubicBezTo>
                    <a:pt x="0" y="3885"/>
                    <a:pt x="227" y="4112"/>
                    <a:pt x="513" y="4112"/>
                  </a:cubicBezTo>
                  <a:cubicBezTo>
                    <a:pt x="798" y="4112"/>
                    <a:pt x="1025" y="3885"/>
                    <a:pt x="1025" y="3599"/>
                  </a:cubicBezTo>
                  <a:lnTo>
                    <a:pt x="1025" y="518"/>
                  </a:lnTo>
                  <a:cubicBezTo>
                    <a:pt x="1025" y="233"/>
                    <a:pt x="798" y="1"/>
                    <a:pt x="513" y="1"/>
                  </a:cubicBezTo>
                  <a:close/>
                </a:path>
              </a:pathLst>
            </a:custGeom>
            <a:solidFill>
              <a:srgbClr val="6880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619;p13"/>
            <p:cNvSpPr/>
            <p:nvPr/>
          </p:nvSpPr>
          <p:spPr>
            <a:xfrm>
              <a:off x="-506700" y="-317675"/>
              <a:ext cx="25650" cy="90000"/>
            </a:xfrm>
            <a:custGeom>
              <a:avLst/>
              <a:gdLst/>
              <a:ahLst/>
              <a:cxnLst/>
              <a:rect l="l" t="t" r="r" b="b"/>
              <a:pathLst>
                <a:path w="1026" h="3600" extrusionOk="0">
                  <a:moveTo>
                    <a:pt x="513" y="1"/>
                  </a:moveTo>
                  <a:cubicBezTo>
                    <a:pt x="227" y="1"/>
                    <a:pt x="0" y="233"/>
                    <a:pt x="0" y="514"/>
                  </a:cubicBezTo>
                  <a:lnTo>
                    <a:pt x="0" y="3600"/>
                  </a:lnTo>
                  <a:lnTo>
                    <a:pt x="1025" y="3600"/>
                  </a:lnTo>
                  <a:lnTo>
                    <a:pt x="1025" y="514"/>
                  </a:lnTo>
                  <a:cubicBezTo>
                    <a:pt x="1025" y="233"/>
                    <a:pt x="798" y="1"/>
                    <a:pt x="513" y="1"/>
                  </a:cubicBezTo>
                  <a:close/>
                </a:path>
              </a:pathLst>
            </a:custGeom>
            <a:solidFill>
              <a:srgbClr val="6880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" name="Google Shape;620;p13"/>
            <p:cNvSpPr/>
            <p:nvPr/>
          </p:nvSpPr>
          <p:spPr>
            <a:xfrm>
              <a:off x="-536575" y="-460350"/>
              <a:ext cx="85400" cy="18150"/>
            </a:xfrm>
            <a:custGeom>
              <a:avLst/>
              <a:gdLst/>
              <a:ahLst/>
              <a:cxnLst/>
              <a:rect l="l" t="t" r="r" b="b"/>
              <a:pathLst>
                <a:path w="3416" h="726" extrusionOk="0">
                  <a:moveTo>
                    <a:pt x="0" y="0"/>
                  </a:moveTo>
                  <a:lnTo>
                    <a:pt x="0" y="726"/>
                  </a:lnTo>
                  <a:lnTo>
                    <a:pt x="3415" y="726"/>
                  </a:lnTo>
                  <a:lnTo>
                    <a:pt x="3415" y="0"/>
                  </a:lnTo>
                  <a:close/>
                </a:path>
              </a:pathLst>
            </a:custGeom>
            <a:solidFill>
              <a:srgbClr val="A7C3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621;p13"/>
            <p:cNvSpPr/>
            <p:nvPr/>
          </p:nvSpPr>
          <p:spPr>
            <a:xfrm>
              <a:off x="-365825" y="-610175"/>
              <a:ext cx="85500" cy="382500"/>
            </a:xfrm>
            <a:custGeom>
              <a:avLst/>
              <a:gdLst/>
              <a:ahLst/>
              <a:cxnLst/>
              <a:rect l="l" t="t" r="r" b="b"/>
              <a:pathLst>
                <a:path w="3420" h="15300" extrusionOk="0">
                  <a:moveTo>
                    <a:pt x="658" y="0"/>
                  </a:moveTo>
                  <a:cubicBezTo>
                    <a:pt x="295" y="0"/>
                    <a:pt x="0" y="295"/>
                    <a:pt x="0" y="663"/>
                  </a:cubicBezTo>
                  <a:lnTo>
                    <a:pt x="0" y="15300"/>
                  </a:lnTo>
                  <a:lnTo>
                    <a:pt x="3420" y="15300"/>
                  </a:lnTo>
                  <a:lnTo>
                    <a:pt x="3420" y="663"/>
                  </a:lnTo>
                  <a:cubicBezTo>
                    <a:pt x="3420" y="295"/>
                    <a:pt x="3125" y="0"/>
                    <a:pt x="2757" y="0"/>
                  </a:cubicBezTo>
                  <a:close/>
                </a:path>
              </a:pathLst>
            </a:custGeom>
            <a:solidFill>
              <a:srgbClr val="CBDB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622;p13"/>
            <p:cNvSpPr/>
            <p:nvPr/>
          </p:nvSpPr>
          <p:spPr>
            <a:xfrm>
              <a:off x="-365825" y="-410175"/>
              <a:ext cx="85500" cy="60475"/>
            </a:xfrm>
            <a:custGeom>
              <a:avLst/>
              <a:gdLst/>
              <a:ahLst/>
              <a:cxnLst/>
              <a:rect l="l" t="t" r="r" b="b"/>
              <a:pathLst>
                <a:path w="3420" h="2419" extrusionOk="0">
                  <a:moveTo>
                    <a:pt x="0" y="0"/>
                  </a:moveTo>
                  <a:lnTo>
                    <a:pt x="0" y="2419"/>
                  </a:lnTo>
                  <a:lnTo>
                    <a:pt x="3420" y="2419"/>
                  </a:lnTo>
                  <a:lnTo>
                    <a:pt x="3420" y="0"/>
                  </a:lnTo>
                  <a:close/>
                </a:path>
              </a:pathLst>
            </a:custGeom>
            <a:solidFill>
              <a:srgbClr val="A7C3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623;p13"/>
            <p:cNvSpPr/>
            <p:nvPr/>
          </p:nvSpPr>
          <p:spPr>
            <a:xfrm>
              <a:off x="-335975" y="-583225"/>
              <a:ext cx="25800" cy="102825"/>
            </a:xfrm>
            <a:custGeom>
              <a:avLst/>
              <a:gdLst/>
              <a:ahLst/>
              <a:cxnLst/>
              <a:rect l="l" t="t" r="r" b="b"/>
              <a:pathLst>
                <a:path w="1032" h="4113" extrusionOk="0">
                  <a:moveTo>
                    <a:pt x="514" y="1"/>
                  </a:moveTo>
                  <a:cubicBezTo>
                    <a:pt x="233" y="1"/>
                    <a:pt x="1" y="233"/>
                    <a:pt x="1" y="518"/>
                  </a:cubicBezTo>
                  <a:lnTo>
                    <a:pt x="1" y="3599"/>
                  </a:lnTo>
                  <a:cubicBezTo>
                    <a:pt x="1" y="3885"/>
                    <a:pt x="233" y="4112"/>
                    <a:pt x="514" y="4112"/>
                  </a:cubicBezTo>
                  <a:cubicBezTo>
                    <a:pt x="799" y="4112"/>
                    <a:pt x="1031" y="3885"/>
                    <a:pt x="1031" y="3599"/>
                  </a:cubicBezTo>
                  <a:lnTo>
                    <a:pt x="1031" y="518"/>
                  </a:lnTo>
                  <a:cubicBezTo>
                    <a:pt x="1031" y="233"/>
                    <a:pt x="799" y="1"/>
                    <a:pt x="514" y="1"/>
                  </a:cubicBezTo>
                  <a:close/>
                </a:path>
              </a:pathLst>
            </a:custGeom>
            <a:solidFill>
              <a:srgbClr val="6880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624;p13"/>
            <p:cNvSpPr/>
            <p:nvPr/>
          </p:nvSpPr>
          <p:spPr>
            <a:xfrm>
              <a:off x="-335975" y="-317675"/>
              <a:ext cx="25800" cy="90000"/>
            </a:xfrm>
            <a:custGeom>
              <a:avLst/>
              <a:gdLst/>
              <a:ahLst/>
              <a:cxnLst/>
              <a:rect l="l" t="t" r="r" b="b"/>
              <a:pathLst>
                <a:path w="1032" h="3600" extrusionOk="0">
                  <a:moveTo>
                    <a:pt x="514" y="1"/>
                  </a:moveTo>
                  <a:cubicBezTo>
                    <a:pt x="233" y="1"/>
                    <a:pt x="1" y="233"/>
                    <a:pt x="1" y="514"/>
                  </a:cubicBezTo>
                  <a:lnTo>
                    <a:pt x="1" y="3600"/>
                  </a:lnTo>
                  <a:lnTo>
                    <a:pt x="1031" y="3600"/>
                  </a:lnTo>
                  <a:lnTo>
                    <a:pt x="1031" y="514"/>
                  </a:lnTo>
                  <a:cubicBezTo>
                    <a:pt x="1031" y="233"/>
                    <a:pt x="799" y="1"/>
                    <a:pt x="514" y="1"/>
                  </a:cubicBezTo>
                  <a:close/>
                </a:path>
              </a:pathLst>
            </a:custGeom>
            <a:solidFill>
              <a:srgbClr val="6880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" name="Google Shape;625;p13"/>
            <p:cNvSpPr/>
            <p:nvPr/>
          </p:nvSpPr>
          <p:spPr>
            <a:xfrm>
              <a:off x="-365825" y="-460350"/>
              <a:ext cx="85500" cy="18150"/>
            </a:xfrm>
            <a:custGeom>
              <a:avLst/>
              <a:gdLst/>
              <a:ahLst/>
              <a:cxnLst/>
              <a:rect l="l" t="t" r="r" b="b"/>
              <a:pathLst>
                <a:path w="3420" h="726" extrusionOk="0">
                  <a:moveTo>
                    <a:pt x="0" y="0"/>
                  </a:moveTo>
                  <a:lnTo>
                    <a:pt x="0" y="726"/>
                  </a:lnTo>
                  <a:lnTo>
                    <a:pt x="3420" y="726"/>
                  </a:lnTo>
                  <a:lnTo>
                    <a:pt x="3420" y="0"/>
                  </a:lnTo>
                  <a:close/>
                </a:path>
              </a:pathLst>
            </a:custGeom>
            <a:solidFill>
              <a:srgbClr val="A7C3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" name="Google Shape;626;p13"/>
            <p:cNvSpPr/>
            <p:nvPr/>
          </p:nvSpPr>
          <p:spPr>
            <a:xfrm>
              <a:off x="-450600" y="-513325"/>
              <a:ext cx="85400" cy="285525"/>
            </a:xfrm>
            <a:custGeom>
              <a:avLst/>
              <a:gdLst/>
              <a:ahLst/>
              <a:cxnLst/>
              <a:rect l="l" t="t" r="r" b="b"/>
              <a:pathLst>
                <a:path w="3416" h="11421" extrusionOk="0">
                  <a:moveTo>
                    <a:pt x="542" y="0"/>
                  </a:moveTo>
                  <a:cubicBezTo>
                    <a:pt x="242" y="0"/>
                    <a:pt x="0" y="242"/>
                    <a:pt x="0" y="537"/>
                  </a:cubicBezTo>
                  <a:lnTo>
                    <a:pt x="0" y="11421"/>
                  </a:lnTo>
                  <a:lnTo>
                    <a:pt x="3415" y="11421"/>
                  </a:lnTo>
                  <a:lnTo>
                    <a:pt x="3415" y="537"/>
                  </a:lnTo>
                  <a:cubicBezTo>
                    <a:pt x="3415" y="242"/>
                    <a:pt x="3173" y="0"/>
                    <a:pt x="2878" y="0"/>
                  </a:cubicBezTo>
                  <a:close/>
                </a:path>
              </a:pathLst>
            </a:custGeom>
            <a:solidFill>
              <a:srgbClr val="6880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" name="Google Shape;627;p13"/>
            <p:cNvSpPr/>
            <p:nvPr/>
          </p:nvSpPr>
          <p:spPr>
            <a:xfrm>
              <a:off x="-420625" y="-317675"/>
              <a:ext cx="25800" cy="90000"/>
            </a:xfrm>
            <a:custGeom>
              <a:avLst/>
              <a:gdLst/>
              <a:ahLst/>
              <a:cxnLst/>
              <a:rect l="l" t="t" r="r" b="b"/>
              <a:pathLst>
                <a:path w="1032" h="3600" extrusionOk="0">
                  <a:moveTo>
                    <a:pt x="514" y="1"/>
                  </a:moveTo>
                  <a:cubicBezTo>
                    <a:pt x="233" y="1"/>
                    <a:pt x="1" y="233"/>
                    <a:pt x="1" y="514"/>
                  </a:cubicBezTo>
                  <a:lnTo>
                    <a:pt x="1" y="3600"/>
                  </a:lnTo>
                  <a:lnTo>
                    <a:pt x="1031" y="3600"/>
                  </a:lnTo>
                  <a:lnTo>
                    <a:pt x="1031" y="514"/>
                  </a:lnTo>
                  <a:cubicBezTo>
                    <a:pt x="1031" y="233"/>
                    <a:pt x="799" y="1"/>
                    <a:pt x="514" y="1"/>
                  </a:cubicBezTo>
                  <a:close/>
                </a:path>
              </a:pathLst>
            </a:custGeom>
            <a:solidFill>
              <a:srgbClr val="2438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" name="Google Shape;628;p13"/>
            <p:cNvSpPr/>
            <p:nvPr/>
          </p:nvSpPr>
          <p:spPr>
            <a:xfrm>
              <a:off x="-450600" y="-463375"/>
              <a:ext cx="85400" cy="18150"/>
            </a:xfrm>
            <a:custGeom>
              <a:avLst/>
              <a:gdLst/>
              <a:ahLst/>
              <a:cxnLst/>
              <a:rect l="l" t="t" r="r" b="b"/>
              <a:pathLst>
                <a:path w="3416" h="726" extrusionOk="0">
                  <a:moveTo>
                    <a:pt x="0" y="0"/>
                  </a:moveTo>
                  <a:lnTo>
                    <a:pt x="0" y="726"/>
                  </a:lnTo>
                  <a:lnTo>
                    <a:pt x="3415" y="726"/>
                  </a:lnTo>
                  <a:lnTo>
                    <a:pt x="3415" y="0"/>
                  </a:lnTo>
                  <a:close/>
                </a:path>
              </a:pathLst>
            </a:custGeom>
            <a:solidFill>
              <a:srgbClr val="2438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" name="Google Shape;629;p13"/>
            <p:cNvSpPr/>
            <p:nvPr/>
          </p:nvSpPr>
          <p:spPr>
            <a:xfrm>
              <a:off x="-435475" y="-412225"/>
              <a:ext cx="55150" cy="55275"/>
            </a:xfrm>
            <a:custGeom>
              <a:avLst/>
              <a:gdLst/>
              <a:ahLst/>
              <a:cxnLst/>
              <a:rect l="l" t="t" r="r" b="b"/>
              <a:pathLst>
                <a:path w="2206" h="2211" extrusionOk="0">
                  <a:moveTo>
                    <a:pt x="1103" y="0"/>
                  </a:moveTo>
                  <a:cubicBezTo>
                    <a:pt x="493" y="0"/>
                    <a:pt x="0" y="498"/>
                    <a:pt x="0" y="1108"/>
                  </a:cubicBezTo>
                  <a:cubicBezTo>
                    <a:pt x="0" y="1717"/>
                    <a:pt x="493" y="2211"/>
                    <a:pt x="1103" y="2211"/>
                  </a:cubicBezTo>
                  <a:cubicBezTo>
                    <a:pt x="1712" y="2211"/>
                    <a:pt x="2206" y="1717"/>
                    <a:pt x="2206" y="1108"/>
                  </a:cubicBezTo>
                  <a:cubicBezTo>
                    <a:pt x="2206" y="498"/>
                    <a:pt x="1712" y="0"/>
                    <a:pt x="1103" y="0"/>
                  </a:cubicBezTo>
                  <a:close/>
                </a:path>
              </a:pathLst>
            </a:custGeom>
            <a:solidFill>
              <a:srgbClr val="2438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30" name="Google Shape;630;p13"/>
          <p:cNvSpPr/>
          <p:nvPr/>
        </p:nvSpPr>
        <p:spPr>
          <a:xfrm>
            <a:off x="3930391" y="3197976"/>
            <a:ext cx="136590" cy="117077"/>
          </a:xfrm>
          <a:custGeom>
            <a:avLst/>
            <a:gdLst/>
            <a:ahLst/>
            <a:cxnLst/>
            <a:rect l="l" t="t" r="r" b="b"/>
            <a:pathLst>
              <a:path w="959" h="822" extrusionOk="0">
                <a:moveTo>
                  <a:pt x="547" y="96"/>
                </a:moveTo>
                <a:cubicBezTo>
                  <a:pt x="721" y="96"/>
                  <a:pt x="867" y="236"/>
                  <a:pt x="867" y="410"/>
                </a:cubicBezTo>
                <a:cubicBezTo>
                  <a:pt x="867" y="603"/>
                  <a:pt x="709" y="730"/>
                  <a:pt x="546" y="730"/>
                </a:cubicBezTo>
                <a:cubicBezTo>
                  <a:pt x="468" y="730"/>
                  <a:pt x="389" y="701"/>
                  <a:pt x="325" y="637"/>
                </a:cubicBezTo>
                <a:cubicBezTo>
                  <a:pt x="126" y="434"/>
                  <a:pt x="267" y="96"/>
                  <a:pt x="547" y="96"/>
                </a:cubicBezTo>
                <a:close/>
                <a:moveTo>
                  <a:pt x="546" y="0"/>
                </a:moveTo>
                <a:cubicBezTo>
                  <a:pt x="446" y="0"/>
                  <a:pt x="344" y="37"/>
                  <a:pt x="262" y="120"/>
                </a:cubicBezTo>
                <a:cubicBezTo>
                  <a:pt x="1" y="381"/>
                  <a:pt x="185" y="821"/>
                  <a:pt x="547" y="821"/>
                </a:cubicBezTo>
                <a:cubicBezTo>
                  <a:pt x="775" y="816"/>
                  <a:pt x="958" y="637"/>
                  <a:pt x="958" y="410"/>
                </a:cubicBezTo>
                <a:cubicBezTo>
                  <a:pt x="958" y="164"/>
                  <a:pt x="756" y="0"/>
                  <a:pt x="546" y="0"/>
                </a:cubicBezTo>
                <a:close/>
              </a:path>
            </a:pathLst>
          </a:custGeom>
          <a:solidFill>
            <a:srgbClr val="C78A9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31" name="Google Shape;631;p13"/>
          <p:cNvGrpSpPr/>
          <p:nvPr/>
        </p:nvGrpSpPr>
        <p:grpSpPr>
          <a:xfrm rot="-10666777">
            <a:off x="2050116" y="3325015"/>
            <a:ext cx="522963" cy="411654"/>
            <a:chOff x="6433246" y="1743436"/>
            <a:chExt cx="960254" cy="755871"/>
          </a:xfrm>
        </p:grpSpPr>
        <p:sp>
          <p:nvSpPr>
            <p:cNvPr id="632" name="Google Shape;632;p13"/>
            <p:cNvSpPr/>
            <p:nvPr/>
          </p:nvSpPr>
          <p:spPr>
            <a:xfrm>
              <a:off x="6464153" y="1763376"/>
              <a:ext cx="182738" cy="191711"/>
            </a:xfrm>
            <a:custGeom>
              <a:avLst/>
              <a:gdLst/>
              <a:ahLst/>
              <a:cxnLst/>
              <a:rect l="l" t="t" r="r" b="b"/>
              <a:pathLst>
                <a:path w="1283" h="1346" extrusionOk="0">
                  <a:moveTo>
                    <a:pt x="228" y="0"/>
                  </a:moveTo>
                  <a:cubicBezTo>
                    <a:pt x="199" y="131"/>
                    <a:pt x="117" y="247"/>
                    <a:pt x="1" y="315"/>
                  </a:cubicBezTo>
                  <a:lnTo>
                    <a:pt x="485" y="1345"/>
                  </a:lnTo>
                  <a:lnTo>
                    <a:pt x="1283" y="339"/>
                  </a:lnTo>
                  <a:lnTo>
                    <a:pt x="228" y="0"/>
                  </a:lnTo>
                  <a:close/>
                </a:path>
              </a:pathLst>
            </a:custGeom>
            <a:solidFill>
              <a:srgbClr val="FD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" name="Google Shape;633;p13"/>
            <p:cNvSpPr/>
            <p:nvPr/>
          </p:nvSpPr>
          <p:spPr>
            <a:xfrm>
              <a:off x="6433246" y="1743436"/>
              <a:ext cx="63524" cy="64806"/>
            </a:xfrm>
            <a:custGeom>
              <a:avLst/>
              <a:gdLst/>
              <a:ahLst/>
              <a:cxnLst/>
              <a:rect l="l" t="t" r="r" b="b"/>
              <a:pathLst>
                <a:path w="446" h="455" extrusionOk="0">
                  <a:moveTo>
                    <a:pt x="0" y="0"/>
                  </a:moveTo>
                  <a:lnTo>
                    <a:pt x="218" y="455"/>
                  </a:lnTo>
                  <a:cubicBezTo>
                    <a:pt x="334" y="387"/>
                    <a:pt x="416" y="271"/>
                    <a:pt x="445" y="14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6880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" name="Google Shape;634;p13"/>
            <p:cNvSpPr/>
            <p:nvPr/>
          </p:nvSpPr>
          <p:spPr>
            <a:xfrm>
              <a:off x="6529670" y="1807387"/>
              <a:ext cx="764137" cy="664294"/>
            </a:xfrm>
            <a:custGeom>
              <a:avLst/>
              <a:gdLst/>
              <a:ahLst/>
              <a:cxnLst/>
              <a:rect l="l" t="t" r="r" b="b"/>
              <a:pathLst>
                <a:path w="5365" h="4664" extrusionOk="0">
                  <a:moveTo>
                    <a:pt x="828" y="1"/>
                  </a:moveTo>
                  <a:lnTo>
                    <a:pt x="0" y="1036"/>
                  </a:lnTo>
                  <a:lnTo>
                    <a:pt x="4533" y="4664"/>
                  </a:lnTo>
                  <a:lnTo>
                    <a:pt x="5365" y="3629"/>
                  </a:lnTo>
                  <a:lnTo>
                    <a:pt x="828" y="1"/>
                  </a:lnTo>
                  <a:close/>
                </a:path>
              </a:pathLst>
            </a:custGeom>
            <a:solidFill>
              <a:srgbClr val="EB9A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" name="Google Shape;635;p13"/>
            <p:cNvSpPr/>
            <p:nvPr/>
          </p:nvSpPr>
          <p:spPr>
            <a:xfrm>
              <a:off x="6564137" y="1850827"/>
              <a:ext cx="694631" cy="577554"/>
            </a:xfrm>
            <a:custGeom>
              <a:avLst/>
              <a:gdLst/>
              <a:ahLst/>
              <a:cxnLst/>
              <a:rect l="l" t="t" r="r" b="b"/>
              <a:pathLst>
                <a:path w="4877" h="4055" extrusionOk="0">
                  <a:moveTo>
                    <a:pt x="344" y="1"/>
                  </a:moveTo>
                  <a:lnTo>
                    <a:pt x="0" y="426"/>
                  </a:lnTo>
                  <a:lnTo>
                    <a:pt x="4537" y="4054"/>
                  </a:lnTo>
                  <a:lnTo>
                    <a:pt x="4876" y="3628"/>
                  </a:lnTo>
                  <a:lnTo>
                    <a:pt x="344" y="1"/>
                  </a:lnTo>
                  <a:close/>
                </a:path>
              </a:pathLst>
            </a:custGeom>
            <a:solidFill>
              <a:srgbClr val="6880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" name="Google Shape;636;p13"/>
            <p:cNvSpPr/>
            <p:nvPr/>
          </p:nvSpPr>
          <p:spPr>
            <a:xfrm>
              <a:off x="7186264" y="2337222"/>
              <a:ext cx="207236" cy="162085"/>
            </a:xfrm>
            <a:custGeom>
              <a:avLst/>
              <a:gdLst/>
              <a:ahLst/>
              <a:cxnLst/>
              <a:rect l="l" t="t" r="r" b="b"/>
              <a:pathLst>
                <a:path w="1455" h="1138" extrusionOk="0">
                  <a:moveTo>
                    <a:pt x="745" y="1"/>
                  </a:moveTo>
                  <a:lnTo>
                    <a:pt x="0" y="900"/>
                  </a:lnTo>
                  <a:cubicBezTo>
                    <a:pt x="173" y="1068"/>
                    <a:pt x="357" y="1137"/>
                    <a:pt x="526" y="1137"/>
                  </a:cubicBezTo>
                  <a:cubicBezTo>
                    <a:pt x="1072" y="1137"/>
                    <a:pt x="1454" y="418"/>
                    <a:pt x="745" y="1"/>
                  </a:cubicBezTo>
                  <a:close/>
                </a:path>
              </a:pathLst>
            </a:custGeom>
            <a:solidFill>
              <a:srgbClr val="2438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637;p13"/>
            <p:cNvSpPr/>
            <p:nvPr/>
          </p:nvSpPr>
          <p:spPr>
            <a:xfrm>
              <a:off x="7133851" y="2287657"/>
              <a:ext cx="175189" cy="197835"/>
            </a:xfrm>
            <a:custGeom>
              <a:avLst/>
              <a:gdLst/>
              <a:ahLst/>
              <a:cxnLst/>
              <a:rect l="l" t="t" r="r" b="b"/>
              <a:pathLst>
                <a:path w="1230" h="1389" extrusionOk="0">
                  <a:moveTo>
                    <a:pt x="847" y="0"/>
                  </a:moveTo>
                  <a:lnTo>
                    <a:pt x="1" y="1089"/>
                  </a:lnTo>
                  <a:lnTo>
                    <a:pt x="383" y="1389"/>
                  </a:lnTo>
                  <a:lnTo>
                    <a:pt x="1229" y="300"/>
                  </a:lnTo>
                  <a:lnTo>
                    <a:pt x="847" y="0"/>
                  </a:lnTo>
                  <a:close/>
                </a:path>
              </a:pathLst>
            </a:custGeom>
            <a:solidFill>
              <a:srgbClr val="AAB8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38" name="Google Shape;638;p13"/>
          <p:cNvGrpSpPr/>
          <p:nvPr/>
        </p:nvGrpSpPr>
        <p:grpSpPr>
          <a:xfrm rot="5821192">
            <a:off x="6868870" y="3063408"/>
            <a:ext cx="491811" cy="587686"/>
            <a:chOff x="-2727738" y="2878591"/>
            <a:chExt cx="727675" cy="869530"/>
          </a:xfrm>
        </p:grpSpPr>
        <p:sp>
          <p:nvSpPr>
            <p:cNvPr id="639" name="Google Shape;639;p13"/>
            <p:cNvSpPr/>
            <p:nvPr/>
          </p:nvSpPr>
          <p:spPr>
            <a:xfrm>
              <a:off x="-2714634" y="2878591"/>
              <a:ext cx="714571" cy="826806"/>
            </a:xfrm>
            <a:custGeom>
              <a:avLst/>
              <a:gdLst/>
              <a:ahLst/>
              <a:cxnLst/>
              <a:rect l="l" t="t" r="r" b="b"/>
              <a:pathLst>
                <a:path w="5017" h="5805" extrusionOk="0">
                  <a:moveTo>
                    <a:pt x="4412" y="0"/>
                  </a:moveTo>
                  <a:cubicBezTo>
                    <a:pt x="4257" y="10"/>
                    <a:pt x="4083" y="58"/>
                    <a:pt x="3981" y="179"/>
                  </a:cubicBezTo>
                  <a:lnTo>
                    <a:pt x="3604" y="639"/>
                  </a:lnTo>
                  <a:lnTo>
                    <a:pt x="2699" y="1732"/>
                  </a:lnTo>
                  <a:lnTo>
                    <a:pt x="1601" y="3057"/>
                  </a:lnTo>
                  <a:lnTo>
                    <a:pt x="644" y="4204"/>
                  </a:lnTo>
                  <a:cubicBezTo>
                    <a:pt x="489" y="4392"/>
                    <a:pt x="334" y="4576"/>
                    <a:pt x="184" y="4765"/>
                  </a:cubicBezTo>
                  <a:cubicBezTo>
                    <a:pt x="179" y="4765"/>
                    <a:pt x="179" y="4769"/>
                    <a:pt x="175" y="4769"/>
                  </a:cubicBezTo>
                  <a:cubicBezTo>
                    <a:pt x="68" y="4886"/>
                    <a:pt x="5" y="5040"/>
                    <a:pt x="0" y="5200"/>
                  </a:cubicBezTo>
                  <a:cubicBezTo>
                    <a:pt x="0" y="5360"/>
                    <a:pt x="63" y="5514"/>
                    <a:pt x="175" y="5626"/>
                  </a:cubicBezTo>
                  <a:cubicBezTo>
                    <a:pt x="291" y="5742"/>
                    <a:pt x="445" y="5805"/>
                    <a:pt x="605" y="5805"/>
                  </a:cubicBezTo>
                  <a:cubicBezTo>
                    <a:pt x="755" y="5795"/>
                    <a:pt x="929" y="5747"/>
                    <a:pt x="1031" y="5626"/>
                  </a:cubicBezTo>
                  <a:lnTo>
                    <a:pt x="1408" y="5166"/>
                  </a:lnTo>
                  <a:lnTo>
                    <a:pt x="2317" y="4073"/>
                  </a:lnTo>
                  <a:lnTo>
                    <a:pt x="3415" y="2748"/>
                  </a:lnTo>
                  <a:lnTo>
                    <a:pt x="4368" y="1601"/>
                  </a:lnTo>
                  <a:cubicBezTo>
                    <a:pt x="4523" y="1413"/>
                    <a:pt x="4678" y="1229"/>
                    <a:pt x="4833" y="1040"/>
                  </a:cubicBezTo>
                  <a:lnTo>
                    <a:pt x="4837" y="1035"/>
                  </a:lnTo>
                  <a:cubicBezTo>
                    <a:pt x="4949" y="919"/>
                    <a:pt x="5012" y="764"/>
                    <a:pt x="5016" y="605"/>
                  </a:cubicBezTo>
                  <a:cubicBezTo>
                    <a:pt x="5012" y="445"/>
                    <a:pt x="4949" y="290"/>
                    <a:pt x="4837" y="179"/>
                  </a:cubicBezTo>
                  <a:cubicBezTo>
                    <a:pt x="4726" y="68"/>
                    <a:pt x="4571" y="0"/>
                    <a:pt x="4412" y="0"/>
                  </a:cubicBezTo>
                  <a:close/>
                </a:path>
              </a:pathLst>
            </a:custGeom>
            <a:solidFill>
              <a:srgbClr val="6880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13"/>
            <p:cNvSpPr/>
            <p:nvPr/>
          </p:nvSpPr>
          <p:spPr>
            <a:xfrm>
              <a:off x="-2642993" y="2947812"/>
              <a:ext cx="639511" cy="740209"/>
            </a:xfrm>
            <a:custGeom>
              <a:avLst/>
              <a:gdLst/>
              <a:ahLst/>
              <a:cxnLst/>
              <a:rect l="l" t="t" r="r" b="b"/>
              <a:pathLst>
                <a:path w="4490" h="5197" extrusionOk="0">
                  <a:moveTo>
                    <a:pt x="4136" y="1"/>
                  </a:moveTo>
                  <a:cubicBezTo>
                    <a:pt x="4060" y="1"/>
                    <a:pt x="3986" y="28"/>
                    <a:pt x="3933" y="90"/>
                  </a:cubicBezTo>
                  <a:lnTo>
                    <a:pt x="3556" y="544"/>
                  </a:lnTo>
                  <a:lnTo>
                    <a:pt x="2646" y="1642"/>
                  </a:lnTo>
                  <a:lnTo>
                    <a:pt x="1548" y="2968"/>
                  </a:lnTo>
                  <a:lnTo>
                    <a:pt x="595" y="4114"/>
                  </a:lnTo>
                  <a:cubicBezTo>
                    <a:pt x="441" y="4303"/>
                    <a:pt x="286" y="4487"/>
                    <a:pt x="131" y="4675"/>
                  </a:cubicBezTo>
                  <a:lnTo>
                    <a:pt x="126" y="4680"/>
                  </a:lnTo>
                  <a:cubicBezTo>
                    <a:pt x="25" y="4801"/>
                    <a:pt x="0" y="4990"/>
                    <a:pt x="126" y="5111"/>
                  </a:cubicBezTo>
                  <a:cubicBezTo>
                    <a:pt x="185" y="5164"/>
                    <a:pt x="270" y="5196"/>
                    <a:pt x="353" y="5196"/>
                  </a:cubicBezTo>
                  <a:cubicBezTo>
                    <a:pt x="428" y="5196"/>
                    <a:pt x="501" y="5170"/>
                    <a:pt x="552" y="5111"/>
                  </a:cubicBezTo>
                  <a:lnTo>
                    <a:pt x="557" y="5111"/>
                  </a:lnTo>
                  <a:lnTo>
                    <a:pt x="934" y="4651"/>
                  </a:lnTo>
                  <a:lnTo>
                    <a:pt x="1843" y="3553"/>
                  </a:lnTo>
                  <a:lnTo>
                    <a:pt x="2941" y="2228"/>
                  </a:lnTo>
                  <a:lnTo>
                    <a:pt x="3894" y="1081"/>
                  </a:lnTo>
                  <a:cubicBezTo>
                    <a:pt x="4049" y="898"/>
                    <a:pt x="4204" y="709"/>
                    <a:pt x="4354" y="525"/>
                  </a:cubicBezTo>
                  <a:cubicBezTo>
                    <a:pt x="4359" y="520"/>
                    <a:pt x="4359" y="515"/>
                    <a:pt x="4363" y="515"/>
                  </a:cubicBezTo>
                  <a:cubicBezTo>
                    <a:pt x="4465" y="394"/>
                    <a:pt x="4489" y="206"/>
                    <a:pt x="4363" y="90"/>
                  </a:cubicBezTo>
                  <a:cubicBezTo>
                    <a:pt x="4305" y="34"/>
                    <a:pt x="4220" y="1"/>
                    <a:pt x="4136" y="1"/>
                  </a:cubicBezTo>
                  <a:close/>
                </a:path>
              </a:pathLst>
            </a:custGeom>
            <a:solidFill>
              <a:srgbClr val="2438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13"/>
            <p:cNvSpPr/>
            <p:nvPr/>
          </p:nvSpPr>
          <p:spPr>
            <a:xfrm>
              <a:off x="-2447866" y="3231388"/>
              <a:ext cx="161231" cy="140578"/>
            </a:xfrm>
            <a:custGeom>
              <a:avLst/>
              <a:gdLst/>
              <a:ahLst/>
              <a:cxnLst/>
              <a:rect l="l" t="t" r="r" b="b"/>
              <a:pathLst>
                <a:path w="1132" h="987" extrusionOk="0">
                  <a:moveTo>
                    <a:pt x="126" y="0"/>
                  </a:moveTo>
                  <a:cubicBezTo>
                    <a:pt x="61" y="0"/>
                    <a:pt x="0" y="75"/>
                    <a:pt x="53" y="145"/>
                  </a:cubicBezTo>
                  <a:cubicBezTo>
                    <a:pt x="246" y="401"/>
                    <a:pt x="730" y="803"/>
                    <a:pt x="976" y="967"/>
                  </a:cubicBezTo>
                  <a:cubicBezTo>
                    <a:pt x="991" y="977"/>
                    <a:pt x="1010" y="986"/>
                    <a:pt x="1025" y="986"/>
                  </a:cubicBezTo>
                  <a:cubicBezTo>
                    <a:pt x="1059" y="982"/>
                    <a:pt x="1083" y="967"/>
                    <a:pt x="1102" y="943"/>
                  </a:cubicBezTo>
                  <a:cubicBezTo>
                    <a:pt x="1131" y="899"/>
                    <a:pt x="1117" y="846"/>
                    <a:pt x="1078" y="817"/>
                  </a:cubicBezTo>
                  <a:cubicBezTo>
                    <a:pt x="846" y="662"/>
                    <a:pt x="377" y="271"/>
                    <a:pt x="198" y="38"/>
                  </a:cubicBezTo>
                  <a:cubicBezTo>
                    <a:pt x="177" y="11"/>
                    <a:pt x="152" y="0"/>
                    <a:pt x="126" y="0"/>
                  </a:cubicBezTo>
                  <a:close/>
                </a:path>
              </a:pathLst>
            </a:custGeom>
            <a:solidFill>
              <a:srgbClr val="EB9A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13"/>
            <p:cNvSpPr/>
            <p:nvPr/>
          </p:nvSpPr>
          <p:spPr>
            <a:xfrm>
              <a:off x="-2210296" y="2927160"/>
              <a:ext cx="179889" cy="155391"/>
            </a:xfrm>
            <a:custGeom>
              <a:avLst/>
              <a:gdLst/>
              <a:ahLst/>
              <a:cxnLst/>
              <a:rect l="l" t="t" r="r" b="b"/>
              <a:pathLst>
                <a:path w="1263" h="1091" extrusionOk="0">
                  <a:moveTo>
                    <a:pt x="170" y="0"/>
                  </a:moveTo>
                  <a:cubicBezTo>
                    <a:pt x="143" y="0"/>
                    <a:pt x="117" y="7"/>
                    <a:pt x="92" y="22"/>
                  </a:cubicBezTo>
                  <a:cubicBezTo>
                    <a:pt x="24" y="65"/>
                    <a:pt x="0" y="157"/>
                    <a:pt x="39" y="230"/>
                  </a:cubicBezTo>
                  <a:lnTo>
                    <a:pt x="39" y="235"/>
                  </a:lnTo>
                  <a:cubicBezTo>
                    <a:pt x="121" y="423"/>
                    <a:pt x="286" y="578"/>
                    <a:pt x="440" y="709"/>
                  </a:cubicBezTo>
                  <a:cubicBezTo>
                    <a:pt x="614" y="854"/>
                    <a:pt x="813" y="980"/>
                    <a:pt x="1021" y="1072"/>
                  </a:cubicBezTo>
                  <a:cubicBezTo>
                    <a:pt x="1044" y="1084"/>
                    <a:pt x="1070" y="1090"/>
                    <a:pt x="1095" y="1090"/>
                  </a:cubicBezTo>
                  <a:cubicBezTo>
                    <a:pt x="1148" y="1090"/>
                    <a:pt x="1199" y="1064"/>
                    <a:pt x="1229" y="1018"/>
                  </a:cubicBezTo>
                  <a:cubicBezTo>
                    <a:pt x="1263" y="951"/>
                    <a:pt x="1253" y="844"/>
                    <a:pt x="1176" y="810"/>
                  </a:cubicBezTo>
                  <a:cubicBezTo>
                    <a:pt x="1079" y="767"/>
                    <a:pt x="987" y="723"/>
                    <a:pt x="905" y="665"/>
                  </a:cubicBezTo>
                  <a:cubicBezTo>
                    <a:pt x="856" y="636"/>
                    <a:pt x="808" y="607"/>
                    <a:pt x="764" y="573"/>
                  </a:cubicBezTo>
                  <a:cubicBezTo>
                    <a:pt x="745" y="559"/>
                    <a:pt x="721" y="544"/>
                    <a:pt x="702" y="530"/>
                  </a:cubicBezTo>
                  <a:cubicBezTo>
                    <a:pt x="697" y="530"/>
                    <a:pt x="692" y="525"/>
                    <a:pt x="687" y="520"/>
                  </a:cubicBezTo>
                  <a:lnTo>
                    <a:pt x="653" y="491"/>
                  </a:lnTo>
                  <a:cubicBezTo>
                    <a:pt x="576" y="428"/>
                    <a:pt x="498" y="356"/>
                    <a:pt x="431" y="278"/>
                  </a:cubicBezTo>
                  <a:cubicBezTo>
                    <a:pt x="416" y="259"/>
                    <a:pt x="397" y="240"/>
                    <a:pt x="382" y="220"/>
                  </a:cubicBezTo>
                  <a:lnTo>
                    <a:pt x="382" y="220"/>
                  </a:lnTo>
                  <a:cubicBezTo>
                    <a:pt x="388" y="226"/>
                    <a:pt x="390" y="228"/>
                    <a:pt x="390" y="228"/>
                  </a:cubicBezTo>
                  <a:cubicBezTo>
                    <a:pt x="390" y="228"/>
                    <a:pt x="385" y="222"/>
                    <a:pt x="382" y="215"/>
                  </a:cubicBezTo>
                  <a:lnTo>
                    <a:pt x="363" y="191"/>
                  </a:lnTo>
                  <a:cubicBezTo>
                    <a:pt x="339" y="157"/>
                    <a:pt x="319" y="119"/>
                    <a:pt x="300" y="75"/>
                  </a:cubicBezTo>
                  <a:cubicBezTo>
                    <a:pt x="271" y="27"/>
                    <a:pt x="221" y="0"/>
                    <a:pt x="170" y="0"/>
                  </a:cubicBezTo>
                  <a:close/>
                </a:path>
              </a:pathLst>
            </a:custGeom>
            <a:solidFill>
              <a:srgbClr val="EB9A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13"/>
            <p:cNvSpPr/>
            <p:nvPr/>
          </p:nvSpPr>
          <p:spPr>
            <a:xfrm>
              <a:off x="-2273107" y="3039821"/>
              <a:ext cx="246404" cy="286712"/>
            </a:xfrm>
            <a:custGeom>
              <a:avLst/>
              <a:gdLst/>
              <a:ahLst/>
              <a:cxnLst/>
              <a:rect l="l" t="t" r="r" b="b"/>
              <a:pathLst>
                <a:path w="1730" h="2013" extrusionOk="0">
                  <a:moveTo>
                    <a:pt x="1525" y="1"/>
                  </a:moveTo>
                  <a:cubicBezTo>
                    <a:pt x="1480" y="1"/>
                    <a:pt x="1436" y="23"/>
                    <a:pt x="1409" y="77"/>
                  </a:cubicBezTo>
                  <a:cubicBezTo>
                    <a:pt x="1249" y="392"/>
                    <a:pt x="1007" y="668"/>
                    <a:pt x="780" y="929"/>
                  </a:cubicBezTo>
                  <a:cubicBezTo>
                    <a:pt x="543" y="1209"/>
                    <a:pt x="296" y="1475"/>
                    <a:pt x="54" y="1756"/>
                  </a:cubicBezTo>
                  <a:cubicBezTo>
                    <a:pt x="1" y="1814"/>
                    <a:pt x="1" y="1906"/>
                    <a:pt x="54" y="1969"/>
                  </a:cubicBezTo>
                  <a:cubicBezTo>
                    <a:pt x="86" y="1998"/>
                    <a:pt x="124" y="2012"/>
                    <a:pt x="163" y="2012"/>
                  </a:cubicBezTo>
                  <a:cubicBezTo>
                    <a:pt x="202" y="2012"/>
                    <a:pt x="240" y="1998"/>
                    <a:pt x="272" y="1969"/>
                  </a:cubicBezTo>
                  <a:cubicBezTo>
                    <a:pt x="514" y="1683"/>
                    <a:pt x="770" y="1412"/>
                    <a:pt x="1012" y="1127"/>
                  </a:cubicBezTo>
                  <a:cubicBezTo>
                    <a:pt x="1254" y="842"/>
                    <a:pt x="1500" y="556"/>
                    <a:pt x="1670" y="227"/>
                  </a:cubicBezTo>
                  <a:cubicBezTo>
                    <a:pt x="1730" y="111"/>
                    <a:pt x="1624" y="1"/>
                    <a:pt x="1525" y="1"/>
                  </a:cubicBezTo>
                  <a:close/>
                </a:path>
              </a:pathLst>
            </a:custGeom>
            <a:solidFill>
              <a:srgbClr val="EB9A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13"/>
            <p:cNvSpPr/>
            <p:nvPr/>
          </p:nvSpPr>
          <p:spPr>
            <a:xfrm>
              <a:off x="-2727738" y="3584754"/>
              <a:ext cx="147557" cy="163367"/>
            </a:xfrm>
            <a:custGeom>
              <a:avLst/>
              <a:gdLst/>
              <a:ahLst/>
              <a:cxnLst/>
              <a:rect l="l" t="t" r="r" b="b"/>
              <a:pathLst>
                <a:path w="1036" h="1147" extrusionOk="0">
                  <a:moveTo>
                    <a:pt x="141" y="0"/>
                  </a:moveTo>
                  <a:cubicBezTo>
                    <a:pt x="54" y="271"/>
                    <a:pt x="1" y="876"/>
                    <a:pt x="1" y="1146"/>
                  </a:cubicBezTo>
                  <a:cubicBezTo>
                    <a:pt x="300" y="1059"/>
                    <a:pt x="823" y="938"/>
                    <a:pt x="1036" y="755"/>
                  </a:cubicBezTo>
                  <a:lnTo>
                    <a:pt x="141" y="0"/>
                  </a:lnTo>
                  <a:close/>
                </a:path>
              </a:pathLst>
            </a:custGeom>
            <a:solidFill>
              <a:srgbClr val="EB9A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45" name="Google Shape;645;p13"/>
          <p:cNvSpPr/>
          <p:nvPr/>
        </p:nvSpPr>
        <p:spPr>
          <a:xfrm>
            <a:off x="6665071" y="3667399"/>
            <a:ext cx="95151" cy="93211"/>
          </a:xfrm>
          <a:custGeom>
            <a:avLst/>
            <a:gdLst/>
            <a:ahLst/>
            <a:cxnLst/>
            <a:rect l="l" t="t" r="r" b="b"/>
            <a:pathLst>
              <a:path w="930" h="911" extrusionOk="0">
                <a:moveTo>
                  <a:pt x="465" y="1"/>
                </a:moveTo>
                <a:cubicBezTo>
                  <a:pt x="228" y="1"/>
                  <a:pt x="0" y="209"/>
                  <a:pt x="10" y="456"/>
                </a:cubicBezTo>
                <a:cubicBezTo>
                  <a:pt x="15" y="702"/>
                  <a:pt x="213" y="905"/>
                  <a:pt x="465" y="910"/>
                </a:cubicBezTo>
                <a:cubicBezTo>
                  <a:pt x="702" y="910"/>
                  <a:pt x="929" y="702"/>
                  <a:pt x="919" y="456"/>
                </a:cubicBezTo>
                <a:cubicBezTo>
                  <a:pt x="915" y="204"/>
                  <a:pt x="711" y="6"/>
                  <a:pt x="465" y="1"/>
                </a:cubicBezTo>
                <a:close/>
              </a:path>
            </a:pathLst>
          </a:custGeom>
          <a:solidFill>
            <a:srgbClr val="6880B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6" name="Google Shape;646;p13"/>
          <p:cNvSpPr/>
          <p:nvPr/>
        </p:nvSpPr>
        <p:spPr>
          <a:xfrm>
            <a:off x="4611796" y="3495070"/>
            <a:ext cx="165504" cy="172340"/>
          </a:xfrm>
          <a:custGeom>
            <a:avLst/>
            <a:gdLst/>
            <a:ahLst/>
            <a:cxnLst/>
            <a:rect l="l" t="t" r="r" b="b"/>
            <a:pathLst>
              <a:path w="1162" h="1210" extrusionOk="0">
                <a:moveTo>
                  <a:pt x="595" y="1"/>
                </a:moveTo>
                <a:lnTo>
                  <a:pt x="449" y="432"/>
                </a:lnTo>
                <a:lnTo>
                  <a:pt x="449" y="432"/>
                </a:lnTo>
                <a:lnTo>
                  <a:pt x="0" y="436"/>
                </a:lnTo>
                <a:lnTo>
                  <a:pt x="357" y="702"/>
                </a:lnTo>
                <a:lnTo>
                  <a:pt x="357" y="702"/>
                </a:lnTo>
                <a:lnTo>
                  <a:pt x="184" y="1210"/>
                </a:lnTo>
                <a:cubicBezTo>
                  <a:pt x="294" y="1125"/>
                  <a:pt x="447" y="1004"/>
                  <a:pt x="599" y="882"/>
                </a:cubicBezTo>
                <a:lnTo>
                  <a:pt x="599" y="882"/>
                </a:lnTo>
                <a:lnTo>
                  <a:pt x="1006" y="1186"/>
                </a:lnTo>
                <a:lnTo>
                  <a:pt x="835" y="691"/>
                </a:lnTo>
                <a:lnTo>
                  <a:pt x="835" y="691"/>
                </a:lnTo>
                <a:cubicBezTo>
                  <a:pt x="1019" y="543"/>
                  <a:pt x="1161" y="426"/>
                  <a:pt x="1161" y="426"/>
                </a:cubicBezTo>
                <a:lnTo>
                  <a:pt x="1161" y="426"/>
                </a:lnTo>
                <a:lnTo>
                  <a:pt x="744" y="430"/>
                </a:lnTo>
                <a:lnTo>
                  <a:pt x="744" y="430"/>
                </a:lnTo>
                <a:lnTo>
                  <a:pt x="595" y="1"/>
                </a:lnTo>
                <a:close/>
              </a:path>
            </a:pathLst>
          </a:custGeom>
          <a:solidFill>
            <a:srgbClr val="F4C7C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47" name="Google Shape;647;p13"/>
          <p:cNvGrpSpPr/>
          <p:nvPr/>
        </p:nvGrpSpPr>
        <p:grpSpPr>
          <a:xfrm>
            <a:off x="4013721" y="3558331"/>
            <a:ext cx="330765" cy="1010521"/>
            <a:chOff x="4197224" y="3798069"/>
            <a:chExt cx="252300" cy="770802"/>
          </a:xfrm>
        </p:grpSpPr>
        <p:sp>
          <p:nvSpPr>
            <p:cNvPr id="648" name="Google Shape;648;p13"/>
            <p:cNvSpPr/>
            <p:nvPr/>
          </p:nvSpPr>
          <p:spPr>
            <a:xfrm>
              <a:off x="4281867" y="3798069"/>
              <a:ext cx="17091" cy="36627"/>
            </a:xfrm>
            <a:custGeom>
              <a:avLst/>
              <a:gdLst/>
              <a:ahLst/>
              <a:cxnLst/>
              <a:rect l="l" t="t" r="r" b="b"/>
              <a:pathLst>
                <a:path w="84" h="180" extrusionOk="0">
                  <a:moveTo>
                    <a:pt x="1" y="0"/>
                  </a:moveTo>
                  <a:lnTo>
                    <a:pt x="1" y="179"/>
                  </a:lnTo>
                  <a:lnTo>
                    <a:pt x="83" y="179"/>
                  </a:lnTo>
                  <a:lnTo>
                    <a:pt x="83" y="0"/>
                  </a:lnTo>
                  <a:close/>
                </a:path>
              </a:pathLst>
            </a:custGeom>
            <a:solidFill>
              <a:srgbClr val="4363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649;p13"/>
            <p:cNvSpPr/>
            <p:nvPr/>
          </p:nvSpPr>
          <p:spPr>
            <a:xfrm>
              <a:off x="4197224" y="3885568"/>
              <a:ext cx="103565" cy="683303"/>
            </a:xfrm>
            <a:custGeom>
              <a:avLst/>
              <a:gdLst/>
              <a:ahLst/>
              <a:cxnLst/>
              <a:rect l="l" t="t" r="r" b="b"/>
              <a:pathLst>
                <a:path w="509" h="3358" extrusionOk="0">
                  <a:moveTo>
                    <a:pt x="1" y="1"/>
                  </a:moveTo>
                  <a:lnTo>
                    <a:pt x="1" y="3358"/>
                  </a:lnTo>
                  <a:lnTo>
                    <a:pt x="509" y="3358"/>
                  </a:lnTo>
                  <a:lnTo>
                    <a:pt x="509" y="1"/>
                  </a:lnTo>
                  <a:close/>
                </a:path>
              </a:pathLst>
            </a:custGeom>
            <a:solidFill>
              <a:srgbClr val="233C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650;p13"/>
            <p:cNvSpPr/>
            <p:nvPr/>
          </p:nvSpPr>
          <p:spPr>
            <a:xfrm>
              <a:off x="4197224" y="3820656"/>
              <a:ext cx="103565" cy="65115"/>
            </a:xfrm>
            <a:custGeom>
              <a:avLst/>
              <a:gdLst/>
              <a:ahLst/>
              <a:cxnLst/>
              <a:rect l="l" t="t" r="r" b="b"/>
              <a:pathLst>
                <a:path w="509" h="320" extrusionOk="0">
                  <a:moveTo>
                    <a:pt x="252" y="0"/>
                  </a:moveTo>
                  <a:lnTo>
                    <a:pt x="1" y="320"/>
                  </a:lnTo>
                  <a:lnTo>
                    <a:pt x="509" y="320"/>
                  </a:lnTo>
                  <a:lnTo>
                    <a:pt x="252" y="0"/>
                  </a:lnTo>
                  <a:close/>
                </a:path>
              </a:pathLst>
            </a:custGeom>
            <a:solidFill>
              <a:srgbClr val="233C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" name="Google Shape;651;p13"/>
            <p:cNvSpPr/>
            <p:nvPr/>
          </p:nvSpPr>
          <p:spPr>
            <a:xfrm>
              <a:off x="4248498" y="3820656"/>
              <a:ext cx="201026" cy="65115"/>
            </a:xfrm>
            <a:custGeom>
              <a:avLst/>
              <a:gdLst/>
              <a:ahLst/>
              <a:cxnLst/>
              <a:rect l="l" t="t" r="r" b="b"/>
              <a:pathLst>
                <a:path w="988" h="320" extrusionOk="0">
                  <a:moveTo>
                    <a:pt x="0" y="0"/>
                  </a:moveTo>
                  <a:lnTo>
                    <a:pt x="257" y="320"/>
                  </a:lnTo>
                  <a:lnTo>
                    <a:pt x="987" y="320"/>
                  </a:lnTo>
                  <a:lnTo>
                    <a:pt x="769" y="0"/>
                  </a:lnTo>
                  <a:close/>
                </a:path>
              </a:pathLst>
            </a:custGeom>
            <a:solidFill>
              <a:srgbClr val="233C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" name="Google Shape;652;p13"/>
            <p:cNvSpPr/>
            <p:nvPr/>
          </p:nvSpPr>
          <p:spPr>
            <a:xfrm>
              <a:off x="4300586" y="3885568"/>
              <a:ext cx="147921" cy="683303"/>
            </a:xfrm>
            <a:custGeom>
              <a:avLst/>
              <a:gdLst/>
              <a:ahLst/>
              <a:cxnLst/>
              <a:rect l="l" t="t" r="r" b="b"/>
              <a:pathLst>
                <a:path w="727" h="3358" extrusionOk="0">
                  <a:moveTo>
                    <a:pt x="1" y="1"/>
                  </a:moveTo>
                  <a:lnTo>
                    <a:pt x="1" y="3358"/>
                  </a:lnTo>
                  <a:lnTo>
                    <a:pt x="726" y="3358"/>
                  </a:lnTo>
                  <a:lnTo>
                    <a:pt x="726" y="1"/>
                  </a:lnTo>
                  <a:close/>
                </a:path>
              </a:pathLst>
            </a:custGeom>
            <a:solidFill>
              <a:srgbClr val="4363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13"/>
            <p:cNvSpPr/>
            <p:nvPr/>
          </p:nvSpPr>
          <p:spPr>
            <a:xfrm>
              <a:off x="4335990" y="3940713"/>
              <a:ext cx="25840" cy="43546"/>
            </a:xfrm>
            <a:custGeom>
              <a:avLst/>
              <a:gdLst/>
              <a:ahLst/>
              <a:cxnLst/>
              <a:rect l="l" t="t" r="r" b="b"/>
              <a:pathLst>
                <a:path w="127" h="214" extrusionOk="0">
                  <a:moveTo>
                    <a:pt x="11" y="1"/>
                  </a:moveTo>
                  <a:cubicBezTo>
                    <a:pt x="6" y="1"/>
                    <a:pt x="1" y="5"/>
                    <a:pt x="1" y="10"/>
                  </a:cubicBezTo>
                  <a:lnTo>
                    <a:pt x="1" y="204"/>
                  </a:lnTo>
                  <a:cubicBezTo>
                    <a:pt x="1" y="209"/>
                    <a:pt x="6" y="213"/>
                    <a:pt x="11" y="213"/>
                  </a:cubicBezTo>
                  <a:lnTo>
                    <a:pt x="122" y="213"/>
                  </a:lnTo>
                  <a:cubicBezTo>
                    <a:pt x="122" y="213"/>
                    <a:pt x="127" y="209"/>
                    <a:pt x="127" y="204"/>
                  </a:cubicBezTo>
                  <a:lnTo>
                    <a:pt x="127" y="10"/>
                  </a:lnTo>
                  <a:cubicBezTo>
                    <a:pt x="127" y="5"/>
                    <a:pt x="122" y="1"/>
                    <a:pt x="122" y="1"/>
                  </a:cubicBezTo>
                  <a:close/>
                </a:path>
              </a:pathLst>
            </a:custGeom>
            <a:solidFill>
              <a:srgbClr val="233C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13"/>
            <p:cNvSpPr/>
            <p:nvPr/>
          </p:nvSpPr>
          <p:spPr>
            <a:xfrm>
              <a:off x="4394182" y="3940713"/>
              <a:ext cx="24823" cy="43546"/>
            </a:xfrm>
            <a:custGeom>
              <a:avLst/>
              <a:gdLst/>
              <a:ahLst/>
              <a:cxnLst/>
              <a:rect l="l" t="t" r="r" b="b"/>
              <a:pathLst>
                <a:path w="122" h="214" extrusionOk="0">
                  <a:moveTo>
                    <a:pt x="5" y="1"/>
                  </a:moveTo>
                  <a:cubicBezTo>
                    <a:pt x="0" y="1"/>
                    <a:pt x="0" y="5"/>
                    <a:pt x="0" y="10"/>
                  </a:cubicBezTo>
                  <a:lnTo>
                    <a:pt x="0" y="204"/>
                  </a:lnTo>
                  <a:cubicBezTo>
                    <a:pt x="0" y="209"/>
                    <a:pt x="0" y="213"/>
                    <a:pt x="5" y="213"/>
                  </a:cubicBezTo>
                  <a:lnTo>
                    <a:pt x="116" y="213"/>
                  </a:lnTo>
                  <a:cubicBezTo>
                    <a:pt x="121" y="213"/>
                    <a:pt x="121" y="209"/>
                    <a:pt x="121" y="204"/>
                  </a:cubicBezTo>
                  <a:lnTo>
                    <a:pt x="121" y="10"/>
                  </a:lnTo>
                  <a:cubicBezTo>
                    <a:pt x="121" y="5"/>
                    <a:pt x="121" y="1"/>
                    <a:pt x="116" y="1"/>
                  </a:cubicBezTo>
                  <a:close/>
                </a:path>
              </a:pathLst>
            </a:custGeom>
            <a:solidFill>
              <a:srgbClr val="233C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655;p13"/>
            <p:cNvSpPr/>
            <p:nvPr/>
          </p:nvSpPr>
          <p:spPr>
            <a:xfrm>
              <a:off x="4335990" y="4017427"/>
              <a:ext cx="25840" cy="43546"/>
            </a:xfrm>
            <a:custGeom>
              <a:avLst/>
              <a:gdLst/>
              <a:ahLst/>
              <a:cxnLst/>
              <a:rect l="l" t="t" r="r" b="b"/>
              <a:pathLst>
                <a:path w="127" h="214" extrusionOk="0">
                  <a:moveTo>
                    <a:pt x="11" y="1"/>
                  </a:moveTo>
                  <a:cubicBezTo>
                    <a:pt x="6" y="1"/>
                    <a:pt x="1" y="6"/>
                    <a:pt x="1" y="11"/>
                  </a:cubicBezTo>
                  <a:lnTo>
                    <a:pt x="1" y="204"/>
                  </a:lnTo>
                  <a:cubicBezTo>
                    <a:pt x="1" y="209"/>
                    <a:pt x="6" y="214"/>
                    <a:pt x="11" y="214"/>
                  </a:cubicBezTo>
                  <a:lnTo>
                    <a:pt x="122" y="214"/>
                  </a:lnTo>
                  <a:cubicBezTo>
                    <a:pt x="122" y="214"/>
                    <a:pt x="127" y="209"/>
                    <a:pt x="127" y="204"/>
                  </a:cubicBezTo>
                  <a:lnTo>
                    <a:pt x="127" y="11"/>
                  </a:lnTo>
                  <a:cubicBezTo>
                    <a:pt x="127" y="6"/>
                    <a:pt x="122" y="1"/>
                    <a:pt x="122" y="1"/>
                  </a:cubicBezTo>
                  <a:close/>
                </a:path>
              </a:pathLst>
            </a:custGeom>
            <a:solidFill>
              <a:srgbClr val="233C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" name="Google Shape;656;p13"/>
            <p:cNvSpPr/>
            <p:nvPr/>
          </p:nvSpPr>
          <p:spPr>
            <a:xfrm>
              <a:off x="4394182" y="4017427"/>
              <a:ext cx="24823" cy="43546"/>
            </a:xfrm>
            <a:custGeom>
              <a:avLst/>
              <a:gdLst/>
              <a:ahLst/>
              <a:cxnLst/>
              <a:rect l="l" t="t" r="r" b="b"/>
              <a:pathLst>
                <a:path w="122" h="214" extrusionOk="0">
                  <a:moveTo>
                    <a:pt x="5" y="1"/>
                  </a:moveTo>
                  <a:cubicBezTo>
                    <a:pt x="0" y="1"/>
                    <a:pt x="0" y="6"/>
                    <a:pt x="0" y="11"/>
                  </a:cubicBezTo>
                  <a:lnTo>
                    <a:pt x="0" y="204"/>
                  </a:lnTo>
                  <a:cubicBezTo>
                    <a:pt x="0" y="209"/>
                    <a:pt x="0" y="214"/>
                    <a:pt x="5" y="214"/>
                  </a:cubicBezTo>
                  <a:lnTo>
                    <a:pt x="116" y="214"/>
                  </a:lnTo>
                  <a:cubicBezTo>
                    <a:pt x="121" y="214"/>
                    <a:pt x="121" y="209"/>
                    <a:pt x="121" y="204"/>
                  </a:cubicBezTo>
                  <a:lnTo>
                    <a:pt x="121" y="11"/>
                  </a:lnTo>
                  <a:cubicBezTo>
                    <a:pt x="121" y="6"/>
                    <a:pt x="121" y="1"/>
                    <a:pt x="116" y="1"/>
                  </a:cubicBezTo>
                  <a:close/>
                </a:path>
              </a:pathLst>
            </a:custGeom>
            <a:solidFill>
              <a:srgbClr val="233C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657;p13"/>
            <p:cNvSpPr/>
            <p:nvPr/>
          </p:nvSpPr>
          <p:spPr>
            <a:xfrm>
              <a:off x="4335990" y="4094345"/>
              <a:ext cx="25840" cy="42528"/>
            </a:xfrm>
            <a:custGeom>
              <a:avLst/>
              <a:gdLst/>
              <a:ahLst/>
              <a:cxnLst/>
              <a:rect l="l" t="t" r="r" b="b"/>
              <a:pathLst>
                <a:path w="127" h="209" extrusionOk="0">
                  <a:moveTo>
                    <a:pt x="11" y="0"/>
                  </a:moveTo>
                  <a:cubicBezTo>
                    <a:pt x="6" y="0"/>
                    <a:pt x="1" y="5"/>
                    <a:pt x="1" y="5"/>
                  </a:cubicBezTo>
                  <a:lnTo>
                    <a:pt x="1" y="203"/>
                  </a:lnTo>
                  <a:cubicBezTo>
                    <a:pt x="1" y="208"/>
                    <a:pt x="6" y="208"/>
                    <a:pt x="11" y="208"/>
                  </a:cubicBezTo>
                  <a:lnTo>
                    <a:pt x="122" y="208"/>
                  </a:lnTo>
                  <a:cubicBezTo>
                    <a:pt x="122" y="208"/>
                    <a:pt x="127" y="208"/>
                    <a:pt x="127" y="203"/>
                  </a:cubicBezTo>
                  <a:lnTo>
                    <a:pt x="127" y="5"/>
                  </a:lnTo>
                  <a:cubicBezTo>
                    <a:pt x="127" y="5"/>
                    <a:pt x="122" y="0"/>
                    <a:pt x="122" y="0"/>
                  </a:cubicBezTo>
                  <a:close/>
                </a:path>
              </a:pathLst>
            </a:custGeom>
            <a:solidFill>
              <a:srgbClr val="233C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13"/>
            <p:cNvSpPr/>
            <p:nvPr/>
          </p:nvSpPr>
          <p:spPr>
            <a:xfrm>
              <a:off x="4394182" y="4094345"/>
              <a:ext cx="24823" cy="42528"/>
            </a:xfrm>
            <a:custGeom>
              <a:avLst/>
              <a:gdLst/>
              <a:ahLst/>
              <a:cxnLst/>
              <a:rect l="l" t="t" r="r" b="b"/>
              <a:pathLst>
                <a:path w="122" h="209" extrusionOk="0">
                  <a:moveTo>
                    <a:pt x="5" y="0"/>
                  </a:moveTo>
                  <a:cubicBezTo>
                    <a:pt x="0" y="0"/>
                    <a:pt x="0" y="5"/>
                    <a:pt x="0" y="5"/>
                  </a:cubicBezTo>
                  <a:lnTo>
                    <a:pt x="0" y="203"/>
                  </a:lnTo>
                  <a:cubicBezTo>
                    <a:pt x="0" y="208"/>
                    <a:pt x="0" y="208"/>
                    <a:pt x="5" y="208"/>
                  </a:cubicBezTo>
                  <a:lnTo>
                    <a:pt x="116" y="208"/>
                  </a:lnTo>
                  <a:cubicBezTo>
                    <a:pt x="121" y="208"/>
                    <a:pt x="121" y="208"/>
                    <a:pt x="121" y="203"/>
                  </a:cubicBezTo>
                  <a:lnTo>
                    <a:pt x="121" y="5"/>
                  </a:lnTo>
                  <a:cubicBezTo>
                    <a:pt x="121" y="5"/>
                    <a:pt x="121" y="0"/>
                    <a:pt x="116" y="0"/>
                  </a:cubicBezTo>
                  <a:close/>
                </a:path>
              </a:pathLst>
            </a:custGeom>
            <a:solidFill>
              <a:srgbClr val="233C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13"/>
            <p:cNvSpPr/>
            <p:nvPr/>
          </p:nvSpPr>
          <p:spPr>
            <a:xfrm>
              <a:off x="4335990" y="4171059"/>
              <a:ext cx="25840" cy="42528"/>
            </a:xfrm>
            <a:custGeom>
              <a:avLst/>
              <a:gdLst/>
              <a:ahLst/>
              <a:cxnLst/>
              <a:rect l="l" t="t" r="r" b="b"/>
              <a:pathLst>
                <a:path w="127" h="209" extrusionOk="0">
                  <a:moveTo>
                    <a:pt x="11" y="0"/>
                  </a:moveTo>
                  <a:cubicBezTo>
                    <a:pt x="6" y="0"/>
                    <a:pt x="1" y="5"/>
                    <a:pt x="1" y="5"/>
                  </a:cubicBezTo>
                  <a:lnTo>
                    <a:pt x="1" y="204"/>
                  </a:lnTo>
                  <a:cubicBezTo>
                    <a:pt x="1" y="208"/>
                    <a:pt x="6" y="208"/>
                    <a:pt x="11" y="208"/>
                  </a:cubicBezTo>
                  <a:lnTo>
                    <a:pt x="122" y="208"/>
                  </a:lnTo>
                  <a:cubicBezTo>
                    <a:pt x="122" y="208"/>
                    <a:pt x="127" y="208"/>
                    <a:pt x="127" y="204"/>
                  </a:cubicBezTo>
                  <a:lnTo>
                    <a:pt x="127" y="5"/>
                  </a:lnTo>
                  <a:cubicBezTo>
                    <a:pt x="127" y="5"/>
                    <a:pt x="122" y="0"/>
                    <a:pt x="122" y="0"/>
                  </a:cubicBezTo>
                  <a:close/>
                </a:path>
              </a:pathLst>
            </a:custGeom>
            <a:solidFill>
              <a:srgbClr val="233C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13"/>
            <p:cNvSpPr/>
            <p:nvPr/>
          </p:nvSpPr>
          <p:spPr>
            <a:xfrm>
              <a:off x="4394182" y="4171059"/>
              <a:ext cx="24823" cy="42528"/>
            </a:xfrm>
            <a:custGeom>
              <a:avLst/>
              <a:gdLst/>
              <a:ahLst/>
              <a:cxnLst/>
              <a:rect l="l" t="t" r="r" b="b"/>
              <a:pathLst>
                <a:path w="122" h="209" extrusionOk="0">
                  <a:moveTo>
                    <a:pt x="5" y="0"/>
                  </a:moveTo>
                  <a:cubicBezTo>
                    <a:pt x="0" y="0"/>
                    <a:pt x="0" y="5"/>
                    <a:pt x="0" y="5"/>
                  </a:cubicBezTo>
                  <a:lnTo>
                    <a:pt x="0" y="204"/>
                  </a:lnTo>
                  <a:cubicBezTo>
                    <a:pt x="0" y="208"/>
                    <a:pt x="0" y="208"/>
                    <a:pt x="5" y="208"/>
                  </a:cubicBezTo>
                  <a:lnTo>
                    <a:pt x="116" y="208"/>
                  </a:lnTo>
                  <a:cubicBezTo>
                    <a:pt x="121" y="208"/>
                    <a:pt x="121" y="208"/>
                    <a:pt x="121" y="204"/>
                  </a:cubicBezTo>
                  <a:lnTo>
                    <a:pt x="121" y="5"/>
                  </a:lnTo>
                  <a:cubicBezTo>
                    <a:pt x="121" y="5"/>
                    <a:pt x="121" y="0"/>
                    <a:pt x="116" y="0"/>
                  </a:cubicBezTo>
                  <a:close/>
                </a:path>
              </a:pathLst>
            </a:custGeom>
            <a:solidFill>
              <a:srgbClr val="233C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13"/>
            <p:cNvSpPr/>
            <p:nvPr/>
          </p:nvSpPr>
          <p:spPr>
            <a:xfrm>
              <a:off x="4335990" y="4247773"/>
              <a:ext cx="25840" cy="42528"/>
            </a:xfrm>
            <a:custGeom>
              <a:avLst/>
              <a:gdLst/>
              <a:ahLst/>
              <a:cxnLst/>
              <a:rect l="l" t="t" r="r" b="b"/>
              <a:pathLst>
                <a:path w="127" h="209" extrusionOk="0">
                  <a:moveTo>
                    <a:pt x="11" y="1"/>
                  </a:moveTo>
                  <a:cubicBezTo>
                    <a:pt x="6" y="1"/>
                    <a:pt x="1" y="6"/>
                    <a:pt x="1" y="6"/>
                  </a:cubicBezTo>
                  <a:lnTo>
                    <a:pt x="1" y="204"/>
                  </a:lnTo>
                  <a:cubicBezTo>
                    <a:pt x="1" y="209"/>
                    <a:pt x="6" y="209"/>
                    <a:pt x="11" y="209"/>
                  </a:cubicBezTo>
                  <a:lnTo>
                    <a:pt x="122" y="209"/>
                  </a:lnTo>
                  <a:cubicBezTo>
                    <a:pt x="122" y="209"/>
                    <a:pt x="127" y="209"/>
                    <a:pt x="127" y="204"/>
                  </a:cubicBezTo>
                  <a:lnTo>
                    <a:pt x="127" y="6"/>
                  </a:lnTo>
                  <a:cubicBezTo>
                    <a:pt x="127" y="6"/>
                    <a:pt x="122" y="1"/>
                    <a:pt x="122" y="1"/>
                  </a:cubicBezTo>
                  <a:close/>
                </a:path>
              </a:pathLst>
            </a:custGeom>
            <a:solidFill>
              <a:srgbClr val="233C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13"/>
            <p:cNvSpPr/>
            <p:nvPr/>
          </p:nvSpPr>
          <p:spPr>
            <a:xfrm>
              <a:off x="4394182" y="4247773"/>
              <a:ext cx="24823" cy="42528"/>
            </a:xfrm>
            <a:custGeom>
              <a:avLst/>
              <a:gdLst/>
              <a:ahLst/>
              <a:cxnLst/>
              <a:rect l="l" t="t" r="r" b="b"/>
              <a:pathLst>
                <a:path w="122" h="209" extrusionOk="0">
                  <a:moveTo>
                    <a:pt x="5" y="1"/>
                  </a:moveTo>
                  <a:cubicBezTo>
                    <a:pt x="0" y="1"/>
                    <a:pt x="0" y="6"/>
                    <a:pt x="0" y="6"/>
                  </a:cubicBezTo>
                  <a:lnTo>
                    <a:pt x="0" y="204"/>
                  </a:lnTo>
                  <a:cubicBezTo>
                    <a:pt x="0" y="209"/>
                    <a:pt x="0" y="209"/>
                    <a:pt x="5" y="209"/>
                  </a:cubicBezTo>
                  <a:lnTo>
                    <a:pt x="116" y="209"/>
                  </a:lnTo>
                  <a:cubicBezTo>
                    <a:pt x="121" y="209"/>
                    <a:pt x="121" y="209"/>
                    <a:pt x="121" y="204"/>
                  </a:cubicBezTo>
                  <a:lnTo>
                    <a:pt x="121" y="6"/>
                  </a:lnTo>
                  <a:cubicBezTo>
                    <a:pt x="121" y="6"/>
                    <a:pt x="121" y="1"/>
                    <a:pt x="116" y="1"/>
                  </a:cubicBezTo>
                  <a:close/>
                </a:path>
              </a:pathLst>
            </a:custGeom>
            <a:solidFill>
              <a:srgbClr val="233C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13"/>
            <p:cNvSpPr/>
            <p:nvPr/>
          </p:nvSpPr>
          <p:spPr>
            <a:xfrm>
              <a:off x="4335990" y="4324487"/>
              <a:ext cx="25840" cy="42528"/>
            </a:xfrm>
            <a:custGeom>
              <a:avLst/>
              <a:gdLst/>
              <a:ahLst/>
              <a:cxnLst/>
              <a:rect l="l" t="t" r="r" b="b"/>
              <a:pathLst>
                <a:path w="127" h="209" extrusionOk="0">
                  <a:moveTo>
                    <a:pt x="11" y="1"/>
                  </a:moveTo>
                  <a:cubicBezTo>
                    <a:pt x="6" y="1"/>
                    <a:pt x="1" y="1"/>
                    <a:pt x="1" y="6"/>
                  </a:cubicBezTo>
                  <a:lnTo>
                    <a:pt x="1" y="204"/>
                  </a:lnTo>
                  <a:cubicBezTo>
                    <a:pt x="1" y="209"/>
                    <a:pt x="6" y="209"/>
                    <a:pt x="11" y="209"/>
                  </a:cubicBezTo>
                  <a:lnTo>
                    <a:pt x="122" y="209"/>
                  </a:lnTo>
                  <a:cubicBezTo>
                    <a:pt x="122" y="209"/>
                    <a:pt x="127" y="209"/>
                    <a:pt x="127" y="204"/>
                  </a:cubicBezTo>
                  <a:lnTo>
                    <a:pt x="127" y="6"/>
                  </a:lnTo>
                  <a:cubicBezTo>
                    <a:pt x="127" y="1"/>
                    <a:pt x="122" y="1"/>
                    <a:pt x="122" y="1"/>
                  </a:cubicBezTo>
                  <a:close/>
                </a:path>
              </a:pathLst>
            </a:custGeom>
            <a:solidFill>
              <a:srgbClr val="233C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13"/>
            <p:cNvSpPr/>
            <p:nvPr/>
          </p:nvSpPr>
          <p:spPr>
            <a:xfrm>
              <a:off x="4394182" y="4324487"/>
              <a:ext cx="24823" cy="42528"/>
            </a:xfrm>
            <a:custGeom>
              <a:avLst/>
              <a:gdLst/>
              <a:ahLst/>
              <a:cxnLst/>
              <a:rect l="l" t="t" r="r" b="b"/>
              <a:pathLst>
                <a:path w="122" h="209" extrusionOk="0">
                  <a:moveTo>
                    <a:pt x="5" y="1"/>
                  </a:moveTo>
                  <a:cubicBezTo>
                    <a:pt x="0" y="1"/>
                    <a:pt x="0" y="1"/>
                    <a:pt x="0" y="6"/>
                  </a:cubicBezTo>
                  <a:lnTo>
                    <a:pt x="0" y="204"/>
                  </a:lnTo>
                  <a:cubicBezTo>
                    <a:pt x="0" y="209"/>
                    <a:pt x="0" y="209"/>
                    <a:pt x="5" y="209"/>
                  </a:cubicBezTo>
                  <a:lnTo>
                    <a:pt x="116" y="209"/>
                  </a:lnTo>
                  <a:cubicBezTo>
                    <a:pt x="121" y="209"/>
                    <a:pt x="121" y="209"/>
                    <a:pt x="121" y="204"/>
                  </a:cubicBezTo>
                  <a:lnTo>
                    <a:pt x="121" y="6"/>
                  </a:lnTo>
                  <a:cubicBezTo>
                    <a:pt x="121" y="1"/>
                    <a:pt x="121" y="1"/>
                    <a:pt x="116" y="1"/>
                  </a:cubicBezTo>
                  <a:close/>
                </a:path>
              </a:pathLst>
            </a:custGeom>
            <a:solidFill>
              <a:srgbClr val="233C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13"/>
            <p:cNvSpPr/>
            <p:nvPr/>
          </p:nvSpPr>
          <p:spPr>
            <a:xfrm>
              <a:off x="4335990" y="4401405"/>
              <a:ext cx="25840" cy="42528"/>
            </a:xfrm>
            <a:custGeom>
              <a:avLst/>
              <a:gdLst/>
              <a:ahLst/>
              <a:cxnLst/>
              <a:rect l="l" t="t" r="r" b="b"/>
              <a:pathLst>
                <a:path w="127" h="209" extrusionOk="0">
                  <a:moveTo>
                    <a:pt x="11" y="0"/>
                  </a:moveTo>
                  <a:cubicBezTo>
                    <a:pt x="6" y="0"/>
                    <a:pt x="1" y="0"/>
                    <a:pt x="1" y="5"/>
                  </a:cubicBezTo>
                  <a:lnTo>
                    <a:pt x="1" y="203"/>
                  </a:lnTo>
                  <a:cubicBezTo>
                    <a:pt x="1" y="203"/>
                    <a:pt x="6" y="208"/>
                    <a:pt x="11" y="208"/>
                  </a:cubicBezTo>
                  <a:lnTo>
                    <a:pt x="122" y="208"/>
                  </a:lnTo>
                  <a:cubicBezTo>
                    <a:pt x="122" y="208"/>
                    <a:pt x="127" y="203"/>
                    <a:pt x="127" y="203"/>
                  </a:cubicBezTo>
                  <a:lnTo>
                    <a:pt x="127" y="5"/>
                  </a:lnTo>
                  <a:cubicBezTo>
                    <a:pt x="127" y="0"/>
                    <a:pt x="122" y="0"/>
                    <a:pt x="122" y="0"/>
                  </a:cubicBezTo>
                  <a:close/>
                </a:path>
              </a:pathLst>
            </a:custGeom>
            <a:solidFill>
              <a:srgbClr val="233C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13"/>
            <p:cNvSpPr/>
            <p:nvPr/>
          </p:nvSpPr>
          <p:spPr>
            <a:xfrm>
              <a:off x="4394182" y="4401405"/>
              <a:ext cx="24823" cy="42528"/>
            </a:xfrm>
            <a:custGeom>
              <a:avLst/>
              <a:gdLst/>
              <a:ahLst/>
              <a:cxnLst/>
              <a:rect l="l" t="t" r="r" b="b"/>
              <a:pathLst>
                <a:path w="122" h="209" extrusionOk="0">
                  <a:moveTo>
                    <a:pt x="5" y="0"/>
                  </a:moveTo>
                  <a:cubicBezTo>
                    <a:pt x="0" y="0"/>
                    <a:pt x="0" y="0"/>
                    <a:pt x="0" y="5"/>
                  </a:cubicBezTo>
                  <a:lnTo>
                    <a:pt x="0" y="203"/>
                  </a:lnTo>
                  <a:cubicBezTo>
                    <a:pt x="0" y="203"/>
                    <a:pt x="0" y="208"/>
                    <a:pt x="5" y="208"/>
                  </a:cubicBezTo>
                  <a:lnTo>
                    <a:pt x="116" y="208"/>
                  </a:lnTo>
                  <a:cubicBezTo>
                    <a:pt x="121" y="208"/>
                    <a:pt x="121" y="203"/>
                    <a:pt x="121" y="203"/>
                  </a:cubicBezTo>
                  <a:lnTo>
                    <a:pt x="121" y="5"/>
                  </a:lnTo>
                  <a:cubicBezTo>
                    <a:pt x="121" y="0"/>
                    <a:pt x="121" y="0"/>
                    <a:pt x="116" y="0"/>
                  </a:cubicBezTo>
                  <a:close/>
                </a:path>
              </a:pathLst>
            </a:custGeom>
            <a:solidFill>
              <a:srgbClr val="233C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67" name="Google Shape;667;p13"/>
          <p:cNvGrpSpPr/>
          <p:nvPr/>
        </p:nvGrpSpPr>
        <p:grpSpPr>
          <a:xfrm flipH="1">
            <a:off x="4255284" y="4055943"/>
            <a:ext cx="523037" cy="526935"/>
            <a:chOff x="4392475" y="4247738"/>
            <a:chExt cx="332425" cy="334902"/>
          </a:xfrm>
        </p:grpSpPr>
        <p:sp>
          <p:nvSpPr>
            <p:cNvPr id="668" name="Google Shape;668;p13"/>
            <p:cNvSpPr/>
            <p:nvPr/>
          </p:nvSpPr>
          <p:spPr>
            <a:xfrm>
              <a:off x="4564675" y="4247738"/>
              <a:ext cx="160225" cy="252175"/>
            </a:xfrm>
            <a:custGeom>
              <a:avLst/>
              <a:gdLst/>
              <a:ahLst/>
              <a:cxnLst/>
              <a:rect l="l" t="t" r="r" b="b"/>
              <a:pathLst>
                <a:path w="1164" h="1832" extrusionOk="0">
                  <a:moveTo>
                    <a:pt x="591" y="1"/>
                  </a:moveTo>
                  <a:cubicBezTo>
                    <a:pt x="237" y="1"/>
                    <a:pt x="22" y="361"/>
                    <a:pt x="90" y="683"/>
                  </a:cubicBezTo>
                  <a:cubicBezTo>
                    <a:pt x="138" y="896"/>
                    <a:pt x="124" y="1123"/>
                    <a:pt x="51" y="1331"/>
                  </a:cubicBezTo>
                  <a:cubicBezTo>
                    <a:pt x="32" y="1397"/>
                    <a:pt x="0" y="1831"/>
                    <a:pt x="537" y="1831"/>
                  </a:cubicBezTo>
                  <a:cubicBezTo>
                    <a:pt x="556" y="1831"/>
                    <a:pt x="577" y="1831"/>
                    <a:pt x="598" y="1829"/>
                  </a:cubicBezTo>
                  <a:cubicBezTo>
                    <a:pt x="598" y="1829"/>
                    <a:pt x="614" y="1831"/>
                    <a:pt x="641" y="1831"/>
                  </a:cubicBezTo>
                  <a:cubicBezTo>
                    <a:pt x="770" y="1831"/>
                    <a:pt x="1143" y="1791"/>
                    <a:pt x="1135" y="1331"/>
                  </a:cubicBezTo>
                  <a:cubicBezTo>
                    <a:pt x="1125" y="775"/>
                    <a:pt x="1110" y="683"/>
                    <a:pt x="1135" y="494"/>
                  </a:cubicBezTo>
                  <a:cubicBezTo>
                    <a:pt x="1164" y="301"/>
                    <a:pt x="956" y="6"/>
                    <a:pt x="598" y="1"/>
                  </a:cubicBezTo>
                  <a:cubicBezTo>
                    <a:pt x="595" y="1"/>
                    <a:pt x="593" y="1"/>
                    <a:pt x="591" y="1"/>
                  </a:cubicBezTo>
                  <a:close/>
                </a:path>
              </a:pathLst>
            </a:custGeom>
            <a:solidFill>
              <a:srgbClr val="AFC7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13"/>
            <p:cNvSpPr/>
            <p:nvPr/>
          </p:nvSpPr>
          <p:spPr>
            <a:xfrm>
              <a:off x="4644237" y="4315186"/>
              <a:ext cx="4818" cy="267454"/>
            </a:xfrm>
            <a:custGeom>
              <a:avLst/>
              <a:gdLst/>
              <a:ahLst/>
              <a:cxnLst/>
              <a:rect l="l" t="t" r="r" b="b"/>
              <a:pathLst>
                <a:path w="35" h="1943" extrusionOk="0">
                  <a:moveTo>
                    <a:pt x="17" y="1"/>
                  </a:moveTo>
                  <a:cubicBezTo>
                    <a:pt x="9" y="1"/>
                    <a:pt x="0" y="7"/>
                    <a:pt x="0" y="19"/>
                  </a:cubicBezTo>
                  <a:lnTo>
                    <a:pt x="0" y="1925"/>
                  </a:lnTo>
                  <a:cubicBezTo>
                    <a:pt x="0" y="1937"/>
                    <a:pt x="9" y="1943"/>
                    <a:pt x="17" y="1943"/>
                  </a:cubicBezTo>
                  <a:cubicBezTo>
                    <a:pt x="26" y="1943"/>
                    <a:pt x="34" y="1937"/>
                    <a:pt x="34" y="1925"/>
                  </a:cubicBezTo>
                  <a:lnTo>
                    <a:pt x="34" y="19"/>
                  </a:lnTo>
                  <a:cubicBezTo>
                    <a:pt x="34" y="7"/>
                    <a:pt x="26" y="1"/>
                    <a:pt x="17" y="1"/>
                  </a:cubicBezTo>
                  <a:close/>
                </a:path>
              </a:pathLst>
            </a:custGeom>
            <a:solidFill>
              <a:srgbClr val="233D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13"/>
            <p:cNvSpPr/>
            <p:nvPr/>
          </p:nvSpPr>
          <p:spPr>
            <a:xfrm>
              <a:off x="4609962" y="4366667"/>
              <a:ext cx="40056" cy="38129"/>
            </a:xfrm>
            <a:custGeom>
              <a:avLst/>
              <a:gdLst/>
              <a:ahLst/>
              <a:cxnLst/>
              <a:rect l="l" t="t" r="r" b="b"/>
              <a:pathLst>
                <a:path w="291" h="277" extrusionOk="0">
                  <a:moveTo>
                    <a:pt x="28" y="0"/>
                  </a:moveTo>
                  <a:cubicBezTo>
                    <a:pt x="14" y="0"/>
                    <a:pt x="0" y="16"/>
                    <a:pt x="12" y="32"/>
                  </a:cubicBezTo>
                  <a:lnTo>
                    <a:pt x="254" y="274"/>
                  </a:lnTo>
                  <a:cubicBezTo>
                    <a:pt x="257" y="275"/>
                    <a:pt x="260" y="276"/>
                    <a:pt x="263" y="276"/>
                  </a:cubicBezTo>
                  <a:cubicBezTo>
                    <a:pt x="276" y="276"/>
                    <a:pt x="290" y="260"/>
                    <a:pt x="278" y="245"/>
                  </a:cubicBezTo>
                  <a:lnTo>
                    <a:pt x="36" y="3"/>
                  </a:lnTo>
                  <a:cubicBezTo>
                    <a:pt x="34" y="1"/>
                    <a:pt x="31" y="0"/>
                    <a:pt x="28" y="0"/>
                  </a:cubicBezTo>
                  <a:close/>
                </a:path>
              </a:pathLst>
            </a:custGeom>
            <a:solidFill>
              <a:srgbClr val="233D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13"/>
            <p:cNvSpPr/>
            <p:nvPr/>
          </p:nvSpPr>
          <p:spPr>
            <a:xfrm>
              <a:off x="4643273" y="4404934"/>
              <a:ext cx="43222" cy="41157"/>
            </a:xfrm>
            <a:custGeom>
              <a:avLst/>
              <a:gdLst/>
              <a:ahLst/>
              <a:cxnLst/>
              <a:rect l="l" t="t" r="r" b="b"/>
              <a:pathLst>
                <a:path w="314" h="299" extrusionOk="0">
                  <a:moveTo>
                    <a:pt x="286" y="1"/>
                  </a:moveTo>
                  <a:cubicBezTo>
                    <a:pt x="282" y="1"/>
                    <a:pt x="277" y="2"/>
                    <a:pt x="273" y="5"/>
                  </a:cubicBezTo>
                  <a:lnTo>
                    <a:pt x="12" y="267"/>
                  </a:lnTo>
                  <a:cubicBezTo>
                    <a:pt x="0" y="282"/>
                    <a:pt x="14" y="298"/>
                    <a:pt x="28" y="298"/>
                  </a:cubicBezTo>
                  <a:cubicBezTo>
                    <a:pt x="31" y="298"/>
                    <a:pt x="34" y="297"/>
                    <a:pt x="36" y="296"/>
                  </a:cubicBezTo>
                  <a:lnTo>
                    <a:pt x="302" y="30"/>
                  </a:lnTo>
                  <a:cubicBezTo>
                    <a:pt x="314" y="18"/>
                    <a:pt x="301" y="1"/>
                    <a:pt x="286" y="1"/>
                  </a:cubicBezTo>
                  <a:close/>
                </a:path>
              </a:pathLst>
            </a:custGeom>
            <a:solidFill>
              <a:srgbClr val="233D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13"/>
            <p:cNvSpPr/>
            <p:nvPr/>
          </p:nvSpPr>
          <p:spPr>
            <a:xfrm>
              <a:off x="4392475" y="4353728"/>
              <a:ext cx="191884" cy="164216"/>
            </a:xfrm>
            <a:custGeom>
              <a:avLst/>
              <a:gdLst/>
              <a:ahLst/>
              <a:cxnLst/>
              <a:rect l="l" t="t" r="r" b="b"/>
              <a:pathLst>
                <a:path w="1394" h="1193" extrusionOk="0">
                  <a:moveTo>
                    <a:pt x="596" y="0"/>
                  </a:moveTo>
                  <a:cubicBezTo>
                    <a:pt x="267" y="0"/>
                    <a:pt x="1" y="266"/>
                    <a:pt x="1" y="595"/>
                  </a:cubicBezTo>
                  <a:cubicBezTo>
                    <a:pt x="1" y="955"/>
                    <a:pt x="295" y="1193"/>
                    <a:pt x="600" y="1193"/>
                  </a:cubicBezTo>
                  <a:cubicBezTo>
                    <a:pt x="747" y="1193"/>
                    <a:pt x="896" y="1138"/>
                    <a:pt x="1017" y="1016"/>
                  </a:cubicBezTo>
                  <a:cubicBezTo>
                    <a:pt x="1394" y="643"/>
                    <a:pt x="1128" y="0"/>
                    <a:pt x="596" y="0"/>
                  </a:cubicBezTo>
                  <a:close/>
                </a:path>
              </a:pathLst>
            </a:custGeom>
            <a:solidFill>
              <a:srgbClr val="425A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13"/>
            <p:cNvSpPr/>
            <p:nvPr/>
          </p:nvSpPr>
          <p:spPr>
            <a:xfrm>
              <a:off x="4471761" y="4397088"/>
              <a:ext cx="5506" cy="185552"/>
            </a:xfrm>
            <a:custGeom>
              <a:avLst/>
              <a:gdLst/>
              <a:ahLst/>
              <a:cxnLst/>
              <a:rect l="l" t="t" r="r" b="b"/>
              <a:pathLst>
                <a:path w="40" h="1348" extrusionOk="0">
                  <a:moveTo>
                    <a:pt x="20" y="1"/>
                  </a:moveTo>
                  <a:cubicBezTo>
                    <a:pt x="10" y="1"/>
                    <a:pt x="0" y="7"/>
                    <a:pt x="0" y="19"/>
                  </a:cubicBezTo>
                  <a:lnTo>
                    <a:pt x="0" y="1330"/>
                  </a:lnTo>
                  <a:cubicBezTo>
                    <a:pt x="0" y="1342"/>
                    <a:pt x="10" y="1348"/>
                    <a:pt x="20" y="1348"/>
                  </a:cubicBezTo>
                  <a:cubicBezTo>
                    <a:pt x="29" y="1348"/>
                    <a:pt x="39" y="1342"/>
                    <a:pt x="39" y="1330"/>
                  </a:cubicBezTo>
                  <a:lnTo>
                    <a:pt x="39" y="19"/>
                  </a:lnTo>
                  <a:cubicBezTo>
                    <a:pt x="39" y="7"/>
                    <a:pt x="29" y="1"/>
                    <a:pt x="20" y="1"/>
                  </a:cubicBezTo>
                  <a:close/>
                </a:path>
              </a:pathLst>
            </a:custGeom>
            <a:solidFill>
              <a:srgbClr val="233D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13"/>
            <p:cNvSpPr/>
            <p:nvPr/>
          </p:nvSpPr>
          <p:spPr>
            <a:xfrm>
              <a:off x="4447673" y="4432327"/>
              <a:ext cx="29870" cy="27943"/>
            </a:xfrm>
            <a:custGeom>
              <a:avLst/>
              <a:gdLst/>
              <a:ahLst/>
              <a:cxnLst/>
              <a:rect l="l" t="t" r="r" b="b"/>
              <a:pathLst>
                <a:path w="217" h="203" extrusionOk="0">
                  <a:moveTo>
                    <a:pt x="29" y="0"/>
                  </a:moveTo>
                  <a:cubicBezTo>
                    <a:pt x="15" y="0"/>
                    <a:pt x="1" y="18"/>
                    <a:pt x="16" y="34"/>
                  </a:cubicBezTo>
                  <a:lnTo>
                    <a:pt x="180" y="198"/>
                  </a:lnTo>
                  <a:cubicBezTo>
                    <a:pt x="185" y="201"/>
                    <a:pt x="189" y="203"/>
                    <a:pt x="193" y="203"/>
                  </a:cubicBezTo>
                  <a:cubicBezTo>
                    <a:pt x="207" y="203"/>
                    <a:pt x="217" y="185"/>
                    <a:pt x="209" y="174"/>
                  </a:cubicBezTo>
                  <a:lnTo>
                    <a:pt x="40" y="5"/>
                  </a:lnTo>
                  <a:cubicBezTo>
                    <a:pt x="37" y="2"/>
                    <a:pt x="33" y="0"/>
                    <a:pt x="29" y="0"/>
                  </a:cubicBezTo>
                  <a:close/>
                </a:path>
              </a:pathLst>
            </a:custGeom>
            <a:solidFill>
              <a:srgbClr val="233D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13"/>
            <p:cNvSpPr/>
            <p:nvPr/>
          </p:nvSpPr>
          <p:spPr>
            <a:xfrm>
              <a:off x="4471348" y="4458893"/>
              <a:ext cx="31935" cy="30008"/>
            </a:xfrm>
            <a:custGeom>
              <a:avLst/>
              <a:gdLst/>
              <a:ahLst/>
              <a:cxnLst/>
              <a:rect l="l" t="t" r="r" b="b"/>
              <a:pathLst>
                <a:path w="232" h="218" extrusionOk="0">
                  <a:moveTo>
                    <a:pt x="203" y="1"/>
                  </a:moveTo>
                  <a:cubicBezTo>
                    <a:pt x="199" y="1"/>
                    <a:pt x="195" y="2"/>
                    <a:pt x="192" y="5"/>
                  </a:cubicBezTo>
                  <a:lnTo>
                    <a:pt x="8" y="189"/>
                  </a:lnTo>
                  <a:cubicBezTo>
                    <a:pt x="1" y="200"/>
                    <a:pt x="11" y="218"/>
                    <a:pt x="25" y="218"/>
                  </a:cubicBezTo>
                  <a:cubicBezTo>
                    <a:pt x="29" y="218"/>
                    <a:pt x="33" y="216"/>
                    <a:pt x="37" y="213"/>
                  </a:cubicBezTo>
                  <a:lnTo>
                    <a:pt x="216" y="34"/>
                  </a:lnTo>
                  <a:cubicBezTo>
                    <a:pt x="232" y="19"/>
                    <a:pt x="217" y="1"/>
                    <a:pt x="203" y="1"/>
                  </a:cubicBezTo>
                  <a:close/>
                </a:path>
              </a:pathLst>
            </a:custGeom>
            <a:solidFill>
              <a:srgbClr val="233D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13"/>
            <p:cNvSpPr/>
            <p:nvPr/>
          </p:nvSpPr>
          <p:spPr>
            <a:xfrm>
              <a:off x="4507137" y="4354967"/>
              <a:ext cx="137925" cy="166006"/>
            </a:xfrm>
            <a:custGeom>
              <a:avLst/>
              <a:gdLst/>
              <a:ahLst/>
              <a:cxnLst/>
              <a:rect l="l" t="t" r="r" b="b"/>
              <a:pathLst>
                <a:path w="1002" h="1206" extrusionOk="0">
                  <a:moveTo>
                    <a:pt x="494" y="1"/>
                  </a:moveTo>
                  <a:cubicBezTo>
                    <a:pt x="441" y="1"/>
                    <a:pt x="389" y="30"/>
                    <a:pt x="367" y="88"/>
                  </a:cubicBezTo>
                  <a:lnTo>
                    <a:pt x="10" y="1007"/>
                  </a:lnTo>
                  <a:cubicBezTo>
                    <a:pt x="10" y="1007"/>
                    <a:pt x="10" y="1007"/>
                    <a:pt x="10" y="1007"/>
                  </a:cubicBezTo>
                  <a:lnTo>
                    <a:pt x="10" y="1007"/>
                  </a:lnTo>
                  <a:cubicBezTo>
                    <a:pt x="3" y="1023"/>
                    <a:pt x="1" y="1039"/>
                    <a:pt x="1" y="1055"/>
                  </a:cubicBezTo>
                  <a:lnTo>
                    <a:pt x="1" y="1055"/>
                  </a:lnTo>
                  <a:cubicBezTo>
                    <a:pt x="0" y="1130"/>
                    <a:pt x="59" y="1195"/>
                    <a:pt x="135" y="1195"/>
                  </a:cubicBezTo>
                  <a:lnTo>
                    <a:pt x="832" y="1205"/>
                  </a:lnTo>
                  <a:cubicBezTo>
                    <a:pt x="933" y="1205"/>
                    <a:pt x="1001" y="1104"/>
                    <a:pt x="962" y="1012"/>
                  </a:cubicBezTo>
                  <a:lnTo>
                    <a:pt x="624" y="88"/>
                  </a:lnTo>
                  <a:cubicBezTo>
                    <a:pt x="600" y="30"/>
                    <a:pt x="546" y="1"/>
                    <a:pt x="494" y="1"/>
                  </a:cubicBezTo>
                  <a:close/>
                </a:path>
              </a:pathLst>
            </a:custGeom>
            <a:solidFill>
              <a:srgbClr val="D074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13"/>
            <p:cNvSpPr/>
            <p:nvPr/>
          </p:nvSpPr>
          <p:spPr>
            <a:xfrm>
              <a:off x="4538384" y="4379744"/>
              <a:ext cx="70064" cy="202483"/>
            </a:xfrm>
            <a:custGeom>
              <a:avLst/>
              <a:gdLst/>
              <a:ahLst/>
              <a:cxnLst/>
              <a:rect l="l" t="t" r="r" b="b"/>
              <a:pathLst>
                <a:path w="509" h="1471" extrusionOk="0">
                  <a:moveTo>
                    <a:pt x="259" y="1"/>
                  </a:moveTo>
                  <a:cubicBezTo>
                    <a:pt x="250" y="1"/>
                    <a:pt x="242" y="7"/>
                    <a:pt x="242" y="19"/>
                  </a:cubicBezTo>
                  <a:lnTo>
                    <a:pt x="242" y="793"/>
                  </a:lnTo>
                  <a:lnTo>
                    <a:pt x="29" y="575"/>
                  </a:lnTo>
                  <a:cubicBezTo>
                    <a:pt x="24" y="573"/>
                    <a:pt x="20" y="572"/>
                    <a:pt x="15" y="572"/>
                  </a:cubicBezTo>
                  <a:cubicBezTo>
                    <a:pt x="11" y="572"/>
                    <a:pt x="7" y="573"/>
                    <a:pt x="5" y="575"/>
                  </a:cubicBezTo>
                  <a:cubicBezTo>
                    <a:pt x="0" y="580"/>
                    <a:pt x="0" y="580"/>
                    <a:pt x="0" y="585"/>
                  </a:cubicBezTo>
                  <a:cubicBezTo>
                    <a:pt x="0" y="590"/>
                    <a:pt x="0" y="595"/>
                    <a:pt x="5" y="600"/>
                  </a:cubicBezTo>
                  <a:lnTo>
                    <a:pt x="242" y="832"/>
                  </a:lnTo>
                  <a:lnTo>
                    <a:pt x="242" y="1456"/>
                  </a:lnTo>
                  <a:cubicBezTo>
                    <a:pt x="242" y="1465"/>
                    <a:pt x="249" y="1470"/>
                    <a:pt x="257" y="1470"/>
                  </a:cubicBezTo>
                  <a:cubicBezTo>
                    <a:pt x="264" y="1470"/>
                    <a:pt x="271" y="1465"/>
                    <a:pt x="271" y="1456"/>
                  </a:cubicBezTo>
                  <a:lnTo>
                    <a:pt x="271" y="967"/>
                  </a:lnTo>
                  <a:lnTo>
                    <a:pt x="498" y="740"/>
                  </a:lnTo>
                  <a:cubicBezTo>
                    <a:pt x="503" y="735"/>
                    <a:pt x="508" y="730"/>
                    <a:pt x="508" y="725"/>
                  </a:cubicBezTo>
                  <a:cubicBezTo>
                    <a:pt x="503" y="720"/>
                    <a:pt x="498" y="716"/>
                    <a:pt x="494" y="716"/>
                  </a:cubicBezTo>
                  <a:cubicBezTo>
                    <a:pt x="489" y="716"/>
                    <a:pt x="484" y="716"/>
                    <a:pt x="479" y="720"/>
                  </a:cubicBezTo>
                  <a:lnTo>
                    <a:pt x="276" y="924"/>
                  </a:lnTo>
                  <a:lnTo>
                    <a:pt x="276" y="556"/>
                  </a:lnTo>
                  <a:lnTo>
                    <a:pt x="465" y="367"/>
                  </a:lnTo>
                  <a:cubicBezTo>
                    <a:pt x="476" y="356"/>
                    <a:pt x="464" y="339"/>
                    <a:pt x="451" y="339"/>
                  </a:cubicBezTo>
                  <a:cubicBezTo>
                    <a:pt x="447" y="339"/>
                    <a:pt x="443" y="340"/>
                    <a:pt x="440" y="343"/>
                  </a:cubicBezTo>
                  <a:lnTo>
                    <a:pt x="276" y="512"/>
                  </a:lnTo>
                  <a:lnTo>
                    <a:pt x="276" y="19"/>
                  </a:lnTo>
                  <a:cubicBezTo>
                    <a:pt x="276" y="7"/>
                    <a:pt x="267" y="1"/>
                    <a:pt x="259" y="1"/>
                  </a:cubicBezTo>
                  <a:close/>
                </a:path>
              </a:pathLst>
            </a:custGeom>
            <a:solidFill>
              <a:srgbClr val="233D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78" name="Google Shape;678;p13"/>
          <p:cNvGrpSpPr/>
          <p:nvPr/>
        </p:nvGrpSpPr>
        <p:grpSpPr>
          <a:xfrm>
            <a:off x="1317976" y="4110000"/>
            <a:ext cx="523049" cy="528249"/>
            <a:chOff x="1664401" y="4110000"/>
            <a:chExt cx="523049" cy="528249"/>
          </a:xfrm>
        </p:grpSpPr>
        <p:sp>
          <p:nvSpPr>
            <p:cNvPr id="679" name="Google Shape;679;p13"/>
            <p:cNvSpPr/>
            <p:nvPr/>
          </p:nvSpPr>
          <p:spPr>
            <a:xfrm>
              <a:off x="1935243" y="4110000"/>
              <a:ext cx="252207" cy="397811"/>
            </a:xfrm>
            <a:custGeom>
              <a:avLst/>
              <a:gdLst/>
              <a:ahLst/>
              <a:cxnLst/>
              <a:rect l="l" t="t" r="r" b="b"/>
              <a:pathLst>
                <a:path w="1164" h="1836" extrusionOk="0">
                  <a:moveTo>
                    <a:pt x="591" y="1"/>
                  </a:moveTo>
                  <a:cubicBezTo>
                    <a:pt x="237" y="1"/>
                    <a:pt x="28" y="365"/>
                    <a:pt x="95" y="683"/>
                  </a:cubicBezTo>
                  <a:cubicBezTo>
                    <a:pt x="138" y="900"/>
                    <a:pt x="124" y="1123"/>
                    <a:pt x="56" y="1331"/>
                  </a:cubicBezTo>
                  <a:cubicBezTo>
                    <a:pt x="33" y="1401"/>
                    <a:pt x="0" y="1835"/>
                    <a:pt x="545" y="1835"/>
                  </a:cubicBezTo>
                  <a:cubicBezTo>
                    <a:pt x="562" y="1835"/>
                    <a:pt x="580" y="1835"/>
                    <a:pt x="598" y="1834"/>
                  </a:cubicBezTo>
                  <a:cubicBezTo>
                    <a:pt x="598" y="1834"/>
                    <a:pt x="614" y="1835"/>
                    <a:pt x="641" y="1835"/>
                  </a:cubicBezTo>
                  <a:cubicBezTo>
                    <a:pt x="771" y="1835"/>
                    <a:pt x="1148" y="1796"/>
                    <a:pt x="1140" y="1331"/>
                  </a:cubicBezTo>
                  <a:cubicBezTo>
                    <a:pt x="1130" y="774"/>
                    <a:pt x="1116" y="687"/>
                    <a:pt x="1140" y="494"/>
                  </a:cubicBezTo>
                  <a:cubicBezTo>
                    <a:pt x="1164" y="300"/>
                    <a:pt x="961" y="5"/>
                    <a:pt x="598" y="1"/>
                  </a:cubicBezTo>
                  <a:cubicBezTo>
                    <a:pt x="596" y="1"/>
                    <a:pt x="593" y="1"/>
                    <a:pt x="591" y="1"/>
                  </a:cubicBezTo>
                  <a:close/>
                </a:path>
              </a:pathLst>
            </a:custGeom>
            <a:solidFill>
              <a:srgbClr val="AFC7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13"/>
            <p:cNvSpPr/>
            <p:nvPr/>
          </p:nvSpPr>
          <p:spPr>
            <a:xfrm>
              <a:off x="2007612" y="4217253"/>
              <a:ext cx="119387" cy="419911"/>
            </a:xfrm>
            <a:custGeom>
              <a:avLst/>
              <a:gdLst/>
              <a:ahLst/>
              <a:cxnLst/>
              <a:rect l="l" t="t" r="r" b="b"/>
              <a:pathLst>
                <a:path w="551" h="1938" extrusionOk="0">
                  <a:moveTo>
                    <a:pt x="265" y="0"/>
                  </a:moveTo>
                  <a:cubicBezTo>
                    <a:pt x="255" y="0"/>
                    <a:pt x="247" y="6"/>
                    <a:pt x="249" y="18"/>
                  </a:cubicBezTo>
                  <a:lnTo>
                    <a:pt x="249" y="584"/>
                  </a:lnTo>
                  <a:lnTo>
                    <a:pt x="37" y="376"/>
                  </a:lnTo>
                  <a:cubicBezTo>
                    <a:pt x="32" y="373"/>
                    <a:pt x="27" y="371"/>
                    <a:pt x="23" y="371"/>
                  </a:cubicBezTo>
                  <a:cubicBezTo>
                    <a:pt x="10" y="371"/>
                    <a:pt x="0" y="386"/>
                    <a:pt x="8" y="400"/>
                  </a:cubicBezTo>
                  <a:lnTo>
                    <a:pt x="245" y="637"/>
                  </a:lnTo>
                  <a:lnTo>
                    <a:pt x="245" y="1919"/>
                  </a:lnTo>
                  <a:cubicBezTo>
                    <a:pt x="247" y="1931"/>
                    <a:pt x="257" y="1937"/>
                    <a:pt x="266" y="1937"/>
                  </a:cubicBezTo>
                  <a:cubicBezTo>
                    <a:pt x="275" y="1937"/>
                    <a:pt x="283" y="1931"/>
                    <a:pt x="283" y="1919"/>
                  </a:cubicBezTo>
                  <a:lnTo>
                    <a:pt x="283" y="937"/>
                  </a:lnTo>
                  <a:lnTo>
                    <a:pt x="540" y="681"/>
                  </a:lnTo>
                  <a:cubicBezTo>
                    <a:pt x="551" y="666"/>
                    <a:pt x="539" y="652"/>
                    <a:pt x="527" y="652"/>
                  </a:cubicBezTo>
                  <a:cubicBezTo>
                    <a:pt x="523" y="652"/>
                    <a:pt x="519" y="653"/>
                    <a:pt x="515" y="657"/>
                  </a:cubicBezTo>
                  <a:cubicBezTo>
                    <a:pt x="438" y="734"/>
                    <a:pt x="361" y="807"/>
                    <a:pt x="283" y="884"/>
                  </a:cubicBezTo>
                  <a:lnTo>
                    <a:pt x="283" y="633"/>
                  </a:lnTo>
                  <a:lnTo>
                    <a:pt x="283" y="18"/>
                  </a:lnTo>
                  <a:cubicBezTo>
                    <a:pt x="283" y="6"/>
                    <a:pt x="274" y="0"/>
                    <a:pt x="265" y="0"/>
                  </a:cubicBezTo>
                  <a:close/>
                </a:path>
              </a:pathLst>
            </a:custGeom>
            <a:solidFill>
              <a:srgbClr val="233D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13"/>
            <p:cNvSpPr/>
            <p:nvPr/>
          </p:nvSpPr>
          <p:spPr>
            <a:xfrm>
              <a:off x="1664401" y="4276622"/>
              <a:ext cx="302041" cy="259140"/>
            </a:xfrm>
            <a:custGeom>
              <a:avLst/>
              <a:gdLst/>
              <a:ahLst/>
              <a:cxnLst/>
              <a:rect l="l" t="t" r="r" b="b"/>
              <a:pathLst>
                <a:path w="1394" h="1196" extrusionOk="0">
                  <a:moveTo>
                    <a:pt x="600" y="1"/>
                  </a:moveTo>
                  <a:cubicBezTo>
                    <a:pt x="271" y="1"/>
                    <a:pt x="0" y="267"/>
                    <a:pt x="0" y="600"/>
                  </a:cubicBezTo>
                  <a:cubicBezTo>
                    <a:pt x="0" y="958"/>
                    <a:pt x="296" y="1195"/>
                    <a:pt x="603" y="1195"/>
                  </a:cubicBezTo>
                  <a:cubicBezTo>
                    <a:pt x="750" y="1195"/>
                    <a:pt x="899" y="1141"/>
                    <a:pt x="1021" y="1021"/>
                  </a:cubicBezTo>
                  <a:cubicBezTo>
                    <a:pt x="1393" y="644"/>
                    <a:pt x="1127" y="1"/>
                    <a:pt x="600" y="1"/>
                  </a:cubicBezTo>
                  <a:close/>
                </a:path>
              </a:pathLst>
            </a:custGeom>
            <a:solidFill>
              <a:srgbClr val="D074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13"/>
            <p:cNvSpPr/>
            <p:nvPr/>
          </p:nvSpPr>
          <p:spPr>
            <a:xfrm>
              <a:off x="1751937" y="4346174"/>
              <a:ext cx="86019" cy="292075"/>
            </a:xfrm>
            <a:custGeom>
              <a:avLst/>
              <a:gdLst/>
              <a:ahLst/>
              <a:cxnLst/>
              <a:rect l="l" t="t" r="r" b="b"/>
              <a:pathLst>
                <a:path w="397" h="1348" extrusionOk="0">
                  <a:moveTo>
                    <a:pt x="194" y="0"/>
                  </a:moveTo>
                  <a:cubicBezTo>
                    <a:pt x="185" y="0"/>
                    <a:pt x="177" y="6"/>
                    <a:pt x="177" y="18"/>
                  </a:cubicBezTo>
                  <a:lnTo>
                    <a:pt x="177" y="400"/>
                  </a:lnTo>
                  <a:lnTo>
                    <a:pt x="41" y="260"/>
                  </a:lnTo>
                  <a:cubicBezTo>
                    <a:pt x="37" y="257"/>
                    <a:pt x="33" y="256"/>
                    <a:pt x="29" y="256"/>
                  </a:cubicBezTo>
                  <a:cubicBezTo>
                    <a:pt x="13" y="256"/>
                    <a:pt x="1" y="274"/>
                    <a:pt x="12" y="289"/>
                  </a:cubicBezTo>
                  <a:cubicBezTo>
                    <a:pt x="70" y="342"/>
                    <a:pt x="123" y="396"/>
                    <a:pt x="177" y="449"/>
                  </a:cubicBezTo>
                  <a:lnTo>
                    <a:pt x="177" y="1329"/>
                  </a:lnTo>
                  <a:cubicBezTo>
                    <a:pt x="177" y="1341"/>
                    <a:pt x="185" y="1347"/>
                    <a:pt x="194" y="1347"/>
                  </a:cubicBezTo>
                  <a:cubicBezTo>
                    <a:pt x="202" y="1347"/>
                    <a:pt x="211" y="1341"/>
                    <a:pt x="211" y="1329"/>
                  </a:cubicBezTo>
                  <a:lnTo>
                    <a:pt x="211" y="652"/>
                  </a:lnTo>
                  <a:lnTo>
                    <a:pt x="389" y="478"/>
                  </a:lnTo>
                  <a:cubicBezTo>
                    <a:pt x="397" y="463"/>
                    <a:pt x="388" y="448"/>
                    <a:pt x="374" y="448"/>
                  </a:cubicBezTo>
                  <a:cubicBezTo>
                    <a:pt x="370" y="448"/>
                    <a:pt x="365" y="450"/>
                    <a:pt x="360" y="454"/>
                  </a:cubicBezTo>
                  <a:lnTo>
                    <a:pt x="211" y="599"/>
                  </a:lnTo>
                  <a:lnTo>
                    <a:pt x="211" y="18"/>
                  </a:lnTo>
                  <a:cubicBezTo>
                    <a:pt x="211" y="6"/>
                    <a:pt x="202" y="0"/>
                    <a:pt x="194" y="0"/>
                  </a:cubicBezTo>
                  <a:close/>
                </a:path>
              </a:pathLst>
            </a:custGeom>
            <a:solidFill>
              <a:srgbClr val="233D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13"/>
            <p:cNvSpPr/>
            <p:nvPr/>
          </p:nvSpPr>
          <p:spPr>
            <a:xfrm>
              <a:off x="1831239" y="4268822"/>
              <a:ext cx="218839" cy="265857"/>
            </a:xfrm>
            <a:custGeom>
              <a:avLst/>
              <a:gdLst/>
              <a:ahLst/>
              <a:cxnLst/>
              <a:rect l="l" t="t" r="r" b="b"/>
              <a:pathLst>
                <a:path w="1010" h="1227" extrusionOk="0">
                  <a:moveTo>
                    <a:pt x="500" y="0"/>
                  </a:moveTo>
                  <a:cubicBezTo>
                    <a:pt x="453" y="0"/>
                    <a:pt x="406" y="27"/>
                    <a:pt x="386" y="80"/>
                  </a:cubicBezTo>
                  <a:lnTo>
                    <a:pt x="9" y="1052"/>
                  </a:lnTo>
                  <a:cubicBezTo>
                    <a:pt x="3" y="1067"/>
                    <a:pt x="1" y="1082"/>
                    <a:pt x="1" y="1097"/>
                  </a:cubicBezTo>
                  <a:lnTo>
                    <a:pt x="1" y="1097"/>
                  </a:lnTo>
                  <a:cubicBezTo>
                    <a:pt x="1" y="1162"/>
                    <a:pt x="49" y="1217"/>
                    <a:pt x="120" y="1217"/>
                  </a:cubicBezTo>
                  <a:lnTo>
                    <a:pt x="860" y="1227"/>
                  </a:lnTo>
                  <a:cubicBezTo>
                    <a:pt x="863" y="1227"/>
                    <a:pt x="865" y="1227"/>
                    <a:pt x="867" y="1227"/>
                  </a:cubicBezTo>
                  <a:cubicBezTo>
                    <a:pt x="951" y="1227"/>
                    <a:pt x="1009" y="1142"/>
                    <a:pt x="976" y="1062"/>
                  </a:cubicBezTo>
                  <a:lnTo>
                    <a:pt x="614" y="80"/>
                  </a:lnTo>
                  <a:cubicBezTo>
                    <a:pt x="594" y="27"/>
                    <a:pt x="547" y="0"/>
                    <a:pt x="500" y="0"/>
                  </a:cubicBezTo>
                  <a:close/>
                </a:path>
              </a:pathLst>
            </a:custGeom>
            <a:solidFill>
              <a:srgbClr val="425A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13"/>
            <p:cNvSpPr/>
            <p:nvPr/>
          </p:nvSpPr>
          <p:spPr>
            <a:xfrm>
              <a:off x="1881291" y="4318873"/>
              <a:ext cx="101836" cy="318509"/>
            </a:xfrm>
            <a:custGeom>
              <a:avLst/>
              <a:gdLst/>
              <a:ahLst/>
              <a:cxnLst/>
              <a:rect l="l" t="t" r="r" b="b"/>
              <a:pathLst>
                <a:path w="470" h="1470" extrusionOk="0">
                  <a:moveTo>
                    <a:pt x="259" y="0"/>
                  </a:moveTo>
                  <a:cubicBezTo>
                    <a:pt x="251" y="0"/>
                    <a:pt x="242" y="6"/>
                    <a:pt x="242" y="18"/>
                  </a:cubicBezTo>
                  <a:lnTo>
                    <a:pt x="242" y="792"/>
                  </a:lnTo>
                  <a:lnTo>
                    <a:pt x="29" y="575"/>
                  </a:lnTo>
                  <a:cubicBezTo>
                    <a:pt x="25" y="572"/>
                    <a:pt x="20" y="571"/>
                    <a:pt x="16" y="571"/>
                  </a:cubicBezTo>
                  <a:cubicBezTo>
                    <a:pt x="11" y="571"/>
                    <a:pt x="8" y="572"/>
                    <a:pt x="5" y="575"/>
                  </a:cubicBezTo>
                  <a:cubicBezTo>
                    <a:pt x="0" y="575"/>
                    <a:pt x="0" y="580"/>
                    <a:pt x="0" y="584"/>
                  </a:cubicBezTo>
                  <a:cubicBezTo>
                    <a:pt x="0" y="589"/>
                    <a:pt x="0" y="594"/>
                    <a:pt x="5" y="594"/>
                  </a:cubicBezTo>
                  <a:lnTo>
                    <a:pt x="242" y="831"/>
                  </a:lnTo>
                  <a:lnTo>
                    <a:pt x="242" y="1455"/>
                  </a:lnTo>
                  <a:cubicBezTo>
                    <a:pt x="242" y="1465"/>
                    <a:pt x="251" y="1470"/>
                    <a:pt x="259" y="1470"/>
                  </a:cubicBezTo>
                  <a:cubicBezTo>
                    <a:pt x="268" y="1470"/>
                    <a:pt x="276" y="1465"/>
                    <a:pt x="276" y="1455"/>
                  </a:cubicBezTo>
                  <a:lnTo>
                    <a:pt x="276" y="551"/>
                  </a:lnTo>
                  <a:lnTo>
                    <a:pt x="465" y="362"/>
                  </a:lnTo>
                  <a:cubicBezTo>
                    <a:pt x="470" y="357"/>
                    <a:pt x="470" y="347"/>
                    <a:pt x="465" y="343"/>
                  </a:cubicBezTo>
                  <a:cubicBezTo>
                    <a:pt x="460" y="340"/>
                    <a:pt x="455" y="339"/>
                    <a:pt x="451" y="339"/>
                  </a:cubicBezTo>
                  <a:cubicBezTo>
                    <a:pt x="447" y="339"/>
                    <a:pt x="443" y="340"/>
                    <a:pt x="441" y="343"/>
                  </a:cubicBezTo>
                  <a:lnTo>
                    <a:pt x="276" y="507"/>
                  </a:lnTo>
                  <a:lnTo>
                    <a:pt x="276" y="18"/>
                  </a:lnTo>
                  <a:cubicBezTo>
                    <a:pt x="276" y="6"/>
                    <a:pt x="268" y="0"/>
                    <a:pt x="259" y="0"/>
                  </a:cubicBezTo>
                  <a:close/>
                </a:path>
              </a:pathLst>
            </a:custGeom>
            <a:solidFill>
              <a:srgbClr val="233D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85" name="Google Shape;685;p13"/>
          <p:cNvGrpSpPr/>
          <p:nvPr/>
        </p:nvGrpSpPr>
        <p:grpSpPr>
          <a:xfrm>
            <a:off x="2930085" y="3276692"/>
            <a:ext cx="751243" cy="1262663"/>
            <a:chOff x="-3487875" y="-1884325"/>
            <a:chExt cx="252400" cy="424225"/>
          </a:xfrm>
        </p:grpSpPr>
        <p:sp>
          <p:nvSpPr>
            <p:cNvPr id="686" name="Google Shape;686;p13"/>
            <p:cNvSpPr/>
            <p:nvPr/>
          </p:nvSpPr>
          <p:spPr>
            <a:xfrm>
              <a:off x="-3405525" y="-1829775"/>
              <a:ext cx="84075" cy="369675"/>
            </a:xfrm>
            <a:custGeom>
              <a:avLst/>
              <a:gdLst/>
              <a:ahLst/>
              <a:cxnLst/>
              <a:rect l="l" t="t" r="r" b="b"/>
              <a:pathLst>
                <a:path w="3363" h="14787" extrusionOk="0">
                  <a:moveTo>
                    <a:pt x="746" y="0"/>
                  </a:moveTo>
                  <a:cubicBezTo>
                    <a:pt x="335" y="0"/>
                    <a:pt x="1" y="334"/>
                    <a:pt x="1" y="750"/>
                  </a:cubicBezTo>
                  <a:lnTo>
                    <a:pt x="1" y="14782"/>
                  </a:lnTo>
                  <a:lnTo>
                    <a:pt x="3363" y="14787"/>
                  </a:lnTo>
                  <a:lnTo>
                    <a:pt x="3363" y="750"/>
                  </a:lnTo>
                  <a:cubicBezTo>
                    <a:pt x="3363" y="334"/>
                    <a:pt x="3029" y="0"/>
                    <a:pt x="2613" y="0"/>
                  </a:cubicBezTo>
                  <a:close/>
                </a:path>
              </a:pathLst>
            </a:custGeom>
            <a:solidFill>
              <a:srgbClr val="EB9A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687;p13"/>
            <p:cNvSpPr/>
            <p:nvPr/>
          </p:nvSpPr>
          <p:spPr>
            <a:xfrm>
              <a:off x="-3405525" y="-1490100"/>
              <a:ext cx="84075" cy="30000"/>
            </a:xfrm>
            <a:custGeom>
              <a:avLst/>
              <a:gdLst/>
              <a:ahLst/>
              <a:cxnLst/>
              <a:rect l="l" t="t" r="r" b="b"/>
              <a:pathLst>
                <a:path w="3363" h="1200" extrusionOk="0">
                  <a:moveTo>
                    <a:pt x="1" y="0"/>
                  </a:moveTo>
                  <a:lnTo>
                    <a:pt x="1" y="1200"/>
                  </a:lnTo>
                  <a:lnTo>
                    <a:pt x="3363" y="1200"/>
                  </a:lnTo>
                  <a:lnTo>
                    <a:pt x="3363" y="0"/>
                  </a:lnTo>
                  <a:close/>
                </a:path>
              </a:pathLst>
            </a:custGeom>
            <a:solidFill>
              <a:srgbClr val="8832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" name="Google Shape;688;p13"/>
            <p:cNvSpPr/>
            <p:nvPr/>
          </p:nvSpPr>
          <p:spPr>
            <a:xfrm>
              <a:off x="-3405525" y="-1672950"/>
              <a:ext cx="84075" cy="29900"/>
            </a:xfrm>
            <a:custGeom>
              <a:avLst/>
              <a:gdLst/>
              <a:ahLst/>
              <a:cxnLst/>
              <a:rect l="l" t="t" r="r" b="b"/>
              <a:pathLst>
                <a:path w="3363" h="1196" extrusionOk="0">
                  <a:moveTo>
                    <a:pt x="1" y="1"/>
                  </a:moveTo>
                  <a:lnTo>
                    <a:pt x="1" y="1196"/>
                  </a:lnTo>
                  <a:lnTo>
                    <a:pt x="3363" y="1196"/>
                  </a:lnTo>
                  <a:lnTo>
                    <a:pt x="3363" y="1"/>
                  </a:lnTo>
                  <a:close/>
                </a:path>
              </a:pathLst>
            </a:custGeom>
            <a:solidFill>
              <a:srgbClr val="8832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689;p13"/>
            <p:cNvSpPr/>
            <p:nvPr/>
          </p:nvSpPr>
          <p:spPr>
            <a:xfrm>
              <a:off x="-3373225" y="-1624450"/>
              <a:ext cx="25650" cy="102800"/>
            </a:xfrm>
            <a:custGeom>
              <a:avLst/>
              <a:gdLst/>
              <a:ahLst/>
              <a:cxnLst/>
              <a:rect l="l" t="t" r="r" b="b"/>
              <a:pathLst>
                <a:path w="1026" h="4112" extrusionOk="0">
                  <a:moveTo>
                    <a:pt x="513" y="0"/>
                  </a:moveTo>
                  <a:cubicBezTo>
                    <a:pt x="228" y="0"/>
                    <a:pt x="0" y="228"/>
                    <a:pt x="0" y="513"/>
                  </a:cubicBezTo>
                  <a:lnTo>
                    <a:pt x="0" y="3594"/>
                  </a:lnTo>
                  <a:cubicBezTo>
                    <a:pt x="0" y="3880"/>
                    <a:pt x="228" y="4112"/>
                    <a:pt x="513" y="4112"/>
                  </a:cubicBezTo>
                  <a:cubicBezTo>
                    <a:pt x="799" y="4112"/>
                    <a:pt x="1026" y="3880"/>
                    <a:pt x="1026" y="3594"/>
                  </a:cubicBezTo>
                  <a:lnTo>
                    <a:pt x="1026" y="513"/>
                  </a:lnTo>
                  <a:cubicBezTo>
                    <a:pt x="1026" y="228"/>
                    <a:pt x="799" y="0"/>
                    <a:pt x="513" y="0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690;p13"/>
            <p:cNvSpPr/>
            <p:nvPr/>
          </p:nvSpPr>
          <p:spPr>
            <a:xfrm>
              <a:off x="-3419050" y="-1860025"/>
              <a:ext cx="112725" cy="52025"/>
            </a:xfrm>
            <a:custGeom>
              <a:avLst/>
              <a:gdLst/>
              <a:ahLst/>
              <a:cxnLst/>
              <a:rect l="l" t="t" r="r" b="b"/>
              <a:pathLst>
                <a:path w="4509" h="2081" extrusionOk="0">
                  <a:moveTo>
                    <a:pt x="1611" y="1"/>
                  </a:moveTo>
                  <a:cubicBezTo>
                    <a:pt x="1553" y="238"/>
                    <a:pt x="1456" y="460"/>
                    <a:pt x="1335" y="673"/>
                  </a:cubicBezTo>
                  <a:cubicBezTo>
                    <a:pt x="997" y="1263"/>
                    <a:pt x="484" y="1655"/>
                    <a:pt x="0" y="1757"/>
                  </a:cubicBezTo>
                  <a:lnTo>
                    <a:pt x="0" y="2081"/>
                  </a:lnTo>
                  <a:lnTo>
                    <a:pt x="4508" y="2081"/>
                  </a:lnTo>
                  <a:lnTo>
                    <a:pt x="4508" y="1723"/>
                  </a:lnTo>
                  <a:cubicBezTo>
                    <a:pt x="4015" y="1641"/>
                    <a:pt x="3483" y="1239"/>
                    <a:pt x="3130" y="635"/>
                  </a:cubicBezTo>
                  <a:cubicBezTo>
                    <a:pt x="3014" y="436"/>
                    <a:pt x="2927" y="223"/>
                    <a:pt x="2869" y="1"/>
                  </a:cubicBezTo>
                  <a:close/>
                </a:path>
              </a:pathLst>
            </a:custGeom>
            <a:solidFill>
              <a:srgbClr val="8832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13"/>
            <p:cNvSpPr/>
            <p:nvPr/>
          </p:nvSpPr>
          <p:spPr>
            <a:xfrm>
              <a:off x="-3384100" y="-1884325"/>
              <a:ext cx="42825" cy="35825"/>
            </a:xfrm>
            <a:custGeom>
              <a:avLst/>
              <a:gdLst/>
              <a:ahLst/>
              <a:cxnLst/>
              <a:rect l="l" t="t" r="r" b="b"/>
              <a:pathLst>
                <a:path w="1713" h="1433" extrusionOk="0">
                  <a:moveTo>
                    <a:pt x="856" y="1"/>
                  </a:moveTo>
                  <a:cubicBezTo>
                    <a:pt x="798" y="1"/>
                    <a:pt x="740" y="30"/>
                    <a:pt x="711" y="78"/>
                  </a:cubicBezTo>
                  <a:cubicBezTo>
                    <a:pt x="469" y="470"/>
                    <a:pt x="0" y="823"/>
                    <a:pt x="0" y="1108"/>
                  </a:cubicBezTo>
                  <a:cubicBezTo>
                    <a:pt x="0" y="1224"/>
                    <a:pt x="34" y="1336"/>
                    <a:pt x="97" y="1432"/>
                  </a:cubicBezTo>
                  <a:lnTo>
                    <a:pt x="1616" y="1432"/>
                  </a:lnTo>
                  <a:cubicBezTo>
                    <a:pt x="1679" y="1336"/>
                    <a:pt x="1708" y="1224"/>
                    <a:pt x="1712" y="1108"/>
                  </a:cubicBezTo>
                  <a:cubicBezTo>
                    <a:pt x="1712" y="823"/>
                    <a:pt x="1243" y="470"/>
                    <a:pt x="1001" y="78"/>
                  </a:cubicBezTo>
                  <a:cubicBezTo>
                    <a:pt x="968" y="30"/>
                    <a:pt x="914" y="1"/>
                    <a:pt x="856" y="1"/>
                  </a:cubicBezTo>
                  <a:close/>
                </a:path>
              </a:pathLst>
            </a:custGeom>
            <a:solidFill>
              <a:srgbClr val="8832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13"/>
            <p:cNvSpPr/>
            <p:nvPr/>
          </p:nvSpPr>
          <p:spPr>
            <a:xfrm>
              <a:off x="-3431750" y="-1814800"/>
              <a:ext cx="137750" cy="10800"/>
            </a:xfrm>
            <a:custGeom>
              <a:avLst/>
              <a:gdLst/>
              <a:ahLst/>
              <a:cxnLst/>
              <a:rect l="l" t="t" r="r" b="b"/>
              <a:pathLst>
                <a:path w="5510" h="432" extrusionOk="0">
                  <a:moveTo>
                    <a:pt x="0" y="1"/>
                  </a:moveTo>
                  <a:lnTo>
                    <a:pt x="0" y="431"/>
                  </a:lnTo>
                  <a:lnTo>
                    <a:pt x="5510" y="431"/>
                  </a:lnTo>
                  <a:lnTo>
                    <a:pt x="5510" y="1"/>
                  </a:lnTo>
                  <a:close/>
                </a:path>
              </a:pathLst>
            </a:custGeom>
            <a:solidFill>
              <a:srgbClr val="8832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" name="Google Shape;693;p13"/>
            <p:cNvSpPr/>
            <p:nvPr/>
          </p:nvSpPr>
          <p:spPr>
            <a:xfrm>
              <a:off x="-3458350" y="-1823975"/>
              <a:ext cx="193375" cy="191875"/>
            </a:xfrm>
            <a:custGeom>
              <a:avLst/>
              <a:gdLst/>
              <a:ahLst/>
              <a:cxnLst/>
              <a:rect l="l" t="t" r="r" b="b"/>
              <a:pathLst>
                <a:path w="7735" h="7675" extrusionOk="0">
                  <a:moveTo>
                    <a:pt x="110" y="0"/>
                  </a:moveTo>
                  <a:cubicBezTo>
                    <a:pt x="51" y="0"/>
                    <a:pt x="1" y="74"/>
                    <a:pt x="53" y="131"/>
                  </a:cubicBezTo>
                  <a:lnTo>
                    <a:pt x="7580" y="7653"/>
                  </a:lnTo>
                  <a:cubicBezTo>
                    <a:pt x="7595" y="7668"/>
                    <a:pt x="7613" y="7675"/>
                    <a:pt x="7630" y="7675"/>
                  </a:cubicBezTo>
                  <a:cubicBezTo>
                    <a:pt x="7686" y="7675"/>
                    <a:pt x="7735" y="7602"/>
                    <a:pt x="7686" y="7546"/>
                  </a:cubicBezTo>
                  <a:lnTo>
                    <a:pt x="160" y="20"/>
                  </a:lnTo>
                  <a:cubicBezTo>
                    <a:pt x="144" y="6"/>
                    <a:pt x="127" y="0"/>
                    <a:pt x="110" y="0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" name="Google Shape;694;p13"/>
            <p:cNvSpPr/>
            <p:nvPr/>
          </p:nvSpPr>
          <p:spPr>
            <a:xfrm>
              <a:off x="-3458600" y="-1825075"/>
              <a:ext cx="194000" cy="194000"/>
            </a:xfrm>
            <a:custGeom>
              <a:avLst/>
              <a:gdLst/>
              <a:ahLst/>
              <a:cxnLst/>
              <a:rect l="l" t="t" r="r" b="b"/>
              <a:pathLst>
                <a:path w="7760" h="7760" extrusionOk="0">
                  <a:moveTo>
                    <a:pt x="117" y="78"/>
                  </a:moveTo>
                  <a:cubicBezTo>
                    <a:pt x="126" y="78"/>
                    <a:pt x="136" y="83"/>
                    <a:pt x="146" y="93"/>
                  </a:cubicBezTo>
                  <a:lnTo>
                    <a:pt x="7672" y="7619"/>
                  </a:lnTo>
                  <a:cubicBezTo>
                    <a:pt x="7698" y="7645"/>
                    <a:pt x="7672" y="7683"/>
                    <a:pt x="7641" y="7683"/>
                  </a:cubicBezTo>
                  <a:cubicBezTo>
                    <a:pt x="7632" y="7683"/>
                    <a:pt x="7623" y="7680"/>
                    <a:pt x="7614" y="7672"/>
                  </a:cubicBezTo>
                  <a:lnTo>
                    <a:pt x="92" y="146"/>
                  </a:lnTo>
                  <a:cubicBezTo>
                    <a:pt x="73" y="131"/>
                    <a:pt x="73" y="107"/>
                    <a:pt x="92" y="93"/>
                  </a:cubicBezTo>
                  <a:cubicBezTo>
                    <a:pt x="97" y="88"/>
                    <a:pt x="107" y="83"/>
                    <a:pt x="117" y="78"/>
                  </a:cubicBezTo>
                  <a:close/>
                  <a:moveTo>
                    <a:pt x="112" y="1"/>
                  </a:moveTo>
                  <a:cubicBezTo>
                    <a:pt x="54" y="6"/>
                    <a:pt x="5" y="54"/>
                    <a:pt x="1" y="112"/>
                  </a:cubicBezTo>
                  <a:cubicBezTo>
                    <a:pt x="1" y="141"/>
                    <a:pt x="10" y="175"/>
                    <a:pt x="34" y="199"/>
                  </a:cubicBezTo>
                  <a:lnTo>
                    <a:pt x="7561" y="7726"/>
                  </a:lnTo>
                  <a:cubicBezTo>
                    <a:pt x="7580" y="7745"/>
                    <a:pt x="7609" y="7759"/>
                    <a:pt x="7638" y="7759"/>
                  </a:cubicBezTo>
                  <a:lnTo>
                    <a:pt x="7648" y="7755"/>
                  </a:lnTo>
                  <a:cubicBezTo>
                    <a:pt x="7672" y="7755"/>
                    <a:pt x="7701" y="7740"/>
                    <a:pt x="7720" y="7721"/>
                  </a:cubicBezTo>
                  <a:cubicBezTo>
                    <a:pt x="7740" y="7701"/>
                    <a:pt x="7754" y="7677"/>
                    <a:pt x="7754" y="7648"/>
                  </a:cubicBezTo>
                  <a:cubicBezTo>
                    <a:pt x="7759" y="7614"/>
                    <a:pt x="7745" y="7585"/>
                    <a:pt x="7720" y="7561"/>
                  </a:cubicBezTo>
                  <a:lnTo>
                    <a:pt x="194" y="35"/>
                  </a:lnTo>
                  <a:cubicBezTo>
                    <a:pt x="175" y="10"/>
                    <a:pt x="141" y="1"/>
                    <a:pt x="112" y="1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13"/>
            <p:cNvSpPr/>
            <p:nvPr/>
          </p:nvSpPr>
          <p:spPr>
            <a:xfrm>
              <a:off x="-3487375" y="-1853000"/>
              <a:ext cx="61825" cy="60375"/>
            </a:xfrm>
            <a:custGeom>
              <a:avLst/>
              <a:gdLst/>
              <a:ahLst/>
              <a:cxnLst/>
              <a:rect l="l" t="t" r="r" b="b"/>
              <a:pathLst>
                <a:path w="2473" h="2415" extrusionOk="0">
                  <a:moveTo>
                    <a:pt x="2365" y="0"/>
                  </a:moveTo>
                  <a:cubicBezTo>
                    <a:pt x="2349" y="0"/>
                    <a:pt x="2332" y="6"/>
                    <a:pt x="2317" y="20"/>
                  </a:cubicBezTo>
                  <a:lnTo>
                    <a:pt x="54" y="2284"/>
                  </a:lnTo>
                  <a:cubicBezTo>
                    <a:pt x="1" y="2340"/>
                    <a:pt x="51" y="2414"/>
                    <a:pt x="110" y="2414"/>
                  </a:cubicBezTo>
                  <a:cubicBezTo>
                    <a:pt x="127" y="2414"/>
                    <a:pt x="144" y="2409"/>
                    <a:pt x="160" y="2395"/>
                  </a:cubicBezTo>
                  <a:lnTo>
                    <a:pt x="2424" y="131"/>
                  </a:lnTo>
                  <a:cubicBezTo>
                    <a:pt x="2473" y="74"/>
                    <a:pt x="2422" y="0"/>
                    <a:pt x="2365" y="0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696;p13"/>
            <p:cNvSpPr/>
            <p:nvPr/>
          </p:nvSpPr>
          <p:spPr>
            <a:xfrm>
              <a:off x="-3487875" y="-1854000"/>
              <a:ext cx="63875" cy="62325"/>
            </a:xfrm>
            <a:custGeom>
              <a:avLst/>
              <a:gdLst/>
              <a:ahLst/>
              <a:cxnLst/>
              <a:rect l="l" t="t" r="r" b="b"/>
              <a:pathLst>
                <a:path w="2555" h="2493" extrusionOk="0">
                  <a:moveTo>
                    <a:pt x="2388" y="79"/>
                  </a:moveTo>
                  <a:cubicBezTo>
                    <a:pt x="2401" y="80"/>
                    <a:pt x="2410" y="84"/>
                    <a:pt x="2419" y="89"/>
                  </a:cubicBezTo>
                  <a:cubicBezTo>
                    <a:pt x="2434" y="103"/>
                    <a:pt x="2434" y="128"/>
                    <a:pt x="2419" y="142"/>
                  </a:cubicBezTo>
                  <a:lnTo>
                    <a:pt x="156" y="2406"/>
                  </a:lnTo>
                  <a:cubicBezTo>
                    <a:pt x="147" y="2412"/>
                    <a:pt x="139" y="2415"/>
                    <a:pt x="131" y="2415"/>
                  </a:cubicBezTo>
                  <a:cubicBezTo>
                    <a:pt x="102" y="2415"/>
                    <a:pt x="80" y="2379"/>
                    <a:pt x="103" y="2353"/>
                  </a:cubicBezTo>
                  <a:lnTo>
                    <a:pt x="2366" y="89"/>
                  </a:lnTo>
                  <a:cubicBezTo>
                    <a:pt x="2371" y="84"/>
                    <a:pt x="2379" y="80"/>
                    <a:pt x="2388" y="79"/>
                  </a:cubicBezTo>
                  <a:close/>
                  <a:moveTo>
                    <a:pt x="2392" y="1"/>
                  </a:moveTo>
                  <a:cubicBezTo>
                    <a:pt x="2365" y="1"/>
                    <a:pt x="2338" y="11"/>
                    <a:pt x="2313" y="36"/>
                  </a:cubicBezTo>
                  <a:lnTo>
                    <a:pt x="49" y="2299"/>
                  </a:lnTo>
                  <a:cubicBezTo>
                    <a:pt x="1" y="2343"/>
                    <a:pt x="1" y="2415"/>
                    <a:pt x="49" y="2459"/>
                  </a:cubicBezTo>
                  <a:cubicBezTo>
                    <a:pt x="69" y="2478"/>
                    <a:pt x="103" y="2493"/>
                    <a:pt x="132" y="2493"/>
                  </a:cubicBezTo>
                  <a:cubicBezTo>
                    <a:pt x="161" y="2493"/>
                    <a:pt x="190" y="2483"/>
                    <a:pt x="209" y="2459"/>
                  </a:cubicBezTo>
                  <a:lnTo>
                    <a:pt x="2473" y="195"/>
                  </a:lnTo>
                  <a:cubicBezTo>
                    <a:pt x="2554" y="114"/>
                    <a:pt x="2479" y="1"/>
                    <a:pt x="2392" y="1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" name="Google Shape;697;p13"/>
            <p:cNvSpPr/>
            <p:nvPr/>
          </p:nvSpPr>
          <p:spPr>
            <a:xfrm>
              <a:off x="-3467975" y="-1833650"/>
              <a:ext cx="56625" cy="55175"/>
            </a:xfrm>
            <a:custGeom>
              <a:avLst/>
              <a:gdLst/>
              <a:ahLst/>
              <a:cxnLst/>
              <a:rect l="l" t="t" r="r" b="b"/>
              <a:pathLst>
                <a:path w="2265" h="2207" extrusionOk="0">
                  <a:moveTo>
                    <a:pt x="2155" y="1"/>
                  </a:moveTo>
                  <a:cubicBezTo>
                    <a:pt x="2137" y="1"/>
                    <a:pt x="2119" y="8"/>
                    <a:pt x="2102" y="25"/>
                  </a:cubicBezTo>
                  <a:lnTo>
                    <a:pt x="56" y="2075"/>
                  </a:lnTo>
                  <a:cubicBezTo>
                    <a:pt x="1" y="2131"/>
                    <a:pt x="50" y="2206"/>
                    <a:pt x="109" y="2206"/>
                  </a:cubicBezTo>
                  <a:cubicBezTo>
                    <a:pt x="127" y="2206"/>
                    <a:pt x="146" y="2199"/>
                    <a:pt x="163" y="2182"/>
                  </a:cubicBezTo>
                  <a:lnTo>
                    <a:pt x="2209" y="136"/>
                  </a:lnTo>
                  <a:cubicBezTo>
                    <a:pt x="2265" y="80"/>
                    <a:pt x="2214" y="1"/>
                    <a:pt x="2155" y="1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" name="Google Shape;698;p13"/>
            <p:cNvSpPr/>
            <p:nvPr/>
          </p:nvSpPr>
          <p:spPr>
            <a:xfrm>
              <a:off x="-3468400" y="-1834550"/>
              <a:ext cx="57350" cy="57025"/>
            </a:xfrm>
            <a:custGeom>
              <a:avLst/>
              <a:gdLst/>
              <a:ahLst/>
              <a:cxnLst/>
              <a:rect l="l" t="t" r="r" b="b"/>
              <a:pathLst>
                <a:path w="2294" h="2281" extrusionOk="0">
                  <a:moveTo>
                    <a:pt x="2173" y="80"/>
                  </a:moveTo>
                  <a:cubicBezTo>
                    <a:pt x="2182" y="80"/>
                    <a:pt x="2192" y="85"/>
                    <a:pt x="2202" y="90"/>
                  </a:cubicBezTo>
                  <a:cubicBezTo>
                    <a:pt x="2206" y="99"/>
                    <a:pt x="2211" y="109"/>
                    <a:pt x="2211" y="119"/>
                  </a:cubicBezTo>
                  <a:cubicBezTo>
                    <a:pt x="2211" y="128"/>
                    <a:pt x="2206" y="138"/>
                    <a:pt x="2202" y="143"/>
                  </a:cubicBezTo>
                  <a:lnTo>
                    <a:pt x="151" y="2194"/>
                  </a:lnTo>
                  <a:cubicBezTo>
                    <a:pt x="143" y="2200"/>
                    <a:pt x="135" y="2203"/>
                    <a:pt x="127" y="2203"/>
                  </a:cubicBezTo>
                  <a:cubicBezTo>
                    <a:pt x="98" y="2203"/>
                    <a:pt x="71" y="2166"/>
                    <a:pt x="97" y="2136"/>
                  </a:cubicBezTo>
                  <a:lnTo>
                    <a:pt x="2148" y="90"/>
                  </a:lnTo>
                  <a:cubicBezTo>
                    <a:pt x="2153" y="80"/>
                    <a:pt x="2163" y="80"/>
                    <a:pt x="2173" y="80"/>
                  </a:cubicBezTo>
                  <a:close/>
                  <a:moveTo>
                    <a:pt x="2175" y="0"/>
                  </a:moveTo>
                  <a:cubicBezTo>
                    <a:pt x="2146" y="0"/>
                    <a:pt x="2117" y="12"/>
                    <a:pt x="2095" y="36"/>
                  </a:cubicBezTo>
                  <a:lnTo>
                    <a:pt x="49" y="2082"/>
                  </a:lnTo>
                  <a:cubicBezTo>
                    <a:pt x="1" y="2126"/>
                    <a:pt x="1" y="2199"/>
                    <a:pt x="49" y="2242"/>
                  </a:cubicBezTo>
                  <a:cubicBezTo>
                    <a:pt x="68" y="2266"/>
                    <a:pt x="97" y="2276"/>
                    <a:pt x="131" y="2281"/>
                  </a:cubicBezTo>
                  <a:cubicBezTo>
                    <a:pt x="160" y="2281"/>
                    <a:pt x="189" y="2266"/>
                    <a:pt x="209" y="2242"/>
                  </a:cubicBezTo>
                  <a:lnTo>
                    <a:pt x="2255" y="196"/>
                  </a:lnTo>
                  <a:cubicBezTo>
                    <a:pt x="2279" y="172"/>
                    <a:pt x="2293" y="143"/>
                    <a:pt x="2289" y="109"/>
                  </a:cubicBezTo>
                  <a:cubicBezTo>
                    <a:pt x="2289" y="80"/>
                    <a:pt x="2274" y="56"/>
                    <a:pt x="2255" y="36"/>
                  </a:cubicBezTo>
                  <a:cubicBezTo>
                    <a:pt x="2233" y="12"/>
                    <a:pt x="2204" y="0"/>
                    <a:pt x="2175" y="0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699;p13"/>
            <p:cNvSpPr/>
            <p:nvPr/>
          </p:nvSpPr>
          <p:spPr>
            <a:xfrm>
              <a:off x="-3448425" y="-1814075"/>
              <a:ext cx="51150" cy="49625"/>
            </a:xfrm>
            <a:custGeom>
              <a:avLst/>
              <a:gdLst/>
              <a:ahLst/>
              <a:cxnLst/>
              <a:rect l="l" t="t" r="r" b="b"/>
              <a:pathLst>
                <a:path w="2046" h="1985" extrusionOk="0">
                  <a:moveTo>
                    <a:pt x="1936" y="1"/>
                  </a:moveTo>
                  <a:cubicBezTo>
                    <a:pt x="1920" y="1"/>
                    <a:pt x="1902" y="7"/>
                    <a:pt x="1886" y="20"/>
                  </a:cubicBezTo>
                  <a:lnTo>
                    <a:pt x="53" y="1854"/>
                  </a:lnTo>
                  <a:cubicBezTo>
                    <a:pt x="0" y="1910"/>
                    <a:pt x="50" y="1984"/>
                    <a:pt x="110" y="1984"/>
                  </a:cubicBezTo>
                  <a:cubicBezTo>
                    <a:pt x="126" y="1984"/>
                    <a:pt x="144" y="1979"/>
                    <a:pt x="159" y="1965"/>
                  </a:cubicBezTo>
                  <a:lnTo>
                    <a:pt x="1993" y="132"/>
                  </a:lnTo>
                  <a:cubicBezTo>
                    <a:pt x="2046" y="75"/>
                    <a:pt x="1995" y="1"/>
                    <a:pt x="1936" y="1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700;p13"/>
            <p:cNvSpPr/>
            <p:nvPr/>
          </p:nvSpPr>
          <p:spPr>
            <a:xfrm>
              <a:off x="-3448925" y="-1815050"/>
              <a:ext cx="52025" cy="51550"/>
            </a:xfrm>
            <a:custGeom>
              <a:avLst/>
              <a:gdLst/>
              <a:ahLst/>
              <a:cxnLst/>
              <a:rect l="l" t="t" r="r" b="b"/>
              <a:pathLst>
                <a:path w="2081" h="2062" extrusionOk="0">
                  <a:moveTo>
                    <a:pt x="1958" y="77"/>
                  </a:moveTo>
                  <a:cubicBezTo>
                    <a:pt x="1960" y="77"/>
                    <a:pt x="1961" y="79"/>
                    <a:pt x="1964" y="79"/>
                  </a:cubicBezTo>
                  <a:cubicBezTo>
                    <a:pt x="1979" y="84"/>
                    <a:pt x="1993" y="93"/>
                    <a:pt x="1993" y="108"/>
                  </a:cubicBezTo>
                  <a:cubicBezTo>
                    <a:pt x="1998" y="122"/>
                    <a:pt x="1993" y="132"/>
                    <a:pt x="1984" y="142"/>
                  </a:cubicBezTo>
                  <a:lnTo>
                    <a:pt x="150" y="1975"/>
                  </a:lnTo>
                  <a:cubicBezTo>
                    <a:pt x="146" y="1984"/>
                    <a:pt x="136" y="1984"/>
                    <a:pt x="126" y="1984"/>
                  </a:cubicBezTo>
                  <a:cubicBezTo>
                    <a:pt x="117" y="1984"/>
                    <a:pt x="107" y="1980"/>
                    <a:pt x="97" y="1975"/>
                  </a:cubicBezTo>
                  <a:cubicBezTo>
                    <a:pt x="92" y="1965"/>
                    <a:pt x="88" y="1955"/>
                    <a:pt x="88" y="1946"/>
                  </a:cubicBezTo>
                  <a:cubicBezTo>
                    <a:pt x="88" y="1936"/>
                    <a:pt x="92" y="1926"/>
                    <a:pt x="97" y="1922"/>
                  </a:cubicBezTo>
                  <a:lnTo>
                    <a:pt x="1930" y="88"/>
                  </a:lnTo>
                  <a:cubicBezTo>
                    <a:pt x="1940" y="79"/>
                    <a:pt x="1945" y="79"/>
                    <a:pt x="1955" y="79"/>
                  </a:cubicBezTo>
                  <a:cubicBezTo>
                    <a:pt x="1956" y="77"/>
                    <a:pt x="1957" y="77"/>
                    <a:pt x="1958" y="77"/>
                  </a:cubicBezTo>
                  <a:close/>
                  <a:moveTo>
                    <a:pt x="1953" y="0"/>
                  </a:moveTo>
                  <a:cubicBezTo>
                    <a:pt x="1925" y="0"/>
                    <a:pt x="1900" y="14"/>
                    <a:pt x="1882" y="35"/>
                  </a:cubicBezTo>
                  <a:lnTo>
                    <a:pt x="44" y="1868"/>
                  </a:lnTo>
                  <a:cubicBezTo>
                    <a:pt x="0" y="1912"/>
                    <a:pt x="0" y="1984"/>
                    <a:pt x="44" y="2028"/>
                  </a:cubicBezTo>
                  <a:cubicBezTo>
                    <a:pt x="68" y="2047"/>
                    <a:pt x="97" y="2062"/>
                    <a:pt x="131" y="2062"/>
                  </a:cubicBezTo>
                  <a:cubicBezTo>
                    <a:pt x="160" y="2062"/>
                    <a:pt x="184" y="2052"/>
                    <a:pt x="208" y="2028"/>
                  </a:cubicBezTo>
                  <a:lnTo>
                    <a:pt x="2042" y="195"/>
                  </a:lnTo>
                  <a:cubicBezTo>
                    <a:pt x="2071" y="166"/>
                    <a:pt x="2080" y="127"/>
                    <a:pt x="2071" y="88"/>
                  </a:cubicBezTo>
                  <a:cubicBezTo>
                    <a:pt x="2061" y="50"/>
                    <a:pt x="2027" y="16"/>
                    <a:pt x="1984" y="6"/>
                  </a:cubicBezTo>
                  <a:cubicBezTo>
                    <a:pt x="1973" y="2"/>
                    <a:pt x="1963" y="0"/>
                    <a:pt x="1953" y="0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701;p13"/>
            <p:cNvSpPr/>
            <p:nvPr/>
          </p:nvSpPr>
          <p:spPr>
            <a:xfrm>
              <a:off x="-3429000" y="-1794725"/>
              <a:ext cx="45850" cy="44300"/>
            </a:xfrm>
            <a:custGeom>
              <a:avLst/>
              <a:gdLst/>
              <a:ahLst/>
              <a:cxnLst/>
              <a:rect l="l" t="t" r="r" b="b"/>
              <a:pathLst>
                <a:path w="1834" h="1772" extrusionOk="0">
                  <a:moveTo>
                    <a:pt x="1725" y="1"/>
                  </a:moveTo>
                  <a:cubicBezTo>
                    <a:pt x="1706" y="1"/>
                    <a:pt x="1687" y="8"/>
                    <a:pt x="1670" y="25"/>
                  </a:cubicBezTo>
                  <a:lnTo>
                    <a:pt x="50" y="1641"/>
                  </a:lnTo>
                  <a:cubicBezTo>
                    <a:pt x="1" y="1697"/>
                    <a:pt x="52" y="1772"/>
                    <a:pt x="111" y="1772"/>
                  </a:cubicBezTo>
                  <a:cubicBezTo>
                    <a:pt x="128" y="1772"/>
                    <a:pt x="145" y="1766"/>
                    <a:pt x="161" y="1752"/>
                  </a:cubicBezTo>
                  <a:lnTo>
                    <a:pt x="1782" y="131"/>
                  </a:lnTo>
                  <a:cubicBezTo>
                    <a:pt x="1833" y="76"/>
                    <a:pt x="1783" y="1"/>
                    <a:pt x="1725" y="1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" name="Google Shape;702;p13"/>
            <p:cNvSpPr/>
            <p:nvPr/>
          </p:nvSpPr>
          <p:spPr>
            <a:xfrm>
              <a:off x="-3429450" y="-1795575"/>
              <a:ext cx="46575" cy="46225"/>
            </a:xfrm>
            <a:custGeom>
              <a:avLst/>
              <a:gdLst/>
              <a:ahLst/>
              <a:cxnLst/>
              <a:rect l="l" t="t" r="r" b="b"/>
              <a:pathLst>
                <a:path w="1863" h="1849" extrusionOk="0">
                  <a:moveTo>
                    <a:pt x="1742" y="74"/>
                  </a:moveTo>
                  <a:cubicBezTo>
                    <a:pt x="1751" y="74"/>
                    <a:pt x="1761" y="78"/>
                    <a:pt x="1771" y="88"/>
                  </a:cubicBezTo>
                  <a:cubicBezTo>
                    <a:pt x="1785" y="103"/>
                    <a:pt x="1785" y="127"/>
                    <a:pt x="1771" y="141"/>
                  </a:cubicBezTo>
                  <a:lnTo>
                    <a:pt x="150" y="1757"/>
                  </a:lnTo>
                  <a:cubicBezTo>
                    <a:pt x="143" y="1764"/>
                    <a:pt x="133" y="1768"/>
                    <a:pt x="124" y="1768"/>
                  </a:cubicBezTo>
                  <a:cubicBezTo>
                    <a:pt x="114" y="1768"/>
                    <a:pt x="104" y="1764"/>
                    <a:pt x="97" y="1757"/>
                  </a:cubicBezTo>
                  <a:cubicBezTo>
                    <a:pt x="82" y="1742"/>
                    <a:pt x="82" y="1718"/>
                    <a:pt x="97" y="1704"/>
                  </a:cubicBezTo>
                  <a:lnTo>
                    <a:pt x="1717" y="88"/>
                  </a:lnTo>
                  <a:cubicBezTo>
                    <a:pt x="1722" y="78"/>
                    <a:pt x="1732" y="74"/>
                    <a:pt x="1742" y="74"/>
                  </a:cubicBezTo>
                  <a:close/>
                  <a:moveTo>
                    <a:pt x="1738" y="0"/>
                  </a:moveTo>
                  <a:cubicBezTo>
                    <a:pt x="1710" y="0"/>
                    <a:pt x="1685" y="14"/>
                    <a:pt x="1664" y="35"/>
                  </a:cubicBezTo>
                  <a:lnTo>
                    <a:pt x="44" y="1650"/>
                  </a:lnTo>
                  <a:cubicBezTo>
                    <a:pt x="0" y="1694"/>
                    <a:pt x="0" y="1767"/>
                    <a:pt x="44" y="1810"/>
                  </a:cubicBezTo>
                  <a:cubicBezTo>
                    <a:pt x="68" y="1834"/>
                    <a:pt x="97" y="1849"/>
                    <a:pt x="126" y="1849"/>
                  </a:cubicBezTo>
                  <a:cubicBezTo>
                    <a:pt x="160" y="1849"/>
                    <a:pt x="189" y="1834"/>
                    <a:pt x="208" y="1815"/>
                  </a:cubicBezTo>
                  <a:lnTo>
                    <a:pt x="1824" y="195"/>
                  </a:lnTo>
                  <a:cubicBezTo>
                    <a:pt x="1848" y="170"/>
                    <a:pt x="1863" y="141"/>
                    <a:pt x="1858" y="107"/>
                  </a:cubicBezTo>
                  <a:cubicBezTo>
                    <a:pt x="1853" y="49"/>
                    <a:pt x="1809" y="6"/>
                    <a:pt x="1751" y="1"/>
                  </a:cubicBezTo>
                  <a:cubicBezTo>
                    <a:pt x="1747" y="0"/>
                    <a:pt x="1743" y="0"/>
                    <a:pt x="1738" y="0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703;p13"/>
            <p:cNvSpPr/>
            <p:nvPr/>
          </p:nvSpPr>
          <p:spPr>
            <a:xfrm>
              <a:off x="-3409575" y="-1775125"/>
              <a:ext cx="40475" cy="38950"/>
            </a:xfrm>
            <a:custGeom>
              <a:avLst/>
              <a:gdLst/>
              <a:ahLst/>
              <a:cxnLst/>
              <a:rect l="l" t="t" r="r" b="b"/>
              <a:pathLst>
                <a:path w="1619" h="1558" extrusionOk="0">
                  <a:moveTo>
                    <a:pt x="1509" y="0"/>
                  </a:moveTo>
                  <a:cubicBezTo>
                    <a:pt x="1493" y="0"/>
                    <a:pt x="1475" y="6"/>
                    <a:pt x="1459" y="20"/>
                  </a:cubicBezTo>
                  <a:lnTo>
                    <a:pt x="57" y="1423"/>
                  </a:lnTo>
                  <a:cubicBezTo>
                    <a:pt x="1" y="1479"/>
                    <a:pt x="51" y="1557"/>
                    <a:pt x="110" y="1557"/>
                  </a:cubicBezTo>
                  <a:cubicBezTo>
                    <a:pt x="128" y="1557"/>
                    <a:pt x="146" y="1550"/>
                    <a:pt x="163" y="1534"/>
                  </a:cubicBezTo>
                  <a:lnTo>
                    <a:pt x="1566" y="126"/>
                  </a:lnTo>
                  <a:cubicBezTo>
                    <a:pt x="1619" y="73"/>
                    <a:pt x="1568" y="0"/>
                    <a:pt x="1509" y="0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13"/>
            <p:cNvSpPr/>
            <p:nvPr/>
          </p:nvSpPr>
          <p:spPr>
            <a:xfrm>
              <a:off x="-3409975" y="-1776150"/>
              <a:ext cx="41125" cy="40825"/>
            </a:xfrm>
            <a:custGeom>
              <a:avLst/>
              <a:gdLst/>
              <a:ahLst/>
              <a:cxnLst/>
              <a:rect l="l" t="t" r="r" b="b"/>
              <a:pathLst>
                <a:path w="1645" h="1633" extrusionOk="0">
                  <a:moveTo>
                    <a:pt x="1524" y="75"/>
                  </a:moveTo>
                  <a:cubicBezTo>
                    <a:pt x="1538" y="75"/>
                    <a:pt x="1548" y="80"/>
                    <a:pt x="1558" y="90"/>
                  </a:cubicBezTo>
                  <a:cubicBezTo>
                    <a:pt x="1572" y="104"/>
                    <a:pt x="1572" y="129"/>
                    <a:pt x="1558" y="143"/>
                  </a:cubicBezTo>
                  <a:lnTo>
                    <a:pt x="155" y="1546"/>
                  </a:lnTo>
                  <a:cubicBezTo>
                    <a:pt x="145" y="1555"/>
                    <a:pt x="135" y="1555"/>
                    <a:pt x="126" y="1560"/>
                  </a:cubicBezTo>
                  <a:cubicBezTo>
                    <a:pt x="116" y="1555"/>
                    <a:pt x="106" y="1551"/>
                    <a:pt x="102" y="1546"/>
                  </a:cubicBezTo>
                  <a:cubicBezTo>
                    <a:pt x="92" y="1536"/>
                    <a:pt x="87" y="1526"/>
                    <a:pt x="87" y="1517"/>
                  </a:cubicBezTo>
                  <a:cubicBezTo>
                    <a:pt x="87" y="1507"/>
                    <a:pt x="92" y="1497"/>
                    <a:pt x="102" y="1493"/>
                  </a:cubicBezTo>
                  <a:lnTo>
                    <a:pt x="1499" y="90"/>
                  </a:lnTo>
                  <a:cubicBezTo>
                    <a:pt x="1509" y="80"/>
                    <a:pt x="1514" y="75"/>
                    <a:pt x="1524" y="75"/>
                  </a:cubicBezTo>
                  <a:close/>
                  <a:moveTo>
                    <a:pt x="1529" y="0"/>
                  </a:moveTo>
                  <a:cubicBezTo>
                    <a:pt x="1499" y="0"/>
                    <a:pt x="1470" y="12"/>
                    <a:pt x="1451" y="37"/>
                  </a:cubicBezTo>
                  <a:lnTo>
                    <a:pt x="44" y="1439"/>
                  </a:lnTo>
                  <a:cubicBezTo>
                    <a:pt x="0" y="1483"/>
                    <a:pt x="0" y="1555"/>
                    <a:pt x="44" y="1599"/>
                  </a:cubicBezTo>
                  <a:cubicBezTo>
                    <a:pt x="68" y="1618"/>
                    <a:pt x="97" y="1633"/>
                    <a:pt x="126" y="1633"/>
                  </a:cubicBezTo>
                  <a:cubicBezTo>
                    <a:pt x="160" y="1633"/>
                    <a:pt x="184" y="1618"/>
                    <a:pt x="208" y="1599"/>
                  </a:cubicBezTo>
                  <a:lnTo>
                    <a:pt x="1611" y="196"/>
                  </a:lnTo>
                  <a:cubicBezTo>
                    <a:pt x="1635" y="172"/>
                    <a:pt x="1645" y="138"/>
                    <a:pt x="1645" y="109"/>
                  </a:cubicBezTo>
                  <a:cubicBezTo>
                    <a:pt x="1640" y="80"/>
                    <a:pt x="1630" y="56"/>
                    <a:pt x="1611" y="37"/>
                  </a:cubicBezTo>
                  <a:cubicBezTo>
                    <a:pt x="1589" y="12"/>
                    <a:pt x="1559" y="0"/>
                    <a:pt x="1529" y="0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13"/>
            <p:cNvSpPr/>
            <p:nvPr/>
          </p:nvSpPr>
          <p:spPr>
            <a:xfrm>
              <a:off x="-3297750" y="-1663400"/>
              <a:ext cx="61825" cy="60325"/>
            </a:xfrm>
            <a:custGeom>
              <a:avLst/>
              <a:gdLst/>
              <a:ahLst/>
              <a:cxnLst/>
              <a:rect l="l" t="t" r="r" b="b"/>
              <a:pathLst>
                <a:path w="2473" h="2413" extrusionOk="0">
                  <a:moveTo>
                    <a:pt x="2362" y="1"/>
                  </a:moveTo>
                  <a:cubicBezTo>
                    <a:pt x="2345" y="1"/>
                    <a:pt x="2328" y="6"/>
                    <a:pt x="2312" y="20"/>
                  </a:cubicBezTo>
                  <a:cubicBezTo>
                    <a:pt x="1011" y="1321"/>
                    <a:pt x="1349" y="983"/>
                    <a:pt x="53" y="2284"/>
                  </a:cubicBezTo>
                  <a:cubicBezTo>
                    <a:pt x="1" y="2340"/>
                    <a:pt x="49" y="2413"/>
                    <a:pt x="107" y="2413"/>
                  </a:cubicBezTo>
                  <a:cubicBezTo>
                    <a:pt x="124" y="2413"/>
                    <a:pt x="143" y="2406"/>
                    <a:pt x="159" y="2390"/>
                  </a:cubicBezTo>
                  <a:lnTo>
                    <a:pt x="2423" y="127"/>
                  </a:lnTo>
                  <a:cubicBezTo>
                    <a:pt x="2472" y="74"/>
                    <a:pt x="2421" y="1"/>
                    <a:pt x="2362" y="1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" name="Google Shape;706;p13"/>
            <p:cNvSpPr/>
            <p:nvPr/>
          </p:nvSpPr>
          <p:spPr>
            <a:xfrm>
              <a:off x="-3298250" y="-1664425"/>
              <a:ext cx="62775" cy="62375"/>
            </a:xfrm>
            <a:custGeom>
              <a:avLst/>
              <a:gdLst/>
              <a:ahLst/>
              <a:cxnLst/>
              <a:rect l="l" t="t" r="r" b="b"/>
              <a:pathLst>
                <a:path w="2511" h="2495" extrusionOk="0">
                  <a:moveTo>
                    <a:pt x="2390" y="76"/>
                  </a:moveTo>
                  <a:cubicBezTo>
                    <a:pt x="2404" y="81"/>
                    <a:pt x="2419" y="90"/>
                    <a:pt x="2424" y="105"/>
                  </a:cubicBezTo>
                  <a:cubicBezTo>
                    <a:pt x="2424" y="119"/>
                    <a:pt x="2424" y="129"/>
                    <a:pt x="2414" y="139"/>
                  </a:cubicBezTo>
                  <a:lnTo>
                    <a:pt x="150" y="2402"/>
                  </a:lnTo>
                  <a:cubicBezTo>
                    <a:pt x="143" y="2410"/>
                    <a:pt x="133" y="2413"/>
                    <a:pt x="124" y="2413"/>
                  </a:cubicBezTo>
                  <a:cubicBezTo>
                    <a:pt x="114" y="2413"/>
                    <a:pt x="104" y="2410"/>
                    <a:pt x="97" y="2402"/>
                  </a:cubicBezTo>
                  <a:cubicBezTo>
                    <a:pt x="83" y="2388"/>
                    <a:pt x="83" y="2364"/>
                    <a:pt x="97" y="2349"/>
                  </a:cubicBezTo>
                  <a:lnTo>
                    <a:pt x="2361" y="85"/>
                  </a:lnTo>
                  <a:cubicBezTo>
                    <a:pt x="2366" y="81"/>
                    <a:pt x="2375" y="76"/>
                    <a:pt x="2385" y="76"/>
                  </a:cubicBezTo>
                  <a:close/>
                  <a:moveTo>
                    <a:pt x="2390" y="0"/>
                  </a:moveTo>
                  <a:cubicBezTo>
                    <a:pt x="2360" y="0"/>
                    <a:pt x="2331" y="14"/>
                    <a:pt x="2308" y="37"/>
                  </a:cubicBezTo>
                  <a:lnTo>
                    <a:pt x="44" y="2301"/>
                  </a:lnTo>
                  <a:cubicBezTo>
                    <a:pt x="0" y="2340"/>
                    <a:pt x="0" y="2412"/>
                    <a:pt x="44" y="2456"/>
                  </a:cubicBezTo>
                  <a:cubicBezTo>
                    <a:pt x="68" y="2480"/>
                    <a:pt x="97" y="2494"/>
                    <a:pt x="126" y="2494"/>
                  </a:cubicBezTo>
                  <a:cubicBezTo>
                    <a:pt x="155" y="2494"/>
                    <a:pt x="184" y="2480"/>
                    <a:pt x="208" y="2460"/>
                  </a:cubicBezTo>
                  <a:lnTo>
                    <a:pt x="2472" y="197"/>
                  </a:lnTo>
                  <a:cubicBezTo>
                    <a:pt x="2496" y="168"/>
                    <a:pt x="2511" y="129"/>
                    <a:pt x="2501" y="90"/>
                  </a:cubicBezTo>
                  <a:cubicBezTo>
                    <a:pt x="2487" y="47"/>
                    <a:pt x="2458" y="18"/>
                    <a:pt x="2414" y="3"/>
                  </a:cubicBezTo>
                  <a:cubicBezTo>
                    <a:pt x="2406" y="1"/>
                    <a:pt x="2398" y="0"/>
                    <a:pt x="2390" y="0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" name="Google Shape;707;p13"/>
            <p:cNvSpPr/>
            <p:nvPr/>
          </p:nvSpPr>
          <p:spPr>
            <a:xfrm>
              <a:off x="-3311900" y="-1677550"/>
              <a:ext cx="56650" cy="55050"/>
            </a:xfrm>
            <a:custGeom>
              <a:avLst/>
              <a:gdLst/>
              <a:ahLst/>
              <a:cxnLst/>
              <a:rect l="l" t="t" r="r" b="b"/>
              <a:pathLst>
                <a:path w="2266" h="2202" extrusionOk="0">
                  <a:moveTo>
                    <a:pt x="2156" y="1"/>
                  </a:moveTo>
                  <a:cubicBezTo>
                    <a:pt x="2138" y="1"/>
                    <a:pt x="2120" y="8"/>
                    <a:pt x="2104" y="25"/>
                  </a:cubicBezTo>
                  <a:lnTo>
                    <a:pt x="53" y="2071"/>
                  </a:lnTo>
                  <a:cubicBezTo>
                    <a:pt x="1" y="2123"/>
                    <a:pt x="52" y="2201"/>
                    <a:pt x="109" y="2201"/>
                  </a:cubicBezTo>
                  <a:cubicBezTo>
                    <a:pt x="126" y="2201"/>
                    <a:pt x="144" y="2194"/>
                    <a:pt x="159" y="2178"/>
                  </a:cubicBezTo>
                  <a:lnTo>
                    <a:pt x="2210" y="132"/>
                  </a:lnTo>
                  <a:cubicBezTo>
                    <a:pt x="2266" y="76"/>
                    <a:pt x="2214" y="1"/>
                    <a:pt x="2156" y="1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13"/>
            <p:cNvSpPr/>
            <p:nvPr/>
          </p:nvSpPr>
          <p:spPr>
            <a:xfrm>
              <a:off x="-3312400" y="-1678425"/>
              <a:ext cx="58375" cy="56900"/>
            </a:xfrm>
            <a:custGeom>
              <a:avLst/>
              <a:gdLst/>
              <a:ahLst/>
              <a:cxnLst/>
              <a:rect l="l" t="t" r="r" b="b"/>
              <a:pathLst>
                <a:path w="2335" h="2276" extrusionOk="0">
                  <a:moveTo>
                    <a:pt x="2172" y="75"/>
                  </a:moveTo>
                  <a:cubicBezTo>
                    <a:pt x="2182" y="75"/>
                    <a:pt x="2192" y="80"/>
                    <a:pt x="2201" y="89"/>
                  </a:cubicBezTo>
                  <a:cubicBezTo>
                    <a:pt x="2216" y="99"/>
                    <a:pt x="2216" y="123"/>
                    <a:pt x="2201" y="138"/>
                  </a:cubicBezTo>
                  <a:lnTo>
                    <a:pt x="155" y="2188"/>
                  </a:lnTo>
                  <a:cubicBezTo>
                    <a:pt x="147" y="2196"/>
                    <a:pt x="137" y="2199"/>
                    <a:pt x="128" y="2199"/>
                  </a:cubicBezTo>
                  <a:cubicBezTo>
                    <a:pt x="97" y="2199"/>
                    <a:pt x="71" y="2161"/>
                    <a:pt x="97" y="2135"/>
                  </a:cubicBezTo>
                  <a:lnTo>
                    <a:pt x="2148" y="84"/>
                  </a:lnTo>
                  <a:cubicBezTo>
                    <a:pt x="2153" y="80"/>
                    <a:pt x="2163" y="75"/>
                    <a:pt x="2172" y="75"/>
                  </a:cubicBezTo>
                  <a:close/>
                  <a:moveTo>
                    <a:pt x="2171" y="0"/>
                  </a:moveTo>
                  <a:cubicBezTo>
                    <a:pt x="2146" y="0"/>
                    <a:pt x="2119" y="9"/>
                    <a:pt x="2095" y="31"/>
                  </a:cubicBezTo>
                  <a:lnTo>
                    <a:pt x="49" y="2082"/>
                  </a:lnTo>
                  <a:cubicBezTo>
                    <a:pt x="0" y="2121"/>
                    <a:pt x="0" y="2198"/>
                    <a:pt x="49" y="2242"/>
                  </a:cubicBezTo>
                  <a:cubicBezTo>
                    <a:pt x="68" y="2261"/>
                    <a:pt x="97" y="2276"/>
                    <a:pt x="131" y="2276"/>
                  </a:cubicBezTo>
                  <a:cubicBezTo>
                    <a:pt x="160" y="2276"/>
                    <a:pt x="189" y="2261"/>
                    <a:pt x="208" y="2242"/>
                  </a:cubicBezTo>
                  <a:lnTo>
                    <a:pt x="2259" y="191"/>
                  </a:lnTo>
                  <a:cubicBezTo>
                    <a:pt x="2334" y="108"/>
                    <a:pt x="2258" y="0"/>
                    <a:pt x="2171" y="0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13"/>
            <p:cNvSpPr/>
            <p:nvPr/>
          </p:nvSpPr>
          <p:spPr>
            <a:xfrm>
              <a:off x="-3325950" y="-1691650"/>
              <a:ext cx="51050" cy="49650"/>
            </a:xfrm>
            <a:custGeom>
              <a:avLst/>
              <a:gdLst/>
              <a:ahLst/>
              <a:cxnLst/>
              <a:rect l="l" t="t" r="r" b="b"/>
              <a:pathLst>
                <a:path w="2042" h="1986" extrusionOk="0">
                  <a:moveTo>
                    <a:pt x="1937" y="1"/>
                  </a:moveTo>
                  <a:cubicBezTo>
                    <a:pt x="1920" y="1"/>
                    <a:pt x="1903" y="8"/>
                    <a:pt x="1887" y="23"/>
                  </a:cubicBezTo>
                  <a:lnTo>
                    <a:pt x="49" y="1856"/>
                  </a:lnTo>
                  <a:cubicBezTo>
                    <a:pt x="1" y="1912"/>
                    <a:pt x="50" y="1985"/>
                    <a:pt x="108" y="1985"/>
                  </a:cubicBezTo>
                  <a:cubicBezTo>
                    <a:pt x="125" y="1985"/>
                    <a:pt x="144" y="1979"/>
                    <a:pt x="160" y="1963"/>
                  </a:cubicBezTo>
                  <a:lnTo>
                    <a:pt x="1994" y="130"/>
                  </a:lnTo>
                  <a:cubicBezTo>
                    <a:pt x="2042" y="74"/>
                    <a:pt x="1993" y="1"/>
                    <a:pt x="1937" y="1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" name="Google Shape;710;p13"/>
            <p:cNvSpPr/>
            <p:nvPr/>
          </p:nvSpPr>
          <p:spPr>
            <a:xfrm>
              <a:off x="-3326425" y="-1692525"/>
              <a:ext cx="52925" cy="51525"/>
            </a:xfrm>
            <a:custGeom>
              <a:avLst/>
              <a:gdLst/>
              <a:ahLst/>
              <a:cxnLst/>
              <a:rect l="l" t="t" r="r" b="b"/>
              <a:pathLst>
                <a:path w="2117" h="2061" extrusionOk="0">
                  <a:moveTo>
                    <a:pt x="1953" y="74"/>
                  </a:moveTo>
                  <a:cubicBezTo>
                    <a:pt x="1981" y="74"/>
                    <a:pt x="2006" y="109"/>
                    <a:pt x="1984" y="136"/>
                  </a:cubicBezTo>
                  <a:lnTo>
                    <a:pt x="150" y="1969"/>
                  </a:lnTo>
                  <a:cubicBezTo>
                    <a:pt x="143" y="1979"/>
                    <a:pt x="133" y="1983"/>
                    <a:pt x="124" y="1983"/>
                  </a:cubicBezTo>
                  <a:cubicBezTo>
                    <a:pt x="114" y="1983"/>
                    <a:pt x="104" y="1979"/>
                    <a:pt x="97" y="1969"/>
                  </a:cubicBezTo>
                  <a:cubicBezTo>
                    <a:pt x="83" y="1959"/>
                    <a:pt x="83" y="1935"/>
                    <a:pt x="97" y="1920"/>
                  </a:cubicBezTo>
                  <a:lnTo>
                    <a:pt x="1930" y="87"/>
                  </a:lnTo>
                  <a:lnTo>
                    <a:pt x="1930" y="82"/>
                  </a:lnTo>
                  <a:cubicBezTo>
                    <a:pt x="1938" y="76"/>
                    <a:pt x="1946" y="74"/>
                    <a:pt x="1953" y="74"/>
                  </a:cubicBezTo>
                  <a:close/>
                  <a:moveTo>
                    <a:pt x="1954" y="1"/>
                  </a:moveTo>
                  <a:cubicBezTo>
                    <a:pt x="1929" y="1"/>
                    <a:pt x="1902" y="11"/>
                    <a:pt x="1877" y="34"/>
                  </a:cubicBezTo>
                  <a:lnTo>
                    <a:pt x="44" y="1867"/>
                  </a:lnTo>
                  <a:cubicBezTo>
                    <a:pt x="0" y="1911"/>
                    <a:pt x="0" y="1983"/>
                    <a:pt x="44" y="2027"/>
                  </a:cubicBezTo>
                  <a:cubicBezTo>
                    <a:pt x="68" y="2046"/>
                    <a:pt x="97" y="2061"/>
                    <a:pt x="126" y="2061"/>
                  </a:cubicBezTo>
                  <a:cubicBezTo>
                    <a:pt x="155" y="2061"/>
                    <a:pt x="184" y="2051"/>
                    <a:pt x="204" y="2032"/>
                  </a:cubicBezTo>
                  <a:lnTo>
                    <a:pt x="2042" y="194"/>
                  </a:lnTo>
                  <a:cubicBezTo>
                    <a:pt x="2116" y="112"/>
                    <a:pt x="2041" y="1"/>
                    <a:pt x="1954" y="1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" name="Google Shape;711;p13"/>
            <p:cNvSpPr/>
            <p:nvPr/>
          </p:nvSpPr>
          <p:spPr>
            <a:xfrm>
              <a:off x="-3340075" y="-1705675"/>
              <a:ext cx="45725" cy="44250"/>
            </a:xfrm>
            <a:custGeom>
              <a:avLst/>
              <a:gdLst/>
              <a:ahLst/>
              <a:cxnLst/>
              <a:rect l="l" t="t" r="r" b="b"/>
              <a:pathLst>
                <a:path w="1829" h="1770" extrusionOk="0">
                  <a:moveTo>
                    <a:pt x="1723" y="1"/>
                  </a:moveTo>
                  <a:cubicBezTo>
                    <a:pt x="1707" y="1"/>
                    <a:pt x="1689" y="7"/>
                    <a:pt x="1673" y="23"/>
                  </a:cubicBezTo>
                  <a:lnTo>
                    <a:pt x="53" y="1639"/>
                  </a:lnTo>
                  <a:cubicBezTo>
                    <a:pt x="0" y="1695"/>
                    <a:pt x="50" y="1770"/>
                    <a:pt x="110" y="1770"/>
                  </a:cubicBezTo>
                  <a:cubicBezTo>
                    <a:pt x="126" y="1770"/>
                    <a:pt x="144" y="1764"/>
                    <a:pt x="159" y="1750"/>
                  </a:cubicBezTo>
                  <a:lnTo>
                    <a:pt x="1780" y="130"/>
                  </a:lnTo>
                  <a:cubicBezTo>
                    <a:pt x="1828" y="74"/>
                    <a:pt x="1779" y="1"/>
                    <a:pt x="1723" y="1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712;p13"/>
            <p:cNvSpPr/>
            <p:nvPr/>
          </p:nvSpPr>
          <p:spPr>
            <a:xfrm>
              <a:off x="-3340575" y="-1706650"/>
              <a:ext cx="46700" cy="46175"/>
            </a:xfrm>
            <a:custGeom>
              <a:avLst/>
              <a:gdLst/>
              <a:ahLst/>
              <a:cxnLst/>
              <a:rect l="l" t="t" r="r" b="b"/>
              <a:pathLst>
                <a:path w="1868" h="1847" extrusionOk="0">
                  <a:moveTo>
                    <a:pt x="1751" y="77"/>
                  </a:moveTo>
                  <a:cubicBezTo>
                    <a:pt x="1766" y="81"/>
                    <a:pt x="1776" y="91"/>
                    <a:pt x="1780" y="111"/>
                  </a:cubicBezTo>
                  <a:cubicBezTo>
                    <a:pt x="1785" y="120"/>
                    <a:pt x="1780" y="135"/>
                    <a:pt x="1771" y="140"/>
                  </a:cubicBezTo>
                  <a:lnTo>
                    <a:pt x="155" y="1760"/>
                  </a:lnTo>
                  <a:cubicBezTo>
                    <a:pt x="147" y="1768"/>
                    <a:pt x="137" y="1771"/>
                    <a:pt x="128" y="1771"/>
                  </a:cubicBezTo>
                  <a:cubicBezTo>
                    <a:pt x="97" y="1771"/>
                    <a:pt x="71" y="1733"/>
                    <a:pt x="97" y="1707"/>
                  </a:cubicBezTo>
                  <a:lnTo>
                    <a:pt x="1718" y="86"/>
                  </a:lnTo>
                  <a:cubicBezTo>
                    <a:pt x="1722" y="81"/>
                    <a:pt x="1732" y="77"/>
                    <a:pt x="1742" y="77"/>
                  </a:cubicBezTo>
                  <a:close/>
                  <a:moveTo>
                    <a:pt x="1742" y="0"/>
                  </a:moveTo>
                  <a:cubicBezTo>
                    <a:pt x="1713" y="0"/>
                    <a:pt x="1686" y="11"/>
                    <a:pt x="1664" y="33"/>
                  </a:cubicBezTo>
                  <a:lnTo>
                    <a:pt x="49" y="1654"/>
                  </a:lnTo>
                  <a:cubicBezTo>
                    <a:pt x="0" y="1697"/>
                    <a:pt x="0" y="1770"/>
                    <a:pt x="49" y="1813"/>
                  </a:cubicBezTo>
                  <a:cubicBezTo>
                    <a:pt x="68" y="1832"/>
                    <a:pt x="97" y="1847"/>
                    <a:pt x="131" y="1847"/>
                  </a:cubicBezTo>
                  <a:cubicBezTo>
                    <a:pt x="160" y="1847"/>
                    <a:pt x="189" y="1832"/>
                    <a:pt x="208" y="1813"/>
                  </a:cubicBezTo>
                  <a:lnTo>
                    <a:pt x="1829" y="193"/>
                  </a:lnTo>
                  <a:cubicBezTo>
                    <a:pt x="1858" y="169"/>
                    <a:pt x="1868" y="125"/>
                    <a:pt x="1858" y="91"/>
                  </a:cubicBezTo>
                  <a:cubicBezTo>
                    <a:pt x="1848" y="48"/>
                    <a:pt x="1814" y="14"/>
                    <a:pt x="1771" y="4"/>
                  </a:cubicBezTo>
                  <a:cubicBezTo>
                    <a:pt x="1761" y="2"/>
                    <a:pt x="1751" y="0"/>
                    <a:pt x="1742" y="0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13"/>
            <p:cNvSpPr/>
            <p:nvPr/>
          </p:nvSpPr>
          <p:spPr>
            <a:xfrm>
              <a:off x="-3354125" y="-1719750"/>
              <a:ext cx="40325" cy="38850"/>
            </a:xfrm>
            <a:custGeom>
              <a:avLst/>
              <a:gdLst/>
              <a:ahLst/>
              <a:cxnLst/>
              <a:rect l="l" t="t" r="r" b="b"/>
              <a:pathLst>
                <a:path w="1613" h="1554" extrusionOk="0">
                  <a:moveTo>
                    <a:pt x="1504" y="1"/>
                  </a:moveTo>
                  <a:cubicBezTo>
                    <a:pt x="1488" y="1"/>
                    <a:pt x="1472" y="6"/>
                    <a:pt x="1457" y="20"/>
                  </a:cubicBezTo>
                  <a:lnTo>
                    <a:pt x="49" y="1428"/>
                  </a:lnTo>
                  <a:cubicBezTo>
                    <a:pt x="0" y="1481"/>
                    <a:pt x="51" y="1554"/>
                    <a:pt x="110" y="1554"/>
                  </a:cubicBezTo>
                  <a:cubicBezTo>
                    <a:pt x="127" y="1554"/>
                    <a:pt x="144" y="1548"/>
                    <a:pt x="160" y="1534"/>
                  </a:cubicBezTo>
                  <a:lnTo>
                    <a:pt x="1563" y="131"/>
                  </a:lnTo>
                  <a:cubicBezTo>
                    <a:pt x="1612" y="75"/>
                    <a:pt x="1561" y="1"/>
                    <a:pt x="1504" y="1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714;p13"/>
            <p:cNvSpPr/>
            <p:nvPr/>
          </p:nvSpPr>
          <p:spPr>
            <a:xfrm>
              <a:off x="-3354600" y="-1720800"/>
              <a:ext cx="41250" cy="40875"/>
            </a:xfrm>
            <a:custGeom>
              <a:avLst/>
              <a:gdLst/>
              <a:ahLst/>
              <a:cxnLst/>
              <a:rect l="l" t="t" r="r" b="b"/>
              <a:pathLst>
                <a:path w="1650" h="1635" extrusionOk="0">
                  <a:moveTo>
                    <a:pt x="1529" y="77"/>
                  </a:moveTo>
                  <a:cubicBezTo>
                    <a:pt x="1539" y="77"/>
                    <a:pt x="1548" y="82"/>
                    <a:pt x="1553" y="91"/>
                  </a:cubicBezTo>
                  <a:cubicBezTo>
                    <a:pt x="1572" y="106"/>
                    <a:pt x="1572" y="130"/>
                    <a:pt x="1553" y="144"/>
                  </a:cubicBezTo>
                  <a:lnTo>
                    <a:pt x="150" y="1547"/>
                  </a:lnTo>
                  <a:cubicBezTo>
                    <a:pt x="145" y="1552"/>
                    <a:pt x="136" y="1557"/>
                    <a:pt x="126" y="1557"/>
                  </a:cubicBezTo>
                  <a:cubicBezTo>
                    <a:pt x="116" y="1557"/>
                    <a:pt x="107" y="1552"/>
                    <a:pt x="97" y="1547"/>
                  </a:cubicBezTo>
                  <a:cubicBezTo>
                    <a:pt x="92" y="1538"/>
                    <a:pt x="87" y="1528"/>
                    <a:pt x="87" y="1518"/>
                  </a:cubicBezTo>
                  <a:cubicBezTo>
                    <a:pt x="83" y="1508"/>
                    <a:pt x="87" y="1499"/>
                    <a:pt x="97" y="1494"/>
                  </a:cubicBezTo>
                  <a:lnTo>
                    <a:pt x="1500" y="91"/>
                  </a:lnTo>
                  <a:cubicBezTo>
                    <a:pt x="1505" y="82"/>
                    <a:pt x="1514" y="77"/>
                    <a:pt x="1524" y="77"/>
                  </a:cubicBezTo>
                  <a:close/>
                  <a:moveTo>
                    <a:pt x="1524" y="1"/>
                  </a:moveTo>
                  <a:cubicBezTo>
                    <a:pt x="1496" y="1"/>
                    <a:pt x="1470" y="11"/>
                    <a:pt x="1451" y="33"/>
                  </a:cubicBezTo>
                  <a:lnTo>
                    <a:pt x="44" y="1441"/>
                  </a:lnTo>
                  <a:cubicBezTo>
                    <a:pt x="0" y="1484"/>
                    <a:pt x="0" y="1557"/>
                    <a:pt x="44" y="1600"/>
                  </a:cubicBezTo>
                  <a:cubicBezTo>
                    <a:pt x="68" y="1620"/>
                    <a:pt x="97" y="1634"/>
                    <a:pt x="126" y="1634"/>
                  </a:cubicBezTo>
                  <a:cubicBezTo>
                    <a:pt x="155" y="1634"/>
                    <a:pt x="184" y="1625"/>
                    <a:pt x="208" y="1600"/>
                  </a:cubicBezTo>
                  <a:lnTo>
                    <a:pt x="1611" y="198"/>
                  </a:lnTo>
                  <a:cubicBezTo>
                    <a:pt x="1640" y="169"/>
                    <a:pt x="1650" y="130"/>
                    <a:pt x="1640" y="91"/>
                  </a:cubicBezTo>
                  <a:cubicBezTo>
                    <a:pt x="1630" y="48"/>
                    <a:pt x="1597" y="19"/>
                    <a:pt x="1553" y="4"/>
                  </a:cubicBezTo>
                  <a:cubicBezTo>
                    <a:pt x="1543" y="2"/>
                    <a:pt x="1534" y="1"/>
                    <a:pt x="1524" y="1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5" name="Google Shape;715;p13"/>
            <p:cNvSpPr/>
            <p:nvPr/>
          </p:nvSpPr>
          <p:spPr>
            <a:xfrm>
              <a:off x="-3437700" y="-1844600"/>
              <a:ext cx="152125" cy="233150"/>
            </a:xfrm>
            <a:custGeom>
              <a:avLst/>
              <a:gdLst/>
              <a:ahLst/>
              <a:cxnLst/>
              <a:rect l="l" t="t" r="r" b="b"/>
              <a:pathLst>
                <a:path w="6085" h="9326" extrusionOk="0">
                  <a:moveTo>
                    <a:pt x="105" y="0"/>
                  </a:moveTo>
                  <a:cubicBezTo>
                    <a:pt x="52" y="0"/>
                    <a:pt x="1" y="56"/>
                    <a:pt x="35" y="114"/>
                  </a:cubicBezTo>
                  <a:cubicBezTo>
                    <a:pt x="1032" y="1667"/>
                    <a:pt x="4925" y="7742"/>
                    <a:pt x="5922" y="9290"/>
                  </a:cubicBezTo>
                  <a:cubicBezTo>
                    <a:pt x="5938" y="9315"/>
                    <a:pt x="5960" y="9325"/>
                    <a:pt x="5982" y="9325"/>
                  </a:cubicBezTo>
                  <a:cubicBezTo>
                    <a:pt x="6034" y="9325"/>
                    <a:pt x="6085" y="9269"/>
                    <a:pt x="6048" y="9208"/>
                  </a:cubicBezTo>
                  <a:cubicBezTo>
                    <a:pt x="5056" y="7660"/>
                    <a:pt x="1157" y="1585"/>
                    <a:pt x="166" y="32"/>
                  </a:cubicBezTo>
                  <a:cubicBezTo>
                    <a:pt x="149" y="10"/>
                    <a:pt x="127" y="0"/>
                    <a:pt x="105" y="0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716;p13"/>
            <p:cNvSpPr/>
            <p:nvPr/>
          </p:nvSpPr>
          <p:spPr>
            <a:xfrm>
              <a:off x="-3438175" y="-1845525"/>
              <a:ext cx="153000" cy="235000"/>
            </a:xfrm>
            <a:custGeom>
              <a:avLst/>
              <a:gdLst/>
              <a:ahLst/>
              <a:cxnLst/>
              <a:rect l="l" t="t" r="r" b="b"/>
              <a:pathLst>
                <a:path w="6120" h="9400" extrusionOk="0">
                  <a:moveTo>
                    <a:pt x="127" y="74"/>
                  </a:moveTo>
                  <a:cubicBezTo>
                    <a:pt x="136" y="74"/>
                    <a:pt x="146" y="79"/>
                    <a:pt x="156" y="93"/>
                  </a:cubicBezTo>
                  <a:lnTo>
                    <a:pt x="6038" y="9269"/>
                  </a:lnTo>
                  <a:cubicBezTo>
                    <a:pt x="6042" y="9274"/>
                    <a:pt x="6042" y="9284"/>
                    <a:pt x="6042" y="9293"/>
                  </a:cubicBezTo>
                  <a:cubicBezTo>
                    <a:pt x="6038" y="9303"/>
                    <a:pt x="6033" y="9313"/>
                    <a:pt x="6023" y="9317"/>
                  </a:cubicBezTo>
                  <a:cubicBezTo>
                    <a:pt x="6013" y="9322"/>
                    <a:pt x="6004" y="9327"/>
                    <a:pt x="5994" y="9327"/>
                  </a:cubicBezTo>
                  <a:cubicBezTo>
                    <a:pt x="5984" y="9322"/>
                    <a:pt x="5980" y="9317"/>
                    <a:pt x="5975" y="9308"/>
                  </a:cubicBezTo>
                  <a:lnTo>
                    <a:pt x="88" y="132"/>
                  </a:lnTo>
                  <a:cubicBezTo>
                    <a:pt x="83" y="122"/>
                    <a:pt x="78" y="108"/>
                    <a:pt x="88" y="98"/>
                  </a:cubicBezTo>
                  <a:cubicBezTo>
                    <a:pt x="93" y="84"/>
                    <a:pt x="107" y="74"/>
                    <a:pt x="127" y="74"/>
                  </a:cubicBezTo>
                  <a:close/>
                  <a:moveTo>
                    <a:pt x="129" y="1"/>
                  </a:moveTo>
                  <a:cubicBezTo>
                    <a:pt x="125" y="1"/>
                    <a:pt x="121" y="1"/>
                    <a:pt x="117" y="1"/>
                  </a:cubicBezTo>
                  <a:cubicBezTo>
                    <a:pt x="74" y="1"/>
                    <a:pt x="35" y="26"/>
                    <a:pt x="15" y="64"/>
                  </a:cubicBezTo>
                  <a:cubicBezTo>
                    <a:pt x="1" y="98"/>
                    <a:pt x="1" y="142"/>
                    <a:pt x="25" y="175"/>
                  </a:cubicBezTo>
                  <a:lnTo>
                    <a:pt x="5907" y="9351"/>
                  </a:lnTo>
                  <a:cubicBezTo>
                    <a:pt x="5926" y="9380"/>
                    <a:pt x="5960" y="9400"/>
                    <a:pt x="5999" y="9400"/>
                  </a:cubicBezTo>
                  <a:cubicBezTo>
                    <a:pt x="6023" y="9400"/>
                    <a:pt x="6042" y="9395"/>
                    <a:pt x="6062" y="9380"/>
                  </a:cubicBezTo>
                  <a:cubicBezTo>
                    <a:pt x="6086" y="9366"/>
                    <a:pt x="6105" y="9342"/>
                    <a:pt x="6115" y="9317"/>
                  </a:cubicBezTo>
                  <a:cubicBezTo>
                    <a:pt x="6120" y="9284"/>
                    <a:pt x="6115" y="9255"/>
                    <a:pt x="6100" y="9226"/>
                  </a:cubicBezTo>
                  <a:lnTo>
                    <a:pt x="214" y="50"/>
                  </a:lnTo>
                  <a:cubicBezTo>
                    <a:pt x="196" y="19"/>
                    <a:pt x="163" y="1"/>
                    <a:pt x="129" y="1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13"/>
            <p:cNvSpPr/>
            <p:nvPr/>
          </p:nvSpPr>
          <p:spPr>
            <a:xfrm>
              <a:off x="-3479050" y="-1803500"/>
              <a:ext cx="234800" cy="150925"/>
            </a:xfrm>
            <a:custGeom>
              <a:avLst/>
              <a:gdLst/>
              <a:ahLst/>
              <a:cxnLst/>
              <a:rect l="l" t="t" r="r" b="b"/>
              <a:pathLst>
                <a:path w="9392" h="6037" extrusionOk="0">
                  <a:moveTo>
                    <a:pt x="109" y="0"/>
                  </a:moveTo>
                  <a:cubicBezTo>
                    <a:pt x="42" y="0"/>
                    <a:pt x="0" y="95"/>
                    <a:pt x="69" y="139"/>
                  </a:cubicBezTo>
                  <a:lnTo>
                    <a:pt x="9245" y="6026"/>
                  </a:lnTo>
                  <a:cubicBezTo>
                    <a:pt x="9258" y="6034"/>
                    <a:pt x="9271" y="6037"/>
                    <a:pt x="9283" y="6037"/>
                  </a:cubicBezTo>
                  <a:cubicBezTo>
                    <a:pt x="9348" y="6037"/>
                    <a:pt x="9392" y="5944"/>
                    <a:pt x="9327" y="5895"/>
                  </a:cubicBezTo>
                  <a:lnTo>
                    <a:pt x="151" y="13"/>
                  </a:lnTo>
                  <a:cubicBezTo>
                    <a:pt x="136" y="4"/>
                    <a:pt x="122" y="0"/>
                    <a:pt x="109" y="0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13"/>
            <p:cNvSpPr/>
            <p:nvPr/>
          </p:nvSpPr>
          <p:spPr>
            <a:xfrm>
              <a:off x="-3479150" y="-1804450"/>
              <a:ext cx="235450" cy="152825"/>
            </a:xfrm>
            <a:custGeom>
              <a:avLst/>
              <a:gdLst/>
              <a:ahLst/>
              <a:cxnLst/>
              <a:rect l="l" t="t" r="r" b="b"/>
              <a:pathLst>
                <a:path w="9418" h="6113" extrusionOk="0">
                  <a:moveTo>
                    <a:pt x="114" y="75"/>
                  </a:moveTo>
                  <a:cubicBezTo>
                    <a:pt x="121" y="75"/>
                    <a:pt x="129" y="77"/>
                    <a:pt x="136" y="80"/>
                  </a:cubicBezTo>
                  <a:lnTo>
                    <a:pt x="9307" y="5962"/>
                  </a:lnTo>
                  <a:cubicBezTo>
                    <a:pt x="9321" y="5967"/>
                    <a:pt x="9326" y="5982"/>
                    <a:pt x="9326" y="5991"/>
                  </a:cubicBezTo>
                  <a:cubicBezTo>
                    <a:pt x="9326" y="6011"/>
                    <a:pt x="9316" y="6025"/>
                    <a:pt x="9302" y="6030"/>
                  </a:cubicBezTo>
                  <a:cubicBezTo>
                    <a:pt x="9297" y="6032"/>
                    <a:pt x="9291" y="6034"/>
                    <a:pt x="9285" y="6034"/>
                  </a:cubicBezTo>
                  <a:cubicBezTo>
                    <a:pt x="9279" y="6034"/>
                    <a:pt x="9273" y="6032"/>
                    <a:pt x="9268" y="6030"/>
                  </a:cubicBezTo>
                  <a:lnTo>
                    <a:pt x="92" y="148"/>
                  </a:lnTo>
                  <a:lnTo>
                    <a:pt x="92" y="143"/>
                  </a:lnTo>
                  <a:cubicBezTo>
                    <a:pt x="73" y="134"/>
                    <a:pt x="68" y="109"/>
                    <a:pt x="82" y="90"/>
                  </a:cubicBezTo>
                  <a:cubicBezTo>
                    <a:pt x="89" y="81"/>
                    <a:pt x="101" y="75"/>
                    <a:pt x="114" y="75"/>
                  </a:cubicBezTo>
                  <a:close/>
                  <a:moveTo>
                    <a:pt x="114" y="0"/>
                  </a:moveTo>
                  <a:cubicBezTo>
                    <a:pt x="99" y="0"/>
                    <a:pt x="83" y="4"/>
                    <a:pt x="68" y="13"/>
                  </a:cubicBezTo>
                  <a:cubicBezTo>
                    <a:pt x="29" y="32"/>
                    <a:pt x="0" y="71"/>
                    <a:pt x="0" y="114"/>
                  </a:cubicBezTo>
                  <a:cubicBezTo>
                    <a:pt x="0" y="153"/>
                    <a:pt x="20" y="192"/>
                    <a:pt x="53" y="211"/>
                  </a:cubicBezTo>
                  <a:lnTo>
                    <a:pt x="9229" y="6093"/>
                  </a:lnTo>
                  <a:cubicBezTo>
                    <a:pt x="9244" y="6107"/>
                    <a:pt x="9268" y="6112"/>
                    <a:pt x="9287" y="6112"/>
                  </a:cubicBezTo>
                  <a:cubicBezTo>
                    <a:pt x="9326" y="6112"/>
                    <a:pt x="9360" y="6093"/>
                    <a:pt x="9384" y="6059"/>
                  </a:cubicBezTo>
                  <a:cubicBezTo>
                    <a:pt x="9418" y="6006"/>
                    <a:pt x="9403" y="5933"/>
                    <a:pt x="9350" y="5904"/>
                  </a:cubicBezTo>
                  <a:lnTo>
                    <a:pt x="174" y="17"/>
                  </a:lnTo>
                  <a:cubicBezTo>
                    <a:pt x="155" y="7"/>
                    <a:pt x="135" y="0"/>
                    <a:pt x="114" y="0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9" name="Google Shape;719;p13"/>
            <p:cNvSpPr/>
            <p:nvPr/>
          </p:nvSpPr>
          <p:spPr>
            <a:xfrm>
              <a:off x="-3458325" y="-1823975"/>
              <a:ext cx="193375" cy="191875"/>
            </a:xfrm>
            <a:custGeom>
              <a:avLst/>
              <a:gdLst/>
              <a:ahLst/>
              <a:cxnLst/>
              <a:rect l="l" t="t" r="r" b="b"/>
              <a:pathLst>
                <a:path w="7735" h="7675" extrusionOk="0">
                  <a:moveTo>
                    <a:pt x="7626" y="0"/>
                  </a:moveTo>
                  <a:cubicBezTo>
                    <a:pt x="7610" y="0"/>
                    <a:pt x="7594" y="6"/>
                    <a:pt x="7579" y="20"/>
                  </a:cubicBezTo>
                  <a:lnTo>
                    <a:pt x="52" y="7546"/>
                  </a:lnTo>
                  <a:cubicBezTo>
                    <a:pt x="0" y="7602"/>
                    <a:pt x="48" y="7675"/>
                    <a:pt x="106" y="7675"/>
                  </a:cubicBezTo>
                  <a:cubicBezTo>
                    <a:pt x="124" y="7675"/>
                    <a:pt x="142" y="7668"/>
                    <a:pt x="159" y="7653"/>
                  </a:cubicBezTo>
                  <a:lnTo>
                    <a:pt x="7685" y="131"/>
                  </a:lnTo>
                  <a:cubicBezTo>
                    <a:pt x="7734" y="74"/>
                    <a:pt x="7683" y="0"/>
                    <a:pt x="7626" y="0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0" name="Google Shape;720;p13"/>
            <p:cNvSpPr/>
            <p:nvPr/>
          </p:nvSpPr>
          <p:spPr>
            <a:xfrm>
              <a:off x="-3458850" y="-1824975"/>
              <a:ext cx="194250" cy="193900"/>
            </a:xfrm>
            <a:custGeom>
              <a:avLst/>
              <a:gdLst/>
              <a:ahLst/>
              <a:cxnLst/>
              <a:rect l="l" t="t" r="r" b="b"/>
              <a:pathLst>
                <a:path w="7770" h="7756" extrusionOk="0">
                  <a:moveTo>
                    <a:pt x="7648" y="74"/>
                  </a:moveTo>
                  <a:cubicBezTo>
                    <a:pt x="7658" y="79"/>
                    <a:pt x="7668" y="84"/>
                    <a:pt x="7677" y="89"/>
                  </a:cubicBezTo>
                  <a:cubicBezTo>
                    <a:pt x="7682" y="98"/>
                    <a:pt x="7687" y="103"/>
                    <a:pt x="7687" y="118"/>
                  </a:cubicBezTo>
                  <a:cubicBezTo>
                    <a:pt x="7687" y="127"/>
                    <a:pt x="7687" y="137"/>
                    <a:pt x="7677" y="142"/>
                  </a:cubicBezTo>
                  <a:lnTo>
                    <a:pt x="151" y="7668"/>
                  </a:lnTo>
                  <a:cubicBezTo>
                    <a:pt x="143" y="7676"/>
                    <a:pt x="135" y="7679"/>
                    <a:pt x="126" y="7679"/>
                  </a:cubicBezTo>
                  <a:cubicBezTo>
                    <a:pt x="97" y="7679"/>
                    <a:pt x="71" y="7641"/>
                    <a:pt x="98" y="7615"/>
                  </a:cubicBezTo>
                  <a:lnTo>
                    <a:pt x="7624" y="89"/>
                  </a:lnTo>
                  <a:cubicBezTo>
                    <a:pt x="7629" y="79"/>
                    <a:pt x="7639" y="79"/>
                    <a:pt x="7648" y="79"/>
                  </a:cubicBezTo>
                  <a:lnTo>
                    <a:pt x="7648" y="74"/>
                  </a:lnTo>
                  <a:close/>
                  <a:moveTo>
                    <a:pt x="7645" y="1"/>
                  </a:moveTo>
                  <a:cubicBezTo>
                    <a:pt x="7617" y="1"/>
                    <a:pt x="7592" y="14"/>
                    <a:pt x="7571" y="35"/>
                  </a:cubicBezTo>
                  <a:lnTo>
                    <a:pt x="44" y="7562"/>
                  </a:lnTo>
                  <a:cubicBezTo>
                    <a:pt x="1" y="7605"/>
                    <a:pt x="1" y="7678"/>
                    <a:pt x="44" y="7722"/>
                  </a:cubicBezTo>
                  <a:cubicBezTo>
                    <a:pt x="69" y="7741"/>
                    <a:pt x="98" y="7755"/>
                    <a:pt x="127" y="7755"/>
                  </a:cubicBezTo>
                  <a:cubicBezTo>
                    <a:pt x="160" y="7755"/>
                    <a:pt x="185" y="7741"/>
                    <a:pt x="209" y="7722"/>
                  </a:cubicBezTo>
                  <a:lnTo>
                    <a:pt x="7735" y="195"/>
                  </a:lnTo>
                  <a:cubicBezTo>
                    <a:pt x="7755" y="171"/>
                    <a:pt x="7769" y="142"/>
                    <a:pt x="7769" y="108"/>
                  </a:cubicBezTo>
                  <a:cubicBezTo>
                    <a:pt x="7759" y="50"/>
                    <a:pt x="7716" y="6"/>
                    <a:pt x="7658" y="2"/>
                  </a:cubicBezTo>
                  <a:cubicBezTo>
                    <a:pt x="7653" y="1"/>
                    <a:pt x="7649" y="1"/>
                    <a:pt x="7645" y="1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13"/>
            <p:cNvSpPr/>
            <p:nvPr/>
          </p:nvSpPr>
          <p:spPr>
            <a:xfrm>
              <a:off x="-3297750" y="-1853000"/>
              <a:ext cx="61825" cy="60375"/>
            </a:xfrm>
            <a:custGeom>
              <a:avLst/>
              <a:gdLst/>
              <a:ahLst/>
              <a:cxnLst/>
              <a:rect l="l" t="t" r="r" b="b"/>
              <a:pathLst>
                <a:path w="2473" h="2415" extrusionOk="0">
                  <a:moveTo>
                    <a:pt x="110" y="0"/>
                  </a:moveTo>
                  <a:cubicBezTo>
                    <a:pt x="50" y="0"/>
                    <a:pt x="0" y="74"/>
                    <a:pt x="53" y="131"/>
                  </a:cubicBezTo>
                  <a:lnTo>
                    <a:pt x="2312" y="2395"/>
                  </a:lnTo>
                  <a:cubicBezTo>
                    <a:pt x="2328" y="2409"/>
                    <a:pt x="2345" y="2414"/>
                    <a:pt x="2362" y="2414"/>
                  </a:cubicBezTo>
                  <a:cubicBezTo>
                    <a:pt x="2421" y="2414"/>
                    <a:pt x="2472" y="2340"/>
                    <a:pt x="2423" y="2284"/>
                  </a:cubicBezTo>
                  <a:lnTo>
                    <a:pt x="159" y="20"/>
                  </a:lnTo>
                  <a:cubicBezTo>
                    <a:pt x="143" y="6"/>
                    <a:pt x="126" y="0"/>
                    <a:pt x="110" y="0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722;p13"/>
            <p:cNvSpPr/>
            <p:nvPr/>
          </p:nvSpPr>
          <p:spPr>
            <a:xfrm>
              <a:off x="-3299200" y="-1854000"/>
              <a:ext cx="63600" cy="62325"/>
            </a:xfrm>
            <a:custGeom>
              <a:avLst/>
              <a:gdLst/>
              <a:ahLst/>
              <a:cxnLst/>
              <a:rect l="l" t="t" r="r" b="b"/>
              <a:pathLst>
                <a:path w="2544" h="2493" extrusionOk="0">
                  <a:moveTo>
                    <a:pt x="164" y="79"/>
                  </a:moveTo>
                  <a:cubicBezTo>
                    <a:pt x="174" y="79"/>
                    <a:pt x="184" y="79"/>
                    <a:pt x="193" y="89"/>
                  </a:cubicBezTo>
                  <a:lnTo>
                    <a:pt x="2452" y="2353"/>
                  </a:lnTo>
                  <a:cubicBezTo>
                    <a:pt x="2462" y="2357"/>
                    <a:pt x="2467" y="2372"/>
                    <a:pt x="2462" y="2386"/>
                  </a:cubicBezTo>
                  <a:cubicBezTo>
                    <a:pt x="2462" y="2401"/>
                    <a:pt x="2447" y="2411"/>
                    <a:pt x="2433" y="2415"/>
                  </a:cubicBezTo>
                  <a:cubicBezTo>
                    <a:pt x="2430" y="2417"/>
                    <a:pt x="2427" y="2417"/>
                    <a:pt x="2424" y="2417"/>
                  </a:cubicBezTo>
                  <a:cubicBezTo>
                    <a:pt x="2416" y="2417"/>
                    <a:pt x="2406" y="2413"/>
                    <a:pt x="2399" y="2406"/>
                  </a:cubicBezTo>
                  <a:lnTo>
                    <a:pt x="135" y="142"/>
                  </a:lnTo>
                  <a:cubicBezTo>
                    <a:pt x="121" y="128"/>
                    <a:pt x="121" y="103"/>
                    <a:pt x="135" y="89"/>
                  </a:cubicBezTo>
                  <a:cubicBezTo>
                    <a:pt x="145" y="84"/>
                    <a:pt x="155" y="79"/>
                    <a:pt x="164" y="79"/>
                  </a:cubicBezTo>
                  <a:close/>
                  <a:moveTo>
                    <a:pt x="163" y="1"/>
                  </a:moveTo>
                  <a:cubicBezTo>
                    <a:pt x="75" y="1"/>
                    <a:pt x="0" y="114"/>
                    <a:pt x="82" y="195"/>
                  </a:cubicBezTo>
                  <a:lnTo>
                    <a:pt x="2346" y="2459"/>
                  </a:lnTo>
                  <a:cubicBezTo>
                    <a:pt x="2365" y="2478"/>
                    <a:pt x="2394" y="2493"/>
                    <a:pt x="2423" y="2493"/>
                  </a:cubicBezTo>
                  <a:cubicBezTo>
                    <a:pt x="2433" y="2493"/>
                    <a:pt x="2442" y="2493"/>
                    <a:pt x="2452" y="2488"/>
                  </a:cubicBezTo>
                  <a:cubicBezTo>
                    <a:pt x="2491" y="2478"/>
                    <a:pt x="2525" y="2444"/>
                    <a:pt x="2534" y="2406"/>
                  </a:cubicBezTo>
                  <a:cubicBezTo>
                    <a:pt x="2544" y="2367"/>
                    <a:pt x="2534" y="2324"/>
                    <a:pt x="2505" y="2299"/>
                  </a:cubicBezTo>
                  <a:lnTo>
                    <a:pt x="242" y="36"/>
                  </a:lnTo>
                  <a:cubicBezTo>
                    <a:pt x="217" y="11"/>
                    <a:pt x="189" y="1"/>
                    <a:pt x="163" y="1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3" name="Google Shape;723;p13"/>
            <p:cNvSpPr/>
            <p:nvPr/>
          </p:nvSpPr>
          <p:spPr>
            <a:xfrm>
              <a:off x="-3311900" y="-1833600"/>
              <a:ext cx="56650" cy="55125"/>
            </a:xfrm>
            <a:custGeom>
              <a:avLst/>
              <a:gdLst/>
              <a:ahLst/>
              <a:cxnLst/>
              <a:rect l="l" t="t" r="r" b="b"/>
              <a:pathLst>
                <a:path w="2266" h="2205" extrusionOk="0">
                  <a:moveTo>
                    <a:pt x="110" y="1"/>
                  </a:moveTo>
                  <a:cubicBezTo>
                    <a:pt x="53" y="1"/>
                    <a:pt x="1" y="78"/>
                    <a:pt x="53" y="134"/>
                  </a:cubicBezTo>
                  <a:lnTo>
                    <a:pt x="2104" y="2180"/>
                  </a:lnTo>
                  <a:cubicBezTo>
                    <a:pt x="2120" y="2197"/>
                    <a:pt x="2138" y="2204"/>
                    <a:pt x="2156" y="2204"/>
                  </a:cubicBezTo>
                  <a:cubicBezTo>
                    <a:pt x="2214" y="2204"/>
                    <a:pt x="2266" y="2129"/>
                    <a:pt x="2210" y="2073"/>
                  </a:cubicBezTo>
                  <a:lnTo>
                    <a:pt x="159" y="23"/>
                  </a:lnTo>
                  <a:cubicBezTo>
                    <a:pt x="144" y="7"/>
                    <a:pt x="127" y="1"/>
                    <a:pt x="110" y="1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724;p13"/>
            <p:cNvSpPr/>
            <p:nvPr/>
          </p:nvSpPr>
          <p:spPr>
            <a:xfrm>
              <a:off x="-3313175" y="-1834475"/>
              <a:ext cx="58350" cy="56950"/>
            </a:xfrm>
            <a:custGeom>
              <a:avLst/>
              <a:gdLst/>
              <a:ahLst/>
              <a:cxnLst/>
              <a:rect l="l" t="t" r="r" b="b"/>
              <a:pathLst>
                <a:path w="2334" h="2278" extrusionOk="0">
                  <a:moveTo>
                    <a:pt x="162" y="77"/>
                  </a:moveTo>
                  <a:cubicBezTo>
                    <a:pt x="172" y="77"/>
                    <a:pt x="177" y="82"/>
                    <a:pt x="186" y="91"/>
                  </a:cubicBezTo>
                  <a:lnTo>
                    <a:pt x="2237" y="2133"/>
                  </a:lnTo>
                  <a:cubicBezTo>
                    <a:pt x="2242" y="2142"/>
                    <a:pt x="2247" y="2157"/>
                    <a:pt x="2247" y="2167"/>
                  </a:cubicBezTo>
                  <a:cubicBezTo>
                    <a:pt x="2242" y="2181"/>
                    <a:pt x="2228" y="2196"/>
                    <a:pt x="2213" y="2200"/>
                  </a:cubicBezTo>
                  <a:cubicBezTo>
                    <a:pt x="2203" y="2200"/>
                    <a:pt x="2189" y="2200"/>
                    <a:pt x="2179" y="2191"/>
                  </a:cubicBezTo>
                  <a:lnTo>
                    <a:pt x="133" y="140"/>
                  </a:lnTo>
                  <a:cubicBezTo>
                    <a:pt x="119" y="125"/>
                    <a:pt x="119" y="101"/>
                    <a:pt x="133" y="87"/>
                  </a:cubicBezTo>
                  <a:cubicBezTo>
                    <a:pt x="138" y="82"/>
                    <a:pt x="148" y="77"/>
                    <a:pt x="162" y="77"/>
                  </a:cubicBezTo>
                  <a:close/>
                  <a:moveTo>
                    <a:pt x="162" y="0"/>
                  </a:moveTo>
                  <a:cubicBezTo>
                    <a:pt x="75" y="0"/>
                    <a:pt x="0" y="111"/>
                    <a:pt x="75" y="193"/>
                  </a:cubicBezTo>
                  <a:lnTo>
                    <a:pt x="2126" y="2244"/>
                  </a:lnTo>
                  <a:cubicBezTo>
                    <a:pt x="2145" y="2263"/>
                    <a:pt x="2174" y="2273"/>
                    <a:pt x="2203" y="2278"/>
                  </a:cubicBezTo>
                  <a:lnTo>
                    <a:pt x="2213" y="2278"/>
                  </a:lnTo>
                  <a:cubicBezTo>
                    <a:pt x="2242" y="2273"/>
                    <a:pt x="2266" y="2258"/>
                    <a:pt x="2286" y="2239"/>
                  </a:cubicBezTo>
                  <a:cubicBezTo>
                    <a:pt x="2334" y="2196"/>
                    <a:pt x="2334" y="2123"/>
                    <a:pt x="2286" y="2079"/>
                  </a:cubicBezTo>
                  <a:lnTo>
                    <a:pt x="239" y="33"/>
                  </a:lnTo>
                  <a:cubicBezTo>
                    <a:pt x="215" y="10"/>
                    <a:pt x="188" y="0"/>
                    <a:pt x="162" y="0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13"/>
            <p:cNvSpPr/>
            <p:nvPr/>
          </p:nvSpPr>
          <p:spPr>
            <a:xfrm>
              <a:off x="-3325950" y="-1814075"/>
              <a:ext cx="51075" cy="49625"/>
            </a:xfrm>
            <a:custGeom>
              <a:avLst/>
              <a:gdLst/>
              <a:ahLst/>
              <a:cxnLst/>
              <a:rect l="l" t="t" r="r" b="b"/>
              <a:pathLst>
                <a:path w="2043" h="1985" extrusionOk="0">
                  <a:moveTo>
                    <a:pt x="110" y="1"/>
                  </a:moveTo>
                  <a:cubicBezTo>
                    <a:pt x="51" y="1"/>
                    <a:pt x="0" y="75"/>
                    <a:pt x="49" y="132"/>
                  </a:cubicBezTo>
                  <a:lnTo>
                    <a:pt x="1887" y="1965"/>
                  </a:lnTo>
                  <a:cubicBezTo>
                    <a:pt x="1902" y="1979"/>
                    <a:pt x="1919" y="1984"/>
                    <a:pt x="1935" y="1984"/>
                  </a:cubicBezTo>
                  <a:cubicBezTo>
                    <a:pt x="1992" y="1984"/>
                    <a:pt x="2043" y="1910"/>
                    <a:pt x="1994" y="1854"/>
                  </a:cubicBezTo>
                  <a:lnTo>
                    <a:pt x="160" y="20"/>
                  </a:lnTo>
                  <a:cubicBezTo>
                    <a:pt x="144" y="7"/>
                    <a:pt x="127" y="1"/>
                    <a:pt x="110" y="1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726;p13"/>
            <p:cNvSpPr/>
            <p:nvPr/>
          </p:nvSpPr>
          <p:spPr>
            <a:xfrm>
              <a:off x="-3326175" y="-1815050"/>
              <a:ext cx="51900" cy="51550"/>
            </a:xfrm>
            <a:custGeom>
              <a:avLst/>
              <a:gdLst/>
              <a:ahLst/>
              <a:cxnLst/>
              <a:rect l="l" t="t" r="r" b="b"/>
              <a:pathLst>
                <a:path w="2076" h="2062" extrusionOk="0">
                  <a:moveTo>
                    <a:pt x="124" y="77"/>
                  </a:moveTo>
                  <a:cubicBezTo>
                    <a:pt x="131" y="77"/>
                    <a:pt x="138" y="81"/>
                    <a:pt x="145" y="88"/>
                  </a:cubicBezTo>
                  <a:lnTo>
                    <a:pt x="1978" y="1922"/>
                  </a:lnTo>
                  <a:cubicBezTo>
                    <a:pt x="2001" y="1948"/>
                    <a:pt x="1976" y="1984"/>
                    <a:pt x="1948" y="1984"/>
                  </a:cubicBezTo>
                  <a:cubicBezTo>
                    <a:pt x="1940" y="1984"/>
                    <a:pt x="1932" y="1981"/>
                    <a:pt x="1925" y="1975"/>
                  </a:cubicBezTo>
                  <a:lnTo>
                    <a:pt x="92" y="142"/>
                  </a:lnTo>
                  <a:cubicBezTo>
                    <a:pt x="82" y="137"/>
                    <a:pt x="77" y="127"/>
                    <a:pt x="77" y="117"/>
                  </a:cubicBezTo>
                  <a:cubicBezTo>
                    <a:pt x="82" y="93"/>
                    <a:pt x="97" y="79"/>
                    <a:pt x="116" y="79"/>
                  </a:cubicBezTo>
                  <a:cubicBezTo>
                    <a:pt x="119" y="77"/>
                    <a:pt x="121" y="77"/>
                    <a:pt x="124" y="77"/>
                  </a:cubicBezTo>
                  <a:close/>
                  <a:moveTo>
                    <a:pt x="124" y="0"/>
                  </a:moveTo>
                  <a:cubicBezTo>
                    <a:pt x="120" y="0"/>
                    <a:pt x="116" y="1"/>
                    <a:pt x="111" y="1"/>
                  </a:cubicBezTo>
                  <a:cubicBezTo>
                    <a:pt x="82" y="1"/>
                    <a:pt x="58" y="16"/>
                    <a:pt x="39" y="35"/>
                  </a:cubicBezTo>
                  <a:cubicBezTo>
                    <a:pt x="19" y="54"/>
                    <a:pt x="5" y="84"/>
                    <a:pt x="5" y="108"/>
                  </a:cubicBezTo>
                  <a:cubicBezTo>
                    <a:pt x="0" y="142"/>
                    <a:pt x="15" y="171"/>
                    <a:pt x="34" y="195"/>
                  </a:cubicBezTo>
                  <a:lnTo>
                    <a:pt x="1872" y="2028"/>
                  </a:lnTo>
                  <a:cubicBezTo>
                    <a:pt x="1891" y="2052"/>
                    <a:pt x="1916" y="2062"/>
                    <a:pt x="1949" y="2062"/>
                  </a:cubicBezTo>
                  <a:cubicBezTo>
                    <a:pt x="1978" y="2062"/>
                    <a:pt x="2007" y="2047"/>
                    <a:pt x="2032" y="2028"/>
                  </a:cubicBezTo>
                  <a:cubicBezTo>
                    <a:pt x="2075" y="1984"/>
                    <a:pt x="2075" y="1912"/>
                    <a:pt x="2032" y="1868"/>
                  </a:cubicBezTo>
                  <a:lnTo>
                    <a:pt x="198" y="35"/>
                  </a:lnTo>
                  <a:cubicBezTo>
                    <a:pt x="177" y="14"/>
                    <a:pt x="153" y="0"/>
                    <a:pt x="124" y="0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7" name="Google Shape;727;p13"/>
            <p:cNvSpPr/>
            <p:nvPr/>
          </p:nvSpPr>
          <p:spPr>
            <a:xfrm>
              <a:off x="-3340075" y="-1794675"/>
              <a:ext cx="45725" cy="44250"/>
            </a:xfrm>
            <a:custGeom>
              <a:avLst/>
              <a:gdLst/>
              <a:ahLst/>
              <a:cxnLst/>
              <a:rect l="l" t="t" r="r" b="b"/>
              <a:pathLst>
                <a:path w="1829" h="1770" extrusionOk="0">
                  <a:moveTo>
                    <a:pt x="107" y="1"/>
                  </a:moveTo>
                  <a:cubicBezTo>
                    <a:pt x="49" y="1"/>
                    <a:pt x="1" y="74"/>
                    <a:pt x="53" y="129"/>
                  </a:cubicBezTo>
                  <a:lnTo>
                    <a:pt x="1673" y="1750"/>
                  </a:lnTo>
                  <a:lnTo>
                    <a:pt x="1669" y="1750"/>
                  </a:lnTo>
                  <a:cubicBezTo>
                    <a:pt x="1685" y="1764"/>
                    <a:pt x="1702" y="1770"/>
                    <a:pt x="1719" y="1770"/>
                  </a:cubicBezTo>
                  <a:cubicBezTo>
                    <a:pt x="1778" y="1770"/>
                    <a:pt x="1829" y="1696"/>
                    <a:pt x="1780" y="1643"/>
                  </a:cubicBezTo>
                  <a:lnTo>
                    <a:pt x="159" y="23"/>
                  </a:lnTo>
                  <a:cubicBezTo>
                    <a:pt x="143" y="7"/>
                    <a:pt x="124" y="1"/>
                    <a:pt x="107" y="1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13"/>
            <p:cNvSpPr/>
            <p:nvPr/>
          </p:nvSpPr>
          <p:spPr>
            <a:xfrm>
              <a:off x="-3340325" y="-1795575"/>
              <a:ext cx="46325" cy="46225"/>
            </a:xfrm>
            <a:custGeom>
              <a:avLst/>
              <a:gdLst/>
              <a:ahLst/>
              <a:cxnLst/>
              <a:rect l="l" t="t" r="r" b="b"/>
              <a:pathLst>
                <a:path w="1853" h="1849" extrusionOk="0">
                  <a:moveTo>
                    <a:pt x="121" y="74"/>
                  </a:moveTo>
                  <a:cubicBezTo>
                    <a:pt x="131" y="74"/>
                    <a:pt x="140" y="78"/>
                    <a:pt x="145" y="88"/>
                  </a:cubicBezTo>
                  <a:lnTo>
                    <a:pt x="1766" y="1704"/>
                  </a:lnTo>
                  <a:cubicBezTo>
                    <a:pt x="1775" y="1713"/>
                    <a:pt x="1775" y="1728"/>
                    <a:pt x="1775" y="1738"/>
                  </a:cubicBezTo>
                  <a:cubicBezTo>
                    <a:pt x="1770" y="1752"/>
                    <a:pt x="1756" y="1767"/>
                    <a:pt x="1741" y="1771"/>
                  </a:cubicBezTo>
                  <a:cubicBezTo>
                    <a:pt x="1732" y="1771"/>
                    <a:pt x="1717" y="1771"/>
                    <a:pt x="1712" y="1762"/>
                  </a:cubicBezTo>
                  <a:lnTo>
                    <a:pt x="92" y="141"/>
                  </a:lnTo>
                  <a:cubicBezTo>
                    <a:pt x="78" y="127"/>
                    <a:pt x="78" y="103"/>
                    <a:pt x="92" y="88"/>
                  </a:cubicBezTo>
                  <a:cubicBezTo>
                    <a:pt x="97" y="83"/>
                    <a:pt x="107" y="78"/>
                    <a:pt x="121" y="74"/>
                  </a:cubicBezTo>
                  <a:close/>
                  <a:moveTo>
                    <a:pt x="123" y="0"/>
                  </a:moveTo>
                  <a:cubicBezTo>
                    <a:pt x="119" y="0"/>
                    <a:pt x="115" y="0"/>
                    <a:pt x="111" y="1"/>
                  </a:cubicBezTo>
                  <a:cubicBezTo>
                    <a:pt x="82" y="1"/>
                    <a:pt x="53" y="16"/>
                    <a:pt x="34" y="35"/>
                  </a:cubicBezTo>
                  <a:cubicBezTo>
                    <a:pt x="15" y="54"/>
                    <a:pt x="5" y="78"/>
                    <a:pt x="0" y="107"/>
                  </a:cubicBezTo>
                  <a:cubicBezTo>
                    <a:pt x="0" y="141"/>
                    <a:pt x="10" y="170"/>
                    <a:pt x="34" y="195"/>
                  </a:cubicBezTo>
                  <a:lnTo>
                    <a:pt x="1654" y="1815"/>
                  </a:lnTo>
                  <a:cubicBezTo>
                    <a:pt x="1674" y="1834"/>
                    <a:pt x="1703" y="1849"/>
                    <a:pt x="1732" y="1849"/>
                  </a:cubicBezTo>
                  <a:cubicBezTo>
                    <a:pt x="1741" y="1849"/>
                    <a:pt x="1751" y="1844"/>
                    <a:pt x="1761" y="1844"/>
                  </a:cubicBezTo>
                  <a:cubicBezTo>
                    <a:pt x="1800" y="1834"/>
                    <a:pt x="1833" y="1800"/>
                    <a:pt x="1843" y="1757"/>
                  </a:cubicBezTo>
                  <a:cubicBezTo>
                    <a:pt x="1853" y="1718"/>
                    <a:pt x="1843" y="1679"/>
                    <a:pt x="1814" y="1650"/>
                  </a:cubicBezTo>
                  <a:lnTo>
                    <a:pt x="194" y="35"/>
                  </a:lnTo>
                  <a:cubicBezTo>
                    <a:pt x="177" y="14"/>
                    <a:pt x="149" y="0"/>
                    <a:pt x="123" y="0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729;p13"/>
            <p:cNvSpPr/>
            <p:nvPr/>
          </p:nvSpPr>
          <p:spPr>
            <a:xfrm>
              <a:off x="-3354125" y="-1775125"/>
              <a:ext cx="40325" cy="38850"/>
            </a:xfrm>
            <a:custGeom>
              <a:avLst/>
              <a:gdLst/>
              <a:ahLst/>
              <a:cxnLst/>
              <a:rect l="l" t="t" r="r" b="b"/>
              <a:pathLst>
                <a:path w="1613" h="1554" extrusionOk="0">
                  <a:moveTo>
                    <a:pt x="110" y="0"/>
                  </a:moveTo>
                  <a:cubicBezTo>
                    <a:pt x="51" y="0"/>
                    <a:pt x="0" y="73"/>
                    <a:pt x="49" y="126"/>
                  </a:cubicBezTo>
                  <a:lnTo>
                    <a:pt x="1457" y="1534"/>
                  </a:lnTo>
                  <a:cubicBezTo>
                    <a:pt x="1472" y="1548"/>
                    <a:pt x="1488" y="1554"/>
                    <a:pt x="1504" y="1554"/>
                  </a:cubicBezTo>
                  <a:cubicBezTo>
                    <a:pt x="1561" y="1554"/>
                    <a:pt x="1612" y="1479"/>
                    <a:pt x="1563" y="1423"/>
                  </a:cubicBezTo>
                  <a:lnTo>
                    <a:pt x="160" y="20"/>
                  </a:lnTo>
                  <a:cubicBezTo>
                    <a:pt x="144" y="6"/>
                    <a:pt x="127" y="0"/>
                    <a:pt x="110" y="0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730;p13"/>
            <p:cNvSpPr/>
            <p:nvPr/>
          </p:nvSpPr>
          <p:spPr>
            <a:xfrm>
              <a:off x="-3354725" y="-1776125"/>
              <a:ext cx="41500" cy="40800"/>
            </a:xfrm>
            <a:custGeom>
              <a:avLst/>
              <a:gdLst/>
              <a:ahLst/>
              <a:cxnLst/>
              <a:rect l="l" t="t" r="r" b="b"/>
              <a:pathLst>
                <a:path w="1660" h="1632" extrusionOk="0">
                  <a:moveTo>
                    <a:pt x="131" y="74"/>
                  </a:moveTo>
                  <a:cubicBezTo>
                    <a:pt x="141" y="79"/>
                    <a:pt x="150" y="79"/>
                    <a:pt x="155" y="89"/>
                  </a:cubicBezTo>
                  <a:lnTo>
                    <a:pt x="1558" y="1492"/>
                  </a:lnTo>
                  <a:cubicBezTo>
                    <a:pt x="1577" y="1506"/>
                    <a:pt x="1577" y="1530"/>
                    <a:pt x="1558" y="1545"/>
                  </a:cubicBezTo>
                  <a:cubicBezTo>
                    <a:pt x="1553" y="1552"/>
                    <a:pt x="1545" y="1556"/>
                    <a:pt x="1536" y="1556"/>
                  </a:cubicBezTo>
                  <a:cubicBezTo>
                    <a:pt x="1527" y="1556"/>
                    <a:pt x="1517" y="1552"/>
                    <a:pt x="1510" y="1545"/>
                  </a:cubicBezTo>
                  <a:lnTo>
                    <a:pt x="102" y="142"/>
                  </a:lnTo>
                  <a:cubicBezTo>
                    <a:pt x="97" y="132"/>
                    <a:pt x="92" y="123"/>
                    <a:pt x="92" y="113"/>
                  </a:cubicBezTo>
                  <a:cubicBezTo>
                    <a:pt x="92" y="103"/>
                    <a:pt x="97" y="94"/>
                    <a:pt x="107" y="89"/>
                  </a:cubicBezTo>
                  <a:cubicBezTo>
                    <a:pt x="112" y="84"/>
                    <a:pt x="121" y="79"/>
                    <a:pt x="131" y="74"/>
                  </a:cubicBezTo>
                  <a:close/>
                  <a:moveTo>
                    <a:pt x="134" y="1"/>
                  </a:moveTo>
                  <a:cubicBezTo>
                    <a:pt x="130" y="1"/>
                    <a:pt x="126" y="1"/>
                    <a:pt x="121" y="2"/>
                  </a:cubicBezTo>
                  <a:cubicBezTo>
                    <a:pt x="92" y="2"/>
                    <a:pt x="68" y="16"/>
                    <a:pt x="49" y="36"/>
                  </a:cubicBezTo>
                  <a:cubicBezTo>
                    <a:pt x="1" y="79"/>
                    <a:pt x="1" y="152"/>
                    <a:pt x="49" y="195"/>
                  </a:cubicBezTo>
                  <a:lnTo>
                    <a:pt x="1452" y="1598"/>
                  </a:lnTo>
                  <a:cubicBezTo>
                    <a:pt x="1471" y="1622"/>
                    <a:pt x="1500" y="1632"/>
                    <a:pt x="1529" y="1632"/>
                  </a:cubicBezTo>
                  <a:cubicBezTo>
                    <a:pt x="1558" y="1632"/>
                    <a:pt x="1587" y="1617"/>
                    <a:pt x="1611" y="1598"/>
                  </a:cubicBezTo>
                  <a:cubicBezTo>
                    <a:pt x="1660" y="1554"/>
                    <a:pt x="1660" y="1482"/>
                    <a:pt x="1611" y="1438"/>
                  </a:cubicBezTo>
                  <a:lnTo>
                    <a:pt x="209" y="36"/>
                  </a:lnTo>
                  <a:cubicBezTo>
                    <a:pt x="187" y="15"/>
                    <a:pt x="163" y="1"/>
                    <a:pt x="134" y="1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731;p13"/>
            <p:cNvSpPr/>
            <p:nvPr/>
          </p:nvSpPr>
          <p:spPr>
            <a:xfrm>
              <a:off x="-3487375" y="-1663400"/>
              <a:ext cx="61800" cy="60325"/>
            </a:xfrm>
            <a:custGeom>
              <a:avLst/>
              <a:gdLst/>
              <a:ahLst/>
              <a:cxnLst/>
              <a:rect l="l" t="t" r="r" b="b"/>
              <a:pathLst>
                <a:path w="2472" h="2413" extrusionOk="0">
                  <a:moveTo>
                    <a:pt x="110" y="1"/>
                  </a:moveTo>
                  <a:cubicBezTo>
                    <a:pt x="51" y="1"/>
                    <a:pt x="1" y="74"/>
                    <a:pt x="54" y="127"/>
                  </a:cubicBezTo>
                  <a:lnTo>
                    <a:pt x="2317" y="2390"/>
                  </a:lnTo>
                  <a:cubicBezTo>
                    <a:pt x="2333" y="2406"/>
                    <a:pt x="2350" y="2413"/>
                    <a:pt x="2367" y="2413"/>
                  </a:cubicBezTo>
                  <a:cubicBezTo>
                    <a:pt x="2423" y="2413"/>
                    <a:pt x="2472" y="2340"/>
                    <a:pt x="2424" y="2284"/>
                  </a:cubicBezTo>
                  <a:lnTo>
                    <a:pt x="160" y="20"/>
                  </a:lnTo>
                  <a:cubicBezTo>
                    <a:pt x="144" y="6"/>
                    <a:pt x="127" y="1"/>
                    <a:pt x="110" y="1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13"/>
            <p:cNvSpPr/>
            <p:nvPr/>
          </p:nvSpPr>
          <p:spPr>
            <a:xfrm>
              <a:off x="-3487625" y="-1664375"/>
              <a:ext cx="62675" cy="62325"/>
            </a:xfrm>
            <a:custGeom>
              <a:avLst/>
              <a:gdLst/>
              <a:ahLst/>
              <a:cxnLst/>
              <a:rect l="l" t="t" r="r" b="b"/>
              <a:pathLst>
                <a:path w="2507" h="2493" extrusionOk="0">
                  <a:moveTo>
                    <a:pt x="122" y="74"/>
                  </a:moveTo>
                  <a:cubicBezTo>
                    <a:pt x="131" y="79"/>
                    <a:pt x="136" y="79"/>
                    <a:pt x="146" y="83"/>
                  </a:cubicBezTo>
                  <a:lnTo>
                    <a:pt x="2405" y="2347"/>
                  </a:lnTo>
                  <a:cubicBezTo>
                    <a:pt x="2419" y="2362"/>
                    <a:pt x="2419" y="2386"/>
                    <a:pt x="2405" y="2400"/>
                  </a:cubicBezTo>
                  <a:cubicBezTo>
                    <a:pt x="2397" y="2408"/>
                    <a:pt x="2388" y="2411"/>
                    <a:pt x="2379" y="2411"/>
                  </a:cubicBezTo>
                  <a:cubicBezTo>
                    <a:pt x="2370" y="2411"/>
                    <a:pt x="2361" y="2408"/>
                    <a:pt x="2356" y="2400"/>
                  </a:cubicBezTo>
                  <a:lnTo>
                    <a:pt x="93" y="137"/>
                  </a:lnTo>
                  <a:cubicBezTo>
                    <a:pt x="78" y="122"/>
                    <a:pt x="78" y="98"/>
                    <a:pt x="93" y="83"/>
                  </a:cubicBezTo>
                  <a:cubicBezTo>
                    <a:pt x="97" y="79"/>
                    <a:pt x="107" y="74"/>
                    <a:pt x="117" y="74"/>
                  </a:cubicBezTo>
                  <a:close/>
                  <a:moveTo>
                    <a:pt x="123" y="0"/>
                  </a:moveTo>
                  <a:cubicBezTo>
                    <a:pt x="119" y="0"/>
                    <a:pt x="116" y="1"/>
                    <a:pt x="112" y="1"/>
                  </a:cubicBezTo>
                  <a:cubicBezTo>
                    <a:pt x="54" y="6"/>
                    <a:pt x="5" y="50"/>
                    <a:pt x="1" y="108"/>
                  </a:cubicBezTo>
                  <a:cubicBezTo>
                    <a:pt x="1" y="141"/>
                    <a:pt x="10" y="171"/>
                    <a:pt x="34" y="195"/>
                  </a:cubicBezTo>
                  <a:lnTo>
                    <a:pt x="2298" y="2458"/>
                  </a:lnTo>
                  <a:cubicBezTo>
                    <a:pt x="2318" y="2478"/>
                    <a:pt x="2347" y="2492"/>
                    <a:pt x="2376" y="2492"/>
                  </a:cubicBezTo>
                  <a:cubicBezTo>
                    <a:pt x="2409" y="2492"/>
                    <a:pt x="2439" y="2478"/>
                    <a:pt x="2458" y="2454"/>
                  </a:cubicBezTo>
                  <a:cubicBezTo>
                    <a:pt x="2506" y="2415"/>
                    <a:pt x="2506" y="2338"/>
                    <a:pt x="2458" y="2299"/>
                  </a:cubicBezTo>
                  <a:lnTo>
                    <a:pt x="199" y="35"/>
                  </a:lnTo>
                  <a:cubicBezTo>
                    <a:pt x="178" y="14"/>
                    <a:pt x="149" y="0"/>
                    <a:pt x="123" y="0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13"/>
            <p:cNvSpPr/>
            <p:nvPr/>
          </p:nvSpPr>
          <p:spPr>
            <a:xfrm>
              <a:off x="-3467975" y="-1677600"/>
              <a:ext cx="56625" cy="55100"/>
            </a:xfrm>
            <a:custGeom>
              <a:avLst/>
              <a:gdLst/>
              <a:ahLst/>
              <a:cxnLst/>
              <a:rect l="l" t="t" r="r" b="b"/>
              <a:pathLst>
                <a:path w="2265" h="2204" extrusionOk="0">
                  <a:moveTo>
                    <a:pt x="111" y="1"/>
                  </a:moveTo>
                  <a:cubicBezTo>
                    <a:pt x="51" y="1"/>
                    <a:pt x="0" y="77"/>
                    <a:pt x="56" y="134"/>
                  </a:cubicBezTo>
                  <a:cubicBezTo>
                    <a:pt x="1357" y="1435"/>
                    <a:pt x="801" y="878"/>
                    <a:pt x="2102" y="2180"/>
                  </a:cubicBezTo>
                  <a:cubicBezTo>
                    <a:pt x="2119" y="2197"/>
                    <a:pt x="2138" y="2204"/>
                    <a:pt x="2157" y="2204"/>
                  </a:cubicBezTo>
                  <a:cubicBezTo>
                    <a:pt x="2215" y="2204"/>
                    <a:pt x="2264" y="2129"/>
                    <a:pt x="2209" y="2073"/>
                  </a:cubicBezTo>
                  <a:lnTo>
                    <a:pt x="163" y="22"/>
                  </a:lnTo>
                  <a:cubicBezTo>
                    <a:pt x="146" y="7"/>
                    <a:pt x="128" y="1"/>
                    <a:pt x="111" y="1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13"/>
            <p:cNvSpPr/>
            <p:nvPr/>
          </p:nvSpPr>
          <p:spPr>
            <a:xfrm>
              <a:off x="-3469175" y="-1678375"/>
              <a:ext cx="58000" cy="56850"/>
            </a:xfrm>
            <a:custGeom>
              <a:avLst/>
              <a:gdLst/>
              <a:ahLst/>
              <a:cxnLst/>
              <a:rect l="l" t="t" r="r" b="b"/>
              <a:pathLst>
                <a:path w="2320" h="2274" extrusionOk="0">
                  <a:moveTo>
                    <a:pt x="157" y="73"/>
                  </a:moveTo>
                  <a:cubicBezTo>
                    <a:pt x="167" y="73"/>
                    <a:pt x="177" y="78"/>
                    <a:pt x="187" y="82"/>
                  </a:cubicBezTo>
                  <a:lnTo>
                    <a:pt x="2233" y="2133"/>
                  </a:lnTo>
                  <a:cubicBezTo>
                    <a:pt x="2242" y="2138"/>
                    <a:pt x="2247" y="2148"/>
                    <a:pt x="2247" y="2157"/>
                  </a:cubicBezTo>
                  <a:cubicBezTo>
                    <a:pt x="2242" y="2167"/>
                    <a:pt x="2237" y="2177"/>
                    <a:pt x="2233" y="2182"/>
                  </a:cubicBezTo>
                  <a:cubicBezTo>
                    <a:pt x="2223" y="2191"/>
                    <a:pt x="2218" y="2196"/>
                    <a:pt x="2208" y="2196"/>
                  </a:cubicBezTo>
                  <a:cubicBezTo>
                    <a:pt x="2194" y="2196"/>
                    <a:pt x="2184" y="2191"/>
                    <a:pt x="2179" y="2186"/>
                  </a:cubicBezTo>
                  <a:lnTo>
                    <a:pt x="133" y="136"/>
                  </a:lnTo>
                  <a:cubicBezTo>
                    <a:pt x="114" y="121"/>
                    <a:pt x="114" y="97"/>
                    <a:pt x="133" y="87"/>
                  </a:cubicBezTo>
                  <a:cubicBezTo>
                    <a:pt x="138" y="78"/>
                    <a:pt x="148" y="73"/>
                    <a:pt x="157" y="73"/>
                  </a:cubicBezTo>
                  <a:close/>
                  <a:moveTo>
                    <a:pt x="160" y="1"/>
                  </a:moveTo>
                  <a:cubicBezTo>
                    <a:pt x="73" y="1"/>
                    <a:pt x="1" y="112"/>
                    <a:pt x="75" y="194"/>
                  </a:cubicBezTo>
                  <a:lnTo>
                    <a:pt x="2126" y="2240"/>
                  </a:lnTo>
                  <a:cubicBezTo>
                    <a:pt x="2146" y="2259"/>
                    <a:pt x="2175" y="2274"/>
                    <a:pt x="2204" y="2274"/>
                  </a:cubicBezTo>
                  <a:lnTo>
                    <a:pt x="2208" y="2274"/>
                  </a:lnTo>
                  <a:cubicBezTo>
                    <a:pt x="2237" y="2274"/>
                    <a:pt x="2266" y="2259"/>
                    <a:pt x="2286" y="2240"/>
                  </a:cubicBezTo>
                  <a:cubicBezTo>
                    <a:pt x="2305" y="2220"/>
                    <a:pt x="2315" y="2196"/>
                    <a:pt x="2320" y="2167"/>
                  </a:cubicBezTo>
                  <a:cubicBezTo>
                    <a:pt x="2320" y="2133"/>
                    <a:pt x="2310" y="2104"/>
                    <a:pt x="2286" y="2080"/>
                  </a:cubicBezTo>
                  <a:lnTo>
                    <a:pt x="240" y="34"/>
                  </a:lnTo>
                  <a:cubicBezTo>
                    <a:pt x="214" y="11"/>
                    <a:pt x="187" y="1"/>
                    <a:pt x="160" y="1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13"/>
            <p:cNvSpPr/>
            <p:nvPr/>
          </p:nvSpPr>
          <p:spPr>
            <a:xfrm>
              <a:off x="-3448425" y="-1691650"/>
              <a:ext cx="51125" cy="49650"/>
            </a:xfrm>
            <a:custGeom>
              <a:avLst/>
              <a:gdLst/>
              <a:ahLst/>
              <a:cxnLst/>
              <a:rect l="l" t="t" r="r" b="b"/>
              <a:pathLst>
                <a:path w="2045" h="1986" extrusionOk="0">
                  <a:moveTo>
                    <a:pt x="107" y="1"/>
                  </a:moveTo>
                  <a:cubicBezTo>
                    <a:pt x="49" y="1"/>
                    <a:pt x="1" y="74"/>
                    <a:pt x="53" y="130"/>
                  </a:cubicBezTo>
                  <a:lnTo>
                    <a:pt x="1886" y="1963"/>
                  </a:lnTo>
                  <a:cubicBezTo>
                    <a:pt x="1903" y="1979"/>
                    <a:pt x="1921" y="1985"/>
                    <a:pt x="1939" y="1985"/>
                  </a:cubicBezTo>
                  <a:cubicBezTo>
                    <a:pt x="1997" y="1985"/>
                    <a:pt x="2045" y="1912"/>
                    <a:pt x="1993" y="1856"/>
                  </a:cubicBezTo>
                  <a:lnTo>
                    <a:pt x="159" y="23"/>
                  </a:lnTo>
                  <a:cubicBezTo>
                    <a:pt x="143" y="8"/>
                    <a:pt x="124" y="1"/>
                    <a:pt x="107" y="1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13"/>
            <p:cNvSpPr/>
            <p:nvPr/>
          </p:nvSpPr>
          <p:spPr>
            <a:xfrm>
              <a:off x="-3448675" y="-1692550"/>
              <a:ext cx="51650" cy="51550"/>
            </a:xfrm>
            <a:custGeom>
              <a:avLst/>
              <a:gdLst/>
              <a:ahLst/>
              <a:cxnLst/>
              <a:rect l="l" t="t" r="r" b="b"/>
              <a:pathLst>
                <a:path w="2066" h="2062" extrusionOk="0">
                  <a:moveTo>
                    <a:pt x="116" y="74"/>
                  </a:moveTo>
                  <a:cubicBezTo>
                    <a:pt x="126" y="74"/>
                    <a:pt x="136" y="79"/>
                    <a:pt x="145" y="88"/>
                  </a:cubicBezTo>
                  <a:lnTo>
                    <a:pt x="1979" y="1921"/>
                  </a:lnTo>
                  <a:cubicBezTo>
                    <a:pt x="1988" y="1926"/>
                    <a:pt x="1993" y="1941"/>
                    <a:pt x="1988" y="1951"/>
                  </a:cubicBezTo>
                  <a:cubicBezTo>
                    <a:pt x="1983" y="1970"/>
                    <a:pt x="1974" y="1980"/>
                    <a:pt x="1954" y="1984"/>
                  </a:cubicBezTo>
                  <a:cubicBezTo>
                    <a:pt x="1952" y="1986"/>
                    <a:pt x="1949" y="1986"/>
                    <a:pt x="1946" y="1986"/>
                  </a:cubicBezTo>
                  <a:cubicBezTo>
                    <a:pt x="1938" y="1986"/>
                    <a:pt x="1929" y="1982"/>
                    <a:pt x="1925" y="1975"/>
                  </a:cubicBezTo>
                  <a:lnTo>
                    <a:pt x="92" y="141"/>
                  </a:lnTo>
                  <a:cubicBezTo>
                    <a:pt x="82" y="132"/>
                    <a:pt x="78" y="122"/>
                    <a:pt x="78" y="112"/>
                  </a:cubicBezTo>
                  <a:cubicBezTo>
                    <a:pt x="82" y="103"/>
                    <a:pt x="87" y="93"/>
                    <a:pt x="92" y="88"/>
                  </a:cubicBezTo>
                  <a:cubicBezTo>
                    <a:pt x="97" y="79"/>
                    <a:pt x="107" y="74"/>
                    <a:pt x="116" y="74"/>
                  </a:cubicBezTo>
                  <a:close/>
                  <a:moveTo>
                    <a:pt x="123" y="0"/>
                  </a:moveTo>
                  <a:cubicBezTo>
                    <a:pt x="119" y="0"/>
                    <a:pt x="115" y="1"/>
                    <a:pt x="111" y="1"/>
                  </a:cubicBezTo>
                  <a:cubicBezTo>
                    <a:pt x="82" y="1"/>
                    <a:pt x="53" y="16"/>
                    <a:pt x="34" y="35"/>
                  </a:cubicBezTo>
                  <a:cubicBezTo>
                    <a:pt x="15" y="54"/>
                    <a:pt x="5" y="79"/>
                    <a:pt x="0" y="108"/>
                  </a:cubicBezTo>
                  <a:cubicBezTo>
                    <a:pt x="0" y="141"/>
                    <a:pt x="10" y="170"/>
                    <a:pt x="34" y="195"/>
                  </a:cubicBezTo>
                  <a:lnTo>
                    <a:pt x="1867" y="2028"/>
                  </a:lnTo>
                  <a:cubicBezTo>
                    <a:pt x="1887" y="2047"/>
                    <a:pt x="1916" y="2062"/>
                    <a:pt x="1945" y="2062"/>
                  </a:cubicBezTo>
                  <a:lnTo>
                    <a:pt x="1954" y="2062"/>
                  </a:lnTo>
                  <a:cubicBezTo>
                    <a:pt x="1983" y="2057"/>
                    <a:pt x="2008" y="2047"/>
                    <a:pt x="2027" y="2028"/>
                  </a:cubicBezTo>
                  <a:cubicBezTo>
                    <a:pt x="2046" y="2009"/>
                    <a:pt x="2061" y="1980"/>
                    <a:pt x="2061" y="1951"/>
                  </a:cubicBezTo>
                  <a:cubicBezTo>
                    <a:pt x="2066" y="1921"/>
                    <a:pt x="2051" y="1888"/>
                    <a:pt x="2032" y="1868"/>
                  </a:cubicBezTo>
                  <a:lnTo>
                    <a:pt x="194" y="35"/>
                  </a:lnTo>
                  <a:cubicBezTo>
                    <a:pt x="177" y="14"/>
                    <a:pt x="149" y="0"/>
                    <a:pt x="123" y="0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13"/>
            <p:cNvSpPr/>
            <p:nvPr/>
          </p:nvSpPr>
          <p:spPr>
            <a:xfrm>
              <a:off x="-3428975" y="-1705675"/>
              <a:ext cx="45850" cy="44300"/>
            </a:xfrm>
            <a:custGeom>
              <a:avLst/>
              <a:gdLst/>
              <a:ahLst/>
              <a:cxnLst/>
              <a:rect l="l" t="t" r="r" b="b"/>
              <a:pathLst>
                <a:path w="1834" h="1772" extrusionOk="0">
                  <a:moveTo>
                    <a:pt x="108" y="1"/>
                  </a:moveTo>
                  <a:cubicBezTo>
                    <a:pt x="49" y="1"/>
                    <a:pt x="1" y="74"/>
                    <a:pt x="49" y="130"/>
                  </a:cubicBezTo>
                  <a:lnTo>
                    <a:pt x="1669" y="1750"/>
                  </a:lnTo>
                  <a:cubicBezTo>
                    <a:pt x="1686" y="1765"/>
                    <a:pt x="1704" y="1772"/>
                    <a:pt x="1721" y="1772"/>
                  </a:cubicBezTo>
                  <a:cubicBezTo>
                    <a:pt x="1781" y="1772"/>
                    <a:pt x="1833" y="1695"/>
                    <a:pt x="1781" y="1639"/>
                  </a:cubicBezTo>
                  <a:lnTo>
                    <a:pt x="160" y="23"/>
                  </a:lnTo>
                  <a:cubicBezTo>
                    <a:pt x="143" y="7"/>
                    <a:pt x="125" y="1"/>
                    <a:pt x="108" y="1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13"/>
            <p:cNvSpPr/>
            <p:nvPr/>
          </p:nvSpPr>
          <p:spPr>
            <a:xfrm>
              <a:off x="-3429575" y="-1706675"/>
              <a:ext cx="46575" cy="46200"/>
            </a:xfrm>
            <a:custGeom>
              <a:avLst/>
              <a:gdLst/>
              <a:ahLst/>
              <a:cxnLst/>
              <a:rect l="l" t="t" r="r" b="b"/>
              <a:pathLst>
                <a:path w="1863" h="1848" extrusionOk="0">
                  <a:moveTo>
                    <a:pt x="131" y="78"/>
                  </a:moveTo>
                  <a:cubicBezTo>
                    <a:pt x="141" y="78"/>
                    <a:pt x="150" y="82"/>
                    <a:pt x="160" y="87"/>
                  </a:cubicBezTo>
                  <a:lnTo>
                    <a:pt x="1776" y="1708"/>
                  </a:lnTo>
                  <a:cubicBezTo>
                    <a:pt x="1806" y="1734"/>
                    <a:pt x="1780" y="1772"/>
                    <a:pt x="1750" y="1772"/>
                  </a:cubicBezTo>
                  <a:cubicBezTo>
                    <a:pt x="1741" y="1772"/>
                    <a:pt x="1731" y="1769"/>
                    <a:pt x="1722" y="1761"/>
                  </a:cubicBezTo>
                  <a:lnTo>
                    <a:pt x="102" y="141"/>
                  </a:lnTo>
                  <a:cubicBezTo>
                    <a:pt x="87" y="126"/>
                    <a:pt x="87" y="102"/>
                    <a:pt x="102" y="87"/>
                  </a:cubicBezTo>
                  <a:cubicBezTo>
                    <a:pt x="112" y="82"/>
                    <a:pt x="121" y="78"/>
                    <a:pt x="131" y="78"/>
                  </a:cubicBezTo>
                  <a:close/>
                  <a:moveTo>
                    <a:pt x="121" y="0"/>
                  </a:moveTo>
                  <a:cubicBezTo>
                    <a:pt x="92" y="5"/>
                    <a:pt x="68" y="15"/>
                    <a:pt x="49" y="34"/>
                  </a:cubicBezTo>
                  <a:cubicBezTo>
                    <a:pt x="0" y="78"/>
                    <a:pt x="0" y="150"/>
                    <a:pt x="49" y="194"/>
                  </a:cubicBezTo>
                  <a:lnTo>
                    <a:pt x="1669" y="1814"/>
                  </a:lnTo>
                  <a:cubicBezTo>
                    <a:pt x="1689" y="1833"/>
                    <a:pt x="1718" y="1848"/>
                    <a:pt x="1747" y="1848"/>
                  </a:cubicBezTo>
                  <a:lnTo>
                    <a:pt x="1751" y="1848"/>
                  </a:lnTo>
                  <a:cubicBezTo>
                    <a:pt x="1809" y="1843"/>
                    <a:pt x="1853" y="1795"/>
                    <a:pt x="1863" y="1737"/>
                  </a:cubicBezTo>
                  <a:cubicBezTo>
                    <a:pt x="1863" y="1708"/>
                    <a:pt x="1848" y="1674"/>
                    <a:pt x="1829" y="1655"/>
                  </a:cubicBezTo>
                  <a:lnTo>
                    <a:pt x="208" y="34"/>
                  </a:lnTo>
                  <a:cubicBezTo>
                    <a:pt x="184" y="10"/>
                    <a:pt x="155" y="0"/>
                    <a:pt x="121" y="0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13"/>
            <p:cNvSpPr/>
            <p:nvPr/>
          </p:nvSpPr>
          <p:spPr>
            <a:xfrm>
              <a:off x="-3409575" y="-1719850"/>
              <a:ext cx="40475" cy="38950"/>
            </a:xfrm>
            <a:custGeom>
              <a:avLst/>
              <a:gdLst/>
              <a:ahLst/>
              <a:cxnLst/>
              <a:rect l="l" t="t" r="r" b="b"/>
              <a:pathLst>
                <a:path w="1619" h="1558" extrusionOk="0">
                  <a:moveTo>
                    <a:pt x="110" y="1"/>
                  </a:moveTo>
                  <a:cubicBezTo>
                    <a:pt x="51" y="1"/>
                    <a:pt x="1" y="80"/>
                    <a:pt x="57" y="135"/>
                  </a:cubicBezTo>
                  <a:lnTo>
                    <a:pt x="1459" y="1538"/>
                  </a:lnTo>
                  <a:cubicBezTo>
                    <a:pt x="1475" y="1552"/>
                    <a:pt x="1493" y="1558"/>
                    <a:pt x="1509" y="1558"/>
                  </a:cubicBezTo>
                  <a:cubicBezTo>
                    <a:pt x="1568" y="1558"/>
                    <a:pt x="1619" y="1485"/>
                    <a:pt x="1566" y="1432"/>
                  </a:cubicBezTo>
                  <a:lnTo>
                    <a:pt x="163" y="24"/>
                  </a:lnTo>
                  <a:cubicBezTo>
                    <a:pt x="146" y="8"/>
                    <a:pt x="128" y="1"/>
                    <a:pt x="110" y="1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13"/>
            <p:cNvSpPr/>
            <p:nvPr/>
          </p:nvSpPr>
          <p:spPr>
            <a:xfrm>
              <a:off x="-3410775" y="-1720700"/>
              <a:ext cx="42175" cy="40775"/>
            </a:xfrm>
            <a:custGeom>
              <a:avLst/>
              <a:gdLst/>
              <a:ahLst/>
              <a:cxnLst/>
              <a:rect l="l" t="t" r="r" b="b"/>
              <a:pathLst>
                <a:path w="1687" h="1631" extrusionOk="0">
                  <a:moveTo>
                    <a:pt x="158" y="73"/>
                  </a:moveTo>
                  <a:cubicBezTo>
                    <a:pt x="167" y="73"/>
                    <a:pt x="177" y="78"/>
                    <a:pt x="187" y="82"/>
                  </a:cubicBezTo>
                  <a:lnTo>
                    <a:pt x="1590" y="1490"/>
                  </a:lnTo>
                  <a:cubicBezTo>
                    <a:pt x="1594" y="1495"/>
                    <a:pt x="1599" y="1504"/>
                    <a:pt x="1599" y="1514"/>
                  </a:cubicBezTo>
                  <a:cubicBezTo>
                    <a:pt x="1599" y="1534"/>
                    <a:pt x="1580" y="1553"/>
                    <a:pt x="1561" y="1553"/>
                  </a:cubicBezTo>
                  <a:cubicBezTo>
                    <a:pt x="1551" y="1553"/>
                    <a:pt x="1541" y="1548"/>
                    <a:pt x="1536" y="1543"/>
                  </a:cubicBezTo>
                  <a:lnTo>
                    <a:pt x="129" y="140"/>
                  </a:lnTo>
                  <a:cubicBezTo>
                    <a:pt x="114" y="126"/>
                    <a:pt x="114" y="102"/>
                    <a:pt x="129" y="87"/>
                  </a:cubicBezTo>
                  <a:cubicBezTo>
                    <a:pt x="138" y="78"/>
                    <a:pt x="148" y="73"/>
                    <a:pt x="158" y="73"/>
                  </a:cubicBezTo>
                  <a:close/>
                  <a:moveTo>
                    <a:pt x="159" y="1"/>
                  </a:moveTo>
                  <a:cubicBezTo>
                    <a:pt x="73" y="1"/>
                    <a:pt x="1" y="112"/>
                    <a:pt x="76" y="194"/>
                  </a:cubicBezTo>
                  <a:lnTo>
                    <a:pt x="1478" y="1596"/>
                  </a:lnTo>
                  <a:cubicBezTo>
                    <a:pt x="1498" y="1616"/>
                    <a:pt x="1527" y="1630"/>
                    <a:pt x="1556" y="1630"/>
                  </a:cubicBezTo>
                  <a:lnTo>
                    <a:pt x="1565" y="1630"/>
                  </a:lnTo>
                  <a:cubicBezTo>
                    <a:pt x="1594" y="1630"/>
                    <a:pt x="1623" y="1616"/>
                    <a:pt x="1643" y="1596"/>
                  </a:cubicBezTo>
                  <a:cubicBezTo>
                    <a:pt x="1686" y="1553"/>
                    <a:pt x="1686" y="1480"/>
                    <a:pt x="1643" y="1437"/>
                  </a:cubicBezTo>
                  <a:lnTo>
                    <a:pt x="235" y="34"/>
                  </a:lnTo>
                  <a:cubicBezTo>
                    <a:pt x="211" y="11"/>
                    <a:pt x="184" y="1"/>
                    <a:pt x="159" y="1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13"/>
            <p:cNvSpPr/>
            <p:nvPr/>
          </p:nvSpPr>
          <p:spPr>
            <a:xfrm>
              <a:off x="-3479075" y="-1803500"/>
              <a:ext cx="234825" cy="150925"/>
            </a:xfrm>
            <a:custGeom>
              <a:avLst/>
              <a:gdLst/>
              <a:ahLst/>
              <a:cxnLst/>
              <a:rect l="l" t="t" r="r" b="b"/>
              <a:pathLst>
                <a:path w="9393" h="6037" extrusionOk="0">
                  <a:moveTo>
                    <a:pt x="9286" y="0"/>
                  </a:moveTo>
                  <a:cubicBezTo>
                    <a:pt x="9273" y="0"/>
                    <a:pt x="9259" y="4"/>
                    <a:pt x="9246" y="13"/>
                  </a:cubicBezTo>
                  <a:lnTo>
                    <a:pt x="70" y="5895"/>
                  </a:lnTo>
                  <a:cubicBezTo>
                    <a:pt x="1" y="5944"/>
                    <a:pt x="44" y="6037"/>
                    <a:pt x="111" y="6037"/>
                  </a:cubicBezTo>
                  <a:cubicBezTo>
                    <a:pt x="124" y="6037"/>
                    <a:pt x="138" y="6034"/>
                    <a:pt x="152" y="6026"/>
                  </a:cubicBezTo>
                  <a:lnTo>
                    <a:pt x="9328" y="139"/>
                  </a:lnTo>
                  <a:cubicBezTo>
                    <a:pt x="9392" y="95"/>
                    <a:pt x="9350" y="0"/>
                    <a:pt x="9286" y="0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13"/>
            <p:cNvSpPr/>
            <p:nvPr/>
          </p:nvSpPr>
          <p:spPr>
            <a:xfrm>
              <a:off x="-3479650" y="-1804475"/>
              <a:ext cx="235600" cy="152850"/>
            </a:xfrm>
            <a:custGeom>
              <a:avLst/>
              <a:gdLst/>
              <a:ahLst/>
              <a:cxnLst/>
              <a:rect l="l" t="t" r="r" b="b"/>
              <a:pathLst>
                <a:path w="9424" h="6114" extrusionOk="0">
                  <a:moveTo>
                    <a:pt x="9307" y="76"/>
                  </a:moveTo>
                  <a:lnTo>
                    <a:pt x="9317" y="81"/>
                  </a:lnTo>
                  <a:cubicBezTo>
                    <a:pt x="9327" y="86"/>
                    <a:pt x="9332" y="91"/>
                    <a:pt x="9336" y="101"/>
                  </a:cubicBezTo>
                  <a:cubicBezTo>
                    <a:pt x="9341" y="106"/>
                    <a:pt x="9346" y="120"/>
                    <a:pt x="9346" y="130"/>
                  </a:cubicBezTo>
                  <a:cubicBezTo>
                    <a:pt x="9341" y="139"/>
                    <a:pt x="9336" y="144"/>
                    <a:pt x="9327" y="154"/>
                  </a:cubicBezTo>
                  <a:lnTo>
                    <a:pt x="156" y="6036"/>
                  </a:lnTo>
                  <a:cubicBezTo>
                    <a:pt x="148" y="6038"/>
                    <a:pt x="142" y="6039"/>
                    <a:pt x="137" y="6039"/>
                  </a:cubicBezTo>
                  <a:cubicBezTo>
                    <a:pt x="131" y="6039"/>
                    <a:pt x="127" y="6038"/>
                    <a:pt x="122" y="6036"/>
                  </a:cubicBezTo>
                  <a:cubicBezTo>
                    <a:pt x="107" y="6026"/>
                    <a:pt x="98" y="6012"/>
                    <a:pt x="93" y="5997"/>
                  </a:cubicBezTo>
                  <a:cubicBezTo>
                    <a:pt x="93" y="5983"/>
                    <a:pt x="102" y="5973"/>
                    <a:pt x="112" y="5968"/>
                  </a:cubicBezTo>
                  <a:lnTo>
                    <a:pt x="9288" y="86"/>
                  </a:lnTo>
                  <a:cubicBezTo>
                    <a:pt x="9293" y="81"/>
                    <a:pt x="9302" y="76"/>
                    <a:pt x="9307" y="76"/>
                  </a:cubicBezTo>
                  <a:close/>
                  <a:moveTo>
                    <a:pt x="9306" y="0"/>
                  </a:moveTo>
                  <a:cubicBezTo>
                    <a:pt x="9285" y="0"/>
                    <a:pt x="9263" y="6"/>
                    <a:pt x="9244" y="18"/>
                  </a:cubicBezTo>
                  <a:lnTo>
                    <a:pt x="73" y="5905"/>
                  </a:lnTo>
                  <a:cubicBezTo>
                    <a:pt x="15" y="5934"/>
                    <a:pt x="1" y="6007"/>
                    <a:pt x="40" y="6060"/>
                  </a:cubicBezTo>
                  <a:cubicBezTo>
                    <a:pt x="54" y="6084"/>
                    <a:pt x="78" y="6103"/>
                    <a:pt x="102" y="6108"/>
                  </a:cubicBezTo>
                  <a:cubicBezTo>
                    <a:pt x="112" y="6113"/>
                    <a:pt x="122" y="6113"/>
                    <a:pt x="131" y="6113"/>
                  </a:cubicBezTo>
                  <a:cubicBezTo>
                    <a:pt x="156" y="6113"/>
                    <a:pt x="175" y="6108"/>
                    <a:pt x="194" y="6094"/>
                  </a:cubicBezTo>
                  <a:lnTo>
                    <a:pt x="9370" y="212"/>
                  </a:lnTo>
                  <a:cubicBezTo>
                    <a:pt x="9394" y="193"/>
                    <a:pt x="9414" y="168"/>
                    <a:pt x="9419" y="135"/>
                  </a:cubicBezTo>
                  <a:cubicBezTo>
                    <a:pt x="9423" y="106"/>
                    <a:pt x="9419" y="81"/>
                    <a:pt x="9404" y="57"/>
                  </a:cubicBezTo>
                  <a:cubicBezTo>
                    <a:pt x="9382" y="20"/>
                    <a:pt x="9344" y="0"/>
                    <a:pt x="9306" y="0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13"/>
            <p:cNvSpPr/>
            <p:nvPr/>
          </p:nvSpPr>
          <p:spPr>
            <a:xfrm>
              <a:off x="-3437675" y="-1844600"/>
              <a:ext cx="152125" cy="233150"/>
            </a:xfrm>
            <a:custGeom>
              <a:avLst/>
              <a:gdLst/>
              <a:ahLst/>
              <a:cxnLst/>
              <a:rect l="l" t="t" r="r" b="b"/>
              <a:pathLst>
                <a:path w="6085" h="9326" extrusionOk="0">
                  <a:moveTo>
                    <a:pt x="5980" y="0"/>
                  </a:moveTo>
                  <a:cubicBezTo>
                    <a:pt x="5958" y="0"/>
                    <a:pt x="5936" y="10"/>
                    <a:pt x="5921" y="32"/>
                  </a:cubicBezTo>
                  <a:cubicBezTo>
                    <a:pt x="4924" y="1585"/>
                    <a:pt x="1031" y="7660"/>
                    <a:pt x="34" y="9208"/>
                  </a:cubicBezTo>
                  <a:cubicBezTo>
                    <a:pt x="0" y="9269"/>
                    <a:pt x="49" y="9325"/>
                    <a:pt x="102" y="9325"/>
                  </a:cubicBezTo>
                  <a:cubicBezTo>
                    <a:pt x="124" y="9325"/>
                    <a:pt x="147" y="9315"/>
                    <a:pt x="165" y="9290"/>
                  </a:cubicBezTo>
                  <a:cubicBezTo>
                    <a:pt x="1156" y="7742"/>
                    <a:pt x="5055" y="1667"/>
                    <a:pt x="6047" y="114"/>
                  </a:cubicBezTo>
                  <a:cubicBezTo>
                    <a:pt x="6084" y="56"/>
                    <a:pt x="6032" y="0"/>
                    <a:pt x="5980" y="0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744;p13"/>
            <p:cNvSpPr/>
            <p:nvPr/>
          </p:nvSpPr>
          <p:spPr>
            <a:xfrm>
              <a:off x="-3438175" y="-1845550"/>
              <a:ext cx="153000" cy="235025"/>
            </a:xfrm>
            <a:custGeom>
              <a:avLst/>
              <a:gdLst/>
              <a:ahLst/>
              <a:cxnLst/>
              <a:rect l="l" t="t" r="r" b="b"/>
              <a:pathLst>
                <a:path w="6120" h="9401" extrusionOk="0">
                  <a:moveTo>
                    <a:pt x="6002" y="75"/>
                  </a:moveTo>
                  <a:cubicBezTo>
                    <a:pt x="6009" y="75"/>
                    <a:pt x="6016" y="76"/>
                    <a:pt x="6023" y="80"/>
                  </a:cubicBezTo>
                  <a:cubicBezTo>
                    <a:pt x="6042" y="89"/>
                    <a:pt x="6047" y="114"/>
                    <a:pt x="6038" y="133"/>
                  </a:cubicBezTo>
                  <a:lnTo>
                    <a:pt x="151" y="9309"/>
                  </a:lnTo>
                  <a:cubicBezTo>
                    <a:pt x="146" y="9318"/>
                    <a:pt x="136" y="9323"/>
                    <a:pt x="122" y="9323"/>
                  </a:cubicBezTo>
                  <a:cubicBezTo>
                    <a:pt x="107" y="9323"/>
                    <a:pt x="93" y="9314"/>
                    <a:pt x="83" y="9299"/>
                  </a:cubicBezTo>
                  <a:cubicBezTo>
                    <a:pt x="78" y="9289"/>
                    <a:pt x="78" y="9275"/>
                    <a:pt x="88" y="9265"/>
                  </a:cubicBezTo>
                  <a:lnTo>
                    <a:pt x="5970" y="89"/>
                  </a:lnTo>
                  <a:cubicBezTo>
                    <a:pt x="5976" y="80"/>
                    <a:pt x="5988" y="75"/>
                    <a:pt x="6002" y="75"/>
                  </a:cubicBezTo>
                  <a:close/>
                  <a:moveTo>
                    <a:pt x="6004" y="1"/>
                  </a:moveTo>
                  <a:cubicBezTo>
                    <a:pt x="5998" y="1"/>
                    <a:pt x="5991" y="1"/>
                    <a:pt x="5984" y="2"/>
                  </a:cubicBezTo>
                  <a:cubicBezTo>
                    <a:pt x="5951" y="7"/>
                    <a:pt x="5922" y="27"/>
                    <a:pt x="5907" y="51"/>
                  </a:cubicBezTo>
                  <a:lnTo>
                    <a:pt x="25" y="9227"/>
                  </a:lnTo>
                  <a:cubicBezTo>
                    <a:pt x="1" y="9260"/>
                    <a:pt x="1" y="9304"/>
                    <a:pt x="15" y="9338"/>
                  </a:cubicBezTo>
                  <a:cubicBezTo>
                    <a:pt x="35" y="9377"/>
                    <a:pt x="74" y="9401"/>
                    <a:pt x="117" y="9401"/>
                  </a:cubicBezTo>
                  <a:lnTo>
                    <a:pt x="127" y="9401"/>
                  </a:lnTo>
                  <a:cubicBezTo>
                    <a:pt x="161" y="9401"/>
                    <a:pt x="194" y="9381"/>
                    <a:pt x="214" y="9352"/>
                  </a:cubicBezTo>
                  <a:lnTo>
                    <a:pt x="6100" y="176"/>
                  </a:lnTo>
                  <a:cubicBezTo>
                    <a:pt x="6115" y="147"/>
                    <a:pt x="6120" y="114"/>
                    <a:pt x="6115" y="85"/>
                  </a:cubicBezTo>
                  <a:cubicBezTo>
                    <a:pt x="6105" y="56"/>
                    <a:pt x="6086" y="36"/>
                    <a:pt x="6062" y="22"/>
                  </a:cubicBezTo>
                  <a:cubicBezTo>
                    <a:pt x="6043" y="7"/>
                    <a:pt x="6025" y="1"/>
                    <a:pt x="6004" y="1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13"/>
            <p:cNvSpPr/>
            <p:nvPr/>
          </p:nvSpPr>
          <p:spPr>
            <a:xfrm>
              <a:off x="-3381075" y="-1742625"/>
              <a:ext cx="38825" cy="29075"/>
            </a:xfrm>
            <a:custGeom>
              <a:avLst/>
              <a:gdLst/>
              <a:ahLst/>
              <a:cxnLst/>
              <a:rect l="l" t="t" r="r" b="b"/>
              <a:pathLst>
                <a:path w="1553" h="1163" extrusionOk="0">
                  <a:moveTo>
                    <a:pt x="779" y="0"/>
                  </a:moveTo>
                  <a:cubicBezTo>
                    <a:pt x="630" y="0"/>
                    <a:pt x="481" y="57"/>
                    <a:pt x="368" y="171"/>
                  </a:cubicBezTo>
                  <a:cubicBezTo>
                    <a:pt x="0" y="539"/>
                    <a:pt x="261" y="1163"/>
                    <a:pt x="779" y="1163"/>
                  </a:cubicBezTo>
                  <a:cubicBezTo>
                    <a:pt x="1296" y="1163"/>
                    <a:pt x="1553" y="539"/>
                    <a:pt x="1190" y="171"/>
                  </a:cubicBezTo>
                  <a:cubicBezTo>
                    <a:pt x="1076" y="57"/>
                    <a:pt x="928" y="0"/>
                    <a:pt x="779" y="0"/>
                  </a:cubicBezTo>
                  <a:close/>
                </a:path>
              </a:pathLst>
            </a:custGeom>
            <a:solidFill>
              <a:srgbClr val="8832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46" name="Google Shape;746;p13"/>
          <p:cNvGrpSpPr/>
          <p:nvPr/>
        </p:nvGrpSpPr>
        <p:grpSpPr>
          <a:xfrm>
            <a:off x="5044626" y="3276754"/>
            <a:ext cx="1108348" cy="1316374"/>
            <a:chOff x="-2819875" y="-1836800"/>
            <a:chExt cx="314425" cy="373450"/>
          </a:xfrm>
        </p:grpSpPr>
        <p:sp>
          <p:nvSpPr>
            <p:cNvPr id="747" name="Google Shape;747;p13"/>
            <p:cNvSpPr/>
            <p:nvPr/>
          </p:nvSpPr>
          <p:spPr>
            <a:xfrm>
              <a:off x="-2741500" y="-1778875"/>
              <a:ext cx="160475" cy="138850"/>
            </a:xfrm>
            <a:custGeom>
              <a:avLst/>
              <a:gdLst/>
              <a:ahLst/>
              <a:cxnLst/>
              <a:rect l="l" t="t" r="r" b="b"/>
              <a:pathLst>
                <a:path w="6419" h="5554" extrusionOk="0">
                  <a:moveTo>
                    <a:pt x="0" y="1"/>
                  </a:moveTo>
                  <a:lnTo>
                    <a:pt x="0" y="5553"/>
                  </a:lnTo>
                  <a:cubicBezTo>
                    <a:pt x="0" y="5553"/>
                    <a:pt x="590" y="2879"/>
                    <a:pt x="3212" y="2879"/>
                  </a:cubicBezTo>
                  <a:cubicBezTo>
                    <a:pt x="5834" y="2879"/>
                    <a:pt x="6419" y="5553"/>
                    <a:pt x="6419" y="5553"/>
                  </a:cubicBezTo>
                  <a:lnTo>
                    <a:pt x="6419" y="1"/>
                  </a:lnTo>
                  <a:close/>
                </a:path>
              </a:pathLst>
            </a:custGeom>
            <a:solidFill>
              <a:srgbClr val="EB9A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13"/>
            <p:cNvSpPr/>
            <p:nvPr/>
          </p:nvSpPr>
          <p:spPr>
            <a:xfrm>
              <a:off x="-2610900" y="-1767150"/>
              <a:ext cx="105350" cy="303800"/>
            </a:xfrm>
            <a:custGeom>
              <a:avLst/>
              <a:gdLst/>
              <a:ahLst/>
              <a:cxnLst/>
              <a:rect l="l" t="t" r="r" b="b"/>
              <a:pathLst>
                <a:path w="4214" h="12152" extrusionOk="0">
                  <a:moveTo>
                    <a:pt x="1232" y="0"/>
                  </a:moveTo>
                  <a:cubicBezTo>
                    <a:pt x="552" y="0"/>
                    <a:pt x="0" y="556"/>
                    <a:pt x="10" y="1239"/>
                  </a:cubicBezTo>
                  <a:lnTo>
                    <a:pt x="10" y="11760"/>
                  </a:lnTo>
                  <a:cubicBezTo>
                    <a:pt x="10" y="11968"/>
                    <a:pt x="155" y="12151"/>
                    <a:pt x="363" y="12151"/>
                  </a:cubicBezTo>
                  <a:lnTo>
                    <a:pt x="387" y="12151"/>
                  </a:lnTo>
                  <a:cubicBezTo>
                    <a:pt x="595" y="12142"/>
                    <a:pt x="760" y="11968"/>
                    <a:pt x="750" y="11760"/>
                  </a:cubicBezTo>
                  <a:lnTo>
                    <a:pt x="750" y="2027"/>
                  </a:lnTo>
                  <a:cubicBezTo>
                    <a:pt x="750" y="1399"/>
                    <a:pt x="1122" y="905"/>
                    <a:pt x="1567" y="905"/>
                  </a:cubicBezTo>
                  <a:lnTo>
                    <a:pt x="2641" y="905"/>
                  </a:lnTo>
                  <a:cubicBezTo>
                    <a:pt x="3081" y="905"/>
                    <a:pt x="3463" y="1399"/>
                    <a:pt x="3463" y="2027"/>
                  </a:cubicBezTo>
                  <a:lnTo>
                    <a:pt x="3463" y="11760"/>
                  </a:lnTo>
                  <a:cubicBezTo>
                    <a:pt x="3463" y="11968"/>
                    <a:pt x="3613" y="12151"/>
                    <a:pt x="3817" y="12151"/>
                  </a:cubicBezTo>
                  <a:lnTo>
                    <a:pt x="3841" y="12151"/>
                  </a:lnTo>
                  <a:cubicBezTo>
                    <a:pt x="4049" y="12142"/>
                    <a:pt x="4213" y="11968"/>
                    <a:pt x="4203" y="11760"/>
                  </a:cubicBezTo>
                  <a:lnTo>
                    <a:pt x="4203" y="1239"/>
                  </a:lnTo>
                  <a:cubicBezTo>
                    <a:pt x="4208" y="556"/>
                    <a:pt x="3657" y="0"/>
                    <a:pt x="2977" y="0"/>
                  </a:cubicBezTo>
                  <a:cubicBezTo>
                    <a:pt x="2968" y="0"/>
                    <a:pt x="2959" y="1"/>
                    <a:pt x="2951" y="1"/>
                  </a:cubicBezTo>
                  <a:lnTo>
                    <a:pt x="1258" y="1"/>
                  </a:lnTo>
                  <a:cubicBezTo>
                    <a:pt x="1249" y="1"/>
                    <a:pt x="1240" y="0"/>
                    <a:pt x="1232" y="0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13"/>
            <p:cNvSpPr/>
            <p:nvPr/>
          </p:nvSpPr>
          <p:spPr>
            <a:xfrm>
              <a:off x="-2611275" y="-1767875"/>
              <a:ext cx="105825" cy="61700"/>
            </a:xfrm>
            <a:custGeom>
              <a:avLst/>
              <a:gdLst/>
              <a:ahLst/>
              <a:cxnLst/>
              <a:rect l="l" t="t" r="r" b="b"/>
              <a:pathLst>
                <a:path w="4233" h="2468" extrusionOk="0">
                  <a:moveTo>
                    <a:pt x="1268" y="1"/>
                  </a:moveTo>
                  <a:cubicBezTo>
                    <a:pt x="567" y="1"/>
                    <a:pt x="1" y="567"/>
                    <a:pt x="1" y="1268"/>
                  </a:cubicBezTo>
                  <a:lnTo>
                    <a:pt x="1" y="2468"/>
                  </a:lnTo>
                  <a:lnTo>
                    <a:pt x="779" y="2468"/>
                  </a:lnTo>
                  <a:lnTo>
                    <a:pt x="779" y="2056"/>
                  </a:lnTo>
                  <a:cubicBezTo>
                    <a:pt x="779" y="1428"/>
                    <a:pt x="1137" y="915"/>
                    <a:pt x="1582" y="915"/>
                  </a:cubicBezTo>
                  <a:lnTo>
                    <a:pt x="2656" y="915"/>
                  </a:lnTo>
                  <a:cubicBezTo>
                    <a:pt x="3096" y="915"/>
                    <a:pt x="3459" y="1428"/>
                    <a:pt x="3459" y="2056"/>
                  </a:cubicBezTo>
                  <a:lnTo>
                    <a:pt x="3459" y="2468"/>
                  </a:lnTo>
                  <a:lnTo>
                    <a:pt x="4233" y="2468"/>
                  </a:lnTo>
                  <a:lnTo>
                    <a:pt x="4233" y="1268"/>
                  </a:lnTo>
                  <a:cubicBezTo>
                    <a:pt x="4233" y="567"/>
                    <a:pt x="3662" y="1"/>
                    <a:pt x="2961" y="1"/>
                  </a:cubicBezTo>
                  <a:close/>
                </a:path>
              </a:pathLst>
            </a:custGeom>
            <a:solidFill>
              <a:srgbClr val="EB9A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13"/>
            <p:cNvSpPr/>
            <p:nvPr/>
          </p:nvSpPr>
          <p:spPr>
            <a:xfrm>
              <a:off x="-2819500" y="-1767150"/>
              <a:ext cx="105350" cy="303800"/>
            </a:xfrm>
            <a:custGeom>
              <a:avLst/>
              <a:gdLst/>
              <a:ahLst/>
              <a:cxnLst/>
              <a:rect l="l" t="t" r="r" b="b"/>
              <a:pathLst>
                <a:path w="4214" h="12152" extrusionOk="0">
                  <a:moveTo>
                    <a:pt x="1232" y="0"/>
                  </a:moveTo>
                  <a:cubicBezTo>
                    <a:pt x="552" y="0"/>
                    <a:pt x="0" y="556"/>
                    <a:pt x="10" y="1239"/>
                  </a:cubicBezTo>
                  <a:lnTo>
                    <a:pt x="10" y="11760"/>
                  </a:lnTo>
                  <a:cubicBezTo>
                    <a:pt x="10" y="11968"/>
                    <a:pt x="155" y="12151"/>
                    <a:pt x="363" y="12151"/>
                  </a:cubicBezTo>
                  <a:lnTo>
                    <a:pt x="387" y="12151"/>
                  </a:lnTo>
                  <a:cubicBezTo>
                    <a:pt x="595" y="12142"/>
                    <a:pt x="760" y="11968"/>
                    <a:pt x="750" y="11760"/>
                  </a:cubicBezTo>
                  <a:lnTo>
                    <a:pt x="750" y="2027"/>
                  </a:lnTo>
                  <a:cubicBezTo>
                    <a:pt x="750" y="1399"/>
                    <a:pt x="1122" y="905"/>
                    <a:pt x="1567" y="905"/>
                  </a:cubicBezTo>
                  <a:lnTo>
                    <a:pt x="2641" y="905"/>
                  </a:lnTo>
                  <a:cubicBezTo>
                    <a:pt x="3081" y="905"/>
                    <a:pt x="3464" y="1399"/>
                    <a:pt x="3464" y="2027"/>
                  </a:cubicBezTo>
                  <a:lnTo>
                    <a:pt x="3464" y="11760"/>
                  </a:lnTo>
                  <a:cubicBezTo>
                    <a:pt x="3464" y="11968"/>
                    <a:pt x="3613" y="12151"/>
                    <a:pt x="3817" y="12151"/>
                  </a:cubicBezTo>
                  <a:lnTo>
                    <a:pt x="3841" y="12151"/>
                  </a:lnTo>
                  <a:cubicBezTo>
                    <a:pt x="4049" y="12142"/>
                    <a:pt x="4213" y="11968"/>
                    <a:pt x="4204" y="11760"/>
                  </a:cubicBezTo>
                  <a:lnTo>
                    <a:pt x="4204" y="1239"/>
                  </a:lnTo>
                  <a:cubicBezTo>
                    <a:pt x="4208" y="556"/>
                    <a:pt x="3657" y="0"/>
                    <a:pt x="2977" y="0"/>
                  </a:cubicBezTo>
                  <a:cubicBezTo>
                    <a:pt x="2968" y="0"/>
                    <a:pt x="2960" y="1"/>
                    <a:pt x="2951" y="1"/>
                  </a:cubicBezTo>
                  <a:lnTo>
                    <a:pt x="1258" y="1"/>
                  </a:lnTo>
                  <a:cubicBezTo>
                    <a:pt x="1249" y="1"/>
                    <a:pt x="1240" y="0"/>
                    <a:pt x="1232" y="0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13"/>
            <p:cNvSpPr/>
            <p:nvPr/>
          </p:nvSpPr>
          <p:spPr>
            <a:xfrm>
              <a:off x="-2819875" y="-1767875"/>
              <a:ext cx="105850" cy="61700"/>
            </a:xfrm>
            <a:custGeom>
              <a:avLst/>
              <a:gdLst/>
              <a:ahLst/>
              <a:cxnLst/>
              <a:rect l="l" t="t" r="r" b="b"/>
              <a:pathLst>
                <a:path w="4234" h="2468" extrusionOk="0">
                  <a:moveTo>
                    <a:pt x="1268" y="1"/>
                  </a:moveTo>
                  <a:cubicBezTo>
                    <a:pt x="567" y="1"/>
                    <a:pt x="1" y="567"/>
                    <a:pt x="1" y="1268"/>
                  </a:cubicBezTo>
                  <a:lnTo>
                    <a:pt x="1" y="2468"/>
                  </a:lnTo>
                  <a:lnTo>
                    <a:pt x="779" y="2468"/>
                  </a:lnTo>
                  <a:lnTo>
                    <a:pt x="779" y="2056"/>
                  </a:lnTo>
                  <a:cubicBezTo>
                    <a:pt x="779" y="1428"/>
                    <a:pt x="1137" y="915"/>
                    <a:pt x="1582" y="915"/>
                  </a:cubicBezTo>
                  <a:lnTo>
                    <a:pt x="2656" y="915"/>
                  </a:lnTo>
                  <a:cubicBezTo>
                    <a:pt x="3096" y="915"/>
                    <a:pt x="3459" y="1428"/>
                    <a:pt x="3459" y="2056"/>
                  </a:cubicBezTo>
                  <a:lnTo>
                    <a:pt x="3459" y="2468"/>
                  </a:lnTo>
                  <a:lnTo>
                    <a:pt x="4233" y="2468"/>
                  </a:lnTo>
                  <a:lnTo>
                    <a:pt x="4233" y="1268"/>
                  </a:lnTo>
                  <a:cubicBezTo>
                    <a:pt x="4233" y="567"/>
                    <a:pt x="3662" y="1"/>
                    <a:pt x="2961" y="1"/>
                  </a:cubicBezTo>
                  <a:close/>
                </a:path>
              </a:pathLst>
            </a:custGeom>
            <a:solidFill>
              <a:srgbClr val="EB9A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13"/>
            <p:cNvSpPr/>
            <p:nvPr/>
          </p:nvSpPr>
          <p:spPr>
            <a:xfrm>
              <a:off x="-2800775" y="-1745125"/>
              <a:ext cx="67875" cy="265200"/>
            </a:xfrm>
            <a:custGeom>
              <a:avLst/>
              <a:gdLst/>
              <a:ahLst/>
              <a:cxnLst/>
              <a:rect l="l" t="t" r="r" b="b"/>
              <a:pathLst>
                <a:path w="2715" h="10608" extrusionOk="0">
                  <a:moveTo>
                    <a:pt x="818" y="0"/>
                  </a:moveTo>
                  <a:cubicBezTo>
                    <a:pt x="373" y="0"/>
                    <a:pt x="1" y="518"/>
                    <a:pt x="1" y="1146"/>
                  </a:cubicBezTo>
                  <a:lnTo>
                    <a:pt x="1" y="10608"/>
                  </a:lnTo>
                  <a:lnTo>
                    <a:pt x="2715" y="10608"/>
                  </a:lnTo>
                  <a:lnTo>
                    <a:pt x="2715" y="2428"/>
                  </a:lnTo>
                  <a:lnTo>
                    <a:pt x="2715" y="1146"/>
                  </a:lnTo>
                  <a:cubicBezTo>
                    <a:pt x="2715" y="518"/>
                    <a:pt x="2332" y="0"/>
                    <a:pt x="189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13"/>
            <p:cNvSpPr/>
            <p:nvPr/>
          </p:nvSpPr>
          <p:spPr>
            <a:xfrm>
              <a:off x="-2592175" y="-1745125"/>
              <a:ext cx="67875" cy="265200"/>
            </a:xfrm>
            <a:custGeom>
              <a:avLst/>
              <a:gdLst/>
              <a:ahLst/>
              <a:cxnLst/>
              <a:rect l="l" t="t" r="r" b="b"/>
              <a:pathLst>
                <a:path w="2715" h="10608" extrusionOk="0">
                  <a:moveTo>
                    <a:pt x="818" y="0"/>
                  </a:moveTo>
                  <a:cubicBezTo>
                    <a:pt x="373" y="0"/>
                    <a:pt x="1" y="518"/>
                    <a:pt x="1" y="1146"/>
                  </a:cubicBezTo>
                  <a:lnTo>
                    <a:pt x="1" y="10608"/>
                  </a:lnTo>
                  <a:lnTo>
                    <a:pt x="2714" y="10608"/>
                  </a:lnTo>
                  <a:lnTo>
                    <a:pt x="2714" y="2428"/>
                  </a:lnTo>
                  <a:lnTo>
                    <a:pt x="2714" y="1146"/>
                  </a:lnTo>
                  <a:cubicBezTo>
                    <a:pt x="2714" y="518"/>
                    <a:pt x="2332" y="0"/>
                    <a:pt x="189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" name="Google Shape;754;p13"/>
            <p:cNvSpPr/>
            <p:nvPr/>
          </p:nvSpPr>
          <p:spPr>
            <a:xfrm>
              <a:off x="-2819875" y="-1836800"/>
              <a:ext cx="314425" cy="70400"/>
            </a:xfrm>
            <a:custGeom>
              <a:avLst/>
              <a:gdLst/>
              <a:ahLst/>
              <a:cxnLst/>
              <a:rect l="l" t="t" r="r" b="b"/>
              <a:pathLst>
                <a:path w="12577" h="2816" extrusionOk="0">
                  <a:moveTo>
                    <a:pt x="1" y="1"/>
                  </a:moveTo>
                  <a:lnTo>
                    <a:pt x="1" y="2816"/>
                  </a:lnTo>
                  <a:lnTo>
                    <a:pt x="12030" y="2816"/>
                  </a:lnTo>
                  <a:cubicBezTo>
                    <a:pt x="12335" y="2816"/>
                    <a:pt x="12577" y="2574"/>
                    <a:pt x="12577" y="2269"/>
                  </a:cubicBezTo>
                  <a:lnTo>
                    <a:pt x="12577" y="547"/>
                  </a:lnTo>
                  <a:cubicBezTo>
                    <a:pt x="12577" y="242"/>
                    <a:pt x="12335" y="1"/>
                    <a:pt x="12030" y="1"/>
                  </a:cubicBezTo>
                  <a:close/>
                </a:path>
              </a:pathLst>
            </a:custGeom>
            <a:solidFill>
              <a:srgbClr val="A443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13"/>
            <p:cNvSpPr/>
            <p:nvPr/>
          </p:nvSpPr>
          <p:spPr>
            <a:xfrm>
              <a:off x="-2587825" y="-1836800"/>
              <a:ext cx="20225" cy="75125"/>
            </a:xfrm>
            <a:custGeom>
              <a:avLst/>
              <a:gdLst/>
              <a:ahLst/>
              <a:cxnLst/>
              <a:rect l="l" t="t" r="r" b="b"/>
              <a:pathLst>
                <a:path w="809" h="3005" extrusionOk="0">
                  <a:moveTo>
                    <a:pt x="1" y="1"/>
                  </a:moveTo>
                  <a:lnTo>
                    <a:pt x="1" y="3004"/>
                  </a:lnTo>
                  <a:lnTo>
                    <a:pt x="809" y="3004"/>
                  </a:lnTo>
                  <a:lnTo>
                    <a:pt x="809" y="1"/>
                  </a:lnTo>
                  <a:close/>
                </a:path>
              </a:pathLst>
            </a:custGeom>
            <a:solidFill>
              <a:srgbClr val="EB9A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13"/>
            <p:cNvSpPr/>
            <p:nvPr/>
          </p:nvSpPr>
          <p:spPr>
            <a:xfrm>
              <a:off x="-2758325" y="-1836800"/>
              <a:ext cx="20100" cy="70650"/>
            </a:xfrm>
            <a:custGeom>
              <a:avLst/>
              <a:gdLst/>
              <a:ahLst/>
              <a:cxnLst/>
              <a:rect l="l" t="t" r="r" b="b"/>
              <a:pathLst>
                <a:path w="804" h="2826" extrusionOk="0">
                  <a:moveTo>
                    <a:pt x="1" y="1"/>
                  </a:moveTo>
                  <a:lnTo>
                    <a:pt x="1" y="2825"/>
                  </a:lnTo>
                  <a:lnTo>
                    <a:pt x="804" y="2825"/>
                  </a:lnTo>
                  <a:lnTo>
                    <a:pt x="804" y="1"/>
                  </a:lnTo>
                  <a:close/>
                </a:path>
              </a:pathLst>
            </a:custGeom>
            <a:solidFill>
              <a:srgbClr val="EB9A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13"/>
            <p:cNvSpPr/>
            <p:nvPr/>
          </p:nvSpPr>
          <p:spPr>
            <a:xfrm>
              <a:off x="-2544875" y="-1836800"/>
              <a:ext cx="20200" cy="71000"/>
            </a:xfrm>
            <a:custGeom>
              <a:avLst/>
              <a:gdLst/>
              <a:ahLst/>
              <a:cxnLst/>
              <a:rect l="l" t="t" r="r" b="b"/>
              <a:pathLst>
                <a:path w="808" h="2840" extrusionOk="0">
                  <a:moveTo>
                    <a:pt x="0" y="1"/>
                  </a:moveTo>
                  <a:lnTo>
                    <a:pt x="0" y="2840"/>
                  </a:lnTo>
                  <a:lnTo>
                    <a:pt x="808" y="2840"/>
                  </a:lnTo>
                  <a:lnTo>
                    <a:pt x="808" y="1"/>
                  </a:lnTo>
                  <a:close/>
                </a:path>
              </a:pathLst>
            </a:custGeom>
            <a:solidFill>
              <a:srgbClr val="EB9A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13"/>
            <p:cNvSpPr/>
            <p:nvPr/>
          </p:nvSpPr>
          <p:spPr>
            <a:xfrm>
              <a:off x="-2801250" y="-1836800"/>
              <a:ext cx="20100" cy="70650"/>
            </a:xfrm>
            <a:custGeom>
              <a:avLst/>
              <a:gdLst/>
              <a:ahLst/>
              <a:cxnLst/>
              <a:rect l="l" t="t" r="r" b="b"/>
              <a:pathLst>
                <a:path w="804" h="2826" extrusionOk="0">
                  <a:moveTo>
                    <a:pt x="1" y="1"/>
                  </a:moveTo>
                  <a:lnTo>
                    <a:pt x="1" y="2825"/>
                  </a:lnTo>
                  <a:lnTo>
                    <a:pt x="804" y="2825"/>
                  </a:lnTo>
                  <a:lnTo>
                    <a:pt x="804" y="1"/>
                  </a:lnTo>
                  <a:close/>
                </a:path>
              </a:pathLst>
            </a:custGeom>
            <a:solidFill>
              <a:srgbClr val="EB9A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13"/>
            <p:cNvSpPr/>
            <p:nvPr/>
          </p:nvSpPr>
          <p:spPr>
            <a:xfrm>
              <a:off x="-2715400" y="-1813575"/>
              <a:ext cx="104750" cy="26625"/>
            </a:xfrm>
            <a:custGeom>
              <a:avLst/>
              <a:gdLst/>
              <a:ahLst/>
              <a:cxnLst/>
              <a:rect l="l" t="t" r="r" b="b"/>
              <a:pathLst>
                <a:path w="4190" h="1065" extrusionOk="0">
                  <a:moveTo>
                    <a:pt x="528" y="0"/>
                  </a:moveTo>
                  <a:cubicBezTo>
                    <a:pt x="238" y="0"/>
                    <a:pt x="1" y="232"/>
                    <a:pt x="1" y="528"/>
                  </a:cubicBezTo>
                  <a:lnTo>
                    <a:pt x="1" y="537"/>
                  </a:lnTo>
                  <a:cubicBezTo>
                    <a:pt x="1" y="827"/>
                    <a:pt x="238" y="1064"/>
                    <a:pt x="528" y="1064"/>
                  </a:cubicBezTo>
                  <a:lnTo>
                    <a:pt x="3663" y="1064"/>
                  </a:lnTo>
                  <a:cubicBezTo>
                    <a:pt x="3958" y="1064"/>
                    <a:pt x="4190" y="827"/>
                    <a:pt x="4190" y="537"/>
                  </a:cubicBezTo>
                  <a:lnTo>
                    <a:pt x="4190" y="528"/>
                  </a:lnTo>
                  <a:cubicBezTo>
                    <a:pt x="4190" y="232"/>
                    <a:pt x="3958" y="0"/>
                    <a:pt x="3663" y="0"/>
                  </a:cubicBezTo>
                  <a:close/>
                </a:path>
              </a:pathLst>
            </a:custGeom>
            <a:solidFill>
              <a:srgbClr val="EB9A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60" name="Google Shape;760;p13"/>
          <p:cNvGrpSpPr/>
          <p:nvPr/>
        </p:nvGrpSpPr>
        <p:grpSpPr>
          <a:xfrm>
            <a:off x="5695988" y="4110000"/>
            <a:ext cx="523049" cy="528249"/>
            <a:chOff x="1664401" y="4110000"/>
            <a:chExt cx="523049" cy="528249"/>
          </a:xfrm>
        </p:grpSpPr>
        <p:sp>
          <p:nvSpPr>
            <p:cNvPr id="761" name="Google Shape;761;p13"/>
            <p:cNvSpPr/>
            <p:nvPr/>
          </p:nvSpPr>
          <p:spPr>
            <a:xfrm>
              <a:off x="1935243" y="4110000"/>
              <a:ext cx="252207" cy="397811"/>
            </a:xfrm>
            <a:custGeom>
              <a:avLst/>
              <a:gdLst/>
              <a:ahLst/>
              <a:cxnLst/>
              <a:rect l="l" t="t" r="r" b="b"/>
              <a:pathLst>
                <a:path w="1164" h="1836" extrusionOk="0">
                  <a:moveTo>
                    <a:pt x="591" y="1"/>
                  </a:moveTo>
                  <a:cubicBezTo>
                    <a:pt x="237" y="1"/>
                    <a:pt x="28" y="365"/>
                    <a:pt x="95" y="683"/>
                  </a:cubicBezTo>
                  <a:cubicBezTo>
                    <a:pt x="138" y="900"/>
                    <a:pt x="124" y="1123"/>
                    <a:pt x="56" y="1331"/>
                  </a:cubicBezTo>
                  <a:cubicBezTo>
                    <a:pt x="33" y="1401"/>
                    <a:pt x="0" y="1835"/>
                    <a:pt x="545" y="1835"/>
                  </a:cubicBezTo>
                  <a:cubicBezTo>
                    <a:pt x="562" y="1835"/>
                    <a:pt x="580" y="1835"/>
                    <a:pt x="598" y="1834"/>
                  </a:cubicBezTo>
                  <a:cubicBezTo>
                    <a:pt x="598" y="1834"/>
                    <a:pt x="614" y="1835"/>
                    <a:pt x="641" y="1835"/>
                  </a:cubicBezTo>
                  <a:cubicBezTo>
                    <a:pt x="771" y="1835"/>
                    <a:pt x="1148" y="1796"/>
                    <a:pt x="1140" y="1331"/>
                  </a:cubicBezTo>
                  <a:cubicBezTo>
                    <a:pt x="1130" y="774"/>
                    <a:pt x="1116" y="687"/>
                    <a:pt x="1140" y="494"/>
                  </a:cubicBezTo>
                  <a:cubicBezTo>
                    <a:pt x="1164" y="300"/>
                    <a:pt x="961" y="5"/>
                    <a:pt x="598" y="1"/>
                  </a:cubicBezTo>
                  <a:cubicBezTo>
                    <a:pt x="596" y="1"/>
                    <a:pt x="593" y="1"/>
                    <a:pt x="591" y="1"/>
                  </a:cubicBezTo>
                  <a:close/>
                </a:path>
              </a:pathLst>
            </a:custGeom>
            <a:solidFill>
              <a:srgbClr val="AFC7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13"/>
            <p:cNvSpPr/>
            <p:nvPr/>
          </p:nvSpPr>
          <p:spPr>
            <a:xfrm>
              <a:off x="2007612" y="4217253"/>
              <a:ext cx="119387" cy="419911"/>
            </a:xfrm>
            <a:custGeom>
              <a:avLst/>
              <a:gdLst/>
              <a:ahLst/>
              <a:cxnLst/>
              <a:rect l="l" t="t" r="r" b="b"/>
              <a:pathLst>
                <a:path w="551" h="1938" extrusionOk="0">
                  <a:moveTo>
                    <a:pt x="265" y="0"/>
                  </a:moveTo>
                  <a:cubicBezTo>
                    <a:pt x="255" y="0"/>
                    <a:pt x="247" y="6"/>
                    <a:pt x="249" y="18"/>
                  </a:cubicBezTo>
                  <a:lnTo>
                    <a:pt x="249" y="584"/>
                  </a:lnTo>
                  <a:lnTo>
                    <a:pt x="37" y="376"/>
                  </a:lnTo>
                  <a:cubicBezTo>
                    <a:pt x="32" y="373"/>
                    <a:pt x="27" y="371"/>
                    <a:pt x="23" y="371"/>
                  </a:cubicBezTo>
                  <a:cubicBezTo>
                    <a:pt x="10" y="371"/>
                    <a:pt x="0" y="386"/>
                    <a:pt x="8" y="400"/>
                  </a:cubicBezTo>
                  <a:lnTo>
                    <a:pt x="245" y="637"/>
                  </a:lnTo>
                  <a:lnTo>
                    <a:pt x="245" y="1919"/>
                  </a:lnTo>
                  <a:cubicBezTo>
                    <a:pt x="247" y="1931"/>
                    <a:pt x="257" y="1937"/>
                    <a:pt x="266" y="1937"/>
                  </a:cubicBezTo>
                  <a:cubicBezTo>
                    <a:pt x="275" y="1937"/>
                    <a:pt x="283" y="1931"/>
                    <a:pt x="283" y="1919"/>
                  </a:cubicBezTo>
                  <a:lnTo>
                    <a:pt x="283" y="937"/>
                  </a:lnTo>
                  <a:lnTo>
                    <a:pt x="540" y="681"/>
                  </a:lnTo>
                  <a:cubicBezTo>
                    <a:pt x="551" y="666"/>
                    <a:pt x="539" y="652"/>
                    <a:pt x="527" y="652"/>
                  </a:cubicBezTo>
                  <a:cubicBezTo>
                    <a:pt x="523" y="652"/>
                    <a:pt x="519" y="653"/>
                    <a:pt x="515" y="657"/>
                  </a:cubicBezTo>
                  <a:cubicBezTo>
                    <a:pt x="438" y="734"/>
                    <a:pt x="361" y="807"/>
                    <a:pt x="283" y="884"/>
                  </a:cubicBezTo>
                  <a:lnTo>
                    <a:pt x="283" y="633"/>
                  </a:lnTo>
                  <a:lnTo>
                    <a:pt x="283" y="18"/>
                  </a:lnTo>
                  <a:cubicBezTo>
                    <a:pt x="283" y="6"/>
                    <a:pt x="274" y="0"/>
                    <a:pt x="265" y="0"/>
                  </a:cubicBezTo>
                  <a:close/>
                </a:path>
              </a:pathLst>
            </a:custGeom>
            <a:solidFill>
              <a:srgbClr val="233D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13"/>
            <p:cNvSpPr/>
            <p:nvPr/>
          </p:nvSpPr>
          <p:spPr>
            <a:xfrm>
              <a:off x="1664401" y="4276622"/>
              <a:ext cx="302041" cy="259140"/>
            </a:xfrm>
            <a:custGeom>
              <a:avLst/>
              <a:gdLst/>
              <a:ahLst/>
              <a:cxnLst/>
              <a:rect l="l" t="t" r="r" b="b"/>
              <a:pathLst>
                <a:path w="1394" h="1196" extrusionOk="0">
                  <a:moveTo>
                    <a:pt x="600" y="1"/>
                  </a:moveTo>
                  <a:cubicBezTo>
                    <a:pt x="271" y="1"/>
                    <a:pt x="0" y="267"/>
                    <a:pt x="0" y="600"/>
                  </a:cubicBezTo>
                  <a:cubicBezTo>
                    <a:pt x="0" y="958"/>
                    <a:pt x="296" y="1195"/>
                    <a:pt x="603" y="1195"/>
                  </a:cubicBezTo>
                  <a:cubicBezTo>
                    <a:pt x="750" y="1195"/>
                    <a:pt x="899" y="1141"/>
                    <a:pt x="1021" y="1021"/>
                  </a:cubicBezTo>
                  <a:cubicBezTo>
                    <a:pt x="1393" y="644"/>
                    <a:pt x="1127" y="1"/>
                    <a:pt x="600" y="1"/>
                  </a:cubicBezTo>
                  <a:close/>
                </a:path>
              </a:pathLst>
            </a:custGeom>
            <a:solidFill>
              <a:srgbClr val="D074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13"/>
            <p:cNvSpPr/>
            <p:nvPr/>
          </p:nvSpPr>
          <p:spPr>
            <a:xfrm>
              <a:off x="1751937" y="4346174"/>
              <a:ext cx="86019" cy="292075"/>
            </a:xfrm>
            <a:custGeom>
              <a:avLst/>
              <a:gdLst/>
              <a:ahLst/>
              <a:cxnLst/>
              <a:rect l="l" t="t" r="r" b="b"/>
              <a:pathLst>
                <a:path w="397" h="1348" extrusionOk="0">
                  <a:moveTo>
                    <a:pt x="194" y="0"/>
                  </a:moveTo>
                  <a:cubicBezTo>
                    <a:pt x="185" y="0"/>
                    <a:pt x="177" y="6"/>
                    <a:pt x="177" y="18"/>
                  </a:cubicBezTo>
                  <a:lnTo>
                    <a:pt x="177" y="400"/>
                  </a:lnTo>
                  <a:lnTo>
                    <a:pt x="41" y="260"/>
                  </a:lnTo>
                  <a:cubicBezTo>
                    <a:pt x="37" y="257"/>
                    <a:pt x="33" y="256"/>
                    <a:pt x="29" y="256"/>
                  </a:cubicBezTo>
                  <a:cubicBezTo>
                    <a:pt x="13" y="256"/>
                    <a:pt x="1" y="274"/>
                    <a:pt x="12" y="289"/>
                  </a:cubicBezTo>
                  <a:cubicBezTo>
                    <a:pt x="70" y="342"/>
                    <a:pt x="123" y="396"/>
                    <a:pt x="177" y="449"/>
                  </a:cubicBezTo>
                  <a:lnTo>
                    <a:pt x="177" y="1329"/>
                  </a:lnTo>
                  <a:cubicBezTo>
                    <a:pt x="177" y="1341"/>
                    <a:pt x="185" y="1347"/>
                    <a:pt x="194" y="1347"/>
                  </a:cubicBezTo>
                  <a:cubicBezTo>
                    <a:pt x="202" y="1347"/>
                    <a:pt x="211" y="1341"/>
                    <a:pt x="211" y="1329"/>
                  </a:cubicBezTo>
                  <a:lnTo>
                    <a:pt x="211" y="652"/>
                  </a:lnTo>
                  <a:lnTo>
                    <a:pt x="389" y="478"/>
                  </a:lnTo>
                  <a:cubicBezTo>
                    <a:pt x="397" y="463"/>
                    <a:pt x="388" y="448"/>
                    <a:pt x="374" y="448"/>
                  </a:cubicBezTo>
                  <a:cubicBezTo>
                    <a:pt x="370" y="448"/>
                    <a:pt x="365" y="450"/>
                    <a:pt x="360" y="454"/>
                  </a:cubicBezTo>
                  <a:lnTo>
                    <a:pt x="211" y="599"/>
                  </a:lnTo>
                  <a:lnTo>
                    <a:pt x="211" y="18"/>
                  </a:lnTo>
                  <a:cubicBezTo>
                    <a:pt x="211" y="6"/>
                    <a:pt x="202" y="0"/>
                    <a:pt x="194" y="0"/>
                  </a:cubicBezTo>
                  <a:close/>
                </a:path>
              </a:pathLst>
            </a:custGeom>
            <a:solidFill>
              <a:srgbClr val="233D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13"/>
            <p:cNvSpPr/>
            <p:nvPr/>
          </p:nvSpPr>
          <p:spPr>
            <a:xfrm>
              <a:off x="1831239" y="4268822"/>
              <a:ext cx="218839" cy="265857"/>
            </a:xfrm>
            <a:custGeom>
              <a:avLst/>
              <a:gdLst/>
              <a:ahLst/>
              <a:cxnLst/>
              <a:rect l="l" t="t" r="r" b="b"/>
              <a:pathLst>
                <a:path w="1010" h="1227" extrusionOk="0">
                  <a:moveTo>
                    <a:pt x="500" y="0"/>
                  </a:moveTo>
                  <a:cubicBezTo>
                    <a:pt x="453" y="0"/>
                    <a:pt x="406" y="27"/>
                    <a:pt x="386" y="80"/>
                  </a:cubicBezTo>
                  <a:lnTo>
                    <a:pt x="9" y="1052"/>
                  </a:lnTo>
                  <a:cubicBezTo>
                    <a:pt x="3" y="1067"/>
                    <a:pt x="1" y="1082"/>
                    <a:pt x="1" y="1097"/>
                  </a:cubicBezTo>
                  <a:lnTo>
                    <a:pt x="1" y="1097"/>
                  </a:lnTo>
                  <a:cubicBezTo>
                    <a:pt x="1" y="1162"/>
                    <a:pt x="49" y="1217"/>
                    <a:pt x="120" y="1217"/>
                  </a:cubicBezTo>
                  <a:lnTo>
                    <a:pt x="860" y="1227"/>
                  </a:lnTo>
                  <a:cubicBezTo>
                    <a:pt x="863" y="1227"/>
                    <a:pt x="865" y="1227"/>
                    <a:pt x="867" y="1227"/>
                  </a:cubicBezTo>
                  <a:cubicBezTo>
                    <a:pt x="951" y="1227"/>
                    <a:pt x="1009" y="1142"/>
                    <a:pt x="976" y="1062"/>
                  </a:cubicBezTo>
                  <a:lnTo>
                    <a:pt x="614" y="80"/>
                  </a:lnTo>
                  <a:cubicBezTo>
                    <a:pt x="594" y="27"/>
                    <a:pt x="547" y="0"/>
                    <a:pt x="500" y="0"/>
                  </a:cubicBezTo>
                  <a:close/>
                </a:path>
              </a:pathLst>
            </a:custGeom>
            <a:solidFill>
              <a:srgbClr val="425A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13"/>
            <p:cNvSpPr/>
            <p:nvPr/>
          </p:nvSpPr>
          <p:spPr>
            <a:xfrm>
              <a:off x="1881291" y="4318873"/>
              <a:ext cx="101836" cy="318509"/>
            </a:xfrm>
            <a:custGeom>
              <a:avLst/>
              <a:gdLst/>
              <a:ahLst/>
              <a:cxnLst/>
              <a:rect l="l" t="t" r="r" b="b"/>
              <a:pathLst>
                <a:path w="470" h="1470" extrusionOk="0">
                  <a:moveTo>
                    <a:pt x="259" y="0"/>
                  </a:moveTo>
                  <a:cubicBezTo>
                    <a:pt x="251" y="0"/>
                    <a:pt x="242" y="6"/>
                    <a:pt x="242" y="18"/>
                  </a:cubicBezTo>
                  <a:lnTo>
                    <a:pt x="242" y="792"/>
                  </a:lnTo>
                  <a:lnTo>
                    <a:pt x="29" y="575"/>
                  </a:lnTo>
                  <a:cubicBezTo>
                    <a:pt x="25" y="572"/>
                    <a:pt x="20" y="571"/>
                    <a:pt x="16" y="571"/>
                  </a:cubicBezTo>
                  <a:cubicBezTo>
                    <a:pt x="11" y="571"/>
                    <a:pt x="8" y="572"/>
                    <a:pt x="5" y="575"/>
                  </a:cubicBezTo>
                  <a:cubicBezTo>
                    <a:pt x="0" y="575"/>
                    <a:pt x="0" y="580"/>
                    <a:pt x="0" y="584"/>
                  </a:cubicBezTo>
                  <a:cubicBezTo>
                    <a:pt x="0" y="589"/>
                    <a:pt x="0" y="594"/>
                    <a:pt x="5" y="594"/>
                  </a:cubicBezTo>
                  <a:lnTo>
                    <a:pt x="242" y="831"/>
                  </a:lnTo>
                  <a:lnTo>
                    <a:pt x="242" y="1455"/>
                  </a:lnTo>
                  <a:cubicBezTo>
                    <a:pt x="242" y="1465"/>
                    <a:pt x="251" y="1470"/>
                    <a:pt x="259" y="1470"/>
                  </a:cubicBezTo>
                  <a:cubicBezTo>
                    <a:pt x="268" y="1470"/>
                    <a:pt x="276" y="1465"/>
                    <a:pt x="276" y="1455"/>
                  </a:cubicBezTo>
                  <a:lnTo>
                    <a:pt x="276" y="551"/>
                  </a:lnTo>
                  <a:lnTo>
                    <a:pt x="465" y="362"/>
                  </a:lnTo>
                  <a:cubicBezTo>
                    <a:pt x="470" y="357"/>
                    <a:pt x="470" y="347"/>
                    <a:pt x="465" y="343"/>
                  </a:cubicBezTo>
                  <a:cubicBezTo>
                    <a:pt x="460" y="340"/>
                    <a:pt x="455" y="339"/>
                    <a:pt x="451" y="339"/>
                  </a:cubicBezTo>
                  <a:cubicBezTo>
                    <a:pt x="447" y="339"/>
                    <a:pt x="443" y="340"/>
                    <a:pt x="441" y="343"/>
                  </a:cubicBezTo>
                  <a:lnTo>
                    <a:pt x="276" y="507"/>
                  </a:lnTo>
                  <a:lnTo>
                    <a:pt x="276" y="18"/>
                  </a:lnTo>
                  <a:cubicBezTo>
                    <a:pt x="276" y="6"/>
                    <a:pt x="268" y="0"/>
                    <a:pt x="259" y="0"/>
                  </a:cubicBezTo>
                  <a:close/>
                </a:path>
              </a:pathLst>
            </a:custGeom>
            <a:solidFill>
              <a:srgbClr val="233D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67" name="Google Shape;767;p13"/>
          <p:cNvGrpSpPr/>
          <p:nvPr/>
        </p:nvGrpSpPr>
        <p:grpSpPr>
          <a:xfrm>
            <a:off x="3378022" y="4109999"/>
            <a:ext cx="252306" cy="528250"/>
            <a:chOff x="2975347" y="4014549"/>
            <a:chExt cx="252306" cy="528250"/>
          </a:xfrm>
        </p:grpSpPr>
        <p:sp>
          <p:nvSpPr>
            <p:cNvPr id="768" name="Google Shape;768;p13"/>
            <p:cNvSpPr/>
            <p:nvPr/>
          </p:nvSpPr>
          <p:spPr>
            <a:xfrm>
              <a:off x="2975347" y="4014549"/>
              <a:ext cx="252306" cy="397976"/>
            </a:xfrm>
            <a:custGeom>
              <a:avLst/>
              <a:gdLst/>
              <a:ahLst/>
              <a:cxnLst/>
              <a:rect l="l" t="t" r="r" b="b"/>
              <a:pathLst>
                <a:path w="1164" h="1836" extrusionOk="0">
                  <a:moveTo>
                    <a:pt x="598" y="0"/>
                  </a:moveTo>
                  <a:cubicBezTo>
                    <a:pt x="240" y="0"/>
                    <a:pt x="22" y="363"/>
                    <a:pt x="95" y="682"/>
                  </a:cubicBezTo>
                  <a:cubicBezTo>
                    <a:pt x="138" y="900"/>
                    <a:pt x="124" y="1122"/>
                    <a:pt x="56" y="1330"/>
                  </a:cubicBezTo>
                  <a:cubicBezTo>
                    <a:pt x="33" y="1401"/>
                    <a:pt x="0" y="1835"/>
                    <a:pt x="545" y="1835"/>
                  </a:cubicBezTo>
                  <a:cubicBezTo>
                    <a:pt x="562" y="1835"/>
                    <a:pt x="580" y="1834"/>
                    <a:pt x="598" y="1833"/>
                  </a:cubicBezTo>
                  <a:cubicBezTo>
                    <a:pt x="598" y="1833"/>
                    <a:pt x="614" y="1835"/>
                    <a:pt x="641" y="1835"/>
                  </a:cubicBezTo>
                  <a:cubicBezTo>
                    <a:pt x="770" y="1835"/>
                    <a:pt x="1148" y="1795"/>
                    <a:pt x="1140" y="1330"/>
                  </a:cubicBezTo>
                  <a:cubicBezTo>
                    <a:pt x="1130" y="774"/>
                    <a:pt x="1111" y="687"/>
                    <a:pt x="1140" y="493"/>
                  </a:cubicBezTo>
                  <a:cubicBezTo>
                    <a:pt x="1164" y="300"/>
                    <a:pt x="956" y="5"/>
                    <a:pt x="598" y="0"/>
                  </a:cubicBezTo>
                  <a:close/>
                </a:path>
              </a:pathLst>
            </a:custGeom>
            <a:solidFill>
              <a:srgbClr val="AFC7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13"/>
            <p:cNvSpPr/>
            <p:nvPr/>
          </p:nvSpPr>
          <p:spPr>
            <a:xfrm>
              <a:off x="3100634" y="4121630"/>
              <a:ext cx="8670" cy="421170"/>
            </a:xfrm>
            <a:custGeom>
              <a:avLst/>
              <a:gdLst/>
              <a:ahLst/>
              <a:cxnLst/>
              <a:rect l="l" t="t" r="r" b="b"/>
              <a:pathLst>
                <a:path w="40" h="1943" extrusionOk="0">
                  <a:moveTo>
                    <a:pt x="20" y="1"/>
                  </a:moveTo>
                  <a:cubicBezTo>
                    <a:pt x="10" y="1"/>
                    <a:pt x="1" y="7"/>
                    <a:pt x="1" y="19"/>
                  </a:cubicBezTo>
                  <a:lnTo>
                    <a:pt x="1" y="1925"/>
                  </a:lnTo>
                  <a:cubicBezTo>
                    <a:pt x="1" y="1937"/>
                    <a:pt x="10" y="1943"/>
                    <a:pt x="20" y="1943"/>
                  </a:cubicBezTo>
                  <a:cubicBezTo>
                    <a:pt x="30" y="1943"/>
                    <a:pt x="39" y="1937"/>
                    <a:pt x="39" y="1925"/>
                  </a:cubicBezTo>
                  <a:lnTo>
                    <a:pt x="39" y="19"/>
                  </a:lnTo>
                  <a:cubicBezTo>
                    <a:pt x="39" y="7"/>
                    <a:pt x="30" y="1"/>
                    <a:pt x="20" y="1"/>
                  </a:cubicBezTo>
                  <a:close/>
                </a:path>
              </a:pathLst>
            </a:custGeom>
            <a:solidFill>
              <a:srgbClr val="233D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13"/>
            <p:cNvSpPr/>
            <p:nvPr/>
          </p:nvSpPr>
          <p:spPr>
            <a:xfrm>
              <a:off x="3047528" y="4202266"/>
              <a:ext cx="62209" cy="59826"/>
            </a:xfrm>
            <a:custGeom>
              <a:avLst/>
              <a:gdLst/>
              <a:ahLst/>
              <a:cxnLst/>
              <a:rect l="l" t="t" r="r" b="b"/>
              <a:pathLst>
                <a:path w="287" h="276" extrusionOk="0">
                  <a:moveTo>
                    <a:pt x="25" y="0"/>
                  </a:moveTo>
                  <a:cubicBezTo>
                    <a:pt x="11" y="0"/>
                    <a:pt x="1" y="18"/>
                    <a:pt x="9" y="29"/>
                  </a:cubicBezTo>
                  <a:lnTo>
                    <a:pt x="250" y="271"/>
                  </a:lnTo>
                  <a:cubicBezTo>
                    <a:pt x="255" y="274"/>
                    <a:pt x="259" y="275"/>
                    <a:pt x="263" y="275"/>
                  </a:cubicBezTo>
                  <a:cubicBezTo>
                    <a:pt x="277" y="275"/>
                    <a:pt x="287" y="258"/>
                    <a:pt x="279" y="247"/>
                  </a:cubicBezTo>
                  <a:lnTo>
                    <a:pt x="38" y="5"/>
                  </a:lnTo>
                  <a:cubicBezTo>
                    <a:pt x="33" y="2"/>
                    <a:pt x="29" y="0"/>
                    <a:pt x="25" y="0"/>
                  </a:cubicBezTo>
                  <a:close/>
                </a:path>
              </a:pathLst>
            </a:custGeom>
            <a:solidFill>
              <a:srgbClr val="233D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13"/>
            <p:cNvSpPr/>
            <p:nvPr/>
          </p:nvSpPr>
          <p:spPr>
            <a:xfrm>
              <a:off x="3100200" y="4262960"/>
              <a:ext cx="66978" cy="64162"/>
            </a:xfrm>
            <a:custGeom>
              <a:avLst/>
              <a:gdLst/>
              <a:ahLst/>
              <a:cxnLst/>
              <a:rect l="l" t="t" r="r" b="b"/>
              <a:pathLst>
                <a:path w="309" h="296" extrusionOk="0">
                  <a:moveTo>
                    <a:pt x="284" y="1"/>
                  </a:moveTo>
                  <a:cubicBezTo>
                    <a:pt x="280" y="1"/>
                    <a:pt x="277" y="2"/>
                    <a:pt x="273" y="5"/>
                  </a:cubicBezTo>
                  <a:lnTo>
                    <a:pt x="12" y="267"/>
                  </a:lnTo>
                  <a:cubicBezTo>
                    <a:pt x="1" y="278"/>
                    <a:pt x="10" y="295"/>
                    <a:pt x="24" y="295"/>
                  </a:cubicBezTo>
                  <a:cubicBezTo>
                    <a:pt x="28" y="295"/>
                    <a:pt x="32" y="294"/>
                    <a:pt x="36" y="291"/>
                  </a:cubicBezTo>
                  <a:cubicBezTo>
                    <a:pt x="123" y="204"/>
                    <a:pt x="211" y="117"/>
                    <a:pt x="298" y="30"/>
                  </a:cubicBezTo>
                  <a:cubicBezTo>
                    <a:pt x="309" y="18"/>
                    <a:pt x="297" y="1"/>
                    <a:pt x="284" y="1"/>
                  </a:cubicBezTo>
                  <a:close/>
                </a:path>
              </a:pathLst>
            </a:custGeom>
            <a:solidFill>
              <a:srgbClr val="233D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72" name="Google Shape;772;p13"/>
          <p:cNvGrpSpPr/>
          <p:nvPr/>
        </p:nvGrpSpPr>
        <p:grpSpPr>
          <a:xfrm>
            <a:off x="6472547" y="4096071"/>
            <a:ext cx="850800" cy="490289"/>
            <a:chOff x="6625736" y="4095721"/>
            <a:chExt cx="850800" cy="490240"/>
          </a:xfrm>
        </p:grpSpPr>
        <p:sp>
          <p:nvSpPr>
            <p:cNvPr id="773" name="Google Shape;773;p13"/>
            <p:cNvSpPr/>
            <p:nvPr/>
          </p:nvSpPr>
          <p:spPr>
            <a:xfrm>
              <a:off x="7028650" y="4095721"/>
              <a:ext cx="10969" cy="21569"/>
            </a:xfrm>
            <a:custGeom>
              <a:avLst/>
              <a:gdLst/>
              <a:ahLst/>
              <a:cxnLst/>
              <a:rect l="l" t="t" r="r" b="b"/>
              <a:pathLst>
                <a:path w="30" h="59" extrusionOk="0">
                  <a:moveTo>
                    <a:pt x="1" y="0"/>
                  </a:moveTo>
                  <a:lnTo>
                    <a:pt x="1" y="58"/>
                  </a:lnTo>
                  <a:lnTo>
                    <a:pt x="30" y="58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4363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13"/>
            <p:cNvSpPr/>
            <p:nvPr/>
          </p:nvSpPr>
          <p:spPr>
            <a:xfrm>
              <a:off x="7046566" y="4143246"/>
              <a:ext cx="81533" cy="76406"/>
            </a:xfrm>
            <a:custGeom>
              <a:avLst/>
              <a:gdLst/>
              <a:ahLst/>
              <a:cxnLst/>
              <a:rect l="l" t="t" r="r" b="b"/>
              <a:pathLst>
                <a:path w="223" h="209" extrusionOk="0">
                  <a:moveTo>
                    <a:pt x="0" y="1"/>
                  </a:moveTo>
                  <a:lnTo>
                    <a:pt x="0" y="209"/>
                  </a:lnTo>
                  <a:lnTo>
                    <a:pt x="223" y="209"/>
                  </a:lnTo>
                  <a:lnTo>
                    <a:pt x="223" y="1"/>
                  </a:lnTo>
                  <a:close/>
                </a:path>
              </a:pathLst>
            </a:custGeom>
            <a:solidFill>
              <a:srgbClr val="5D82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13"/>
            <p:cNvSpPr/>
            <p:nvPr/>
          </p:nvSpPr>
          <p:spPr>
            <a:xfrm>
              <a:off x="6977463" y="4143246"/>
              <a:ext cx="69468" cy="76406"/>
            </a:xfrm>
            <a:custGeom>
              <a:avLst/>
              <a:gdLst/>
              <a:ahLst/>
              <a:cxnLst/>
              <a:rect l="l" t="t" r="r" b="b"/>
              <a:pathLst>
                <a:path w="190" h="209" extrusionOk="0">
                  <a:moveTo>
                    <a:pt x="1" y="1"/>
                  </a:moveTo>
                  <a:lnTo>
                    <a:pt x="1" y="209"/>
                  </a:lnTo>
                  <a:lnTo>
                    <a:pt x="189" y="209"/>
                  </a:lnTo>
                  <a:lnTo>
                    <a:pt x="189" y="1"/>
                  </a:lnTo>
                  <a:close/>
                </a:path>
              </a:pathLst>
            </a:custGeom>
            <a:solidFill>
              <a:srgbClr val="4363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13"/>
            <p:cNvSpPr/>
            <p:nvPr/>
          </p:nvSpPr>
          <p:spPr>
            <a:xfrm>
              <a:off x="6977463" y="4106323"/>
              <a:ext cx="69468" cy="37289"/>
            </a:xfrm>
            <a:custGeom>
              <a:avLst/>
              <a:gdLst/>
              <a:ahLst/>
              <a:cxnLst/>
              <a:rect l="l" t="t" r="r" b="b"/>
              <a:pathLst>
                <a:path w="190" h="102" extrusionOk="0">
                  <a:moveTo>
                    <a:pt x="97" y="0"/>
                  </a:moveTo>
                  <a:lnTo>
                    <a:pt x="1" y="102"/>
                  </a:lnTo>
                  <a:lnTo>
                    <a:pt x="189" y="102"/>
                  </a:lnTo>
                  <a:lnTo>
                    <a:pt x="97" y="0"/>
                  </a:lnTo>
                  <a:close/>
                </a:path>
              </a:pathLst>
            </a:custGeom>
            <a:solidFill>
              <a:srgbClr val="4363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13"/>
            <p:cNvSpPr/>
            <p:nvPr/>
          </p:nvSpPr>
          <p:spPr>
            <a:xfrm>
              <a:off x="7012929" y="4106323"/>
              <a:ext cx="116998" cy="37289"/>
            </a:xfrm>
            <a:custGeom>
              <a:avLst/>
              <a:gdLst/>
              <a:ahLst/>
              <a:cxnLst/>
              <a:rect l="l" t="t" r="r" b="b"/>
              <a:pathLst>
                <a:path w="320" h="102" extrusionOk="0">
                  <a:moveTo>
                    <a:pt x="0" y="0"/>
                  </a:moveTo>
                  <a:lnTo>
                    <a:pt x="92" y="102"/>
                  </a:lnTo>
                  <a:lnTo>
                    <a:pt x="320" y="102"/>
                  </a:lnTo>
                  <a:lnTo>
                    <a:pt x="228" y="0"/>
                  </a:lnTo>
                  <a:close/>
                </a:path>
              </a:pathLst>
            </a:custGeom>
            <a:solidFill>
              <a:srgbClr val="AFC7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13"/>
            <p:cNvSpPr/>
            <p:nvPr/>
          </p:nvSpPr>
          <p:spPr>
            <a:xfrm>
              <a:off x="6795384" y="4166278"/>
              <a:ext cx="85189" cy="141844"/>
            </a:xfrm>
            <a:custGeom>
              <a:avLst/>
              <a:gdLst/>
              <a:ahLst/>
              <a:cxnLst/>
              <a:rect l="l" t="t" r="r" b="b"/>
              <a:pathLst>
                <a:path w="233" h="388" extrusionOk="0">
                  <a:moveTo>
                    <a:pt x="117" y="1"/>
                  </a:moveTo>
                  <a:lnTo>
                    <a:pt x="0" y="122"/>
                  </a:lnTo>
                  <a:lnTo>
                    <a:pt x="0" y="388"/>
                  </a:lnTo>
                  <a:lnTo>
                    <a:pt x="233" y="388"/>
                  </a:lnTo>
                  <a:lnTo>
                    <a:pt x="233" y="122"/>
                  </a:lnTo>
                  <a:lnTo>
                    <a:pt x="117" y="1"/>
                  </a:lnTo>
                  <a:close/>
                </a:path>
              </a:pathLst>
            </a:custGeom>
            <a:solidFill>
              <a:srgbClr val="4363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13"/>
            <p:cNvSpPr/>
            <p:nvPr/>
          </p:nvSpPr>
          <p:spPr>
            <a:xfrm>
              <a:off x="6837796" y="4166278"/>
              <a:ext cx="187929" cy="44600"/>
            </a:xfrm>
            <a:custGeom>
              <a:avLst/>
              <a:gdLst/>
              <a:ahLst/>
              <a:cxnLst/>
              <a:rect l="l" t="t" r="r" b="b"/>
              <a:pathLst>
                <a:path w="514" h="122" extrusionOk="0">
                  <a:moveTo>
                    <a:pt x="1" y="1"/>
                  </a:moveTo>
                  <a:lnTo>
                    <a:pt x="117" y="122"/>
                  </a:lnTo>
                  <a:lnTo>
                    <a:pt x="513" y="122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rgbClr val="233C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13"/>
            <p:cNvSpPr/>
            <p:nvPr/>
          </p:nvSpPr>
          <p:spPr>
            <a:xfrm>
              <a:off x="6880208" y="4210513"/>
              <a:ext cx="145517" cy="97609"/>
            </a:xfrm>
            <a:custGeom>
              <a:avLst/>
              <a:gdLst/>
              <a:ahLst/>
              <a:cxnLst/>
              <a:rect l="l" t="t" r="r" b="b"/>
              <a:pathLst>
                <a:path w="398" h="267" extrusionOk="0">
                  <a:moveTo>
                    <a:pt x="1" y="1"/>
                  </a:moveTo>
                  <a:lnTo>
                    <a:pt x="1" y="267"/>
                  </a:lnTo>
                  <a:lnTo>
                    <a:pt x="397" y="267"/>
                  </a:lnTo>
                  <a:lnTo>
                    <a:pt x="397" y="1"/>
                  </a:lnTo>
                  <a:close/>
                </a:path>
              </a:pathLst>
            </a:custGeom>
            <a:solidFill>
              <a:srgbClr val="5D82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13"/>
            <p:cNvSpPr/>
            <p:nvPr/>
          </p:nvSpPr>
          <p:spPr>
            <a:xfrm>
              <a:off x="7025360" y="4166278"/>
              <a:ext cx="85189" cy="141844"/>
            </a:xfrm>
            <a:custGeom>
              <a:avLst/>
              <a:gdLst/>
              <a:ahLst/>
              <a:cxnLst/>
              <a:rect l="l" t="t" r="r" b="b"/>
              <a:pathLst>
                <a:path w="233" h="388" extrusionOk="0">
                  <a:moveTo>
                    <a:pt x="116" y="1"/>
                  </a:moveTo>
                  <a:lnTo>
                    <a:pt x="0" y="122"/>
                  </a:lnTo>
                  <a:lnTo>
                    <a:pt x="0" y="388"/>
                  </a:lnTo>
                  <a:lnTo>
                    <a:pt x="232" y="388"/>
                  </a:lnTo>
                  <a:lnTo>
                    <a:pt x="232" y="122"/>
                  </a:lnTo>
                  <a:lnTo>
                    <a:pt x="116" y="1"/>
                  </a:lnTo>
                  <a:close/>
                </a:path>
              </a:pathLst>
            </a:custGeom>
            <a:solidFill>
              <a:srgbClr val="4363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13"/>
            <p:cNvSpPr/>
            <p:nvPr/>
          </p:nvSpPr>
          <p:spPr>
            <a:xfrm>
              <a:off x="7067772" y="4166278"/>
              <a:ext cx="187929" cy="44600"/>
            </a:xfrm>
            <a:custGeom>
              <a:avLst/>
              <a:gdLst/>
              <a:ahLst/>
              <a:cxnLst/>
              <a:rect l="l" t="t" r="r" b="b"/>
              <a:pathLst>
                <a:path w="514" h="122" extrusionOk="0">
                  <a:moveTo>
                    <a:pt x="0" y="1"/>
                  </a:moveTo>
                  <a:lnTo>
                    <a:pt x="116" y="122"/>
                  </a:lnTo>
                  <a:lnTo>
                    <a:pt x="513" y="122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rgbClr val="233C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13"/>
            <p:cNvSpPr/>
            <p:nvPr/>
          </p:nvSpPr>
          <p:spPr>
            <a:xfrm>
              <a:off x="7110184" y="4210513"/>
              <a:ext cx="145517" cy="97609"/>
            </a:xfrm>
            <a:custGeom>
              <a:avLst/>
              <a:gdLst/>
              <a:ahLst/>
              <a:cxnLst/>
              <a:rect l="l" t="t" r="r" b="b"/>
              <a:pathLst>
                <a:path w="398" h="267" extrusionOk="0">
                  <a:moveTo>
                    <a:pt x="0" y="1"/>
                  </a:moveTo>
                  <a:lnTo>
                    <a:pt x="0" y="267"/>
                  </a:lnTo>
                  <a:lnTo>
                    <a:pt x="397" y="267"/>
                  </a:lnTo>
                  <a:lnTo>
                    <a:pt x="397" y="1"/>
                  </a:lnTo>
                  <a:close/>
                </a:path>
              </a:pathLst>
            </a:custGeom>
            <a:solidFill>
              <a:srgbClr val="5D82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13"/>
            <p:cNvSpPr/>
            <p:nvPr/>
          </p:nvSpPr>
          <p:spPr>
            <a:xfrm>
              <a:off x="6625736" y="4244146"/>
              <a:ext cx="113342" cy="341815"/>
            </a:xfrm>
            <a:custGeom>
              <a:avLst/>
              <a:gdLst/>
              <a:ahLst/>
              <a:cxnLst/>
              <a:rect l="l" t="t" r="r" b="b"/>
              <a:pathLst>
                <a:path w="310" h="935" extrusionOk="0">
                  <a:moveTo>
                    <a:pt x="155" y="1"/>
                  </a:moveTo>
                  <a:lnTo>
                    <a:pt x="0" y="165"/>
                  </a:lnTo>
                  <a:lnTo>
                    <a:pt x="0" y="934"/>
                  </a:lnTo>
                  <a:lnTo>
                    <a:pt x="310" y="934"/>
                  </a:lnTo>
                  <a:lnTo>
                    <a:pt x="310" y="165"/>
                  </a:lnTo>
                  <a:lnTo>
                    <a:pt x="155" y="1"/>
                  </a:lnTo>
                  <a:close/>
                </a:path>
              </a:pathLst>
            </a:custGeom>
            <a:solidFill>
              <a:srgbClr val="4363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13"/>
            <p:cNvSpPr/>
            <p:nvPr/>
          </p:nvSpPr>
          <p:spPr>
            <a:xfrm>
              <a:off x="6682042" y="4244146"/>
              <a:ext cx="249718" cy="60320"/>
            </a:xfrm>
            <a:custGeom>
              <a:avLst/>
              <a:gdLst/>
              <a:ahLst/>
              <a:cxnLst/>
              <a:rect l="l" t="t" r="r" b="b"/>
              <a:pathLst>
                <a:path w="683" h="165" extrusionOk="0">
                  <a:moveTo>
                    <a:pt x="1" y="1"/>
                  </a:moveTo>
                  <a:lnTo>
                    <a:pt x="156" y="165"/>
                  </a:lnTo>
                  <a:lnTo>
                    <a:pt x="683" y="165"/>
                  </a:lnTo>
                  <a:lnTo>
                    <a:pt x="533" y="1"/>
                  </a:lnTo>
                  <a:close/>
                </a:path>
              </a:pathLst>
            </a:custGeom>
            <a:solidFill>
              <a:srgbClr val="233C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13"/>
            <p:cNvSpPr/>
            <p:nvPr/>
          </p:nvSpPr>
          <p:spPr>
            <a:xfrm>
              <a:off x="6738713" y="4304101"/>
              <a:ext cx="193047" cy="281860"/>
            </a:xfrm>
            <a:custGeom>
              <a:avLst/>
              <a:gdLst/>
              <a:ahLst/>
              <a:cxnLst/>
              <a:rect l="l" t="t" r="r" b="b"/>
              <a:pathLst>
                <a:path w="528" h="771" extrusionOk="0">
                  <a:moveTo>
                    <a:pt x="1" y="1"/>
                  </a:moveTo>
                  <a:lnTo>
                    <a:pt x="1" y="770"/>
                  </a:lnTo>
                  <a:lnTo>
                    <a:pt x="528" y="770"/>
                  </a:lnTo>
                  <a:lnTo>
                    <a:pt x="528" y="1"/>
                  </a:lnTo>
                  <a:close/>
                </a:path>
              </a:pathLst>
            </a:custGeom>
            <a:solidFill>
              <a:srgbClr val="5D82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13"/>
            <p:cNvSpPr/>
            <p:nvPr/>
          </p:nvSpPr>
          <p:spPr>
            <a:xfrm>
              <a:off x="7014757" y="4228426"/>
              <a:ext cx="16087" cy="35461"/>
            </a:xfrm>
            <a:custGeom>
              <a:avLst/>
              <a:gdLst/>
              <a:ahLst/>
              <a:cxnLst/>
              <a:rect l="l" t="t" r="r" b="b"/>
              <a:pathLst>
                <a:path w="44" h="97" extrusionOk="0">
                  <a:moveTo>
                    <a:pt x="0" y="0"/>
                  </a:moveTo>
                  <a:lnTo>
                    <a:pt x="0" y="97"/>
                  </a:lnTo>
                  <a:lnTo>
                    <a:pt x="44" y="97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233C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13"/>
            <p:cNvSpPr/>
            <p:nvPr/>
          </p:nvSpPr>
          <p:spPr>
            <a:xfrm>
              <a:off x="7042910" y="4305929"/>
              <a:ext cx="133086" cy="126124"/>
            </a:xfrm>
            <a:custGeom>
              <a:avLst/>
              <a:gdLst/>
              <a:ahLst/>
              <a:cxnLst/>
              <a:rect l="l" t="t" r="r" b="b"/>
              <a:pathLst>
                <a:path w="364" h="345" extrusionOk="0">
                  <a:moveTo>
                    <a:pt x="1" y="1"/>
                  </a:moveTo>
                  <a:lnTo>
                    <a:pt x="1" y="344"/>
                  </a:lnTo>
                  <a:lnTo>
                    <a:pt x="363" y="344"/>
                  </a:lnTo>
                  <a:lnTo>
                    <a:pt x="363" y="1"/>
                  </a:lnTo>
                  <a:close/>
                </a:path>
              </a:pathLst>
            </a:custGeom>
            <a:solidFill>
              <a:srgbClr val="5D82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13"/>
            <p:cNvSpPr/>
            <p:nvPr/>
          </p:nvSpPr>
          <p:spPr>
            <a:xfrm>
              <a:off x="6929933" y="4305929"/>
              <a:ext cx="113342" cy="126124"/>
            </a:xfrm>
            <a:custGeom>
              <a:avLst/>
              <a:gdLst/>
              <a:ahLst/>
              <a:cxnLst/>
              <a:rect l="l" t="t" r="r" b="b"/>
              <a:pathLst>
                <a:path w="310" h="345" extrusionOk="0">
                  <a:moveTo>
                    <a:pt x="0" y="1"/>
                  </a:moveTo>
                  <a:lnTo>
                    <a:pt x="0" y="344"/>
                  </a:lnTo>
                  <a:lnTo>
                    <a:pt x="310" y="344"/>
                  </a:lnTo>
                  <a:lnTo>
                    <a:pt x="310" y="1"/>
                  </a:lnTo>
                  <a:close/>
                </a:path>
              </a:pathLst>
            </a:custGeom>
            <a:solidFill>
              <a:srgbClr val="4363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13"/>
            <p:cNvSpPr/>
            <p:nvPr/>
          </p:nvSpPr>
          <p:spPr>
            <a:xfrm>
              <a:off x="6929933" y="4245974"/>
              <a:ext cx="113342" cy="60320"/>
            </a:xfrm>
            <a:custGeom>
              <a:avLst/>
              <a:gdLst/>
              <a:ahLst/>
              <a:cxnLst/>
              <a:rect l="l" t="t" r="r" b="b"/>
              <a:pathLst>
                <a:path w="310" h="165" extrusionOk="0">
                  <a:moveTo>
                    <a:pt x="155" y="0"/>
                  </a:moveTo>
                  <a:lnTo>
                    <a:pt x="0" y="165"/>
                  </a:lnTo>
                  <a:lnTo>
                    <a:pt x="310" y="165"/>
                  </a:lnTo>
                  <a:lnTo>
                    <a:pt x="155" y="0"/>
                  </a:lnTo>
                  <a:close/>
                </a:path>
              </a:pathLst>
            </a:custGeom>
            <a:solidFill>
              <a:srgbClr val="4363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13"/>
            <p:cNvSpPr/>
            <p:nvPr/>
          </p:nvSpPr>
          <p:spPr>
            <a:xfrm>
              <a:off x="6986238" y="4245974"/>
              <a:ext cx="189757" cy="60320"/>
            </a:xfrm>
            <a:custGeom>
              <a:avLst/>
              <a:gdLst/>
              <a:ahLst/>
              <a:cxnLst/>
              <a:rect l="l" t="t" r="r" b="b"/>
              <a:pathLst>
                <a:path w="519" h="165" extrusionOk="0">
                  <a:moveTo>
                    <a:pt x="1" y="0"/>
                  </a:moveTo>
                  <a:lnTo>
                    <a:pt x="156" y="165"/>
                  </a:lnTo>
                  <a:lnTo>
                    <a:pt x="518" y="165"/>
                  </a:lnTo>
                  <a:lnTo>
                    <a:pt x="373" y="0"/>
                  </a:lnTo>
                  <a:close/>
                </a:path>
              </a:pathLst>
            </a:custGeom>
            <a:solidFill>
              <a:srgbClr val="AFC7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13"/>
            <p:cNvSpPr/>
            <p:nvPr/>
          </p:nvSpPr>
          <p:spPr>
            <a:xfrm>
              <a:off x="7258626" y="4229888"/>
              <a:ext cx="14625" cy="33999"/>
            </a:xfrm>
            <a:custGeom>
              <a:avLst/>
              <a:gdLst/>
              <a:ahLst/>
              <a:cxnLst/>
              <a:rect l="l" t="t" r="r" b="b"/>
              <a:pathLst>
                <a:path w="40" h="93" extrusionOk="0">
                  <a:moveTo>
                    <a:pt x="1" y="1"/>
                  </a:moveTo>
                  <a:lnTo>
                    <a:pt x="1" y="93"/>
                  </a:lnTo>
                  <a:lnTo>
                    <a:pt x="39" y="93"/>
                  </a:lnTo>
                  <a:lnTo>
                    <a:pt x="39" y="1"/>
                  </a:lnTo>
                  <a:close/>
                </a:path>
              </a:pathLst>
            </a:custGeom>
            <a:solidFill>
              <a:srgbClr val="4363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13"/>
            <p:cNvSpPr/>
            <p:nvPr/>
          </p:nvSpPr>
          <p:spPr>
            <a:xfrm>
              <a:off x="7287144" y="4305929"/>
              <a:ext cx="132720" cy="126124"/>
            </a:xfrm>
            <a:custGeom>
              <a:avLst/>
              <a:gdLst/>
              <a:ahLst/>
              <a:cxnLst/>
              <a:rect l="l" t="t" r="r" b="b"/>
              <a:pathLst>
                <a:path w="363" h="345" extrusionOk="0">
                  <a:moveTo>
                    <a:pt x="0" y="1"/>
                  </a:moveTo>
                  <a:lnTo>
                    <a:pt x="0" y="344"/>
                  </a:lnTo>
                  <a:lnTo>
                    <a:pt x="363" y="344"/>
                  </a:lnTo>
                  <a:lnTo>
                    <a:pt x="363" y="1"/>
                  </a:lnTo>
                  <a:close/>
                </a:path>
              </a:pathLst>
            </a:custGeom>
            <a:solidFill>
              <a:srgbClr val="5D82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13"/>
            <p:cNvSpPr/>
            <p:nvPr/>
          </p:nvSpPr>
          <p:spPr>
            <a:xfrm>
              <a:off x="7173802" y="4305929"/>
              <a:ext cx="113708" cy="126124"/>
            </a:xfrm>
            <a:custGeom>
              <a:avLst/>
              <a:gdLst/>
              <a:ahLst/>
              <a:cxnLst/>
              <a:rect l="l" t="t" r="r" b="b"/>
              <a:pathLst>
                <a:path w="311" h="345" extrusionOk="0">
                  <a:moveTo>
                    <a:pt x="1" y="1"/>
                  </a:moveTo>
                  <a:lnTo>
                    <a:pt x="1" y="344"/>
                  </a:lnTo>
                  <a:lnTo>
                    <a:pt x="310" y="344"/>
                  </a:lnTo>
                  <a:lnTo>
                    <a:pt x="310" y="1"/>
                  </a:lnTo>
                  <a:close/>
                </a:path>
              </a:pathLst>
            </a:custGeom>
            <a:solidFill>
              <a:srgbClr val="4363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13"/>
            <p:cNvSpPr/>
            <p:nvPr/>
          </p:nvSpPr>
          <p:spPr>
            <a:xfrm>
              <a:off x="7173802" y="4245974"/>
              <a:ext cx="113708" cy="60320"/>
            </a:xfrm>
            <a:custGeom>
              <a:avLst/>
              <a:gdLst/>
              <a:ahLst/>
              <a:cxnLst/>
              <a:rect l="l" t="t" r="r" b="b"/>
              <a:pathLst>
                <a:path w="311" h="165" extrusionOk="0">
                  <a:moveTo>
                    <a:pt x="155" y="0"/>
                  </a:moveTo>
                  <a:lnTo>
                    <a:pt x="1" y="165"/>
                  </a:lnTo>
                  <a:lnTo>
                    <a:pt x="310" y="165"/>
                  </a:lnTo>
                  <a:lnTo>
                    <a:pt x="155" y="0"/>
                  </a:lnTo>
                  <a:close/>
                </a:path>
              </a:pathLst>
            </a:custGeom>
            <a:solidFill>
              <a:srgbClr val="4363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13"/>
            <p:cNvSpPr/>
            <p:nvPr/>
          </p:nvSpPr>
          <p:spPr>
            <a:xfrm>
              <a:off x="7230473" y="4245974"/>
              <a:ext cx="189391" cy="60320"/>
            </a:xfrm>
            <a:custGeom>
              <a:avLst/>
              <a:gdLst/>
              <a:ahLst/>
              <a:cxnLst/>
              <a:rect l="l" t="t" r="r" b="b"/>
              <a:pathLst>
                <a:path w="518" h="165" extrusionOk="0">
                  <a:moveTo>
                    <a:pt x="0" y="0"/>
                  </a:moveTo>
                  <a:lnTo>
                    <a:pt x="155" y="165"/>
                  </a:lnTo>
                  <a:lnTo>
                    <a:pt x="518" y="165"/>
                  </a:lnTo>
                  <a:lnTo>
                    <a:pt x="368" y="0"/>
                  </a:lnTo>
                  <a:close/>
                </a:path>
              </a:pathLst>
            </a:custGeom>
            <a:solidFill>
              <a:srgbClr val="233C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13"/>
            <p:cNvSpPr/>
            <p:nvPr/>
          </p:nvSpPr>
          <p:spPr>
            <a:xfrm>
              <a:off x="6788437" y="4348336"/>
              <a:ext cx="141861" cy="235797"/>
            </a:xfrm>
            <a:custGeom>
              <a:avLst/>
              <a:gdLst/>
              <a:ahLst/>
              <a:cxnLst/>
              <a:rect l="l" t="t" r="r" b="b"/>
              <a:pathLst>
                <a:path w="388" h="645" extrusionOk="0">
                  <a:moveTo>
                    <a:pt x="194" y="1"/>
                  </a:moveTo>
                  <a:lnTo>
                    <a:pt x="0" y="209"/>
                  </a:lnTo>
                  <a:lnTo>
                    <a:pt x="0" y="644"/>
                  </a:lnTo>
                  <a:lnTo>
                    <a:pt x="387" y="644"/>
                  </a:lnTo>
                  <a:lnTo>
                    <a:pt x="387" y="209"/>
                  </a:lnTo>
                  <a:lnTo>
                    <a:pt x="194" y="1"/>
                  </a:lnTo>
                  <a:close/>
                </a:path>
              </a:pathLst>
            </a:custGeom>
            <a:solidFill>
              <a:srgbClr val="4363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13"/>
            <p:cNvSpPr/>
            <p:nvPr/>
          </p:nvSpPr>
          <p:spPr>
            <a:xfrm>
              <a:off x="6859002" y="4348336"/>
              <a:ext cx="313336" cy="76406"/>
            </a:xfrm>
            <a:custGeom>
              <a:avLst/>
              <a:gdLst/>
              <a:ahLst/>
              <a:cxnLst/>
              <a:rect l="l" t="t" r="r" b="b"/>
              <a:pathLst>
                <a:path w="857" h="209" extrusionOk="0">
                  <a:moveTo>
                    <a:pt x="1" y="1"/>
                  </a:moveTo>
                  <a:lnTo>
                    <a:pt x="194" y="209"/>
                  </a:lnTo>
                  <a:lnTo>
                    <a:pt x="857" y="209"/>
                  </a:lnTo>
                  <a:lnTo>
                    <a:pt x="668" y="1"/>
                  </a:lnTo>
                  <a:close/>
                </a:path>
              </a:pathLst>
            </a:custGeom>
            <a:solidFill>
              <a:srgbClr val="233C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13"/>
            <p:cNvSpPr/>
            <p:nvPr/>
          </p:nvSpPr>
          <p:spPr>
            <a:xfrm>
              <a:off x="6929933" y="4424376"/>
              <a:ext cx="242406" cy="159757"/>
            </a:xfrm>
            <a:custGeom>
              <a:avLst/>
              <a:gdLst/>
              <a:ahLst/>
              <a:cxnLst/>
              <a:rect l="l" t="t" r="r" b="b"/>
              <a:pathLst>
                <a:path w="663" h="437" extrusionOk="0">
                  <a:moveTo>
                    <a:pt x="0" y="1"/>
                  </a:moveTo>
                  <a:lnTo>
                    <a:pt x="0" y="436"/>
                  </a:lnTo>
                  <a:lnTo>
                    <a:pt x="663" y="436"/>
                  </a:lnTo>
                  <a:lnTo>
                    <a:pt x="663" y="1"/>
                  </a:lnTo>
                  <a:close/>
                </a:path>
              </a:pathLst>
            </a:custGeom>
            <a:solidFill>
              <a:srgbClr val="5D82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13"/>
            <p:cNvSpPr/>
            <p:nvPr/>
          </p:nvSpPr>
          <p:spPr>
            <a:xfrm>
              <a:off x="6832678" y="4497126"/>
              <a:ext cx="40949" cy="87007"/>
            </a:xfrm>
            <a:custGeom>
              <a:avLst/>
              <a:gdLst/>
              <a:ahLst/>
              <a:cxnLst/>
              <a:rect l="l" t="t" r="r" b="b"/>
              <a:pathLst>
                <a:path w="112" h="238" extrusionOk="0">
                  <a:moveTo>
                    <a:pt x="56" y="0"/>
                  </a:moveTo>
                  <a:cubicBezTo>
                    <a:pt x="28" y="0"/>
                    <a:pt x="0" y="20"/>
                    <a:pt x="5" y="58"/>
                  </a:cubicBezTo>
                  <a:lnTo>
                    <a:pt x="5" y="237"/>
                  </a:lnTo>
                  <a:lnTo>
                    <a:pt x="106" y="237"/>
                  </a:lnTo>
                  <a:lnTo>
                    <a:pt x="106" y="58"/>
                  </a:lnTo>
                  <a:cubicBezTo>
                    <a:pt x="111" y="20"/>
                    <a:pt x="83" y="0"/>
                    <a:pt x="56" y="0"/>
                  </a:cubicBezTo>
                  <a:close/>
                </a:path>
              </a:pathLst>
            </a:custGeom>
            <a:solidFill>
              <a:srgbClr val="233C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13"/>
            <p:cNvSpPr/>
            <p:nvPr/>
          </p:nvSpPr>
          <p:spPr>
            <a:xfrm>
              <a:off x="7099581" y="4507728"/>
              <a:ext cx="37293" cy="65804"/>
            </a:xfrm>
            <a:custGeom>
              <a:avLst/>
              <a:gdLst/>
              <a:ahLst/>
              <a:cxnLst/>
              <a:rect l="l" t="t" r="r" b="b"/>
              <a:pathLst>
                <a:path w="102" h="180" extrusionOk="0">
                  <a:moveTo>
                    <a:pt x="15" y="0"/>
                  </a:moveTo>
                  <a:cubicBezTo>
                    <a:pt x="5" y="0"/>
                    <a:pt x="0" y="10"/>
                    <a:pt x="0" y="20"/>
                  </a:cubicBezTo>
                  <a:lnTo>
                    <a:pt x="0" y="165"/>
                  </a:lnTo>
                  <a:cubicBezTo>
                    <a:pt x="0" y="170"/>
                    <a:pt x="5" y="179"/>
                    <a:pt x="15" y="179"/>
                  </a:cubicBezTo>
                  <a:lnTo>
                    <a:pt x="87" y="179"/>
                  </a:lnTo>
                  <a:cubicBezTo>
                    <a:pt x="97" y="179"/>
                    <a:pt x="102" y="170"/>
                    <a:pt x="102" y="165"/>
                  </a:cubicBezTo>
                  <a:lnTo>
                    <a:pt x="102" y="20"/>
                  </a:lnTo>
                  <a:cubicBezTo>
                    <a:pt x="102" y="10"/>
                    <a:pt x="97" y="0"/>
                    <a:pt x="87" y="0"/>
                  </a:cubicBezTo>
                  <a:close/>
                </a:path>
              </a:pathLst>
            </a:custGeom>
            <a:solidFill>
              <a:srgbClr val="4363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13"/>
            <p:cNvSpPr/>
            <p:nvPr/>
          </p:nvSpPr>
          <p:spPr>
            <a:xfrm>
              <a:off x="7037791" y="4507728"/>
              <a:ext cx="39121" cy="65804"/>
            </a:xfrm>
            <a:custGeom>
              <a:avLst/>
              <a:gdLst/>
              <a:ahLst/>
              <a:cxnLst/>
              <a:rect l="l" t="t" r="r" b="b"/>
              <a:pathLst>
                <a:path w="107" h="180" extrusionOk="0">
                  <a:moveTo>
                    <a:pt x="19" y="0"/>
                  </a:moveTo>
                  <a:cubicBezTo>
                    <a:pt x="10" y="0"/>
                    <a:pt x="0" y="10"/>
                    <a:pt x="0" y="20"/>
                  </a:cubicBezTo>
                  <a:lnTo>
                    <a:pt x="0" y="165"/>
                  </a:lnTo>
                  <a:cubicBezTo>
                    <a:pt x="0" y="170"/>
                    <a:pt x="10" y="179"/>
                    <a:pt x="19" y="179"/>
                  </a:cubicBezTo>
                  <a:lnTo>
                    <a:pt x="92" y="179"/>
                  </a:lnTo>
                  <a:cubicBezTo>
                    <a:pt x="102" y="179"/>
                    <a:pt x="107" y="170"/>
                    <a:pt x="107" y="165"/>
                  </a:cubicBezTo>
                  <a:lnTo>
                    <a:pt x="107" y="20"/>
                  </a:lnTo>
                  <a:cubicBezTo>
                    <a:pt x="107" y="10"/>
                    <a:pt x="102" y="0"/>
                    <a:pt x="92" y="0"/>
                  </a:cubicBezTo>
                  <a:close/>
                </a:path>
              </a:pathLst>
            </a:custGeom>
            <a:solidFill>
              <a:srgbClr val="4363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13"/>
            <p:cNvSpPr/>
            <p:nvPr/>
          </p:nvSpPr>
          <p:spPr>
            <a:xfrm>
              <a:off x="6977463" y="4507728"/>
              <a:ext cx="39487" cy="65804"/>
            </a:xfrm>
            <a:custGeom>
              <a:avLst/>
              <a:gdLst/>
              <a:ahLst/>
              <a:cxnLst/>
              <a:rect l="l" t="t" r="r" b="b"/>
              <a:pathLst>
                <a:path w="108" h="180" extrusionOk="0">
                  <a:moveTo>
                    <a:pt x="15" y="0"/>
                  </a:moveTo>
                  <a:cubicBezTo>
                    <a:pt x="5" y="0"/>
                    <a:pt x="1" y="10"/>
                    <a:pt x="1" y="20"/>
                  </a:cubicBezTo>
                  <a:lnTo>
                    <a:pt x="1" y="165"/>
                  </a:lnTo>
                  <a:cubicBezTo>
                    <a:pt x="1" y="170"/>
                    <a:pt x="5" y="179"/>
                    <a:pt x="15" y="179"/>
                  </a:cubicBezTo>
                  <a:lnTo>
                    <a:pt x="88" y="179"/>
                  </a:lnTo>
                  <a:cubicBezTo>
                    <a:pt x="97" y="179"/>
                    <a:pt x="107" y="170"/>
                    <a:pt x="107" y="165"/>
                  </a:cubicBezTo>
                  <a:lnTo>
                    <a:pt x="107" y="20"/>
                  </a:lnTo>
                  <a:cubicBezTo>
                    <a:pt x="107" y="10"/>
                    <a:pt x="97" y="0"/>
                    <a:pt x="88" y="0"/>
                  </a:cubicBezTo>
                  <a:close/>
                </a:path>
              </a:pathLst>
            </a:custGeom>
            <a:solidFill>
              <a:srgbClr val="4363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13"/>
            <p:cNvSpPr/>
            <p:nvPr/>
          </p:nvSpPr>
          <p:spPr>
            <a:xfrm>
              <a:off x="7099581" y="4434978"/>
              <a:ext cx="37293" cy="64342"/>
            </a:xfrm>
            <a:custGeom>
              <a:avLst/>
              <a:gdLst/>
              <a:ahLst/>
              <a:cxnLst/>
              <a:rect l="l" t="t" r="r" b="b"/>
              <a:pathLst>
                <a:path w="102" h="176" extrusionOk="0">
                  <a:moveTo>
                    <a:pt x="15" y="1"/>
                  </a:moveTo>
                  <a:cubicBezTo>
                    <a:pt x="5" y="1"/>
                    <a:pt x="0" y="6"/>
                    <a:pt x="0" y="15"/>
                  </a:cubicBezTo>
                  <a:lnTo>
                    <a:pt x="0" y="161"/>
                  </a:lnTo>
                  <a:cubicBezTo>
                    <a:pt x="0" y="170"/>
                    <a:pt x="5" y="175"/>
                    <a:pt x="15" y="175"/>
                  </a:cubicBezTo>
                  <a:lnTo>
                    <a:pt x="87" y="175"/>
                  </a:lnTo>
                  <a:cubicBezTo>
                    <a:pt x="97" y="175"/>
                    <a:pt x="102" y="170"/>
                    <a:pt x="102" y="161"/>
                  </a:cubicBezTo>
                  <a:lnTo>
                    <a:pt x="102" y="15"/>
                  </a:lnTo>
                  <a:cubicBezTo>
                    <a:pt x="102" y="6"/>
                    <a:pt x="97" y="1"/>
                    <a:pt x="87" y="1"/>
                  </a:cubicBezTo>
                  <a:close/>
                </a:path>
              </a:pathLst>
            </a:custGeom>
            <a:solidFill>
              <a:srgbClr val="4363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13"/>
            <p:cNvSpPr/>
            <p:nvPr/>
          </p:nvSpPr>
          <p:spPr>
            <a:xfrm>
              <a:off x="7037791" y="4434978"/>
              <a:ext cx="39121" cy="64342"/>
            </a:xfrm>
            <a:custGeom>
              <a:avLst/>
              <a:gdLst/>
              <a:ahLst/>
              <a:cxnLst/>
              <a:rect l="l" t="t" r="r" b="b"/>
              <a:pathLst>
                <a:path w="107" h="176" extrusionOk="0">
                  <a:moveTo>
                    <a:pt x="19" y="1"/>
                  </a:moveTo>
                  <a:cubicBezTo>
                    <a:pt x="10" y="1"/>
                    <a:pt x="0" y="6"/>
                    <a:pt x="0" y="15"/>
                  </a:cubicBezTo>
                  <a:lnTo>
                    <a:pt x="0" y="161"/>
                  </a:lnTo>
                  <a:cubicBezTo>
                    <a:pt x="0" y="170"/>
                    <a:pt x="10" y="175"/>
                    <a:pt x="19" y="175"/>
                  </a:cubicBezTo>
                  <a:lnTo>
                    <a:pt x="92" y="175"/>
                  </a:lnTo>
                  <a:cubicBezTo>
                    <a:pt x="102" y="175"/>
                    <a:pt x="107" y="170"/>
                    <a:pt x="107" y="161"/>
                  </a:cubicBezTo>
                  <a:lnTo>
                    <a:pt x="107" y="15"/>
                  </a:lnTo>
                  <a:cubicBezTo>
                    <a:pt x="107" y="6"/>
                    <a:pt x="102" y="1"/>
                    <a:pt x="92" y="1"/>
                  </a:cubicBezTo>
                  <a:close/>
                </a:path>
              </a:pathLst>
            </a:custGeom>
            <a:solidFill>
              <a:srgbClr val="4363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13"/>
            <p:cNvSpPr/>
            <p:nvPr/>
          </p:nvSpPr>
          <p:spPr>
            <a:xfrm>
              <a:off x="6977463" y="4434978"/>
              <a:ext cx="39487" cy="64342"/>
            </a:xfrm>
            <a:custGeom>
              <a:avLst/>
              <a:gdLst/>
              <a:ahLst/>
              <a:cxnLst/>
              <a:rect l="l" t="t" r="r" b="b"/>
              <a:pathLst>
                <a:path w="108" h="176" extrusionOk="0">
                  <a:moveTo>
                    <a:pt x="15" y="1"/>
                  </a:moveTo>
                  <a:cubicBezTo>
                    <a:pt x="5" y="1"/>
                    <a:pt x="1" y="6"/>
                    <a:pt x="1" y="15"/>
                  </a:cubicBezTo>
                  <a:lnTo>
                    <a:pt x="1" y="161"/>
                  </a:lnTo>
                  <a:cubicBezTo>
                    <a:pt x="1" y="170"/>
                    <a:pt x="5" y="175"/>
                    <a:pt x="15" y="175"/>
                  </a:cubicBezTo>
                  <a:lnTo>
                    <a:pt x="88" y="175"/>
                  </a:lnTo>
                  <a:cubicBezTo>
                    <a:pt x="97" y="175"/>
                    <a:pt x="107" y="170"/>
                    <a:pt x="107" y="161"/>
                  </a:cubicBezTo>
                  <a:lnTo>
                    <a:pt x="107" y="15"/>
                  </a:lnTo>
                  <a:cubicBezTo>
                    <a:pt x="107" y="6"/>
                    <a:pt x="97" y="1"/>
                    <a:pt x="88" y="1"/>
                  </a:cubicBezTo>
                  <a:close/>
                </a:path>
              </a:pathLst>
            </a:custGeom>
            <a:solidFill>
              <a:srgbClr val="4363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13"/>
            <p:cNvSpPr/>
            <p:nvPr/>
          </p:nvSpPr>
          <p:spPr>
            <a:xfrm>
              <a:off x="7274713" y="4327132"/>
              <a:ext cx="21572" cy="48256"/>
            </a:xfrm>
            <a:custGeom>
              <a:avLst/>
              <a:gdLst/>
              <a:ahLst/>
              <a:cxnLst/>
              <a:rect l="l" t="t" r="r" b="b"/>
              <a:pathLst>
                <a:path w="59" h="132" extrusionOk="0">
                  <a:moveTo>
                    <a:pt x="0" y="1"/>
                  </a:moveTo>
                  <a:lnTo>
                    <a:pt x="0" y="131"/>
                  </a:lnTo>
                  <a:lnTo>
                    <a:pt x="58" y="131"/>
                  </a:lnTo>
                  <a:lnTo>
                    <a:pt x="58" y="1"/>
                  </a:lnTo>
                  <a:close/>
                </a:path>
              </a:pathLst>
            </a:custGeom>
            <a:solidFill>
              <a:srgbClr val="233C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13"/>
            <p:cNvSpPr/>
            <p:nvPr/>
          </p:nvSpPr>
          <p:spPr>
            <a:xfrm>
              <a:off x="7311641" y="4426204"/>
              <a:ext cx="164895" cy="157929"/>
            </a:xfrm>
            <a:custGeom>
              <a:avLst/>
              <a:gdLst/>
              <a:ahLst/>
              <a:cxnLst/>
              <a:rect l="l" t="t" r="r" b="b"/>
              <a:pathLst>
                <a:path w="451" h="432" extrusionOk="0">
                  <a:moveTo>
                    <a:pt x="1" y="1"/>
                  </a:moveTo>
                  <a:lnTo>
                    <a:pt x="1" y="431"/>
                  </a:lnTo>
                  <a:lnTo>
                    <a:pt x="451" y="431"/>
                  </a:lnTo>
                  <a:lnTo>
                    <a:pt x="451" y="1"/>
                  </a:lnTo>
                  <a:close/>
                </a:path>
              </a:pathLst>
            </a:custGeom>
            <a:solidFill>
              <a:srgbClr val="5D82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13"/>
            <p:cNvSpPr/>
            <p:nvPr/>
          </p:nvSpPr>
          <p:spPr>
            <a:xfrm>
              <a:off x="7170146" y="4426204"/>
              <a:ext cx="141861" cy="157929"/>
            </a:xfrm>
            <a:custGeom>
              <a:avLst/>
              <a:gdLst/>
              <a:ahLst/>
              <a:cxnLst/>
              <a:rect l="l" t="t" r="r" b="b"/>
              <a:pathLst>
                <a:path w="388" h="432" extrusionOk="0">
                  <a:moveTo>
                    <a:pt x="1" y="1"/>
                  </a:moveTo>
                  <a:lnTo>
                    <a:pt x="1" y="431"/>
                  </a:lnTo>
                  <a:lnTo>
                    <a:pt x="388" y="431"/>
                  </a:lnTo>
                  <a:lnTo>
                    <a:pt x="388" y="1"/>
                  </a:lnTo>
                  <a:close/>
                </a:path>
              </a:pathLst>
            </a:custGeom>
            <a:solidFill>
              <a:srgbClr val="4363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13"/>
            <p:cNvSpPr/>
            <p:nvPr/>
          </p:nvSpPr>
          <p:spPr>
            <a:xfrm>
              <a:off x="7170146" y="4351992"/>
              <a:ext cx="141861" cy="74578"/>
            </a:xfrm>
            <a:custGeom>
              <a:avLst/>
              <a:gdLst/>
              <a:ahLst/>
              <a:cxnLst/>
              <a:rect l="l" t="t" r="r" b="b"/>
              <a:pathLst>
                <a:path w="388" h="204" extrusionOk="0">
                  <a:moveTo>
                    <a:pt x="194" y="1"/>
                  </a:moveTo>
                  <a:lnTo>
                    <a:pt x="1" y="204"/>
                  </a:lnTo>
                  <a:lnTo>
                    <a:pt x="388" y="204"/>
                  </a:lnTo>
                  <a:lnTo>
                    <a:pt x="194" y="1"/>
                  </a:lnTo>
                  <a:close/>
                </a:path>
              </a:pathLst>
            </a:custGeom>
            <a:solidFill>
              <a:srgbClr val="4363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13"/>
            <p:cNvSpPr/>
            <p:nvPr/>
          </p:nvSpPr>
          <p:spPr>
            <a:xfrm>
              <a:off x="7241076" y="4351992"/>
              <a:ext cx="235459" cy="74578"/>
            </a:xfrm>
            <a:custGeom>
              <a:avLst/>
              <a:gdLst/>
              <a:ahLst/>
              <a:cxnLst/>
              <a:rect l="l" t="t" r="r" b="b"/>
              <a:pathLst>
                <a:path w="644" h="204" extrusionOk="0">
                  <a:moveTo>
                    <a:pt x="0" y="1"/>
                  </a:moveTo>
                  <a:lnTo>
                    <a:pt x="194" y="204"/>
                  </a:lnTo>
                  <a:lnTo>
                    <a:pt x="644" y="204"/>
                  </a:lnTo>
                  <a:lnTo>
                    <a:pt x="460" y="1"/>
                  </a:lnTo>
                  <a:close/>
                </a:path>
              </a:pathLst>
            </a:custGeom>
            <a:solidFill>
              <a:srgbClr val="AFC7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13"/>
            <p:cNvSpPr/>
            <p:nvPr/>
          </p:nvSpPr>
          <p:spPr>
            <a:xfrm>
              <a:off x="7212558" y="4497126"/>
              <a:ext cx="51918" cy="87007"/>
            </a:xfrm>
            <a:custGeom>
              <a:avLst/>
              <a:gdLst/>
              <a:ahLst/>
              <a:cxnLst/>
              <a:rect l="l" t="t" r="r" b="b"/>
              <a:pathLst>
                <a:path w="142" h="238" extrusionOk="0">
                  <a:moveTo>
                    <a:pt x="71" y="0"/>
                  </a:moveTo>
                  <a:cubicBezTo>
                    <a:pt x="36" y="0"/>
                    <a:pt x="1" y="24"/>
                    <a:pt x="6" y="73"/>
                  </a:cubicBezTo>
                  <a:lnTo>
                    <a:pt x="6" y="237"/>
                  </a:lnTo>
                  <a:lnTo>
                    <a:pt x="136" y="237"/>
                  </a:lnTo>
                  <a:lnTo>
                    <a:pt x="136" y="73"/>
                  </a:lnTo>
                  <a:cubicBezTo>
                    <a:pt x="141" y="24"/>
                    <a:pt x="106" y="0"/>
                    <a:pt x="71" y="0"/>
                  </a:cubicBezTo>
                  <a:close/>
                </a:path>
              </a:pathLst>
            </a:custGeom>
            <a:solidFill>
              <a:srgbClr val="233C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13"/>
            <p:cNvSpPr/>
            <p:nvPr/>
          </p:nvSpPr>
          <p:spPr>
            <a:xfrm>
              <a:off x="7403777" y="4507728"/>
              <a:ext cx="39121" cy="65804"/>
            </a:xfrm>
            <a:custGeom>
              <a:avLst/>
              <a:gdLst/>
              <a:ahLst/>
              <a:cxnLst/>
              <a:rect l="l" t="t" r="r" b="b"/>
              <a:pathLst>
                <a:path w="107" h="180" extrusionOk="0">
                  <a:moveTo>
                    <a:pt x="15" y="0"/>
                  </a:moveTo>
                  <a:cubicBezTo>
                    <a:pt x="5" y="0"/>
                    <a:pt x="0" y="10"/>
                    <a:pt x="0" y="20"/>
                  </a:cubicBezTo>
                  <a:lnTo>
                    <a:pt x="0" y="165"/>
                  </a:lnTo>
                  <a:cubicBezTo>
                    <a:pt x="0" y="170"/>
                    <a:pt x="5" y="179"/>
                    <a:pt x="15" y="179"/>
                  </a:cubicBezTo>
                  <a:lnTo>
                    <a:pt x="92" y="179"/>
                  </a:lnTo>
                  <a:cubicBezTo>
                    <a:pt x="97" y="179"/>
                    <a:pt x="107" y="170"/>
                    <a:pt x="107" y="165"/>
                  </a:cubicBezTo>
                  <a:lnTo>
                    <a:pt x="107" y="20"/>
                  </a:lnTo>
                  <a:cubicBezTo>
                    <a:pt x="107" y="10"/>
                    <a:pt x="97" y="0"/>
                    <a:pt x="92" y="0"/>
                  </a:cubicBezTo>
                  <a:close/>
                </a:path>
              </a:pathLst>
            </a:custGeom>
            <a:solidFill>
              <a:srgbClr val="4363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13"/>
            <p:cNvSpPr/>
            <p:nvPr/>
          </p:nvSpPr>
          <p:spPr>
            <a:xfrm>
              <a:off x="7343450" y="4507728"/>
              <a:ext cx="37659" cy="65804"/>
            </a:xfrm>
            <a:custGeom>
              <a:avLst/>
              <a:gdLst/>
              <a:ahLst/>
              <a:cxnLst/>
              <a:rect l="l" t="t" r="r" b="b"/>
              <a:pathLst>
                <a:path w="103" h="180" extrusionOk="0">
                  <a:moveTo>
                    <a:pt x="15" y="0"/>
                  </a:moveTo>
                  <a:cubicBezTo>
                    <a:pt x="6" y="0"/>
                    <a:pt x="1" y="10"/>
                    <a:pt x="1" y="20"/>
                  </a:cubicBezTo>
                  <a:lnTo>
                    <a:pt x="1" y="165"/>
                  </a:lnTo>
                  <a:cubicBezTo>
                    <a:pt x="1" y="170"/>
                    <a:pt x="6" y="179"/>
                    <a:pt x="15" y="179"/>
                  </a:cubicBezTo>
                  <a:lnTo>
                    <a:pt x="88" y="179"/>
                  </a:lnTo>
                  <a:cubicBezTo>
                    <a:pt x="98" y="179"/>
                    <a:pt x="102" y="170"/>
                    <a:pt x="102" y="165"/>
                  </a:cubicBezTo>
                  <a:lnTo>
                    <a:pt x="102" y="20"/>
                  </a:lnTo>
                  <a:cubicBezTo>
                    <a:pt x="102" y="10"/>
                    <a:pt x="98" y="0"/>
                    <a:pt x="88" y="0"/>
                  </a:cubicBezTo>
                  <a:close/>
                </a:path>
              </a:pathLst>
            </a:custGeom>
            <a:solidFill>
              <a:srgbClr val="4363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13"/>
            <p:cNvSpPr/>
            <p:nvPr/>
          </p:nvSpPr>
          <p:spPr>
            <a:xfrm>
              <a:off x="7403777" y="4434978"/>
              <a:ext cx="39121" cy="64342"/>
            </a:xfrm>
            <a:custGeom>
              <a:avLst/>
              <a:gdLst/>
              <a:ahLst/>
              <a:cxnLst/>
              <a:rect l="l" t="t" r="r" b="b"/>
              <a:pathLst>
                <a:path w="107" h="176" extrusionOk="0">
                  <a:moveTo>
                    <a:pt x="15" y="1"/>
                  </a:moveTo>
                  <a:cubicBezTo>
                    <a:pt x="5" y="1"/>
                    <a:pt x="0" y="6"/>
                    <a:pt x="0" y="15"/>
                  </a:cubicBezTo>
                  <a:lnTo>
                    <a:pt x="0" y="161"/>
                  </a:lnTo>
                  <a:cubicBezTo>
                    <a:pt x="0" y="170"/>
                    <a:pt x="5" y="175"/>
                    <a:pt x="15" y="175"/>
                  </a:cubicBezTo>
                  <a:lnTo>
                    <a:pt x="92" y="175"/>
                  </a:lnTo>
                  <a:cubicBezTo>
                    <a:pt x="97" y="175"/>
                    <a:pt x="107" y="170"/>
                    <a:pt x="107" y="161"/>
                  </a:cubicBezTo>
                  <a:lnTo>
                    <a:pt x="107" y="15"/>
                  </a:lnTo>
                  <a:cubicBezTo>
                    <a:pt x="107" y="6"/>
                    <a:pt x="97" y="1"/>
                    <a:pt x="92" y="1"/>
                  </a:cubicBezTo>
                  <a:close/>
                </a:path>
              </a:pathLst>
            </a:custGeom>
            <a:solidFill>
              <a:srgbClr val="4363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13"/>
            <p:cNvSpPr/>
            <p:nvPr/>
          </p:nvSpPr>
          <p:spPr>
            <a:xfrm>
              <a:off x="7343450" y="4434978"/>
              <a:ext cx="37659" cy="64342"/>
            </a:xfrm>
            <a:custGeom>
              <a:avLst/>
              <a:gdLst/>
              <a:ahLst/>
              <a:cxnLst/>
              <a:rect l="l" t="t" r="r" b="b"/>
              <a:pathLst>
                <a:path w="103" h="176" extrusionOk="0">
                  <a:moveTo>
                    <a:pt x="15" y="1"/>
                  </a:moveTo>
                  <a:cubicBezTo>
                    <a:pt x="6" y="1"/>
                    <a:pt x="1" y="6"/>
                    <a:pt x="1" y="15"/>
                  </a:cubicBezTo>
                  <a:lnTo>
                    <a:pt x="1" y="161"/>
                  </a:lnTo>
                  <a:cubicBezTo>
                    <a:pt x="1" y="170"/>
                    <a:pt x="6" y="175"/>
                    <a:pt x="15" y="175"/>
                  </a:cubicBezTo>
                  <a:lnTo>
                    <a:pt x="88" y="175"/>
                  </a:lnTo>
                  <a:cubicBezTo>
                    <a:pt x="98" y="175"/>
                    <a:pt x="102" y="170"/>
                    <a:pt x="102" y="161"/>
                  </a:cubicBezTo>
                  <a:lnTo>
                    <a:pt x="102" y="15"/>
                  </a:lnTo>
                  <a:cubicBezTo>
                    <a:pt x="102" y="6"/>
                    <a:pt x="98" y="1"/>
                    <a:pt x="88" y="1"/>
                  </a:cubicBezTo>
                  <a:close/>
                </a:path>
              </a:pathLst>
            </a:custGeom>
            <a:solidFill>
              <a:srgbClr val="4363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17" name="Google Shape;817;p13"/>
          <p:cNvGrpSpPr/>
          <p:nvPr/>
        </p:nvGrpSpPr>
        <p:grpSpPr>
          <a:xfrm>
            <a:off x="8167272" y="4109999"/>
            <a:ext cx="252306" cy="528250"/>
            <a:chOff x="2975347" y="4014549"/>
            <a:chExt cx="252306" cy="528250"/>
          </a:xfrm>
        </p:grpSpPr>
        <p:sp>
          <p:nvSpPr>
            <p:cNvPr id="818" name="Google Shape;818;p13"/>
            <p:cNvSpPr/>
            <p:nvPr/>
          </p:nvSpPr>
          <p:spPr>
            <a:xfrm>
              <a:off x="2975347" y="4014549"/>
              <a:ext cx="252306" cy="397976"/>
            </a:xfrm>
            <a:custGeom>
              <a:avLst/>
              <a:gdLst/>
              <a:ahLst/>
              <a:cxnLst/>
              <a:rect l="l" t="t" r="r" b="b"/>
              <a:pathLst>
                <a:path w="1164" h="1836" extrusionOk="0">
                  <a:moveTo>
                    <a:pt x="598" y="0"/>
                  </a:moveTo>
                  <a:cubicBezTo>
                    <a:pt x="240" y="0"/>
                    <a:pt x="22" y="363"/>
                    <a:pt x="95" y="682"/>
                  </a:cubicBezTo>
                  <a:cubicBezTo>
                    <a:pt x="138" y="900"/>
                    <a:pt x="124" y="1122"/>
                    <a:pt x="56" y="1330"/>
                  </a:cubicBezTo>
                  <a:cubicBezTo>
                    <a:pt x="33" y="1401"/>
                    <a:pt x="0" y="1835"/>
                    <a:pt x="545" y="1835"/>
                  </a:cubicBezTo>
                  <a:cubicBezTo>
                    <a:pt x="562" y="1835"/>
                    <a:pt x="580" y="1834"/>
                    <a:pt x="598" y="1833"/>
                  </a:cubicBezTo>
                  <a:cubicBezTo>
                    <a:pt x="598" y="1833"/>
                    <a:pt x="614" y="1835"/>
                    <a:pt x="641" y="1835"/>
                  </a:cubicBezTo>
                  <a:cubicBezTo>
                    <a:pt x="770" y="1835"/>
                    <a:pt x="1148" y="1795"/>
                    <a:pt x="1140" y="1330"/>
                  </a:cubicBezTo>
                  <a:cubicBezTo>
                    <a:pt x="1130" y="774"/>
                    <a:pt x="1111" y="687"/>
                    <a:pt x="1140" y="493"/>
                  </a:cubicBezTo>
                  <a:cubicBezTo>
                    <a:pt x="1164" y="300"/>
                    <a:pt x="956" y="5"/>
                    <a:pt x="598" y="0"/>
                  </a:cubicBezTo>
                  <a:close/>
                </a:path>
              </a:pathLst>
            </a:custGeom>
            <a:solidFill>
              <a:srgbClr val="AFC7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13"/>
            <p:cNvSpPr/>
            <p:nvPr/>
          </p:nvSpPr>
          <p:spPr>
            <a:xfrm>
              <a:off x="3100634" y="4121630"/>
              <a:ext cx="8670" cy="421170"/>
            </a:xfrm>
            <a:custGeom>
              <a:avLst/>
              <a:gdLst/>
              <a:ahLst/>
              <a:cxnLst/>
              <a:rect l="l" t="t" r="r" b="b"/>
              <a:pathLst>
                <a:path w="40" h="1943" extrusionOk="0">
                  <a:moveTo>
                    <a:pt x="20" y="1"/>
                  </a:moveTo>
                  <a:cubicBezTo>
                    <a:pt x="10" y="1"/>
                    <a:pt x="1" y="7"/>
                    <a:pt x="1" y="19"/>
                  </a:cubicBezTo>
                  <a:lnTo>
                    <a:pt x="1" y="1925"/>
                  </a:lnTo>
                  <a:cubicBezTo>
                    <a:pt x="1" y="1937"/>
                    <a:pt x="10" y="1943"/>
                    <a:pt x="20" y="1943"/>
                  </a:cubicBezTo>
                  <a:cubicBezTo>
                    <a:pt x="30" y="1943"/>
                    <a:pt x="39" y="1937"/>
                    <a:pt x="39" y="1925"/>
                  </a:cubicBezTo>
                  <a:lnTo>
                    <a:pt x="39" y="19"/>
                  </a:lnTo>
                  <a:cubicBezTo>
                    <a:pt x="39" y="7"/>
                    <a:pt x="30" y="1"/>
                    <a:pt x="20" y="1"/>
                  </a:cubicBezTo>
                  <a:close/>
                </a:path>
              </a:pathLst>
            </a:custGeom>
            <a:solidFill>
              <a:srgbClr val="233D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13"/>
            <p:cNvSpPr/>
            <p:nvPr/>
          </p:nvSpPr>
          <p:spPr>
            <a:xfrm>
              <a:off x="3047528" y="4202266"/>
              <a:ext cx="62209" cy="59826"/>
            </a:xfrm>
            <a:custGeom>
              <a:avLst/>
              <a:gdLst/>
              <a:ahLst/>
              <a:cxnLst/>
              <a:rect l="l" t="t" r="r" b="b"/>
              <a:pathLst>
                <a:path w="287" h="276" extrusionOk="0">
                  <a:moveTo>
                    <a:pt x="25" y="0"/>
                  </a:moveTo>
                  <a:cubicBezTo>
                    <a:pt x="11" y="0"/>
                    <a:pt x="1" y="18"/>
                    <a:pt x="9" y="29"/>
                  </a:cubicBezTo>
                  <a:lnTo>
                    <a:pt x="250" y="271"/>
                  </a:lnTo>
                  <a:cubicBezTo>
                    <a:pt x="255" y="274"/>
                    <a:pt x="259" y="275"/>
                    <a:pt x="263" y="275"/>
                  </a:cubicBezTo>
                  <a:cubicBezTo>
                    <a:pt x="277" y="275"/>
                    <a:pt x="287" y="258"/>
                    <a:pt x="279" y="247"/>
                  </a:cubicBezTo>
                  <a:lnTo>
                    <a:pt x="38" y="5"/>
                  </a:lnTo>
                  <a:cubicBezTo>
                    <a:pt x="33" y="2"/>
                    <a:pt x="29" y="0"/>
                    <a:pt x="25" y="0"/>
                  </a:cubicBezTo>
                  <a:close/>
                </a:path>
              </a:pathLst>
            </a:custGeom>
            <a:solidFill>
              <a:srgbClr val="233D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13"/>
            <p:cNvSpPr/>
            <p:nvPr/>
          </p:nvSpPr>
          <p:spPr>
            <a:xfrm>
              <a:off x="3100200" y="4262960"/>
              <a:ext cx="66978" cy="64162"/>
            </a:xfrm>
            <a:custGeom>
              <a:avLst/>
              <a:gdLst/>
              <a:ahLst/>
              <a:cxnLst/>
              <a:rect l="l" t="t" r="r" b="b"/>
              <a:pathLst>
                <a:path w="309" h="296" extrusionOk="0">
                  <a:moveTo>
                    <a:pt x="284" y="1"/>
                  </a:moveTo>
                  <a:cubicBezTo>
                    <a:pt x="280" y="1"/>
                    <a:pt x="277" y="2"/>
                    <a:pt x="273" y="5"/>
                  </a:cubicBezTo>
                  <a:lnTo>
                    <a:pt x="12" y="267"/>
                  </a:lnTo>
                  <a:cubicBezTo>
                    <a:pt x="1" y="278"/>
                    <a:pt x="10" y="295"/>
                    <a:pt x="24" y="295"/>
                  </a:cubicBezTo>
                  <a:cubicBezTo>
                    <a:pt x="28" y="295"/>
                    <a:pt x="32" y="294"/>
                    <a:pt x="36" y="291"/>
                  </a:cubicBezTo>
                  <a:cubicBezTo>
                    <a:pt x="123" y="204"/>
                    <a:pt x="211" y="117"/>
                    <a:pt x="298" y="30"/>
                  </a:cubicBezTo>
                  <a:cubicBezTo>
                    <a:pt x="309" y="18"/>
                    <a:pt x="297" y="1"/>
                    <a:pt x="284" y="1"/>
                  </a:cubicBezTo>
                  <a:close/>
                </a:path>
              </a:pathLst>
            </a:custGeom>
            <a:solidFill>
              <a:srgbClr val="233D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22" name="Google Shape;822;p13"/>
          <p:cNvGrpSpPr/>
          <p:nvPr/>
        </p:nvGrpSpPr>
        <p:grpSpPr>
          <a:xfrm>
            <a:off x="1996759" y="4096071"/>
            <a:ext cx="850800" cy="490289"/>
            <a:chOff x="6625736" y="4095721"/>
            <a:chExt cx="850800" cy="490240"/>
          </a:xfrm>
        </p:grpSpPr>
        <p:sp>
          <p:nvSpPr>
            <p:cNvPr id="823" name="Google Shape;823;p13"/>
            <p:cNvSpPr/>
            <p:nvPr/>
          </p:nvSpPr>
          <p:spPr>
            <a:xfrm>
              <a:off x="7028650" y="4095721"/>
              <a:ext cx="10969" cy="21569"/>
            </a:xfrm>
            <a:custGeom>
              <a:avLst/>
              <a:gdLst/>
              <a:ahLst/>
              <a:cxnLst/>
              <a:rect l="l" t="t" r="r" b="b"/>
              <a:pathLst>
                <a:path w="30" h="59" extrusionOk="0">
                  <a:moveTo>
                    <a:pt x="1" y="0"/>
                  </a:moveTo>
                  <a:lnTo>
                    <a:pt x="1" y="58"/>
                  </a:lnTo>
                  <a:lnTo>
                    <a:pt x="30" y="58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4363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13"/>
            <p:cNvSpPr/>
            <p:nvPr/>
          </p:nvSpPr>
          <p:spPr>
            <a:xfrm>
              <a:off x="7046566" y="4143246"/>
              <a:ext cx="81533" cy="76406"/>
            </a:xfrm>
            <a:custGeom>
              <a:avLst/>
              <a:gdLst/>
              <a:ahLst/>
              <a:cxnLst/>
              <a:rect l="l" t="t" r="r" b="b"/>
              <a:pathLst>
                <a:path w="223" h="209" extrusionOk="0">
                  <a:moveTo>
                    <a:pt x="0" y="1"/>
                  </a:moveTo>
                  <a:lnTo>
                    <a:pt x="0" y="209"/>
                  </a:lnTo>
                  <a:lnTo>
                    <a:pt x="223" y="209"/>
                  </a:lnTo>
                  <a:lnTo>
                    <a:pt x="223" y="1"/>
                  </a:lnTo>
                  <a:close/>
                </a:path>
              </a:pathLst>
            </a:custGeom>
            <a:solidFill>
              <a:srgbClr val="5D82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13"/>
            <p:cNvSpPr/>
            <p:nvPr/>
          </p:nvSpPr>
          <p:spPr>
            <a:xfrm>
              <a:off x="6977463" y="4143246"/>
              <a:ext cx="69468" cy="76406"/>
            </a:xfrm>
            <a:custGeom>
              <a:avLst/>
              <a:gdLst/>
              <a:ahLst/>
              <a:cxnLst/>
              <a:rect l="l" t="t" r="r" b="b"/>
              <a:pathLst>
                <a:path w="190" h="209" extrusionOk="0">
                  <a:moveTo>
                    <a:pt x="1" y="1"/>
                  </a:moveTo>
                  <a:lnTo>
                    <a:pt x="1" y="209"/>
                  </a:lnTo>
                  <a:lnTo>
                    <a:pt x="189" y="209"/>
                  </a:lnTo>
                  <a:lnTo>
                    <a:pt x="189" y="1"/>
                  </a:lnTo>
                  <a:close/>
                </a:path>
              </a:pathLst>
            </a:custGeom>
            <a:solidFill>
              <a:srgbClr val="4363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13"/>
            <p:cNvSpPr/>
            <p:nvPr/>
          </p:nvSpPr>
          <p:spPr>
            <a:xfrm>
              <a:off x="6977463" y="4106323"/>
              <a:ext cx="69468" cy="37289"/>
            </a:xfrm>
            <a:custGeom>
              <a:avLst/>
              <a:gdLst/>
              <a:ahLst/>
              <a:cxnLst/>
              <a:rect l="l" t="t" r="r" b="b"/>
              <a:pathLst>
                <a:path w="190" h="102" extrusionOk="0">
                  <a:moveTo>
                    <a:pt x="97" y="0"/>
                  </a:moveTo>
                  <a:lnTo>
                    <a:pt x="1" y="102"/>
                  </a:lnTo>
                  <a:lnTo>
                    <a:pt x="189" y="102"/>
                  </a:lnTo>
                  <a:lnTo>
                    <a:pt x="97" y="0"/>
                  </a:lnTo>
                  <a:close/>
                </a:path>
              </a:pathLst>
            </a:custGeom>
            <a:solidFill>
              <a:srgbClr val="4363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13"/>
            <p:cNvSpPr/>
            <p:nvPr/>
          </p:nvSpPr>
          <p:spPr>
            <a:xfrm>
              <a:off x="7012929" y="4106323"/>
              <a:ext cx="116998" cy="37289"/>
            </a:xfrm>
            <a:custGeom>
              <a:avLst/>
              <a:gdLst/>
              <a:ahLst/>
              <a:cxnLst/>
              <a:rect l="l" t="t" r="r" b="b"/>
              <a:pathLst>
                <a:path w="320" h="102" extrusionOk="0">
                  <a:moveTo>
                    <a:pt x="0" y="0"/>
                  </a:moveTo>
                  <a:lnTo>
                    <a:pt x="92" y="102"/>
                  </a:lnTo>
                  <a:lnTo>
                    <a:pt x="320" y="102"/>
                  </a:lnTo>
                  <a:lnTo>
                    <a:pt x="228" y="0"/>
                  </a:lnTo>
                  <a:close/>
                </a:path>
              </a:pathLst>
            </a:custGeom>
            <a:solidFill>
              <a:srgbClr val="AFC7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13"/>
            <p:cNvSpPr/>
            <p:nvPr/>
          </p:nvSpPr>
          <p:spPr>
            <a:xfrm>
              <a:off x="6795384" y="4166278"/>
              <a:ext cx="85189" cy="141844"/>
            </a:xfrm>
            <a:custGeom>
              <a:avLst/>
              <a:gdLst/>
              <a:ahLst/>
              <a:cxnLst/>
              <a:rect l="l" t="t" r="r" b="b"/>
              <a:pathLst>
                <a:path w="233" h="388" extrusionOk="0">
                  <a:moveTo>
                    <a:pt x="117" y="1"/>
                  </a:moveTo>
                  <a:lnTo>
                    <a:pt x="0" y="122"/>
                  </a:lnTo>
                  <a:lnTo>
                    <a:pt x="0" y="388"/>
                  </a:lnTo>
                  <a:lnTo>
                    <a:pt x="233" y="388"/>
                  </a:lnTo>
                  <a:lnTo>
                    <a:pt x="233" y="122"/>
                  </a:lnTo>
                  <a:lnTo>
                    <a:pt x="117" y="1"/>
                  </a:lnTo>
                  <a:close/>
                </a:path>
              </a:pathLst>
            </a:custGeom>
            <a:solidFill>
              <a:srgbClr val="4363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13"/>
            <p:cNvSpPr/>
            <p:nvPr/>
          </p:nvSpPr>
          <p:spPr>
            <a:xfrm>
              <a:off x="6837796" y="4166278"/>
              <a:ext cx="187929" cy="44600"/>
            </a:xfrm>
            <a:custGeom>
              <a:avLst/>
              <a:gdLst/>
              <a:ahLst/>
              <a:cxnLst/>
              <a:rect l="l" t="t" r="r" b="b"/>
              <a:pathLst>
                <a:path w="514" h="122" extrusionOk="0">
                  <a:moveTo>
                    <a:pt x="1" y="1"/>
                  </a:moveTo>
                  <a:lnTo>
                    <a:pt x="117" y="122"/>
                  </a:lnTo>
                  <a:lnTo>
                    <a:pt x="513" y="122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rgbClr val="233C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13"/>
            <p:cNvSpPr/>
            <p:nvPr/>
          </p:nvSpPr>
          <p:spPr>
            <a:xfrm>
              <a:off x="6880208" y="4210513"/>
              <a:ext cx="145517" cy="97609"/>
            </a:xfrm>
            <a:custGeom>
              <a:avLst/>
              <a:gdLst/>
              <a:ahLst/>
              <a:cxnLst/>
              <a:rect l="l" t="t" r="r" b="b"/>
              <a:pathLst>
                <a:path w="398" h="267" extrusionOk="0">
                  <a:moveTo>
                    <a:pt x="1" y="1"/>
                  </a:moveTo>
                  <a:lnTo>
                    <a:pt x="1" y="267"/>
                  </a:lnTo>
                  <a:lnTo>
                    <a:pt x="397" y="267"/>
                  </a:lnTo>
                  <a:lnTo>
                    <a:pt x="397" y="1"/>
                  </a:lnTo>
                  <a:close/>
                </a:path>
              </a:pathLst>
            </a:custGeom>
            <a:solidFill>
              <a:srgbClr val="5D82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13"/>
            <p:cNvSpPr/>
            <p:nvPr/>
          </p:nvSpPr>
          <p:spPr>
            <a:xfrm>
              <a:off x="7025360" y="4166278"/>
              <a:ext cx="85189" cy="141844"/>
            </a:xfrm>
            <a:custGeom>
              <a:avLst/>
              <a:gdLst/>
              <a:ahLst/>
              <a:cxnLst/>
              <a:rect l="l" t="t" r="r" b="b"/>
              <a:pathLst>
                <a:path w="233" h="388" extrusionOk="0">
                  <a:moveTo>
                    <a:pt x="116" y="1"/>
                  </a:moveTo>
                  <a:lnTo>
                    <a:pt x="0" y="122"/>
                  </a:lnTo>
                  <a:lnTo>
                    <a:pt x="0" y="388"/>
                  </a:lnTo>
                  <a:lnTo>
                    <a:pt x="232" y="388"/>
                  </a:lnTo>
                  <a:lnTo>
                    <a:pt x="232" y="122"/>
                  </a:lnTo>
                  <a:lnTo>
                    <a:pt x="116" y="1"/>
                  </a:lnTo>
                  <a:close/>
                </a:path>
              </a:pathLst>
            </a:custGeom>
            <a:solidFill>
              <a:srgbClr val="4363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13"/>
            <p:cNvSpPr/>
            <p:nvPr/>
          </p:nvSpPr>
          <p:spPr>
            <a:xfrm>
              <a:off x="7067772" y="4166278"/>
              <a:ext cx="187929" cy="44600"/>
            </a:xfrm>
            <a:custGeom>
              <a:avLst/>
              <a:gdLst/>
              <a:ahLst/>
              <a:cxnLst/>
              <a:rect l="l" t="t" r="r" b="b"/>
              <a:pathLst>
                <a:path w="514" h="122" extrusionOk="0">
                  <a:moveTo>
                    <a:pt x="0" y="1"/>
                  </a:moveTo>
                  <a:lnTo>
                    <a:pt x="116" y="122"/>
                  </a:lnTo>
                  <a:lnTo>
                    <a:pt x="513" y="122"/>
                  </a:lnTo>
                  <a:lnTo>
                    <a:pt x="402" y="1"/>
                  </a:lnTo>
                  <a:close/>
                </a:path>
              </a:pathLst>
            </a:custGeom>
            <a:solidFill>
              <a:srgbClr val="233C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13"/>
            <p:cNvSpPr/>
            <p:nvPr/>
          </p:nvSpPr>
          <p:spPr>
            <a:xfrm>
              <a:off x="7110184" y="4210513"/>
              <a:ext cx="145517" cy="97609"/>
            </a:xfrm>
            <a:custGeom>
              <a:avLst/>
              <a:gdLst/>
              <a:ahLst/>
              <a:cxnLst/>
              <a:rect l="l" t="t" r="r" b="b"/>
              <a:pathLst>
                <a:path w="398" h="267" extrusionOk="0">
                  <a:moveTo>
                    <a:pt x="0" y="1"/>
                  </a:moveTo>
                  <a:lnTo>
                    <a:pt x="0" y="267"/>
                  </a:lnTo>
                  <a:lnTo>
                    <a:pt x="397" y="267"/>
                  </a:lnTo>
                  <a:lnTo>
                    <a:pt x="397" y="1"/>
                  </a:lnTo>
                  <a:close/>
                </a:path>
              </a:pathLst>
            </a:custGeom>
            <a:solidFill>
              <a:srgbClr val="5D82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13"/>
            <p:cNvSpPr/>
            <p:nvPr/>
          </p:nvSpPr>
          <p:spPr>
            <a:xfrm>
              <a:off x="6625736" y="4244146"/>
              <a:ext cx="113342" cy="341815"/>
            </a:xfrm>
            <a:custGeom>
              <a:avLst/>
              <a:gdLst/>
              <a:ahLst/>
              <a:cxnLst/>
              <a:rect l="l" t="t" r="r" b="b"/>
              <a:pathLst>
                <a:path w="310" h="935" extrusionOk="0">
                  <a:moveTo>
                    <a:pt x="155" y="1"/>
                  </a:moveTo>
                  <a:lnTo>
                    <a:pt x="0" y="165"/>
                  </a:lnTo>
                  <a:lnTo>
                    <a:pt x="0" y="934"/>
                  </a:lnTo>
                  <a:lnTo>
                    <a:pt x="310" y="934"/>
                  </a:lnTo>
                  <a:lnTo>
                    <a:pt x="310" y="165"/>
                  </a:lnTo>
                  <a:lnTo>
                    <a:pt x="155" y="1"/>
                  </a:lnTo>
                  <a:close/>
                </a:path>
              </a:pathLst>
            </a:custGeom>
            <a:solidFill>
              <a:srgbClr val="4363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13"/>
            <p:cNvSpPr/>
            <p:nvPr/>
          </p:nvSpPr>
          <p:spPr>
            <a:xfrm>
              <a:off x="6682042" y="4244146"/>
              <a:ext cx="249718" cy="60320"/>
            </a:xfrm>
            <a:custGeom>
              <a:avLst/>
              <a:gdLst/>
              <a:ahLst/>
              <a:cxnLst/>
              <a:rect l="l" t="t" r="r" b="b"/>
              <a:pathLst>
                <a:path w="683" h="165" extrusionOk="0">
                  <a:moveTo>
                    <a:pt x="1" y="1"/>
                  </a:moveTo>
                  <a:lnTo>
                    <a:pt x="156" y="165"/>
                  </a:lnTo>
                  <a:lnTo>
                    <a:pt x="683" y="165"/>
                  </a:lnTo>
                  <a:lnTo>
                    <a:pt x="533" y="1"/>
                  </a:lnTo>
                  <a:close/>
                </a:path>
              </a:pathLst>
            </a:custGeom>
            <a:solidFill>
              <a:srgbClr val="233C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13"/>
            <p:cNvSpPr/>
            <p:nvPr/>
          </p:nvSpPr>
          <p:spPr>
            <a:xfrm>
              <a:off x="6738713" y="4304101"/>
              <a:ext cx="193047" cy="281860"/>
            </a:xfrm>
            <a:custGeom>
              <a:avLst/>
              <a:gdLst/>
              <a:ahLst/>
              <a:cxnLst/>
              <a:rect l="l" t="t" r="r" b="b"/>
              <a:pathLst>
                <a:path w="528" h="771" extrusionOk="0">
                  <a:moveTo>
                    <a:pt x="1" y="1"/>
                  </a:moveTo>
                  <a:lnTo>
                    <a:pt x="1" y="770"/>
                  </a:lnTo>
                  <a:lnTo>
                    <a:pt x="528" y="770"/>
                  </a:lnTo>
                  <a:lnTo>
                    <a:pt x="528" y="1"/>
                  </a:lnTo>
                  <a:close/>
                </a:path>
              </a:pathLst>
            </a:custGeom>
            <a:solidFill>
              <a:srgbClr val="5D82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13"/>
            <p:cNvSpPr/>
            <p:nvPr/>
          </p:nvSpPr>
          <p:spPr>
            <a:xfrm>
              <a:off x="7014757" y="4228426"/>
              <a:ext cx="16087" cy="35461"/>
            </a:xfrm>
            <a:custGeom>
              <a:avLst/>
              <a:gdLst/>
              <a:ahLst/>
              <a:cxnLst/>
              <a:rect l="l" t="t" r="r" b="b"/>
              <a:pathLst>
                <a:path w="44" h="97" extrusionOk="0">
                  <a:moveTo>
                    <a:pt x="0" y="0"/>
                  </a:moveTo>
                  <a:lnTo>
                    <a:pt x="0" y="97"/>
                  </a:lnTo>
                  <a:lnTo>
                    <a:pt x="44" y="97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233C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13"/>
            <p:cNvSpPr/>
            <p:nvPr/>
          </p:nvSpPr>
          <p:spPr>
            <a:xfrm>
              <a:off x="7042910" y="4305929"/>
              <a:ext cx="133086" cy="126124"/>
            </a:xfrm>
            <a:custGeom>
              <a:avLst/>
              <a:gdLst/>
              <a:ahLst/>
              <a:cxnLst/>
              <a:rect l="l" t="t" r="r" b="b"/>
              <a:pathLst>
                <a:path w="364" h="345" extrusionOk="0">
                  <a:moveTo>
                    <a:pt x="1" y="1"/>
                  </a:moveTo>
                  <a:lnTo>
                    <a:pt x="1" y="344"/>
                  </a:lnTo>
                  <a:lnTo>
                    <a:pt x="363" y="344"/>
                  </a:lnTo>
                  <a:lnTo>
                    <a:pt x="363" y="1"/>
                  </a:lnTo>
                  <a:close/>
                </a:path>
              </a:pathLst>
            </a:custGeom>
            <a:solidFill>
              <a:srgbClr val="5D82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13"/>
            <p:cNvSpPr/>
            <p:nvPr/>
          </p:nvSpPr>
          <p:spPr>
            <a:xfrm>
              <a:off x="6929933" y="4305929"/>
              <a:ext cx="113342" cy="126124"/>
            </a:xfrm>
            <a:custGeom>
              <a:avLst/>
              <a:gdLst/>
              <a:ahLst/>
              <a:cxnLst/>
              <a:rect l="l" t="t" r="r" b="b"/>
              <a:pathLst>
                <a:path w="310" h="345" extrusionOk="0">
                  <a:moveTo>
                    <a:pt x="0" y="1"/>
                  </a:moveTo>
                  <a:lnTo>
                    <a:pt x="0" y="344"/>
                  </a:lnTo>
                  <a:lnTo>
                    <a:pt x="310" y="344"/>
                  </a:lnTo>
                  <a:lnTo>
                    <a:pt x="310" y="1"/>
                  </a:lnTo>
                  <a:close/>
                </a:path>
              </a:pathLst>
            </a:custGeom>
            <a:solidFill>
              <a:srgbClr val="4363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13"/>
            <p:cNvSpPr/>
            <p:nvPr/>
          </p:nvSpPr>
          <p:spPr>
            <a:xfrm>
              <a:off x="6929933" y="4245974"/>
              <a:ext cx="113342" cy="60320"/>
            </a:xfrm>
            <a:custGeom>
              <a:avLst/>
              <a:gdLst/>
              <a:ahLst/>
              <a:cxnLst/>
              <a:rect l="l" t="t" r="r" b="b"/>
              <a:pathLst>
                <a:path w="310" h="165" extrusionOk="0">
                  <a:moveTo>
                    <a:pt x="155" y="0"/>
                  </a:moveTo>
                  <a:lnTo>
                    <a:pt x="0" y="165"/>
                  </a:lnTo>
                  <a:lnTo>
                    <a:pt x="310" y="165"/>
                  </a:lnTo>
                  <a:lnTo>
                    <a:pt x="155" y="0"/>
                  </a:lnTo>
                  <a:close/>
                </a:path>
              </a:pathLst>
            </a:custGeom>
            <a:solidFill>
              <a:srgbClr val="4363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841;p13"/>
            <p:cNvSpPr/>
            <p:nvPr/>
          </p:nvSpPr>
          <p:spPr>
            <a:xfrm>
              <a:off x="6986238" y="4245974"/>
              <a:ext cx="189757" cy="60320"/>
            </a:xfrm>
            <a:custGeom>
              <a:avLst/>
              <a:gdLst/>
              <a:ahLst/>
              <a:cxnLst/>
              <a:rect l="l" t="t" r="r" b="b"/>
              <a:pathLst>
                <a:path w="519" h="165" extrusionOk="0">
                  <a:moveTo>
                    <a:pt x="1" y="0"/>
                  </a:moveTo>
                  <a:lnTo>
                    <a:pt x="156" y="165"/>
                  </a:lnTo>
                  <a:lnTo>
                    <a:pt x="518" y="165"/>
                  </a:lnTo>
                  <a:lnTo>
                    <a:pt x="373" y="0"/>
                  </a:lnTo>
                  <a:close/>
                </a:path>
              </a:pathLst>
            </a:custGeom>
            <a:solidFill>
              <a:srgbClr val="AFC7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" name="Google Shape;842;p13"/>
            <p:cNvSpPr/>
            <p:nvPr/>
          </p:nvSpPr>
          <p:spPr>
            <a:xfrm>
              <a:off x="7258626" y="4229888"/>
              <a:ext cx="14625" cy="33999"/>
            </a:xfrm>
            <a:custGeom>
              <a:avLst/>
              <a:gdLst/>
              <a:ahLst/>
              <a:cxnLst/>
              <a:rect l="l" t="t" r="r" b="b"/>
              <a:pathLst>
                <a:path w="40" h="93" extrusionOk="0">
                  <a:moveTo>
                    <a:pt x="1" y="1"/>
                  </a:moveTo>
                  <a:lnTo>
                    <a:pt x="1" y="93"/>
                  </a:lnTo>
                  <a:lnTo>
                    <a:pt x="39" y="93"/>
                  </a:lnTo>
                  <a:lnTo>
                    <a:pt x="39" y="1"/>
                  </a:lnTo>
                  <a:close/>
                </a:path>
              </a:pathLst>
            </a:custGeom>
            <a:solidFill>
              <a:srgbClr val="4363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13"/>
            <p:cNvSpPr/>
            <p:nvPr/>
          </p:nvSpPr>
          <p:spPr>
            <a:xfrm>
              <a:off x="7287144" y="4305929"/>
              <a:ext cx="132720" cy="126124"/>
            </a:xfrm>
            <a:custGeom>
              <a:avLst/>
              <a:gdLst/>
              <a:ahLst/>
              <a:cxnLst/>
              <a:rect l="l" t="t" r="r" b="b"/>
              <a:pathLst>
                <a:path w="363" h="345" extrusionOk="0">
                  <a:moveTo>
                    <a:pt x="0" y="1"/>
                  </a:moveTo>
                  <a:lnTo>
                    <a:pt x="0" y="344"/>
                  </a:lnTo>
                  <a:lnTo>
                    <a:pt x="363" y="344"/>
                  </a:lnTo>
                  <a:lnTo>
                    <a:pt x="363" y="1"/>
                  </a:lnTo>
                  <a:close/>
                </a:path>
              </a:pathLst>
            </a:custGeom>
            <a:solidFill>
              <a:srgbClr val="5D82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844;p13"/>
            <p:cNvSpPr/>
            <p:nvPr/>
          </p:nvSpPr>
          <p:spPr>
            <a:xfrm>
              <a:off x="7173802" y="4305929"/>
              <a:ext cx="113708" cy="126124"/>
            </a:xfrm>
            <a:custGeom>
              <a:avLst/>
              <a:gdLst/>
              <a:ahLst/>
              <a:cxnLst/>
              <a:rect l="l" t="t" r="r" b="b"/>
              <a:pathLst>
                <a:path w="311" h="345" extrusionOk="0">
                  <a:moveTo>
                    <a:pt x="1" y="1"/>
                  </a:moveTo>
                  <a:lnTo>
                    <a:pt x="1" y="344"/>
                  </a:lnTo>
                  <a:lnTo>
                    <a:pt x="310" y="344"/>
                  </a:lnTo>
                  <a:lnTo>
                    <a:pt x="310" y="1"/>
                  </a:lnTo>
                  <a:close/>
                </a:path>
              </a:pathLst>
            </a:custGeom>
            <a:solidFill>
              <a:srgbClr val="4363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" name="Google Shape;845;p13"/>
            <p:cNvSpPr/>
            <p:nvPr/>
          </p:nvSpPr>
          <p:spPr>
            <a:xfrm>
              <a:off x="7173802" y="4245974"/>
              <a:ext cx="113708" cy="60320"/>
            </a:xfrm>
            <a:custGeom>
              <a:avLst/>
              <a:gdLst/>
              <a:ahLst/>
              <a:cxnLst/>
              <a:rect l="l" t="t" r="r" b="b"/>
              <a:pathLst>
                <a:path w="311" h="165" extrusionOk="0">
                  <a:moveTo>
                    <a:pt x="155" y="0"/>
                  </a:moveTo>
                  <a:lnTo>
                    <a:pt x="1" y="165"/>
                  </a:lnTo>
                  <a:lnTo>
                    <a:pt x="310" y="165"/>
                  </a:lnTo>
                  <a:lnTo>
                    <a:pt x="155" y="0"/>
                  </a:lnTo>
                  <a:close/>
                </a:path>
              </a:pathLst>
            </a:custGeom>
            <a:solidFill>
              <a:srgbClr val="4363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13"/>
            <p:cNvSpPr/>
            <p:nvPr/>
          </p:nvSpPr>
          <p:spPr>
            <a:xfrm>
              <a:off x="7230473" y="4245974"/>
              <a:ext cx="189391" cy="60320"/>
            </a:xfrm>
            <a:custGeom>
              <a:avLst/>
              <a:gdLst/>
              <a:ahLst/>
              <a:cxnLst/>
              <a:rect l="l" t="t" r="r" b="b"/>
              <a:pathLst>
                <a:path w="518" h="165" extrusionOk="0">
                  <a:moveTo>
                    <a:pt x="0" y="0"/>
                  </a:moveTo>
                  <a:lnTo>
                    <a:pt x="155" y="165"/>
                  </a:lnTo>
                  <a:lnTo>
                    <a:pt x="518" y="165"/>
                  </a:lnTo>
                  <a:lnTo>
                    <a:pt x="368" y="0"/>
                  </a:lnTo>
                  <a:close/>
                </a:path>
              </a:pathLst>
            </a:custGeom>
            <a:solidFill>
              <a:srgbClr val="233C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13"/>
            <p:cNvSpPr/>
            <p:nvPr/>
          </p:nvSpPr>
          <p:spPr>
            <a:xfrm>
              <a:off x="6788437" y="4348336"/>
              <a:ext cx="141861" cy="235797"/>
            </a:xfrm>
            <a:custGeom>
              <a:avLst/>
              <a:gdLst/>
              <a:ahLst/>
              <a:cxnLst/>
              <a:rect l="l" t="t" r="r" b="b"/>
              <a:pathLst>
                <a:path w="388" h="645" extrusionOk="0">
                  <a:moveTo>
                    <a:pt x="194" y="1"/>
                  </a:moveTo>
                  <a:lnTo>
                    <a:pt x="0" y="209"/>
                  </a:lnTo>
                  <a:lnTo>
                    <a:pt x="0" y="644"/>
                  </a:lnTo>
                  <a:lnTo>
                    <a:pt x="387" y="644"/>
                  </a:lnTo>
                  <a:lnTo>
                    <a:pt x="387" y="209"/>
                  </a:lnTo>
                  <a:lnTo>
                    <a:pt x="194" y="1"/>
                  </a:lnTo>
                  <a:close/>
                </a:path>
              </a:pathLst>
            </a:custGeom>
            <a:solidFill>
              <a:srgbClr val="4363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13"/>
            <p:cNvSpPr/>
            <p:nvPr/>
          </p:nvSpPr>
          <p:spPr>
            <a:xfrm>
              <a:off x="6859002" y="4348336"/>
              <a:ext cx="313336" cy="76406"/>
            </a:xfrm>
            <a:custGeom>
              <a:avLst/>
              <a:gdLst/>
              <a:ahLst/>
              <a:cxnLst/>
              <a:rect l="l" t="t" r="r" b="b"/>
              <a:pathLst>
                <a:path w="857" h="209" extrusionOk="0">
                  <a:moveTo>
                    <a:pt x="1" y="1"/>
                  </a:moveTo>
                  <a:lnTo>
                    <a:pt x="194" y="209"/>
                  </a:lnTo>
                  <a:lnTo>
                    <a:pt x="857" y="209"/>
                  </a:lnTo>
                  <a:lnTo>
                    <a:pt x="668" y="1"/>
                  </a:lnTo>
                  <a:close/>
                </a:path>
              </a:pathLst>
            </a:custGeom>
            <a:solidFill>
              <a:srgbClr val="233C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" name="Google Shape;849;p13"/>
            <p:cNvSpPr/>
            <p:nvPr/>
          </p:nvSpPr>
          <p:spPr>
            <a:xfrm>
              <a:off x="6929933" y="4424376"/>
              <a:ext cx="242406" cy="159757"/>
            </a:xfrm>
            <a:custGeom>
              <a:avLst/>
              <a:gdLst/>
              <a:ahLst/>
              <a:cxnLst/>
              <a:rect l="l" t="t" r="r" b="b"/>
              <a:pathLst>
                <a:path w="663" h="437" extrusionOk="0">
                  <a:moveTo>
                    <a:pt x="0" y="1"/>
                  </a:moveTo>
                  <a:lnTo>
                    <a:pt x="0" y="436"/>
                  </a:lnTo>
                  <a:lnTo>
                    <a:pt x="663" y="436"/>
                  </a:lnTo>
                  <a:lnTo>
                    <a:pt x="663" y="1"/>
                  </a:lnTo>
                  <a:close/>
                </a:path>
              </a:pathLst>
            </a:custGeom>
            <a:solidFill>
              <a:srgbClr val="5D82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13"/>
            <p:cNvSpPr/>
            <p:nvPr/>
          </p:nvSpPr>
          <p:spPr>
            <a:xfrm>
              <a:off x="6832678" y="4497126"/>
              <a:ext cx="40949" cy="87007"/>
            </a:xfrm>
            <a:custGeom>
              <a:avLst/>
              <a:gdLst/>
              <a:ahLst/>
              <a:cxnLst/>
              <a:rect l="l" t="t" r="r" b="b"/>
              <a:pathLst>
                <a:path w="112" h="238" extrusionOk="0">
                  <a:moveTo>
                    <a:pt x="56" y="0"/>
                  </a:moveTo>
                  <a:cubicBezTo>
                    <a:pt x="28" y="0"/>
                    <a:pt x="0" y="20"/>
                    <a:pt x="5" y="58"/>
                  </a:cubicBezTo>
                  <a:lnTo>
                    <a:pt x="5" y="237"/>
                  </a:lnTo>
                  <a:lnTo>
                    <a:pt x="106" y="237"/>
                  </a:lnTo>
                  <a:lnTo>
                    <a:pt x="106" y="58"/>
                  </a:lnTo>
                  <a:cubicBezTo>
                    <a:pt x="111" y="20"/>
                    <a:pt x="83" y="0"/>
                    <a:pt x="56" y="0"/>
                  </a:cubicBezTo>
                  <a:close/>
                </a:path>
              </a:pathLst>
            </a:custGeom>
            <a:solidFill>
              <a:srgbClr val="233C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13"/>
            <p:cNvSpPr/>
            <p:nvPr/>
          </p:nvSpPr>
          <p:spPr>
            <a:xfrm>
              <a:off x="7099581" y="4507728"/>
              <a:ext cx="37293" cy="65804"/>
            </a:xfrm>
            <a:custGeom>
              <a:avLst/>
              <a:gdLst/>
              <a:ahLst/>
              <a:cxnLst/>
              <a:rect l="l" t="t" r="r" b="b"/>
              <a:pathLst>
                <a:path w="102" h="180" extrusionOk="0">
                  <a:moveTo>
                    <a:pt x="15" y="0"/>
                  </a:moveTo>
                  <a:cubicBezTo>
                    <a:pt x="5" y="0"/>
                    <a:pt x="0" y="10"/>
                    <a:pt x="0" y="20"/>
                  </a:cubicBezTo>
                  <a:lnTo>
                    <a:pt x="0" y="165"/>
                  </a:lnTo>
                  <a:cubicBezTo>
                    <a:pt x="0" y="170"/>
                    <a:pt x="5" y="179"/>
                    <a:pt x="15" y="179"/>
                  </a:cubicBezTo>
                  <a:lnTo>
                    <a:pt x="87" y="179"/>
                  </a:lnTo>
                  <a:cubicBezTo>
                    <a:pt x="97" y="179"/>
                    <a:pt x="102" y="170"/>
                    <a:pt x="102" y="165"/>
                  </a:cubicBezTo>
                  <a:lnTo>
                    <a:pt x="102" y="20"/>
                  </a:lnTo>
                  <a:cubicBezTo>
                    <a:pt x="102" y="10"/>
                    <a:pt x="97" y="0"/>
                    <a:pt x="87" y="0"/>
                  </a:cubicBezTo>
                  <a:close/>
                </a:path>
              </a:pathLst>
            </a:custGeom>
            <a:solidFill>
              <a:srgbClr val="4363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" name="Google Shape;852;p13"/>
            <p:cNvSpPr/>
            <p:nvPr/>
          </p:nvSpPr>
          <p:spPr>
            <a:xfrm>
              <a:off x="7037791" y="4507728"/>
              <a:ext cx="39121" cy="65804"/>
            </a:xfrm>
            <a:custGeom>
              <a:avLst/>
              <a:gdLst/>
              <a:ahLst/>
              <a:cxnLst/>
              <a:rect l="l" t="t" r="r" b="b"/>
              <a:pathLst>
                <a:path w="107" h="180" extrusionOk="0">
                  <a:moveTo>
                    <a:pt x="19" y="0"/>
                  </a:moveTo>
                  <a:cubicBezTo>
                    <a:pt x="10" y="0"/>
                    <a:pt x="0" y="10"/>
                    <a:pt x="0" y="20"/>
                  </a:cubicBezTo>
                  <a:lnTo>
                    <a:pt x="0" y="165"/>
                  </a:lnTo>
                  <a:cubicBezTo>
                    <a:pt x="0" y="170"/>
                    <a:pt x="10" y="179"/>
                    <a:pt x="19" y="179"/>
                  </a:cubicBezTo>
                  <a:lnTo>
                    <a:pt x="92" y="179"/>
                  </a:lnTo>
                  <a:cubicBezTo>
                    <a:pt x="102" y="179"/>
                    <a:pt x="107" y="170"/>
                    <a:pt x="107" y="165"/>
                  </a:cubicBezTo>
                  <a:lnTo>
                    <a:pt x="107" y="20"/>
                  </a:lnTo>
                  <a:cubicBezTo>
                    <a:pt x="107" y="10"/>
                    <a:pt x="102" y="0"/>
                    <a:pt x="92" y="0"/>
                  </a:cubicBezTo>
                  <a:close/>
                </a:path>
              </a:pathLst>
            </a:custGeom>
            <a:solidFill>
              <a:srgbClr val="4363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" name="Google Shape;853;p13"/>
            <p:cNvSpPr/>
            <p:nvPr/>
          </p:nvSpPr>
          <p:spPr>
            <a:xfrm>
              <a:off x="6977463" y="4507728"/>
              <a:ext cx="39487" cy="65804"/>
            </a:xfrm>
            <a:custGeom>
              <a:avLst/>
              <a:gdLst/>
              <a:ahLst/>
              <a:cxnLst/>
              <a:rect l="l" t="t" r="r" b="b"/>
              <a:pathLst>
                <a:path w="108" h="180" extrusionOk="0">
                  <a:moveTo>
                    <a:pt x="15" y="0"/>
                  </a:moveTo>
                  <a:cubicBezTo>
                    <a:pt x="5" y="0"/>
                    <a:pt x="1" y="10"/>
                    <a:pt x="1" y="20"/>
                  </a:cubicBezTo>
                  <a:lnTo>
                    <a:pt x="1" y="165"/>
                  </a:lnTo>
                  <a:cubicBezTo>
                    <a:pt x="1" y="170"/>
                    <a:pt x="5" y="179"/>
                    <a:pt x="15" y="179"/>
                  </a:cubicBezTo>
                  <a:lnTo>
                    <a:pt x="88" y="179"/>
                  </a:lnTo>
                  <a:cubicBezTo>
                    <a:pt x="97" y="179"/>
                    <a:pt x="107" y="170"/>
                    <a:pt x="107" y="165"/>
                  </a:cubicBezTo>
                  <a:lnTo>
                    <a:pt x="107" y="20"/>
                  </a:lnTo>
                  <a:cubicBezTo>
                    <a:pt x="107" y="10"/>
                    <a:pt x="97" y="0"/>
                    <a:pt x="88" y="0"/>
                  </a:cubicBezTo>
                  <a:close/>
                </a:path>
              </a:pathLst>
            </a:custGeom>
            <a:solidFill>
              <a:srgbClr val="4363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" name="Google Shape;854;p13"/>
            <p:cNvSpPr/>
            <p:nvPr/>
          </p:nvSpPr>
          <p:spPr>
            <a:xfrm>
              <a:off x="7099581" y="4434978"/>
              <a:ext cx="37293" cy="64342"/>
            </a:xfrm>
            <a:custGeom>
              <a:avLst/>
              <a:gdLst/>
              <a:ahLst/>
              <a:cxnLst/>
              <a:rect l="l" t="t" r="r" b="b"/>
              <a:pathLst>
                <a:path w="102" h="176" extrusionOk="0">
                  <a:moveTo>
                    <a:pt x="15" y="1"/>
                  </a:moveTo>
                  <a:cubicBezTo>
                    <a:pt x="5" y="1"/>
                    <a:pt x="0" y="6"/>
                    <a:pt x="0" y="15"/>
                  </a:cubicBezTo>
                  <a:lnTo>
                    <a:pt x="0" y="161"/>
                  </a:lnTo>
                  <a:cubicBezTo>
                    <a:pt x="0" y="170"/>
                    <a:pt x="5" y="175"/>
                    <a:pt x="15" y="175"/>
                  </a:cubicBezTo>
                  <a:lnTo>
                    <a:pt x="87" y="175"/>
                  </a:lnTo>
                  <a:cubicBezTo>
                    <a:pt x="97" y="175"/>
                    <a:pt x="102" y="170"/>
                    <a:pt x="102" y="161"/>
                  </a:cubicBezTo>
                  <a:lnTo>
                    <a:pt x="102" y="15"/>
                  </a:lnTo>
                  <a:cubicBezTo>
                    <a:pt x="102" y="6"/>
                    <a:pt x="97" y="1"/>
                    <a:pt x="87" y="1"/>
                  </a:cubicBezTo>
                  <a:close/>
                </a:path>
              </a:pathLst>
            </a:custGeom>
            <a:solidFill>
              <a:srgbClr val="4363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" name="Google Shape;855;p13"/>
            <p:cNvSpPr/>
            <p:nvPr/>
          </p:nvSpPr>
          <p:spPr>
            <a:xfrm>
              <a:off x="7037791" y="4434978"/>
              <a:ext cx="39121" cy="64342"/>
            </a:xfrm>
            <a:custGeom>
              <a:avLst/>
              <a:gdLst/>
              <a:ahLst/>
              <a:cxnLst/>
              <a:rect l="l" t="t" r="r" b="b"/>
              <a:pathLst>
                <a:path w="107" h="176" extrusionOk="0">
                  <a:moveTo>
                    <a:pt x="19" y="1"/>
                  </a:moveTo>
                  <a:cubicBezTo>
                    <a:pt x="10" y="1"/>
                    <a:pt x="0" y="6"/>
                    <a:pt x="0" y="15"/>
                  </a:cubicBezTo>
                  <a:lnTo>
                    <a:pt x="0" y="161"/>
                  </a:lnTo>
                  <a:cubicBezTo>
                    <a:pt x="0" y="170"/>
                    <a:pt x="10" y="175"/>
                    <a:pt x="19" y="175"/>
                  </a:cubicBezTo>
                  <a:lnTo>
                    <a:pt x="92" y="175"/>
                  </a:lnTo>
                  <a:cubicBezTo>
                    <a:pt x="102" y="175"/>
                    <a:pt x="107" y="170"/>
                    <a:pt x="107" y="161"/>
                  </a:cubicBezTo>
                  <a:lnTo>
                    <a:pt x="107" y="15"/>
                  </a:lnTo>
                  <a:cubicBezTo>
                    <a:pt x="107" y="6"/>
                    <a:pt x="102" y="1"/>
                    <a:pt x="92" y="1"/>
                  </a:cubicBezTo>
                  <a:close/>
                </a:path>
              </a:pathLst>
            </a:custGeom>
            <a:solidFill>
              <a:srgbClr val="4363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" name="Google Shape;856;p13"/>
            <p:cNvSpPr/>
            <p:nvPr/>
          </p:nvSpPr>
          <p:spPr>
            <a:xfrm>
              <a:off x="6977463" y="4434978"/>
              <a:ext cx="39487" cy="64342"/>
            </a:xfrm>
            <a:custGeom>
              <a:avLst/>
              <a:gdLst/>
              <a:ahLst/>
              <a:cxnLst/>
              <a:rect l="l" t="t" r="r" b="b"/>
              <a:pathLst>
                <a:path w="108" h="176" extrusionOk="0">
                  <a:moveTo>
                    <a:pt x="15" y="1"/>
                  </a:moveTo>
                  <a:cubicBezTo>
                    <a:pt x="5" y="1"/>
                    <a:pt x="1" y="6"/>
                    <a:pt x="1" y="15"/>
                  </a:cubicBezTo>
                  <a:lnTo>
                    <a:pt x="1" y="161"/>
                  </a:lnTo>
                  <a:cubicBezTo>
                    <a:pt x="1" y="170"/>
                    <a:pt x="5" y="175"/>
                    <a:pt x="15" y="175"/>
                  </a:cubicBezTo>
                  <a:lnTo>
                    <a:pt x="88" y="175"/>
                  </a:lnTo>
                  <a:cubicBezTo>
                    <a:pt x="97" y="175"/>
                    <a:pt x="107" y="170"/>
                    <a:pt x="107" y="161"/>
                  </a:cubicBezTo>
                  <a:lnTo>
                    <a:pt x="107" y="15"/>
                  </a:lnTo>
                  <a:cubicBezTo>
                    <a:pt x="107" y="6"/>
                    <a:pt x="97" y="1"/>
                    <a:pt x="88" y="1"/>
                  </a:cubicBezTo>
                  <a:close/>
                </a:path>
              </a:pathLst>
            </a:custGeom>
            <a:solidFill>
              <a:srgbClr val="4363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" name="Google Shape;857;p13"/>
            <p:cNvSpPr/>
            <p:nvPr/>
          </p:nvSpPr>
          <p:spPr>
            <a:xfrm>
              <a:off x="7274713" y="4327132"/>
              <a:ext cx="21572" cy="48256"/>
            </a:xfrm>
            <a:custGeom>
              <a:avLst/>
              <a:gdLst/>
              <a:ahLst/>
              <a:cxnLst/>
              <a:rect l="l" t="t" r="r" b="b"/>
              <a:pathLst>
                <a:path w="59" h="132" extrusionOk="0">
                  <a:moveTo>
                    <a:pt x="0" y="1"/>
                  </a:moveTo>
                  <a:lnTo>
                    <a:pt x="0" y="131"/>
                  </a:lnTo>
                  <a:lnTo>
                    <a:pt x="58" y="131"/>
                  </a:lnTo>
                  <a:lnTo>
                    <a:pt x="58" y="1"/>
                  </a:lnTo>
                  <a:close/>
                </a:path>
              </a:pathLst>
            </a:custGeom>
            <a:solidFill>
              <a:srgbClr val="233C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13"/>
            <p:cNvSpPr/>
            <p:nvPr/>
          </p:nvSpPr>
          <p:spPr>
            <a:xfrm>
              <a:off x="7311641" y="4426204"/>
              <a:ext cx="164895" cy="157929"/>
            </a:xfrm>
            <a:custGeom>
              <a:avLst/>
              <a:gdLst/>
              <a:ahLst/>
              <a:cxnLst/>
              <a:rect l="l" t="t" r="r" b="b"/>
              <a:pathLst>
                <a:path w="451" h="432" extrusionOk="0">
                  <a:moveTo>
                    <a:pt x="1" y="1"/>
                  </a:moveTo>
                  <a:lnTo>
                    <a:pt x="1" y="431"/>
                  </a:lnTo>
                  <a:lnTo>
                    <a:pt x="451" y="431"/>
                  </a:lnTo>
                  <a:lnTo>
                    <a:pt x="451" y="1"/>
                  </a:lnTo>
                  <a:close/>
                </a:path>
              </a:pathLst>
            </a:custGeom>
            <a:solidFill>
              <a:srgbClr val="5D82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13"/>
            <p:cNvSpPr/>
            <p:nvPr/>
          </p:nvSpPr>
          <p:spPr>
            <a:xfrm>
              <a:off x="7170146" y="4426204"/>
              <a:ext cx="141861" cy="157929"/>
            </a:xfrm>
            <a:custGeom>
              <a:avLst/>
              <a:gdLst/>
              <a:ahLst/>
              <a:cxnLst/>
              <a:rect l="l" t="t" r="r" b="b"/>
              <a:pathLst>
                <a:path w="388" h="432" extrusionOk="0">
                  <a:moveTo>
                    <a:pt x="1" y="1"/>
                  </a:moveTo>
                  <a:lnTo>
                    <a:pt x="1" y="431"/>
                  </a:lnTo>
                  <a:lnTo>
                    <a:pt x="388" y="431"/>
                  </a:lnTo>
                  <a:lnTo>
                    <a:pt x="388" y="1"/>
                  </a:lnTo>
                  <a:close/>
                </a:path>
              </a:pathLst>
            </a:custGeom>
            <a:solidFill>
              <a:srgbClr val="4363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13"/>
            <p:cNvSpPr/>
            <p:nvPr/>
          </p:nvSpPr>
          <p:spPr>
            <a:xfrm>
              <a:off x="7170146" y="4351992"/>
              <a:ext cx="141861" cy="74578"/>
            </a:xfrm>
            <a:custGeom>
              <a:avLst/>
              <a:gdLst/>
              <a:ahLst/>
              <a:cxnLst/>
              <a:rect l="l" t="t" r="r" b="b"/>
              <a:pathLst>
                <a:path w="388" h="204" extrusionOk="0">
                  <a:moveTo>
                    <a:pt x="194" y="1"/>
                  </a:moveTo>
                  <a:lnTo>
                    <a:pt x="1" y="204"/>
                  </a:lnTo>
                  <a:lnTo>
                    <a:pt x="388" y="204"/>
                  </a:lnTo>
                  <a:lnTo>
                    <a:pt x="194" y="1"/>
                  </a:lnTo>
                  <a:close/>
                </a:path>
              </a:pathLst>
            </a:custGeom>
            <a:solidFill>
              <a:srgbClr val="4363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13"/>
            <p:cNvSpPr/>
            <p:nvPr/>
          </p:nvSpPr>
          <p:spPr>
            <a:xfrm>
              <a:off x="7241076" y="4351992"/>
              <a:ext cx="235459" cy="74578"/>
            </a:xfrm>
            <a:custGeom>
              <a:avLst/>
              <a:gdLst/>
              <a:ahLst/>
              <a:cxnLst/>
              <a:rect l="l" t="t" r="r" b="b"/>
              <a:pathLst>
                <a:path w="644" h="204" extrusionOk="0">
                  <a:moveTo>
                    <a:pt x="0" y="1"/>
                  </a:moveTo>
                  <a:lnTo>
                    <a:pt x="194" y="204"/>
                  </a:lnTo>
                  <a:lnTo>
                    <a:pt x="644" y="204"/>
                  </a:lnTo>
                  <a:lnTo>
                    <a:pt x="460" y="1"/>
                  </a:lnTo>
                  <a:close/>
                </a:path>
              </a:pathLst>
            </a:custGeom>
            <a:solidFill>
              <a:srgbClr val="AFC7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13"/>
            <p:cNvSpPr/>
            <p:nvPr/>
          </p:nvSpPr>
          <p:spPr>
            <a:xfrm>
              <a:off x="7212558" y="4497126"/>
              <a:ext cx="51918" cy="87007"/>
            </a:xfrm>
            <a:custGeom>
              <a:avLst/>
              <a:gdLst/>
              <a:ahLst/>
              <a:cxnLst/>
              <a:rect l="l" t="t" r="r" b="b"/>
              <a:pathLst>
                <a:path w="142" h="238" extrusionOk="0">
                  <a:moveTo>
                    <a:pt x="71" y="0"/>
                  </a:moveTo>
                  <a:cubicBezTo>
                    <a:pt x="36" y="0"/>
                    <a:pt x="1" y="24"/>
                    <a:pt x="6" y="73"/>
                  </a:cubicBezTo>
                  <a:lnTo>
                    <a:pt x="6" y="237"/>
                  </a:lnTo>
                  <a:lnTo>
                    <a:pt x="136" y="237"/>
                  </a:lnTo>
                  <a:lnTo>
                    <a:pt x="136" y="73"/>
                  </a:lnTo>
                  <a:cubicBezTo>
                    <a:pt x="141" y="24"/>
                    <a:pt x="106" y="0"/>
                    <a:pt x="71" y="0"/>
                  </a:cubicBezTo>
                  <a:close/>
                </a:path>
              </a:pathLst>
            </a:custGeom>
            <a:solidFill>
              <a:srgbClr val="233C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13"/>
            <p:cNvSpPr/>
            <p:nvPr/>
          </p:nvSpPr>
          <p:spPr>
            <a:xfrm>
              <a:off x="7403777" y="4507728"/>
              <a:ext cx="39121" cy="65804"/>
            </a:xfrm>
            <a:custGeom>
              <a:avLst/>
              <a:gdLst/>
              <a:ahLst/>
              <a:cxnLst/>
              <a:rect l="l" t="t" r="r" b="b"/>
              <a:pathLst>
                <a:path w="107" h="180" extrusionOk="0">
                  <a:moveTo>
                    <a:pt x="15" y="0"/>
                  </a:moveTo>
                  <a:cubicBezTo>
                    <a:pt x="5" y="0"/>
                    <a:pt x="0" y="10"/>
                    <a:pt x="0" y="20"/>
                  </a:cubicBezTo>
                  <a:lnTo>
                    <a:pt x="0" y="165"/>
                  </a:lnTo>
                  <a:cubicBezTo>
                    <a:pt x="0" y="170"/>
                    <a:pt x="5" y="179"/>
                    <a:pt x="15" y="179"/>
                  </a:cubicBezTo>
                  <a:lnTo>
                    <a:pt x="92" y="179"/>
                  </a:lnTo>
                  <a:cubicBezTo>
                    <a:pt x="97" y="179"/>
                    <a:pt x="107" y="170"/>
                    <a:pt x="107" y="165"/>
                  </a:cubicBezTo>
                  <a:lnTo>
                    <a:pt x="107" y="20"/>
                  </a:lnTo>
                  <a:cubicBezTo>
                    <a:pt x="107" y="10"/>
                    <a:pt x="97" y="0"/>
                    <a:pt x="92" y="0"/>
                  </a:cubicBezTo>
                  <a:close/>
                </a:path>
              </a:pathLst>
            </a:custGeom>
            <a:solidFill>
              <a:srgbClr val="4363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13"/>
            <p:cNvSpPr/>
            <p:nvPr/>
          </p:nvSpPr>
          <p:spPr>
            <a:xfrm>
              <a:off x="7343450" y="4507728"/>
              <a:ext cx="37659" cy="65804"/>
            </a:xfrm>
            <a:custGeom>
              <a:avLst/>
              <a:gdLst/>
              <a:ahLst/>
              <a:cxnLst/>
              <a:rect l="l" t="t" r="r" b="b"/>
              <a:pathLst>
                <a:path w="103" h="180" extrusionOk="0">
                  <a:moveTo>
                    <a:pt x="15" y="0"/>
                  </a:moveTo>
                  <a:cubicBezTo>
                    <a:pt x="6" y="0"/>
                    <a:pt x="1" y="10"/>
                    <a:pt x="1" y="20"/>
                  </a:cubicBezTo>
                  <a:lnTo>
                    <a:pt x="1" y="165"/>
                  </a:lnTo>
                  <a:cubicBezTo>
                    <a:pt x="1" y="170"/>
                    <a:pt x="6" y="179"/>
                    <a:pt x="15" y="179"/>
                  </a:cubicBezTo>
                  <a:lnTo>
                    <a:pt x="88" y="179"/>
                  </a:lnTo>
                  <a:cubicBezTo>
                    <a:pt x="98" y="179"/>
                    <a:pt x="102" y="170"/>
                    <a:pt x="102" y="165"/>
                  </a:cubicBezTo>
                  <a:lnTo>
                    <a:pt x="102" y="20"/>
                  </a:lnTo>
                  <a:cubicBezTo>
                    <a:pt x="102" y="10"/>
                    <a:pt x="98" y="0"/>
                    <a:pt x="88" y="0"/>
                  </a:cubicBezTo>
                  <a:close/>
                </a:path>
              </a:pathLst>
            </a:custGeom>
            <a:solidFill>
              <a:srgbClr val="4363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13"/>
            <p:cNvSpPr/>
            <p:nvPr/>
          </p:nvSpPr>
          <p:spPr>
            <a:xfrm>
              <a:off x="7403777" y="4434978"/>
              <a:ext cx="39121" cy="64342"/>
            </a:xfrm>
            <a:custGeom>
              <a:avLst/>
              <a:gdLst/>
              <a:ahLst/>
              <a:cxnLst/>
              <a:rect l="l" t="t" r="r" b="b"/>
              <a:pathLst>
                <a:path w="107" h="176" extrusionOk="0">
                  <a:moveTo>
                    <a:pt x="15" y="1"/>
                  </a:moveTo>
                  <a:cubicBezTo>
                    <a:pt x="5" y="1"/>
                    <a:pt x="0" y="6"/>
                    <a:pt x="0" y="15"/>
                  </a:cubicBezTo>
                  <a:lnTo>
                    <a:pt x="0" y="161"/>
                  </a:lnTo>
                  <a:cubicBezTo>
                    <a:pt x="0" y="170"/>
                    <a:pt x="5" y="175"/>
                    <a:pt x="15" y="175"/>
                  </a:cubicBezTo>
                  <a:lnTo>
                    <a:pt x="92" y="175"/>
                  </a:lnTo>
                  <a:cubicBezTo>
                    <a:pt x="97" y="175"/>
                    <a:pt x="107" y="170"/>
                    <a:pt x="107" y="161"/>
                  </a:cubicBezTo>
                  <a:lnTo>
                    <a:pt x="107" y="15"/>
                  </a:lnTo>
                  <a:cubicBezTo>
                    <a:pt x="107" y="6"/>
                    <a:pt x="97" y="1"/>
                    <a:pt x="92" y="1"/>
                  </a:cubicBezTo>
                  <a:close/>
                </a:path>
              </a:pathLst>
            </a:custGeom>
            <a:solidFill>
              <a:srgbClr val="4363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13"/>
            <p:cNvSpPr/>
            <p:nvPr/>
          </p:nvSpPr>
          <p:spPr>
            <a:xfrm>
              <a:off x="7343450" y="4434978"/>
              <a:ext cx="37659" cy="64342"/>
            </a:xfrm>
            <a:custGeom>
              <a:avLst/>
              <a:gdLst/>
              <a:ahLst/>
              <a:cxnLst/>
              <a:rect l="l" t="t" r="r" b="b"/>
              <a:pathLst>
                <a:path w="103" h="176" extrusionOk="0">
                  <a:moveTo>
                    <a:pt x="15" y="1"/>
                  </a:moveTo>
                  <a:cubicBezTo>
                    <a:pt x="6" y="1"/>
                    <a:pt x="1" y="6"/>
                    <a:pt x="1" y="15"/>
                  </a:cubicBezTo>
                  <a:lnTo>
                    <a:pt x="1" y="161"/>
                  </a:lnTo>
                  <a:cubicBezTo>
                    <a:pt x="1" y="170"/>
                    <a:pt x="6" y="175"/>
                    <a:pt x="15" y="175"/>
                  </a:cubicBezTo>
                  <a:lnTo>
                    <a:pt x="88" y="175"/>
                  </a:lnTo>
                  <a:cubicBezTo>
                    <a:pt x="98" y="175"/>
                    <a:pt x="102" y="170"/>
                    <a:pt x="102" y="161"/>
                  </a:cubicBezTo>
                  <a:lnTo>
                    <a:pt x="102" y="15"/>
                  </a:lnTo>
                  <a:cubicBezTo>
                    <a:pt x="102" y="6"/>
                    <a:pt x="98" y="1"/>
                    <a:pt x="88" y="1"/>
                  </a:cubicBezTo>
                  <a:close/>
                </a:path>
              </a:pathLst>
            </a:custGeom>
            <a:solidFill>
              <a:srgbClr val="4363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67" name="Google Shape;867;p13"/>
          <p:cNvSpPr/>
          <p:nvPr/>
        </p:nvSpPr>
        <p:spPr>
          <a:xfrm>
            <a:off x="2448865" y="3179961"/>
            <a:ext cx="100698" cy="86882"/>
          </a:xfrm>
          <a:custGeom>
            <a:avLst/>
            <a:gdLst/>
            <a:ahLst/>
            <a:cxnLst/>
            <a:rect l="l" t="t" r="r" b="b"/>
            <a:pathLst>
              <a:path w="707" h="610" extrusionOk="0">
                <a:moveTo>
                  <a:pt x="306" y="1"/>
                </a:moveTo>
                <a:cubicBezTo>
                  <a:pt x="150" y="1"/>
                  <a:pt x="1" y="122"/>
                  <a:pt x="1" y="305"/>
                </a:cubicBezTo>
                <a:cubicBezTo>
                  <a:pt x="5" y="469"/>
                  <a:pt x="141" y="605"/>
                  <a:pt x="305" y="609"/>
                </a:cubicBezTo>
                <a:cubicBezTo>
                  <a:pt x="576" y="609"/>
                  <a:pt x="707" y="281"/>
                  <a:pt x="518" y="92"/>
                </a:cubicBezTo>
                <a:cubicBezTo>
                  <a:pt x="457" y="29"/>
                  <a:pt x="381" y="1"/>
                  <a:pt x="306" y="1"/>
                </a:cubicBezTo>
                <a:close/>
              </a:path>
            </a:pathLst>
          </a:custGeom>
          <a:solidFill>
            <a:srgbClr val="6880B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8" name="Google Shape;868;p13"/>
          <p:cNvSpPr/>
          <p:nvPr/>
        </p:nvSpPr>
        <p:spPr>
          <a:xfrm>
            <a:off x="1841032" y="2810971"/>
            <a:ext cx="115938" cy="99416"/>
          </a:xfrm>
          <a:custGeom>
            <a:avLst/>
            <a:gdLst/>
            <a:ahLst/>
            <a:cxnLst/>
            <a:rect l="l" t="t" r="r" b="b"/>
            <a:pathLst>
              <a:path w="814" h="698" extrusionOk="0">
                <a:moveTo>
                  <a:pt x="465" y="93"/>
                </a:moveTo>
                <a:cubicBezTo>
                  <a:pt x="605" y="93"/>
                  <a:pt x="721" y="209"/>
                  <a:pt x="721" y="349"/>
                </a:cubicBezTo>
                <a:cubicBezTo>
                  <a:pt x="721" y="502"/>
                  <a:pt x="596" y="605"/>
                  <a:pt x="465" y="605"/>
                </a:cubicBezTo>
                <a:cubicBezTo>
                  <a:pt x="402" y="605"/>
                  <a:pt x="338" y="581"/>
                  <a:pt x="286" y="528"/>
                </a:cubicBezTo>
                <a:cubicBezTo>
                  <a:pt x="121" y="368"/>
                  <a:pt x="238" y="93"/>
                  <a:pt x="465" y="93"/>
                </a:cubicBezTo>
                <a:close/>
                <a:moveTo>
                  <a:pt x="463" y="1"/>
                </a:moveTo>
                <a:cubicBezTo>
                  <a:pt x="377" y="1"/>
                  <a:pt x="290" y="32"/>
                  <a:pt x="218" y="102"/>
                </a:cubicBezTo>
                <a:cubicBezTo>
                  <a:pt x="1" y="320"/>
                  <a:pt x="155" y="697"/>
                  <a:pt x="465" y="697"/>
                </a:cubicBezTo>
                <a:cubicBezTo>
                  <a:pt x="658" y="697"/>
                  <a:pt x="813" y="542"/>
                  <a:pt x="813" y="349"/>
                </a:cubicBezTo>
                <a:cubicBezTo>
                  <a:pt x="813" y="139"/>
                  <a:pt x="642" y="1"/>
                  <a:pt x="463" y="1"/>
                </a:cubicBezTo>
                <a:close/>
              </a:path>
            </a:pathLst>
          </a:custGeom>
          <a:solidFill>
            <a:srgbClr val="C78A9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9" name="Google Shape;869;p13"/>
          <p:cNvSpPr/>
          <p:nvPr/>
        </p:nvSpPr>
        <p:spPr>
          <a:xfrm>
            <a:off x="6472551" y="2914293"/>
            <a:ext cx="95143" cy="82467"/>
          </a:xfrm>
          <a:custGeom>
            <a:avLst/>
            <a:gdLst/>
            <a:ahLst/>
            <a:cxnLst/>
            <a:rect l="l" t="t" r="r" b="b"/>
            <a:pathLst>
              <a:path w="668" h="579" extrusionOk="0">
                <a:moveTo>
                  <a:pt x="382" y="94"/>
                </a:moveTo>
                <a:cubicBezTo>
                  <a:pt x="489" y="94"/>
                  <a:pt x="580" y="182"/>
                  <a:pt x="580" y="288"/>
                </a:cubicBezTo>
                <a:cubicBezTo>
                  <a:pt x="580" y="406"/>
                  <a:pt x="482" y="484"/>
                  <a:pt x="380" y="484"/>
                </a:cubicBezTo>
                <a:cubicBezTo>
                  <a:pt x="331" y="484"/>
                  <a:pt x="282" y="467"/>
                  <a:pt x="242" y="428"/>
                </a:cubicBezTo>
                <a:cubicBezTo>
                  <a:pt x="121" y="302"/>
                  <a:pt x="208" y="94"/>
                  <a:pt x="382" y="94"/>
                </a:cubicBezTo>
                <a:close/>
                <a:moveTo>
                  <a:pt x="379" y="1"/>
                </a:moveTo>
                <a:cubicBezTo>
                  <a:pt x="308" y="1"/>
                  <a:pt x="237" y="27"/>
                  <a:pt x="179" y="85"/>
                </a:cubicBezTo>
                <a:cubicBezTo>
                  <a:pt x="0" y="269"/>
                  <a:pt x="126" y="578"/>
                  <a:pt x="382" y="578"/>
                </a:cubicBezTo>
                <a:cubicBezTo>
                  <a:pt x="542" y="578"/>
                  <a:pt x="668" y="448"/>
                  <a:pt x="668" y="288"/>
                </a:cubicBezTo>
                <a:cubicBezTo>
                  <a:pt x="668" y="115"/>
                  <a:pt x="526" y="1"/>
                  <a:pt x="379" y="1"/>
                </a:cubicBezTo>
                <a:close/>
              </a:path>
            </a:pathLst>
          </a:custGeom>
          <a:solidFill>
            <a:srgbClr val="C78A9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70" name="Google Shape;870;p13"/>
          <p:cNvGrpSpPr/>
          <p:nvPr/>
        </p:nvGrpSpPr>
        <p:grpSpPr>
          <a:xfrm>
            <a:off x="7475595" y="2543939"/>
            <a:ext cx="678012" cy="2024956"/>
            <a:chOff x="7462859" y="635000"/>
            <a:chExt cx="1326314" cy="3958085"/>
          </a:xfrm>
        </p:grpSpPr>
        <p:grpSp>
          <p:nvGrpSpPr>
            <p:cNvPr id="871" name="Google Shape;871;p13"/>
            <p:cNvGrpSpPr/>
            <p:nvPr/>
          </p:nvGrpSpPr>
          <p:grpSpPr>
            <a:xfrm>
              <a:off x="7462859" y="635000"/>
              <a:ext cx="1326314" cy="3958085"/>
              <a:chOff x="-2405225" y="-1911776"/>
              <a:chExt cx="160150" cy="477926"/>
            </a:xfrm>
          </p:grpSpPr>
          <p:sp>
            <p:nvSpPr>
              <p:cNvPr id="872" name="Google Shape;872;p13"/>
              <p:cNvSpPr/>
              <p:nvPr/>
            </p:nvSpPr>
            <p:spPr>
              <a:xfrm>
                <a:off x="-2362775" y="-1826525"/>
                <a:ext cx="75250" cy="305250"/>
              </a:xfrm>
              <a:custGeom>
                <a:avLst/>
                <a:gdLst/>
                <a:ahLst/>
                <a:cxnLst/>
                <a:rect l="l" t="t" r="r" b="b"/>
                <a:pathLst>
                  <a:path w="3010" h="12210" extrusionOk="0">
                    <a:moveTo>
                      <a:pt x="915" y="1"/>
                    </a:moveTo>
                    <a:cubicBezTo>
                      <a:pt x="625" y="1"/>
                      <a:pt x="392" y="238"/>
                      <a:pt x="392" y="528"/>
                    </a:cubicBezTo>
                    <a:lnTo>
                      <a:pt x="1" y="12209"/>
                    </a:lnTo>
                    <a:lnTo>
                      <a:pt x="3009" y="12200"/>
                    </a:lnTo>
                    <a:lnTo>
                      <a:pt x="2584" y="528"/>
                    </a:lnTo>
                    <a:cubicBezTo>
                      <a:pt x="2584" y="238"/>
                      <a:pt x="2424" y="1"/>
                      <a:pt x="2134" y="1"/>
                    </a:cubicBezTo>
                    <a:close/>
                  </a:path>
                </a:pathLst>
              </a:custGeom>
              <a:solidFill>
                <a:srgbClr val="AFC7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3" name="Google Shape;873;p13"/>
              <p:cNvSpPr/>
              <p:nvPr/>
            </p:nvSpPr>
            <p:spPr>
              <a:xfrm>
                <a:off x="-2355875" y="-1748650"/>
                <a:ext cx="60725" cy="19500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780" extrusionOk="0">
                    <a:moveTo>
                      <a:pt x="29" y="1"/>
                    </a:moveTo>
                    <a:lnTo>
                      <a:pt x="0" y="780"/>
                    </a:lnTo>
                    <a:lnTo>
                      <a:pt x="2429" y="780"/>
                    </a:lnTo>
                    <a:lnTo>
                      <a:pt x="2400" y="1"/>
                    </a:lnTo>
                    <a:close/>
                  </a:path>
                </a:pathLst>
              </a:custGeom>
              <a:solidFill>
                <a:srgbClr val="6880B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4" name="Google Shape;874;p13"/>
              <p:cNvSpPr/>
              <p:nvPr/>
            </p:nvSpPr>
            <p:spPr>
              <a:xfrm>
                <a:off x="-2354075" y="-1792550"/>
                <a:ext cx="57000" cy="9825"/>
              </a:xfrm>
              <a:custGeom>
                <a:avLst/>
                <a:gdLst/>
                <a:ahLst/>
                <a:cxnLst/>
                <a:rect l="l" t="t" r="r" b="b"/>
                <a:pathLst>
                  <a:path w="2280" h="393" extrusionOk="0">
                    <a:moveTo>
                      <a:pt x="15" y="1"/>
                    </a:moveTo>
                    <a:lnTo>
                      <a:pt x="1" y="393"/>
                    </a:lnTo>
                    <a:lnTo>
                      <a:pt x="2279" y="393"/>
                    </a:lnTo>
                    <a:lnTo>
                      <a:pt x="2265" y="1"/>
                    </a:lnTo>
                    <a:close/>
                  </a:path>
                </a:pathLst>
              </a:custGeom>
              <a:solidFill>
                <a:srgbClr val="6880B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5" name="Google Shape;875;p13"/>
              <p:cNvSpPr/>
              <p:nvPr/>
            </p:nvSpPr>
            <p:spPr>
              <a:xfrm>
                <a:off x="-2362175" y="-1559525"/>
                <a:ext cx="73675" cy="19500"/>
              </a:xfrm>
              <a:custGeom>
                <a:avLst/>
                <a:gdLst/>
                <a:ahLst/>
                <a:cxnLst/>
                <a:rect l="l" t="t" r="r" b="b"/>
                <a:pathLst>
                  <a:path w="2947" h="780" extrusionOk="0">
                    <a:moveTo>
                      <a:pt x="25" y="1"/>
                    </a:moveTo>
                    <a:lnTo>
                      <a:pt x="1" y="780"/>
                    </a:lnTo>
                    <a:lnTo>
                      <a:pt x="2947" y="780"/>
                    </a:lnTo>
                    <a:lnTo>
                      <a:pt x="2918" y="1"/>
                    </a:lnTo>
                    <a:close/>
                  </a:path>
                </a:pathLst>
              </a:custGeom>
              <a:solidFill>
                <a:srgbClr val="6880B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6" name="Google Shape;876;p13"/>
              <p:cNvSpPr/>
              <p:nvPr/>
            </p:nvSpPr>
            <p:spPr>
              <a:xfrm>
                <a:off x="-2339200" y="-1695075"/>
                <a:ext cx="25800" cy="101475"/>
              </a:xfrm>
              <a:custGeom>
                <a:avLst/>
                <a:gdLst/>
                <a:ahLst/>
                <a:cxnLst/>
                <a:rect l="l" t="t" r="r" b="b"/>
                <a:pathLst>
                  <a:path w="1032" h="4059" extrusionOk="0">
                    <a:moveTo>
                      <a:pt x="514" y="1"/>
                    </a:moveTo>
                    <a:cubicBezTo>
                      <a:pt x="228" y="1"/>
                      <a:pt x="1" y="228"/>
                      <a:pt x="1" y="513"/>
                    </a:cubicBezTo>
                    <a:lnTo>
                      <a:pt x="1" y="3551"/>
                    </a:lnTo>
                    <a:cubicBezTo>
                      <a:pt x="1" y="3832"/>
                      <a:pt x="228" y="4059"/>
                      <a:pt x="514" y="4059"/>
                    </a:cubicBezTo>
                    <a:lnTo>
                      <a:pt x="523" y="4059"/>
                    </a:lnTo>
                    <a:cubicBezTo>
                      <a:pt x="804" y="4059"/>
                      <a:pt x="1031" y="3832"/>
                      <a:pt x="1031" y="3551"/>
                    </a:cubicBezTo>
                    <a:lnTo>
                      <a:pt x="1031" y="513"/>
                    </a:lnTo>
                    <a:cubicBezTo>
                      <a:pt x="1031" y="228"/>
                      <a:pt x="804" y="1"/>
                      <a:pt x="523" y="1"/>
                    </a:cubicBezTo>
                    <a:close/>
                  </a:path>
                </a:pathLst>
              </a:custGeom>
              <a:solidFill>
                <a:srgbClr val="6880B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7" name="Google Shape;877;p13"/>
              <p:cNvSpPr/>
              <p:nvPr/>
            </p:nvSpPr>
            <p:spPr>
              <a:xfrm>
                <a:off x="-2405225" y="-1521550"/>
                <a:ext cx="160150" cy="87700"/>
              </a:xfrm>
              <a:custGeom>
                <a:avLst/>
                <a:gdLst/>
                <a:ahLst/>
                <a:cxnLst/>
                <a:rect l="l" t="t" r="r" b="b"/>
                <a:pathLst>
                  <a:path w="6406" h="3508" extrusionOk="0">
                    <a:moveTo>
                      <a:pt x="4698" y="1"/>
                    </a:moveTo>
                    <a:lnTo>
                      <a:pt x="1689" y="10"/>
                    </a:lnTo>
                    <a:cubicBezTo>
                      <a:pt x="1350" y="707"/>
                      <a:pt x="736" y="2710"/>
                      <a:pt x="1" y="3508"/>
                    </a:cubicBezTo>
                    <a:lnTo>
                      <a:pt x="369" y="3508"/>
                    </a:lnTo>
                    <a:lnTo>
                      <a:pt x="1660" y="3503"/>
                    </a:lnTo>
                    <a:cubicBezTo>
                      <a:pt x="1660" y="3503"/>
                      <a:pt x="1723" y="2637"/>
                      <a:pt x="2115" y="1994"/>
                    </a:cubicBezTo>
                    <a:cubicBezTo>
                      <a:pt x="2312" y="1673"/>
                      <a:pt x="2746" y="1511"/>
                      <a:pt x="3180" y="1511"/>
                    </a:cubicBezTo>
                    <a:cubicBezTo>
                      <a:pt x="3609" y="1511"/>
                      <a:pt x="4039" y="1669"/>
                      <a:pt x="4238" y="1989"/>
                    </a:cubicBezTo>
                    <a:cubicBezTo>
                      <a:pt x="4635" y="2632"/>
                      <a:pt x="4746" y="3488"/>
                      <a:pt x="4746" y="3488"/>
                    </a:cubicBezTo>
                    <a:lnTo>
                      <a:pt x="6038" y="3483"/>
                    </a:lnTo>
                    <a:lnTo>
                      <a:pt x="6405" y="3483"/>
                    </a:lnTo>
                    <a:cubicBezTo>
                      <a:pt x="5660" y="2690"/>
                      <a:pt x="5046" y="692"/>
                      <a:pt x="4698" y="1"/>
                    </a:cubicBezTo>
                    <a:close/>
                  </a:path>
                </a:pathLst>
              </a:custGeom>
              <a:solidFill>
                <a:srgbClr val="AFC7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8" name="Google Shape;878;p13"/>
              <p:cNvSpPr/>
              <p:nvPr/>
            </p:nvSpPr>
            <p:spPr>
              <a:xfrm>
                <a:off x="-2331200" y="-1831600"/>
                <a:ext cx="12350" cy="4250"/>
              </a:xfrm>
              <a:custGeom>
                <a:avLst/>
                <a:gdLst/>
                <a:ahLst/>
                <a:cxnLst/>
                <a:rect l="l" t="t" r="r" b="b"/>
                <a:pathLst>
                  <a:path w="494" h="170" extrusionOk="0">
                    <a:moveTo>
                      <a:pt x="489" y="1"/>
                    </a:moveTo>
                    <a:cubicBezTo>
                      <a:pt x="469" y="5"/>
                      <a:pt x="450" y="10"/>
                      <a:pt x="431" y="10"/>
                    </a:cubicBezTo>
                    <a:lnTo>
                      <a:pt x="58" y="10"/>
                    </a:lnTo>
                    <a:cubicBezTo>
                      <a:pt x="39" y="10"/>
                      <a:pt x="20" y="10"/>
                      <a:pt x="0" y="5"/>
                    </a:cubicBezTo>
                    <a:lnTo>
                      <a:pt x="0" y="170"/>
                    </a:lnTo>
                    <a:lnTo>
                      <a:pt x="494" y="170"/>
                    </a:lnTo>
                    <a:cubicBezTo>
                      <a:pt x="489" y="102"/>
                      <a:pt x="489" y="44"/>
                      <a:pt x="489" y="1"/>
                    </a:cubicBezTo>
                    <a:close/>
                  </a:path>
                </a:pathLst>
              </a:custGeom>
              <a:solidFill>
                <a:srgbClr val="AFC7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9" name="Google Shape;879;p13"/>
              <p:cNvSpPr/>
              <p:nvPr/>
            </p:nvSpPr>
            <p:spPr>
              <a:xfrm>
                <a:off x="-2331575" y="-1856375"/>
                <a:ext cx="12975" cy="13075"/>
              </a:xfrm>
              <a:custGeom>
                <a:avLst/>
                <a:gdLst/>
                <a:ahLst/>
                <a:cxnLst/>
                <a:rect l="l" t="t" r="r" b="b"/>
                <a:pathLst>
                  <a:path w="519" h="523" extrusionOk="0">
                    <a:moveTo>
                      <a:pt x="1" y="0"/>
                    </a:moveTo>
                    <a:lnTo>
                      <a:pt x="5" y="522"/>
                    </a:lnTo>
                    <a:cubicBezTo>
                      <a:pt x="25" y="518"/>
                      <a:pt x="49" y="513"/>
                      <a:pt x="68" y="513"/>
                    </a:cubicBezTo>
                    <a:lnTo>
                      <a:pt x="441" y="513"/>
                    </a:lnTo>
                    <a:cubicBezTo>
                      <a:pt x="465" y="513"/>
                      <a:pt x="489" y="518"/>
                      <a:pt x="513" y="522"/>
                    </a:cubicBezTo>
                    <a:lnTo>
                      <a:pt x="518" y="0"/>
                    </a:lnTo>
                    <a:close/>
                  </a:path>
                </a:pathLst>
              </a:custGeom>
              <a:solidFill>
                <a:srgbClr val="AFC7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0" name="Google Shape;880;p13"/>
              <p:cNvSpPr/>
              <p:nvPr/>
            </p:nvSpPr>
            <p:spPr>
              <a:xfrm>
                <a:off x="-2334000" y="-1870775"/>
                <a:ext cx="17700" cy="7525"/>
              </a:xfrm>
              <a:custGeom>
                <a:avLst/>
                <a:gdLst/>
                <a:ahLst/>
                <a:cxnLst/>
                <a:rect l="l" t="t" r="r" b="b"/>
                <a:pathLst>
                  <a:path w="708" h="301" extrusionOk="0">
                    <a:moveTo>
                      <a:pt x="165" y="0"/>
                    </a:moveTo>
                    <a:lnTo>
                      <a:pt x="1" y="300"/>
                    </a:lnTo>
                    <a:lnTo>
                      <a:pt x="707" y="300"/>
                    </a:lnTo>
                    <a:lnTo>
                      <a:pt x="547" y="5"/>
                    </a:lnTo>
                    <a:cubicBezTo>
                      <a:pt x="538" y="10"/>
                      <a:pt x="523" y="15"/>
                      <a:pt x="514" y="15"/>
                    </a:cubicBezTo>
                    <a:lnTo>
                      <a:pt x="214" y="15"/>
                    </a:lnTo>
                    <a:cubicBezTo>
                      <a:pt x="194" y="15"/>
                      <a:pt x="180" y="10"/>
                      <a:pt x="165" y="0"/>
                    </a:cubicBezTo>
                    <a:close/>
                  </a:path>
                </a:pathLst>
              </a:custGeom>
              <a:solidFill>
                <a:srgbClr val="AFC7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1" name="Google Shape;881;p13"/>
              <p:cNvSpPr/>
              <p:nvPr/>
            </p:nvSpPr>
            <p:spPr>
              <a:xfrm>
                <a:off x="-2334100" y="-1863050"/>
                <a:ext cx="25" cy="150"/>
              </a:xfrm>
              <a:custGeom>
                <a:avLst/>
                <a:gdLst/>
                <a:ahLst/>
                <a:cxnLst/>
                <a:rect l="l" t="t" r="r" b="b"/>
                <a:pathLst>
                  <a:path w="1" h="6" extrusionOk="0">
                    <a:moveTo>
                      <a:pt x="0" y="6"/>
                    </a:moveTo>
                    <a:lnTo>
                      <a:pt x="0" y="6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AFC7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2" name="Google Shape;882;p13"/>
              <p:cNvSpPr/>
              <p:nvPr/>
            </p:nvSpPr>
            <p:spPr>
              <a:xfrm>
                <a:off x="-2335325" y="-1827375"/>
                <a:ext cx="4150" cy="2575"/>
              </a:xfrm>
              <a:custGeom>
                <a:avLst/>
                <a:gdLst/>
                <a:ahLst/>
                <a:cxnLst/>
                <a:rect l="l" t="t" r="r" b="b"/>
                <a:pathLst>
                  <a:path w="166" h="103" extrusionOk="0">
                    <a:moveTo>
                      <a:pt x="68" y="1"/>
                    </a:moveTo>
                    <a:cubicBezTo>
                      <a:pt x="1" y="1"/>
                      <a:pt x="1" y="102"/>
                      <a:pt x="68" y="102"/>
                    </a:cubicBezTo>
                    <a:lnTo>
                      <a:pt x="165" y="102"/>
                    </a:lnTo>
                    <a:lnTo>
                      <a:pt x="165" y="1"/>
                    </a:lnTo>
                    <a:close/>
                  </a:path>
                </a:pathLst>
              </a:custGeom>
              <a:solidFill>
                <a:srgbClr val="24386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3" name="Google Shape;883;p13"/>
              <p:cNvSpPr/>
              <p:nvPr/>
            </p:nvSpPr>
            <p:spPr>
              <a:xfrm>
                <a:off x="-2318875" y="-1827375"/>
                <a:ext cx="4500" cy="2575"/>
              </a:xfrm>
              <a:custGeom>
                <a:avLst/>
                <a:gdLst/>
                <a:ahLst/>
                <a:cxnLst/>
                <a:rect l="l" t="t" r="r" b="b"/>
                <a:pathLst>
                  <a:path w="180" h="103" extrusionOk="0">
                    <a:moveTo>
                      <a:pt x="116" y="1"/>
                    </a:moveTo>
                    <a:cubicBezTo>
                      <a:pt x="115" y="1"/>
                      <a:pt x="113" y="1"/>
                      <a:pt x="112" y="1"/>
                    </a:cubicBezTo>
                    <a:lnTo>
                      <a:pt x="1" y="1"/>
                    </a:lnTo>
                    <a:lnTo>
                      <a:pt x="1" y="102"/>
                    </a:lnTo>
                    <a:lnTo>
                      <a:pt x="112" y="102"/>
                    </a:lnTo>
                    <a:cubicBezTo>
                      <a:pt x="178" y="102"/>
                      <a:pt x="179" y="1"/>
                      <a:pt x="116" y="1"/>
                    </a:cubicBezTo>
                    <a:close/>
                  </a:path>
                </a:pathLst>
              </a:custGeom>
              <a:solidFill>
                <a:srgbClr val="24386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4" name="Google Shape;884;p13"/>
              <p:cNvSpPr/>
              <p:nvPr/>
            </p:nvSpPr>
            <p:spPr>
              <a:xfrm>
                <a:off x="-2331200" y="-1827375"/>
                <a:ext cx="12225" cy="2575"/>
              </a:xfrm>
              <a:custGeom>
                <a:avLst/>
                <a:gdLst/>
                <a:ahLst/>
                <a:cxnLst/>
                <a:rect l="l" t="t" r="r" b="b"/>
                <a:pathLst>
                  <a:path w="489" h="103" extrusionOk="0">
                    <a:moveTo>
                      <a:pt x="0" y="1"/>
                    </a:moveTo>
                    <a:lnTo>
                      <a:pt x="0" y="102"/>
                    </a:lnTo>
                    <a:lnTo>
                      <a:pt x="489" y="102"/>
                    </a:lnTo>
                    <a:cubicBezTo>
                      <a:pt x="489" y="64"/>
                      <a:pt x="489" y="30"/>
                      <a:pt x="489" y="1"/>
                    </a:cubicBezTo>
                    <a:close/>
                  </a:path>
                </a:pathLst>
              </a:custGeom>
              <a:solidFill>
                <a:srgbClr val="24386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5" name="Google Shape;885;p13"/>
              <p:cNvSpPr/>
              <p:nvPr/>
            </p:nvSpPr>
            <p:spPr>
              <a:xfrm>
                <a:off x="-2334100" y="-1862925"/>
                <a:ext cx="2550" cy="6450"/>
              </a:xfrm>
              <a:custGeom>
                <a:avLst/>
                <a:gdLst/>
                <a:ahLst/>
                <a:cxnLst/>
                <a:rect l="l" t="t" r="r" b="b"/>
                <a:pathLst>
                  <a:path w="102" h="258" extrusionOk="0">
                    <a:moveTo>
                      <a:pt x="0" y="1"/>
                    </a:moveTo>
                    <a:lnTo>
                      <a:pt x="0" y="170"/>
                    </a:lnTo>
                    <a:cubicBezTo>
                      <a:pt x="0" y="218"/>
                      <a:pt x="39" y="257"/>
                      <a:pt x="92" y="257"/>
                    </a:cubicBezTo>
                    <a:lnTo>
                      <a:pt x="102" y="257"/>
                    </a:lnTo>
                    <a:lnTo>
                      <a:pt x="102" y="243"/>
                    </a:lnTo>
                    <a:lnTo>
                      <a:pt x="73" y="175"/>
                    </a:lnTo>
                    <a:lnTo>
                      <a:pt x="15" y="4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6880B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6" name="Google Shape;886;p13"/>
              <p:cNvSpPr/>
              <p:nvPr/>
            </p:nvSpPr>
            <p:spPr>
              <a:xfrm>
                <a:off x="-2334100" y="-1863275"/>
                <a:ext cx="250" cy="250"/>
              </a:xfrm>
              <a:custGeom>
                <a:avLst/>
                <a:gdLst/>
                <a:ahLst/>
                <a:cxnLst/>
                <a:rect l="l" t="t" r="r" b="b"/>
                <a:pathLst>
                  <a:path w="10" h="10" extrusionOk="0">
                    <a:moveTo>
                      <a:pt x="0" y="0"/>
                    </a:moveTo>
                    <a:lnTo>
                      <a:pt x="0" y="1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6880B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7" name="Google Shape;887;p13"/>
              <p:cNvSpPr/>
              <p:nvPr/>
            </p:nvSpPr>
            <p:spPr>
              <a:xfrm>
                <a:off x="-2318625" y="-1863275"/>
                <a:ext cx="2675" cy="6925"/>
              </a:xfrm>
              <a:custGeom>
                <a:avLst/>
                <a:gdLst/>
                <a:ahLst/>
                <a:cxnLst/>
                <a:rect l="l" t="t" r="r" b="b"/>
                <a:pathLst>
                  <a:path w="107" h="277" extrusionOk="0">
                    <a:moveTo>
                      <a:pt x="97" y="0"/>
                    </a:moveTo>
                    <a:lnTo>
                      <a:pt x="102" y="15"/>
                    </a:lnTo>
                    <a:lnTo>
                      <a:pt x="58" y="121"/>
                    </a:lnTo>
                    <a:lnTo>
                      <a:pt x="29" y="189"/>
                    </a:lnTo>
                    <a:lnTo>
                      <a:pt x="0" y="261"/>
                    </a:lnTo>
                    <a:lnTo>
                      <a:pt x="0" y="276"/>
                    </a:lnTo>
                    <a:lnTo>
                      <a:pt x="20" y="276"/>
                    </a:lnTo>
                    <a:cubicBezTo>
                      <a:pt x="68" y="276"/>
                      <a:pt x="107" y="232"/>
                      <a:pt x="107" y="184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6880B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8" name="Google Shape;888;p13"/>
              <p:cNvSpPr/>
              <p:nvPr/>
            </p:nvSpPr>
            <p:spPr>
              <a:xfrm>
                <a:off x="-2334100" y="-1863275"/>
                <a:ext cx="18025" cy="3050"/>
              </a:xfrm>
              <a:custGeom>
                <a:avLst/>
                <a:gdLst/>
                <a:ahLst/>
                <a:cxnLst/>
                <a:rect l="l" t="t" r="r" b="b"/>
                <a:pathLst>
                  <a:path w="721" h="122" extrusionOk="0">
                    <a:moveTo>
                      <a:pt x="10" y="0"/>
                    </a:moveTo>
                    <a:lnTo>
                      <a:pt x="0" y="10"/>
                    </a:lnTo>
                    <a:lnTo>
                      <a:pt x="0" y="15"/>
                    </a:lnTo>
                    <a:lnTo>
                      <a:pt x="15" y="54"/>
                    </a:lnTo>
                    <a:lnTo>
                      <a:pt x="705" y="54"/>
                    </a:lnTo>
                    <a:lnTo>
                      <a:pt x="721" y="15"/>
                    </a:lnTo>
                    <a:lnTo>
                      <a:pt x="716" y="0"/>
                    </a:lnTo>
                    <a:close/>
                    <a:moveTo>
                      <a:pt x="705" y="54"/>
                    </a:moveTo>
                    <a:lnTo>
                      <a:pt x="677" y="121"/>
                    </a:lnTo>
                    <a:lnTo>
                      <a:pt x="706" y="54"/>
                    </a:lnTo>
                    <a:close/>
                  </a:path>
                </a:pathLst>
              </a:custGeom>
              <a:solidFill>
                <a:srgbClr val="6880B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9" name="Google Shape;889;p13"/>
              <p:cNvSpPr/>
              <p:nvPr/>
            </p:nvSpPr>
            <p:spPr>
              <a:xfrm>
                <a:off x="-2332300" y="-1858575"/>
                <a:ext cx="14425" cy="2225"/>
              </a:xfrm>
              <a:custGeom>
                <a:avLst/>
                <a:gdLst/>
                <a:ahLst/>
                <a:cxnLst/>
                <a:rect l="l" t="t" r="r" b="b"/>
                <a:pathLst>
                  <a:path w="577" h="89" extrusionOk="0">
                    <a:moveTo>
                      <a:pt x="1" y="1"/>
                    </a:moveTo>
                    <a:lnTo>
                      <a:pt x="30" y="73"/>
                    </a:lnTo>
                    <a:lnTo>
                      <a:pt x="30" y="88"/>
                    </a:lnTo>
                    <a:lnTo>
                      <a:pt x="547" y="88"/>
                    </a:lnTo>
                    <a:lnTo>
                      <a:pt x="547" y="73"/>
                    </a:lnTo>
                    <a:lnTo>
                      <a:pt x="576" y="1"/>
                    </a:lnTo>
                    <a:close/>
                  </a:path>
                </a:pathLst>
              </a:custGeom>
              <a:solidFill>
                <a:srgbClr val="6880B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0" name="Google Shape;890;p13"/>
              <p:cNvSpPr/>
              <p:nvPr/>
            </p:nvSpPr>
            <p:spPr>
              <a:xfrm>
                <a:off x="-2317900" y="-1860250"/>
                <a:ext cx="750" cy="1700"/>
              </a:xfrm>
              <a:custGeom>
                <a:avLst/>
                <a:gdLst/>
                <a:ahLst/>
                <a:cxnLst/>
                <a:rect l="l" t="t" r="r" b="b"/>
                <a:pathLst>
                  <a:path w="30" h="68" extrusionOk="0">
                    <a:moveTo>
                      <a:pt x="29" y="0"/>
                    </a:moveTo>
                    <a:lnTo>
                      <a:pt x="0" y="68"/>
                    </a:lnTo>
                    <a:lnTo>
                      <a:pt x="0" y="68"/>
                    </a:lnTo>
                    <a:close/>
                  </a:path>
                </a:pathLst>
              </a:custGeom>
              <a:solidFill>
                <a:srgbClr val="6880B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1" name="Google Shape;891;p13"/>
              <p:cNvSpPr/>
              <p:nvPr/>
            </p:nvSpPr>
            <p:spPr>
              <a:xfrm>
                <a:off x="-2333750" y="-1861950"/>
                <a:ext cx="1475" cy="3400"/>
              </a:xfrm>
              <a:custGeom>
                <a:avLst/>
                <a:gdLst/>
                <a:ahLst/>
                <a:cxnLst/>
                <a:rect l="l" t="t" r="r" b="b"/>
                <a:pathLst>
                  <a:path w="59" h="136" extrusionOk="0">
                    <a:moveTo>
                      <a:pt x="59" y="136"/>
                    </a:moveTo>
                    <a:lnTo>
                      <a:pt x="59" y="136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6880B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2" name="Google Shape;892;p13"/>
              <p:cNvSpPr/>
              <p:nvPr/>
            </p:nvSpPr>
            <p:spPr>
              <a:xfrm>
                <a:off x="-2333750" y="-1861950"/>
                <a:ext cx="17325" cy="3400"/>
              </a:xfrm>
              <a:custGeom>
                <a:avLst/>
                <a:gdLst/>
                <a:ahLst/>
                <a:cxnLst/>
                <a:rect l="l" t="t" r="r" b="b"/>
                <a:pathLst>
                  <a:path w="693" h="136" extrusionOk="0">
                    <a:moveTo>
                      <a:pt x="1" y="1"/>
                    </a:moveTo>
                    <a:lnTo>
                      <a:pt x="59" y="136"/>
                    </a:lnTo>
                    <a:lnTo>
                      <a:pt x="634" y="136"/>
                    </a:lnTo>
                    <a:lnTo>
                      <a:pt x="663" y="68"/>
                    </a:lnTo>
                    <a:lnTo>
                      <a:pt x="692" y="1"/>
                    </a:lnTo>
                    <a:close/>
                  </a:path>
                </a:pathLst>
              </a:custGeom>
              <a:solidFill>
                <a:srgbClr val="6880B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3" name="Google Shape;893;p13"/>
              <p:cNvSpPr/>
              <p:nvPr/>
            </p:nvSpPr>
            <p:spPr>
              <a:xfrm>
                <a:off x="-2330600" y="-1874275"/>
                <a:ext cx="12125" cy="3650"/>
              </a:xfrm>
              <a:custGeom>
                <a:avLst/>
                <a:gdLst/>
                <a:ahLst/>
                <a:cxnLst/>
                <a:rect l="l" t="t" r="r" b="b"/>
                <a:pathLst>
                  <a:path w="485" h="146" extrusionOk="0">
                    <a:moveTo>
                      <a:pt x="78" y="0"/>
                    </a:moveTo>
                    <a:cubicBezTo>
                      <a:pt x="34" y="0"/>
                      <a:pt x="0" y="34"/>
                      <a:pt x="0" y="78"/>
                    </a:cubicBezTo>
                    <a:cubicBezTo>
                      <a:pt x="0" y="102"/>
                      <a:pt x="15" y="126"/>
                      <a:pt x="34" y="140"/>
                    </a:cubicBezTo>
                    <a:lnTo>
                      <a:pt x="34" y="136"/>
                    </a:lnTo>
                    <a:lnTo>
                      <a:pt x="407" y="136"/>
                    </a:lnTo>
                    <a:lnTo>
                      <a:pt x="411" y="145"/>
                    </a:lnTo>
                    <a:cubicBezTo>
                      <a:pt x="484" y="107"/>
                      <a:pt x="455" y="0"/>
                      <a:pt x="378" y="0"/>
                    </a:cubicBezTo>
                    <a:lnTo>
                      <a:pt x="271" y="0"/>
                    </a:lnTo>
                    <a:lnTo>
                      <a:pt x="271" y="39"/>
                    </a:lnTo>
                    <a:lnTo>
                      <a:pt x="199" y="39"/>
                    </a:lnTo>
                    <a:lnTo>
                      <a:pt x="199" y="0"/>
                    </a:lnTo>
                    <a:close/>
                  </a:path>
                </a:pathLst>
              </a:custGeom>
              <a:solidFill>
                <a:srgbClr val="24386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4" name="Google Shape;894;p13"/>
              <p:cNvSpPr/>
              <p:nvPr/>
            </p:nvSpPr>
            <p:spPr>
              <a:xfrm>
                <a:off x="-2329750" y="-1870900"/>
                <a:ext cx="9450" cy="500"/>
              </a:xfrm>
              <a:custGeom>
                <a:avLst/>
                <a:gdLst/>
                <a:ahLst/>
                <a:cxnLst/>
                <a:rect l="l" t="t" r="r" b="b"/>
                <a:pathLst>
                  <a:path w="378" h="20" extrusionOk="0">
                    <a:moveTo>
                      <a:pt x="0" y="1"/>
                    </a:moveTo>
                    <a:lnTo>
                      <a:pt x="0" y="5"/>
                    </a:lnTo>
                    <a:cubicBezTo>
                      <a:pt x="15" y="15"/>
                      <a:pt x="29" y="20"/>
                      <a:pt x="49" y="20"/>
                    </a:cubicBezTo>
                    <a:lnTo>
                      <a:pt x="344" y="20"/>
                    </a:lnTo>
                    <a:cubicBezTo>
                      <a:pt x="353" y="20"/>
                      <a:pt x="368" y="15"/>
                      <a:pt x="377" y="10"/>
                    </a:cubicBezTo>
                    <a:lnTo>
                      <a:pt x="373" y="1"/>
                    </a:lnTo>
                    <a:close/>
                  </a:path>
                </a:pathLst>
              </a:custGeom>
              <a:solidFill>
                <a:srgbClr val="24386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5" name="Google Shape;895;p13"/>
              <p:cNvSpPr/>
              <p:nvPr/>
            </p:nvSpPr>
            <p:spPr>
              <a:xfrm>
                <a:off x="-2325650" y="-1911776"/>
                <a:ext cx="1851" cy="39698"/>
              </a:xfrm>
              <a:custGeom>
                <a:avLst/>
                <a:gdLst/>
                <a:ahLst/>
                <a:cxnLst/>
                <a:rect l="l" t="t" r="r" b="b"/>
                <a:pathLst>
                  <a:path w="74" h="1501" extrusionOk="0">
                    <a:moveTo>
                      <a:pt x="1" y="1"/>
                    </a:moveTo>
                    <a:lnTo>
                      <a:pt x="1" y="1500"/>
                    </a:lnTo>
                    <a:lnTo>
                      <a:pt x="73" y="1500"/>
                    </a:lnTo>
                    <a:lnTo>
                      <a:pt x="73" y="1"/>
                    </a:lnTo>
                    <a:close/>
                  </a:path>
                </a:pathLst>
              </a:custGeom>
              <a:solidFill>
                <a:srgbClr val="24386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6" name="Google Shape;896;p13"/>
              <p:cNvSpPr/>
              <p:nvPr/>
            </p:nvSpPr>
            <p:spPr>
              <a:xfrm>
                <a:off x="-2325650" y="-1874275"/>
                <a:ext cx="1850" cy="850"/>
              </a:xfrm>
              <a:custGeom>
                <a:avLst/>
                <a:gdLst/>
                <a:ahLst/>
                <a:cxnLst/>
                <a:rect l="l" t="t" r="r" b="b"/>
                <a:pathLst>
                  <a:path w="74" h="34" extrusionOk="0">
                    <a:moveTo>
                      <a:pt x="1" y="0"/>
                    </a:moveTo>
                    <a:lnTo>
                      <a:pt x="1" y="34"/>
                    </a:lnTo>
                    <a:lnTo>
                      <a:pt x="73" y="34"/>
                    </a:lnTo>
                    <a:lnTo>
                      <a:pt x="73" y="0"/>
                    </a:lnTo>
                    <a:close/>
                  </a:path>
                </a:pathLst>
              </a:custGeom>
              <a:solidFill>
                <a:srgbClr val="24386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7" name="Google Shape;897;p13"/>
              <p:cNvSpPr/>
              <p:nvPr/>
            </p:nvSpPr>
            <p:spPr>
              <a:xfrm>
                <a:off x="-2319000" y="-1843325"/>
                <a:ext cx="6325" cy="11750"/>
              </a:xfrm>
              <a:custGeom>
                <a:avLst/>
                <a:gdLst/>
                <a:ahLst/>
                <a:cxnLst/>
                <a:rect l="l" t="t" r="r" b="b"/>
                <a:pathLst>
                  <a:path w="253" h="470" extrusionOk="0">
                    <a:moveTo>
                      <a:pt x="10" y="0"/>
                    </a:moveTo>
                    <a:lnTo>
                      <a:pt x="6" y="373"/>
                    </a:lnTo>
                    <a:cubicBezTo>
                      <a:pt x="6" y="373"/>
                      <a:pt x="1" y="407"/>
                      <a:pt x="1" y="470"/>
                    </a:cubicBezTo>
                    <a:cubicBezTo>
                      <a:pt x="247" y="416"/>
                      <a:pt x="252" y="63"/>
                      <a:pt x="10" y="0"/>
                    </a:cubicBezTo>
                    <a:close/>
                  </a:path>
                </a:pathLst>
              </a:custGeom>
              <a:solidFill>
                <a:srgbClr val="6880B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8" name="Google Shape;898;p13"/>
              <p:cNvSpPr/>
              <p:nvPr/>
            </p:nvSpPr>
            <p:spPr>
              <a:xfrm>
                <a:off x="-2337750" y="-1843325"/>
                <a:ext cx="6575" cy="11875"/>
              </a:xfrm>
              <a:custGeom>
                <a:avLst/>
                <a:gdLst/>
                <a:ahLst/>
                <a:cxnLst/>
                <a:rect l="l" t="t" r="r" b="b"/>
                <a:pathLst>
                  <a:path w="263" h="475" extrusionOk="0">
                    <a:moveTo>
                      <a:pt x="252" y="0"/>
                    </a:moveTo>
                    <a:cubicBezTo>
                      <a:pt x="1" y="58"/>
                      <a:pt x="6" y="421"/>
                      <a:pt x="262" y="474"/>
                    </a:cubicBezTo>
                    <a:lnTo>
                      <a:pt x="262" y="373"/>
                    </a:lnTo>
                    <a:lnTo>
                      <a:pt x="252" y="0"/>
                    </a:lnTo>
                    <a:close/>
                  </a:path>
                </a:pathLst>
              </a:custGeom>
              <a:solidFill>
                <a:srgbClr val="6880B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9" name="Google Shape;899;p13"/>
              <p:cNvSpPr/>
              <p:nvPr/>
            </p:nvSpPr>
            <p:spPr>
              <a:xfrm>
                <a:off x="-2331200" y="-1843575"/>
                <a:ext cx="12350" cy="12250"/>
              </a:xfrm>
              <a:custGeom>
                <a:avLst/>
                <a:gdLst/>
                <a:ahLst/>
                <a:cxnLst/>
                <a:rect l="l" t="t" r="r" b="b"/>
                <a:pathLst>
                  <a:path w="494" h="490" extrusionOk="0">
                    <a:moveTo>
                      <a:pt x="58" y="1"/>
                    </a:moveTo>
                    <a:cubicBezTo>
                      <a:pt x="39" y="1"/>
                      <a:pt x="20" y="6"/>
                      <a:pt x="0" y="10"/>
                    </a:cubicBezTo>
                    <a:lnTo>
                      <a:pt x="5" y="383"/>
                    </a:lnTo>
                    <a:lnTo>
                      <a:pt x="5" y="484"/>
                    </a:lnTo>
                    <a:cubicBezTo>
                      <a:pt x="20" y="489"/>
                      <a:pt x="39" y="489"/>
                      <a:pt x="58" y="489"/>
                    </a:cubicBezTo>
                    <a:lnTo>
                      <a:pt x="426" y="489"/>
                    </a:lnTo>
                    <a:cubicBezTo>
                      <a:pt x="445" y="489"/>
                      <a:pt x="469" y="484"/>
                      <a:pt x="489" y="480"/>
                    </a:cubicBezTo>
                    <a:lnTo>
                      <a:pt x="489" y="383"/>
                    </a:lnTo>
                    <a:lnTo>
                      <a:pt x="494" y="10"/>
                    </a:lnTo>
                    <a:cubicBezTo>
                      <a:pt x="469" y="6"/>
                      <a:pt x="445" y="1"/>
                      <a:pt x="426" y="1"/>
                    </a:cubicBezTo>
                    <a:close/>
                  </a:path>
                </a:pathLst>
              </a:custGeom>
              <a:solidFill>
                <a:srgbClr val="6880B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900" name="Google Shape;900;p13"/>
            <p:cNvSpPr/>
            <p:nvPr/>
          </p:nvSpPr>
          <p:spPr>
            <a:xfrm>
              <a:off x="8034813" y="1197800"/>
              <a:ext cx="182400" cy="10320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13"/>
            <p:cNvSpPr/>
            <p:nvPr/>
          </p:nvSpPr>
          <p:spPr>
            <a:xfrm>
              <a:off x="8053925" y="1036850"/>
              <a:ext cx="148200" cy="57000"/>
            </a:xfrm>
            <a:prstGeom prst="roundRect">
              <a:avLst>
                <a:gd name="adj" fmla="val 2671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13"/>
            <p:cNvSpPr/>
            <p:nvPr/>
          </p:nvSpPr>
          <p:spPr>
            <a:xfrm>
              <a:off x="8039463" y="1333125"/>
              <a:ext cx="173100" cy="21600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13"/>
            <p:cNvSpPr/>
            <p:nvPr/>
          </p:nvSpPr>
          <p:spPr>
            <a:xfrm>
              <a:off x="8080925" y="944000"/>
              <a:ext cx="94200" cy="32100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13"/>
            <p:cNvSpPr/>
            <p:nvPr/>
          </p:nvSpPr>
          <p:spPr>
            <a:xfrm>
              <a:off x="7819345" y="3792175"/>
              <a:ext cx="600200" cy="108275"/>
            </a:xfrm>
            <a:custGeom>
              <a:avLst/>
              <a:gdLst/>
              <a:ahLst/>
              <a:cxnLst/>
              <a:rect l="l" t="t" r="r" b="b"/>
              <a:pathLst>
                <a:path w="519" h="523" extrusionOk="0">
                  <a:moveTo>
                    <a:pt x="1" y="0"/>
                  </a:moveTo>
                  <a:lnTo>
                    <a:pt x="5" y="522"/>
                  </a:lnTo>
                  <a:cubicBezTo>
                    <a:pt x="25" y="518"/>
                    <a:pt x="49" y="513"/>
                    <a:pt x="68" y="513"/>
                  </a:cubicBezTo>
                  <a:lnTo>
                    <a:pt x="441" y="513"/>
                  </a:lnTo>
                  <a:cubicBezTo>
                    <a:pt x="465" y="513"/>
                    <a:pt x="489" y="518"/>
                    <a:pt x="513" y="522"/>
                  </a:cubicBezTo>
                  <a:lnTo>
                    <a:pt x="518" y="0"/>
                  </a:lnTo>
                  <a:close/>
                </a:path>
              </a:pathLst>
            </a:custGeom>
            <a:solidFill>
              <a:srgbClr val="AFC7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BLANK_1_3">
    <p:spTree>
      <p:nvGrpSpPr>
        <p:cNvPr id="1" name="Shape 9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6" name="Google Shape;906;p14"/>
          <p:cNvSpPr txBox="1">
            <a:spLocks noGrp="1"/>
          </p:cNvSpPr>
          <p:nvPr>
            <p:ph type="subTitle" idx="1"/>
          </p:nvPr>
        </p:nvSpPr>
        <p:spPr>
          <a:xfrm>
            <a:off x="661833" y="2041200"/>
            <a:ext cx="2282700" cy="64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7" name="Google Shape;907;p14"/>
          <p:cNvSpPr txBox="1">
            <a:spLocks noGrp="1"/>
          </p:cNvSpPr>
          <p:nvPr>
            <p:ph type="subTitle" idx="2"/>
          </p:nvPr>
        </p:nvSpPr>
        <p:spPr>
          <a:xfrm>
            <a:off x="661833" y="1695125"/>
            <a:ext cx="2282700" cy="3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algn="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algn="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algn="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algn="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algn="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algn="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algn="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908" name="Google Shape;908;p14"/>
          <p:cNvSpPr txBox="1">
            <a:spLocks noGrp="1"/>
          </p:cNvSpPr>
          <p:nvPr>
            <p:ph type="subTitle" idx="3"/>
          </p:nvPr>
        </p:nvSpPr>
        <p:spPr>
          <a:xfrm>
            <a:off x="3395230" y="2041200"/>
            <a:ext cx="2283000" cy="64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9" name="Google Shape;909;p14"/>
          <p:cNvSpPr txBox="1">
            <a:spLocks noGrp="1"/>
          </p:cNvSpPr>
          <p:nvPr>
            <p:ph type="subTitle" idx="4"/>
          </p:nvPr>
        </p:nvSpPr>
        <p:spPr>
          <a:xfrm>
            <a:off x="3395230" y="1695125"/>
            <a:ext cx="2283000" cy="3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algn="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algn="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algn="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algn="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algn="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algn="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algn="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910" name="Google Shape;910;p14"/>
          <p:cNvSpPr txBox="1">
            <a:spLocks noGrp="1"/>
          </p:cNvSpPr>
          <p:nvPr>
            <p:ph type="subTitle" idx="5"/>
          </p:nvPr>
        </p:nvSpPr>
        <p:spPr>
          <a:xfrm>
            <a:off x="6199027" y="2041200"/>
            <a:ext cx="2283000" cy="64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1" name="Google Shape;911;p14"/>
          <p:cNvSpPr txBox="1">
            <a:spLocks noGrp="1"/>
          </p:cNvSpPr>
          <p:nvPr>
            <p:ph type="subTitle" idx="6"/>
          </p:nvPr>
        </p:nvSpPr>
        <p:spPr>
          <a:xfrm>
            <a:off x="6199027" y="1695125"/>
            <a:ext cx="2283000" cy="3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algn="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algn="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algn="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algn="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algn="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algn="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algn="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912" name="Google Shape;912;p14"/>
          <p:cNvSpPr txBox="1">
            <a:spLocks noGrp="1"/>
          </p:cNvSpPr>
          <p:nvPr>
            <p:ph type="subTitle" idx="7"/>
          </p:nvPr>
        </p:nvSpPr>
        <p:spPr>
          <a:xfrm>
            <a:off x="661833" y="3684050"/>
            <a:ext cx="2282700" cy="64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3" name="Google Shape;913;p14"/>
          <p:cNvSpPr txBox="1">
            <a:spLocks noGrp="1"/>
          </p:cNvSpPr>
          <p:nvPr>
            <p:ph type="subTitle" idx="8"/>
          </p:nvPr>
        </p:nvSpPr>
        <p:spPr>
          <a:xfrm>
            <a:off x="661833" y="3339150"/>
            <a:ext cx="2282700" cy="3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algn="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algn="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algn="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algn="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algn="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algn="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algn="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914" name="Google Shape;914;p14"/>
          <p:cNvSpPr txBox="1">
            <a:spLocks noGrp="1"/>
          </p:cNvSpPr>
          <p:nvPr>
            <p:ph type="subTitle" idx="9"/>
          </p:nvPr>
        </p:nvSpPr>
        <p:spPr>
          <a:xfrm>
            <a:off x="3395230" y="3684050"/>
            <a:ext cx="2283000" cy="64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5" name="Google Shape;915;p14"/>
          <p:cNvSpPr txBox="1">
            <a:spLocks noGrp="1"/>
          </p:cNvSpPr>
          <p:nvPr>
            <p:ph type="subTitle" idx="13"/>
          </p:nvPr>
        </p:nvSpPr>
        <p:spPr>
          <a:xfrm>
            <a:off x="3395230" y="3339150"/>
            <a:ext cx="2283000" cy="3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algn="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algn="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algn="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algn="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algn="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algn="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algn="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916" name="Google Shape;916;p14"/>
          <p:cNvSpPr txBox="1">
            <a:spLocks noGrp="1"/>
          </p:cNvSpPr>
          <p:nvPr>
            <p:ph type="subTitle" idx="14"/>
          </p:nvPr>
        </p:nvSpPr>
        <p:spPr>
          <a:xfrm>
            <a:off x="6199027" y="3684050"/>
            <a:ext cx="2283000" cy="64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7" name="Google Shape;917;p14"/>
          <p:cNvSpPr txBox="1">
            <a:spLocks noGrp="1"/>
          </p:cNvSpPr>
          <p:nvPr>
            <p:ph type="subTitle" idx="15"/>
          </p:nvPr>
        </p:nvSpPr>
        <p:spPr>
          <a:xfrm>
            <a:off x="6199027" y="3339150"/>
            <a:ext cx="2283000" cy="3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2pPr>
            <a:lvl3pPr lvl="2" algn="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3pPr>
            <a:lvl4pPr lvl="3" algn="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4pPr>
            <a:lvl5pPr lvl="4" algn="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5pPr>
            <a:lvl6pPr lvl="5" algn="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6pPr>
            <a:lvl7pPr lvl="6" algn="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7pPr>
            <a:lvl8pPr lvl="7" algn="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8pPr>
            <a:lvl9pPr lvl="8" algn="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918" name="Google Shape;918;p14"/>
          <p:cNvSpPr/>
          <p:nvPr/>
        </p:nvSpPr>
        <p:spPr>
          <a:xfrm rot="-704494">
            <a:off x="8349063" y="2542547"/>
            <a:ext cx="750881" cy="510168"/>
          </a:xfrm>
          <a:custGeom>
            <a:avLst/>
            <a:gdLst/>
            <a:ahLst/>
            <a:cxnLst/>
            <a:rect l="l" t="t" r="r" b="b"/>
            <a:pathLst>
              <a:path w="4654" h="3162" extrusionOk="0">
                <a:moveTo>
                  <a:pt x="4104" y="0"/>
                </a:moveTo>
                <a:cubicBezTo>
                  <a:pt x="4047" y="0"/>
                  <a:pt x="3989" y="10"/>
                  <a:pt x="3933" y="32"/>
                </a:cubicBezTo>
                <a:lnTo>
                  <a:pt x="3923" y="32"/>
                </a:lnTo>
                <a:cubicBezTo>
                  <a:pt x="3115" y="337"/>
                  <a:pt x="2361" y="772"/>
                  <a:pt x="1693" y="1324"/>
                </a:cubicBezTo>
                <a:cubicBezTo>
                  <a:pt x="1050" y="1860"/>
                  <a:pt x="484" y="2480"/>
                  <a:pt x="0" y="3162"/>
                </a:cubicBezTo>
                <a:cubicBezTo>
                  <a:pt x="590" y="2601"/>
                  <a:pt x="1248" y="2117"/>
                  <a:pt x="1964" y="1725"/>
                </a:cubicBezTo>
                <a:cubicBezTo>
                  <a:pt x="2656" y="1353"/>
                  <a:pt x="3401" y="1096"/>
                  <a:pt x="4179" y="966"/>
                </a:cubicBezTo>
                <a:cubicBezTo>
                  <a:pt x="4208" y="961"/>
                  <a:pt x="4242" y="956"/>
                  <a:pt x="4271" y="941"/>
                </a:cubicBezTo>
                <a:cubicBezTo>
                  <a:pt x="4523" y="850"/>
                  <a:pt x="4653" y="569"/>
                  <a:pt x="4557" y="317"/>
                </a:cubicBezTo>
                <a:cubicBezTo>
                  <a:pt x="4485" y="122"/>
                  <a:pt x="4301" y="0"/>
                  <a:pt x="4104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9" name="Google Shape;919;p14"/>
          <p:cNvSpPr/>
          <p:nvPr/>
        </p:nvSpPr>
        <p:spPr>
          <a:xfrm rot="-704494">
            <a:off x="8562912" y="2934977"/>
            <a:ext cx="542590" cy="234916"/>
          </a:xfrm>
          <a:custGeom>
            <a:avLst/>
            <a:gdLst/>
            <a:ahLst/>
            <a:cxnLst/>
            <a:rect l="l" t="t" r="r" b="b"/>
            <a:pathLst>
              <a:path w="3363" h="1456" extrusionOk="0">
                <a:moveTo>
                  <a:pt x="2908" y="1"/>
                </a:moveTo>
                <a:cubicBezTo>
                  <a:pt x="2891" y="1"/>
                  <a:pt x="2872" y="2"/>
                  <a:pt x="2854" y="4"/>
                </a:cubicBezTo>
                <a:lnTo>
                  <a:pt x="2840" y="4"/>
                </a:lnTo>
                <a:cubicBezTo>
                  <a:pt x="2288" y="72"/>
                  <a:pt x="1751" y="246"/>
                  <a:pt x="1263" y="512"/>
                </a:cubicBezTo>
                <a:cubicBezTo>
                  <a:pt x="803" y="769"/>
                  <a:pt x="378" y="1088"/>
                  <a:pt x="0" y="1455"/>
                </a:cubicBezTo>
                <a:cubicBezTo>
                  <a:pt x="445" y="1214"/>
                  <a:pt x="924" y="1030"/>
                  <a:pt x="1418" y="914"/>
                </a:cubicBezTo>
                <a:cubicBezTo>
                  <a:pt x="1699" y="846"/>
                  <a:pt x="1987" y="813"/>
                  <a:pt x="2276" y="813"/>
                </a:cubicBezTo>
                <a:cubicBezTo>
                  <a:pt x="2464" y="813"/>
                  <a:pt x="2653" y="827"/>
                  <a:pt x="2840" y="856"/>
                </a:cubicBezTo>
                <a:cubicBezTo>
                  <a:pt x="2859" y="858"/>
                  <a:pt x="2880" y="859"/>
                  <a:pt x="2900" y="859"/>
                </a:cubicBezTo>
                <a:cubicBezTo>
                  <a:pt x="2921" y="859"/>
                  <a:pt x="2941" y="858"/>
                  <a:pt x="2961" y="856"/>
                </a:cubicBezTo>
                <a:cubicBezTo>
                  <a:pt x="3193" y="827"/>
                  <a:pt x="3362" y="609"/>
                  <a:pt x="3333" y="377"/>
                </a:cubicBezTo>
                <a:cubicBezTo>
                  <a:pt x="3306" y="158"/>
                  <a:pt x="3123" y="1"/>
                  <a:pt x="2908" y="1"/>
                </a:cubicBezTo>
                <a:close/>
              </a:path>
            </a:pathLst>
          </a:custGeom>
          <a:solidFill>
            <a:srgbClr val="EB9A9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0" name="Google Shape;920;p14"/>
          <p:cNvSpPr/>
          <p:nvPr/>
        </p:nvSpPr>
        <p:spPr>
          <a:xfrm>
            <a:off x="8229644" y="2765291"/>
            <a:ext cx="75345" cy="64663"/>
          </a:xfrm>
          <a:custGeom>
            <a:avLst/>
            <a:gdLst/>
            <a:ahLst/>
            <a:cxnLst/>
            <a:rect l="l" t="t" r="r" b="b"/>
            <a:pathLst>
              <a:path w="529" h="454" extrusionOk="0">
                <a:moveTo>
                  <a:pt x="227" y="0"/>
                </a:moveTo>
                <a:cubicBezTo>
                  <a:pt x="111" y="0"/>
                  <a:pt x="1" y="89"/>
                  <a:pt x="1" y="226"/>
                </a:cubicBezTo>
                <a:cubicBezTo>
                  <a:pt x="1" y="352"/>
                  <a:pt x="103" y="453"/>
                  <a:pt x="223" y="453"/>
                </a:cubicBezTo>
                <a:cubicBezTo>
                  <a:pt x="427" y="453"/>
                  <a:pt x="528" y="212"/>
                  <a:pt x="388" y="66"/>
                </a:cubicBezTo>
                <a:cubicBezTo>
                  <a:pt x="341" y="21"/>
                  <a:pt x="283" y="0"/>
                  <a:pt x="227" y="0"/>
                </a:cubicBezTo>
                <a:close/>
              </a:path>
            </a:pathLst>
          </a:custGeom>
          <a:solidFill>
            <a:srgbClr val="6880B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1" name="Google Shape;921;p14"/>
          <p:cNvSpPr/>
          <p:nvPr/>
        </p:nvSpPr>
        <p:spPr>
          <a:xfrm>
            <a:off x="8547314" y="3524955"/>
            <a:ext cx="95143" cy="82467"/>
          </a:xfrm>
          <a:custGeom>
            <a:avLst/>
            <a:gdLst/>
            <a:ahLst/>
            <a:cxnLst/>
            <a:rect l="l" t="t" r="r" b="b"/>
            <a:pathLst>
              <a:path w="668" h="579" extrusionOk="0">
                <a:moveTo>
                  <a:pt x="382" y="94"/>
                </a:moveTo>
                <a:cubicBezTo>
                  <a:pt x="489" y="94"/>
                  <a:pt x="580" y="182"/>
                  <a:pt x="580" y="288"/>
                </a:cubicBezTo>
                <a:cubicBezTo>
                  <a:pt x="580" y="406"/>
                  <a:pt x="482" y="484"/>
                  <a:pt x="380" y="484"/>
                </a:cubicBezTo>
                <a:cubicBezTo>
                  <a:pt x="331" y="484"/>
                  <a:pt x="282" y="467"/>
                  <a:pt x="242" y="428"/>
                </a:cubicBezTo>
                <a:cubicBezTo>
                  <a:pt x="121" y="302"/>
                  <a:pt x="208" y="94"/>
                  <a:pt x="382" y="94"/>
                </a:cubicBezTo>
                <a:close/>
                <a:moveTo>
                  <a:pt x="379" y="1"/>
                </a:moveTo>
                <a:cubicBezTo>
                  <a:pt x="308" y="1"/>
                  <a:pt x="237" y="27"/>
                  <a:pt x="179" y="85"/>
                </a:cubicBezTo>
                <a:cubicBezTo>
                  <a:pt x="0" y="269"/>
                  <a:pt x="126" y="578"/>
                  <a:pt x="382" y="578"/>
                </a:cubicBezTo>
                <a:cubicBezTo>
                  <a:pt x="542" y="578"/>
                  <a:pt x="668" y="448"/>
                  <a:pt x="668" y="288"/>
                </a:cubicBezTo>
                <a:cubicBezTo>
                  <a:pt x="668" y="115"/>
                  <a:pt x="526" y="1"/>
                  <a:pt x="379" y="1"/>
                </a:cubicBezTo>
                <a:close/>
              </a:path>
            </a:pathLst>
          </a:custGeom>
          <a:solidFill>
            <a:srgbClr val="C78A9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2" name="Google Shape;922;p14"/>
          <p:cNvSpPr/>
          <p:nvPr/>
        </p:nvSpPr>
        <p:spPr>
          <a:xfrm>
            <a:off x="8524533" y="2290429"/>
            <a:ext cx="140721" cy="146845"/>
          </a:xfrm>
          <a:custGeom>
            <a:avLst/>
            <a:gdLst/>
            <a:ahLst/>
            <a:cxnLst/>
            <a:rect l="l" t="t" r="r" b="b"/>
            <a:pathLst>
              <a:path w="988" h="1031" extrusionOk="0">
                <a:moveTo>
                  <a:pt x="484" y="0"/>
                </a:moveTo>
                <a:lnTo>
                  <a:pt x="357" y="367"/>
                </a:lnTo>
                <a:lnTo>
                  <a:pt x="357" y="367"/>
                </a:lnTo>
                <a:lnTo>
                  <a:pt x="0" y="363"/>
                </a:lnTo>
                <a:lnTo>
                  <a:pt x="0" y="363"/>
                </a:lnTo>
                <a:cubicBezTo>
                  <a:pt x="0" y="363"/>
                  <a:pt x="123" y="462"/>
                  <a:pt x="280" y="589"/>
                </a:cubicBezTo>
                <a:lnTo>
                  <a:pt x="280" y="589"/>
                </a:lnTo>
                <a:lnTo>
                  <a:pt x="136" y="1006"/>
                </a:lnTo>
                <a:lnTo>
                  <a:pt x="136" y="1006"/>
                </a:lnTo>
                <a:lnTo>
                  <a:pt x="482" y="749"/>
                </a:lnTo>
                <a:lnTo>
                  <a:pt x="482" y="749"/>
                </a:lnTo>
                <a:cubicBezTo>
                  <a:pt x="611" y="851"/>
                  <a:pt x="740" y="953"/>
                  <a:pt x="835" y="1024"/>
                </a:cubicBezTo>
                <a:lnTo>
                  <a:pt x="835" y="1024"/>
                </a:lnTo>
                <a:lnTo>
                  <a:pt x="688" y="595"/>
                </a:lnTo>
                <a:lnTo>
                  <a:pt x="688" y="595"/>
                </a:lnTo>
                <a:lnTo>
                  <a:pt x="987" y="373"/>
                </a:lnTo>
                <a:lnTo>
                  <a:pt x="611" y="369"/>
                </a:lnTo>
                <a:lnTo>
                  <a:pt x="611" y="369"/>
                </a:lnTo>
                <a:lnTo>
                  <a:pt x="484" y="0"/>
                </a:lnTo>
                <a:close/>
                <a:moveTo>
                  <a:pt x="835" y="1024"/>
                </a:moveTo>
                <a:lnTo>
                  <a:pt x="837" y="1031"/>
                </a:lnTo>
                <a:lnTo>
                  <a:pt x="837" y="1026"/>
                </a:lnTo>
                <a:cubicBezTo>
                  <a:pt x="837" y="1025"/>
                  <a:pt x="836" y="1025"/>
                  <a:pt x="835" y="1024"/>
                </a:cubicBezTo>
                <a:close/>
              </a:path>
            </a:pathLst>
          </a:custGeom>
          <a:solidFill>
            <a:srgbClr val="F4C7C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3" name="Google Shape;923;p14"/>
          <p:cNvSpPr/>
          <p:nvPr/>
        </p:nvSpPr>
        <p:spPr>
          <a:xfrm rot="1240352">
            <a:off x="182822" y="3219825"/>
            <a:ext cx="626002" cy="432232"/>
          </a:xfrm>
          <a:custGeom>
            <a:avLst/>
            <a:gdLst/>
            <a:ahLst/>
            <a:cxnLst/>
            <a:rect l="l" t="t" r="r" b="b"/>
            <a:pathLst>
              <a:path w="3880" h="2679" extrusionOk="0">
                <a:moveTo>
                  <a:pt x="515" y="0"/>
                </a:moveTo>
                <a:cubicBezTo>
                  <a:pt x="273" y="0"/>
                  <a:pt x="60" y="185"/>
                  <a:pt x="34" y="435"/>
                </a:cubicBezTo>
                <a:cubicBezTo>
                  <a:pt x="0" y="715"/>
                  <a:pt x="218" y="967"/>
                  <a:pt x="498" y="976"/>
                </a:cubicBezTo>
                <a:cubicBezTo>
                  <a:pt x="803" y="1015"/>
                  <a:pt x="1103" y="1083"/>
                  <a:pt x="1393" y="1184"/>
                </a:cubicBezTo>
                <a:cubicBezTo>
                  <a:pt x="1698" y="1286"/>
                  <a:pt x="1993" y="1412"/>
                  <a:pt x="2283" y="1552"/>
                </a:cubicBezTo>
                <a:cubicBezTo>
                  <a:pt x="2578" y="1692"/>
                  <a:pt x="2864" y="1857"/>
                  <a:pt x="3134" y="2036"/>
                </a:cubicBezTo>
                <a:cubicBezTo>
                  <a:pt x="3410" y="2215"/>
                  <a:pt x="3662" y="2432"/>
                  <a:pt x="3879" y="2679"/>
                </a:cubicBezTo>
                <a:cubicBezTo>
                  <a:pt x="3725" y="2379"/>
                  <a:pt x="3526" y="2103"/>
                  <a:pt x="3294" y="1861"/>
                </a:cubicBezTo>
                <a:cubicBezTo>
                  <a:pt x="3062" y="1605"/>
                  <a:pt x="2810" y="1368"/>
                  <a:pt x="2549" y="1150"/>
                </a:cubicBezTo>
                <a:cubicBezTo>
                  <a:pt x="2283" y="928"/>
                  <a:pt x="1998" y="720"/>
                  <a:pt x="1708" y="531"/>
                </a:cubicBezTo>
                <a:cubicBezTo>
                  <a:pt x="1398" y="338"/>
                  <a:pt x="1074" y="173"/>
                  <a:pt x="735" y="43"/>
                </a:cubicBezTo>
                <a:lnTo>
                  <a:pt x="721" y="38"/>
                </a:lnTo>
                <a:cubicBezTo>
                  <a:pt x="682" y="23"/>
                  <a:pt x="643" y="14"/>
                  <a:pt x="605" y="9"/>
                </a:cubicBezTo>
                <a:cubicBezTo>
                  <a:pt x="574" y="3"/>
                  <a:pt x="544" y="0"/>
                  <a:pt x="51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4" name="Google Shape;924;p14"/>
          <p:cNvSpPr/>
          <p:nvPr/>
        </p:nvSpPr>
        <p:spPr>
          <a:xfrm rot="1240352">
            <a:off x="157700" y="3618094"/>
            <a:ext cx="554367" cy="166181"/>
          </a:xfrm>
          <a:custGeom>
            <a:avLst/>
            <a:gdLst/>
            <a:ahLst/>
            <a:cxnLst/>
            <a:rect l="l" t="t" r="r" b="b"/>
            <a:pathLst>
              <a:path w="3436" h="1030" extrusionOk="0">
                <a:moveTo>
                  <a:pt x="471" y="0"/>
                </a:moveTo>
                <a:cubicBezTo>
                  <a:pt x="451" y="0"/>
                  <a:pt x="431" y="2"/>
                  <a:pt x="412" y="4"/>
                </a:cubicBezTo>
                <a:cubicBezTo>
                  <a:pt x="170" y="28"/>
                  <a:pt x="1" y="251"/>
                  <a:pt x="35" y="488"/>
                </a:cubicBezTo>
                <a:cubicBezTo>
                  <a:pt x="61" y="701"/>
                  <a:pt x="248" y="856"/>
                  <a:pt x="459" y="856"/>
                </a:cubicBezTo>
                <a:cubicBezTo>
                  <a:pt x="482" y="856"/>
                  <a:pt x="505" y="854"/>
                  <a:pt x="528" y="850"/>
                </a:cubicBezTo>
                <a:cubicBezTo>
                  <a:pt x="1016" y="785"/>
                  <a:pt x="1486" y="710"/>
                  <a:pt x="1955" y="710"/>
                </a:cubicBezTo>
                <a:cubicBezTo>
                  <a:pt x="1970" y="710"/>
                  <a:pt x="1984" y="710"/>
                  <a:pt x="1999" y="710"/>
                </a:cubicBezTo>
                <a:cubicBezTo>
                  <a:pt x="2240" y="715"/>
                  <a:pt x="2482" y="744"/>
                  <a:pt x="2724" y="792"/>
                </a:cubicBezTo>
                <a:cubicBezTo>
                  <a:pt x="2966" y="850"/>
                  <a:pt x="3203" y="928"/>
                  <a:pt x="3430" y="1029"/>
                </a:cubicBezTo>
                <a:lnTo>
                  <a:pt x="3435" y="1029"/>
                </a:lnTo>
                <a:cubicBezTo>
                  <a:pt x="3034" y="696"/>
                  <a:pt x="2569" y="444"/>
                  <a:pt x="2066" y="294"/>
                </a:cubicBezTo>
                <a:cubicBezTo>
                  <a:pt x="1815" y="222"/>
                  <a:pt x="1558" y="159"/>
                  <a:pt x="1297" y="120"/>
                </a:cubicBezTo>
                <a:cubicBezTo>
                  <a:pt x="1036" y="72"/>
                  <a:pt x="785" y="38"/>
                  <a:pt x="533" y="4"/>
                </a:cubicBezTo>
                <a:cubicBezTo>
                  <a:pt x="511" y="2"/>
                  <a:pt x="491" y="0"/>
                  <a:pt x="471" y="0"/>
                </a:cubicBezTo>
                <a:close/>
              </a:path>
            </a:pathLst>
          </a:custGeom>
          <a:solidFill>
            <a:srgbClr val="EB9A9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5" name="Google Shape;925;p14"/>
          <p:cNvSpPr/>
          <p:nvPr/>
        </p:nvSpPr>
        <p:spPr>
          <a:xfrm>
            <a:off x="501670" y="2203341"/>
            <a:ext cx="140721" cy="146845"/>
          </a:xfrm>
          <a:custGeom>
            <a:avLst/>
            <a:gdLst/>
            <a:ahLst/>
            <a:cxnLst/>
            <a:rect l="l" t="t" r="r" b="b"/>
            <a:pathLst>
              <a:path w="988" h="1031" extrusionOk="0">
                <a:moveTo>
                  <a:pt x="484" y="0"/>
                </a:moveTo>
                <a:lnTo>
                  <a:pt x="357" y="367"/>
                </a:lnTo>
                <a:lnTo>
                  <a:pt x="357" y="367"/>
                </a:lnTo>
                <a:lnTo>
                  <a:pt x="0" y="363"/>
                </a:lnTo>
                <a:lnTo>
                  <a:pt x="0" y="363"/>
                </a:lnTo>
                <a:cubicBezTo>
                  <a:pt x="0" y="363"/>
                  <a:pt x="123" y="462"/>
                  <a:pt x="280" y="589"/>
                </a:cubicBezTo>
                <a:lnTo>
                  <a:pt x="280" y="589"/>
                </a:lnTo>
                <a:lnTo>
                  <a:pt x="136" y="1006"/>
                </a:lnTo>
                <a:lnTo>
                  <a:pt x="136" y="1006"/>
                </a:lnTo>
                <a:lnTo>
                  <a:pt x="482" y="749"/>
                </a:lnTo>
                <a:lnTo>
                  <a:pt x="482" y="749"/>
                </a:lnTo>
                <a:cubicBezTo>
                  <a:pt x="611" y="851"/>
                  <a:pt x="740" y="953"/>
                  <a:pt x="835" y="1024"/>
                </a:cubicBezTo>
                <a:lnTo>
                  <a:pt x="835" y="1024"/>
                </a:lnTo>
                <a:lnTo>
                  <a:pt x="688" y="595"/>
                </a:lnTo>
                <a:lnTo>
                  <a:pt x="688" y="595"/>
                </a:lnTo>
                <a:lnTo>
                  <a:pt x="987" y="373"/>
                </a:lnTo>
                <a:lnTo>
                  <a:pt x="611" y="369"/>
                </a:lnTo>
                <a:lnTo>
                  <a:pt x="611" y="369"/>
                </a:lnTo>
                <a:lnTo>
                  <a:pt x="484" y="0"/>
                </a:lnTo>
                <a:close/>
                <a:moveTo>
                  <a:pt x="835" y="1024"/>
                </a:moveTo>
                <a:lnTo>
                  <a:pt x="837" y="1031"/>
                </a:lnTo>
                <a:lnTo>
                  <a:pt x="837" y="1026"/>
                </a:lnTo>
                <a:cubicBezTo>
                  <a:pt x="837" y="1025"/>
                  <a:pt x="836" y="1025"/>
                  <a:pt x="835" y="1024"/>
                </a:cubicBezTo>
                <a:close/>
              </a:path>
            </a:pathLst>
          </a:custGeom>
          <a:solidFill>
            <a:srgbClr val="F4C7C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6" name="Google Shape;926;p14"/>
          <p:cNvSpPr/>
          <p:nvPr/>
        </p:nvSpPr>
        <p:spPr>
          <a:xfrm>
            <a:off x="300376" y="2493543"/>
            <a:ext cx="95143" cy="82467"/>
          </a:xfrm>
          <a:custGeom>
            <a:avLst/>
            <a:gdLst/>
            <a:ahLst/>
            <a:cxnLst/>
            <a:rect l="l" t="t" r="r" b="b"/>
            <a:pathLst>
              <a:path w="668" h="579" extrusionOk="0">
                <a:moveTo>
                  <a:pt x="382" y="94"/>
                </a:moveTo>
                <a:cubicBezTo>
                  <a:pt x="489" y="94"/>
                  <a:pt x="580" y="182"/>
                  <a:pt x="580" y="288"/>
                </a:cubicBezTo>
                <a:cubicBezTo>
                  <a:pt x="580" y="406"/>
                  <a:pt x="482" y="484"/>
                  <a:pt x="380" y="484"/>
                </a:cubicBezTo>
                <a:cubicBezTo>
                  <a:pt x="331" y="484"/>
                  <a:pt x="282" y="467"/>
                  <a:pt x="242" y="428"/>
                </a:cubicBezTo>
                <a:cubicBezTo>
                  <a:pt x="121" y="302"/>
                  <a:pt x="208" y="94"/>
                  <a:pt x="382" y="94"/>
                </a:cubicBezTo>
                <a:close/>
                <a:moveTo>
                  <a:pt x="379" y="1"/>
                </a:moveTo>
                <a:cubicBezTo>
                  <a:pt x="308" y="1"/>
                  <a:pt x="237" y="27"/>
                  <a:pt x="179" y="85"/>
                </a:cubicBezTo>
                <a:cubicBezTo>
                  <a:pt x="0" y="269"/>
                  <a:pt x="126" y="578"/>
                  <a:pt x="382" y="578"/>
                </a:cubicBezTo>
                <a:cubicBezTo>
                  <a:pt x="542" y="578"/>
                  <a:pt x="668" y="448"/>
                  <a:pt x="668" y="288"/>
                </a:cubicBezTo>
                <a:cubicBezTo>
                  <a:pt x="668" y="115"/>
                  <a:pt x="526" y="1"/>
                  <a:pt x="379" y="1"/>
                </a:cubicBezTo>
                <a:close/>
              </a:path>
            </a:pathLst>
          </a:custGeom>
          <a:solidFill>
            <a:srgbClr val="C78A9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7" name="Google Shape;927;p14"/>
          <p:cNvSpPr/>
          <p:nvPr/>
        </p:nvSpPr>
        <p:spPr>
          <a:xfrm>
            <a:off x="668319" y="2783979"/>
            <a:ext cx="75345" cy="64663"/>
          </a:xfrm>
          <a:custGeom>
            <a:avLst/>
            <a:gdLst/>
            <a:ahLst/>
            <a:cxnLst/>
            <a:rect l="l" t="t" r="r" b="b"/>
            <a:pathLst>
              <a:path w="529" h="454" extrusionOk="0">
                <a:moveTo>
                  <a:pt x="227" y="0"/>
                </a:moveTo>
                <a:cubicBezTo>
                  <a:pt x="111" y="0"/>
                  <a:pt x="1" y="89"/>
                  <a:pt x="1" y="226"/>
                </a:cubicBezTo>
                <a:cubicBezTo>
                  <a:pt x="1" y="352"/>
                  <a:pt x="103" y="453"/>
                  <a:pt x="223" y="453"/>
                </a:cubicBezTo>
                <a:cubicBezTo>
                  <a:pt x="427" y="453"/>
                  <a:pt x="528" y="212"/>
                  <a:pt x="388" y="66"/>
                </a:cubicBezTo>
                <a:cubicBezTo>
                  <a:pt x="341" y="21"/>
                  <a:pt x="283" y="0"/>
                  <a:pt x="227" y="0"/>
                </a:cubicBezTo>
                <a:close/>
              </a:path>
            </a:pathLst>
          </a:custGeom>
          <a:solidFill>
            <a:srgbClr val="6880B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8" name="Google Shape;928;p14"/>
          <p:cNvSpPr txBox="1">
            <a:spLocks noGrp="1"/>
          </p:cNvSpPr>
          <p:nvPr>
            <p:ph type="title"/>
          </p:nvPr>
        </p:nvSpPr>
        <p:spPr>
          <a:xfrm>
            <a:off x="724425" y="353050"/>
            <a:ext cx="7695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Font typeface="Playfair Display Regular"/>
              <a:buNone/>
              <a:defRPr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Font typeface="Playfair Display Regular"/>
              <a:buNone/>
              <a:defRPr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Font typeface="Playfair Display Regular"/>
              <a:buNone/>
              <a:defRPr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Font typeface="Playfair Display Regular"/>
              <a:buNone/>
              <a:defRPr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Font typeface="Playfair Display Regular"/>
              <a:buNone/>
              <a:defRPr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Font typeface="Playfair Display Regular"/>
              <a:buNone/>
              <a:defRPr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Font typeface="Playfair Display Regular"/>
              <a:buNone/>
              <a:defRPr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Font typeface="Playfair Display Regular"/>
              <a:buNone/>
              <a:defRPr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Font typeface="Playfair Display Regular"/>
              <a:buNone/>
              <a:defRPr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3">
    <p:spTree>
      <p:nvGrpSpPr>
        <p:cNvPr id="1" name="Shape 1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2" name="Google Shape;1452;p25"/>
          <p:cNvSpPr/>
          <p:nvPr/>
        </p:nvSpPr>
        <p:spPr>
          <a:xfrm rot="5776103">
            <a:off x="78162" y="-538883"/>
            <a:ext cx="4916744" cy="5304738"/>
          </a:xfrm>
          <a:custGeom>
            <a:avLst/>
            <a:gdLst/>
            <a:ahLst/>
            <a:cxnLst/>
            <a:rect l="l" t="t" r="r" b="b"/>
            <a:pathLst>
              <a:path w="2725" h="2940" extrusionOk="0">
                <a:moveTo>
                  <a:pt x="1656" y="1"/>
                </a:moveTo>
                <a:cubicBezTo>
                  <a:pt x="1373" y="1"/>
                  <a:pt x="1082" y="121"/>
                  <a:pt x="783" y="317"/>
                </a:cubicBezTo>
                <a:cubicBezTo>
                  <a:pt x="250" y="663"/>
                  <a:pt x="0" y="1127"/>
                  <a:pt x="104" y="1764"/>
                </a:cubicBezTo>
                <a:cubicBezTo>
                  <a:pt x="184" y="2270"/>
                  <a:pt x="549" y="2550"/>
                  <a:pt x="933" y="2819"/>
                </a:cubicBezTo>
                <a:cubicBezTo>
                  <a:pt x="1083" y="2903"/>
                  <a:pt x="1226" y="2940"/>
                  <a:pt x="1362" y="2940"/>
                </a:cubicBezTo>
                <a:cubicBezTo>
                  <a:pt x="1641" y="2940"/>
                  <a:pt x="1886" y="2783"/>
                  <a:pt x="2088" y="2558"/>
                </a:cubicBezTo>
                <a:cubicBezTo>
                  <a:pt x="2640" y="1940"/>
                  <a:pt x="2725" y="1204"/>
                  <a:pt x="2490" y="421"/>
                </a:cubicBezTo>
                <a:cubicBezTo>
                  <a:pt x="2222" y="125"/>
                  <a:pt x="1943" y="1"/>
                  <a:pt x="1656" y="1"/>
                </a:cubicBezTo>
                <a:close/>
              </a:path>
            </a:pathLst>
          </a:custGeom>
          <a:solidFill>
            <a:srgbClr val="FCEAE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53" name="Google Shape;1453;p25"/>
          <p:cNvGrpSpPr/>
          <p:nvPr/>
        </p:nvGrpSpPr>
        <p:grpSpPr>
          <a:xfrm rot="1324108" flipH="1">
            <a:off x="6312784" y="429540"/>
            <a:ext cx="514433" cy="550066"/>
            <a:chOff x="2106473" y="1676890"/>
            <a:chExt cx="514452" cy="550088"/>
          </a:xfrm>
        </p:grpSpPr>
        <p:sp>
          <p:nvSpPr>
            <p:cNvPr id="1454" name="Google Shape;1454;p25"/>
            <p:cNvSpPr/>
            <p:nvPr/>
          </p:nvSpPr>
          <p:spPr>
            <a:xfrm flipH="1">
              <a:off x="2106473" y="1676890"/>
              <a:ext cx="473670" cy="428343"/>
            </a:xfrm>
            <a:custGeom>
              <a:avLst/>
              <a:gdLst/>
              <a:ahLst/>
              <a:cxnLst/>
              <a:rect l="l" t="t" r="r" b="b"/>
              <a:pathLst>
                <a:path w="4669" h="4222" extrusionOk="0">
                  <a:moveTo>
                    <a:pt x="4385" y="0"/>
                  </a:moveTo>
                  <a:cubicBezTo>
                    <a:pt x="4155" y="0"/>
                    <a:pt x="3927" y="17"/>
                    <a:pt x="3701" y="48"/>
                  </a:cubicBezTo>
                  <a:cubicBezTo>
                    <a:pt x="3710" y="125"/>
                    <a:pt x="3710" y="202"/>
                    <a:pt x="3710" y="280"/>
                  </a:cubicBezTo>
                  <a:cubicBezTo>
                    <a:pt x="3710" y="297"/>
                    <a:pt x="3698" y="312"/>
                    <a:pt x="3682" y="312"/>
                  </a:cubicBezTo>
                  <a:cubicBezTo>
                    <a:pt x="3676" y="312"/>
                    <a:pt x="3669" y="309"/>
                    <a:pt x="3662" y="304"/>
                  </a:cubicBezTo>
                  <a:cubicBezTo>
                    <a:pt x="3589" y="241"/>
                    <a:pt x="3522" y="169"/>
                    <a:pt x="3464" y="91"/>
                  </a:cubicBezTo>
                  <a:cubicBezTo>
                    <a:pt x="3077" y="169"/>
                    <a:pt x="2704" y="299"/>
                    <a:pt x="2351" y="468"/>
                  </a:cubicBezTo>
                  <a:cubicBezTo>
                    <a:pt x="2366" y="555"/>
                    <a:pt x="2380" y="638"/>
                    <a:pt x="2390" y="725"/>
                  </a:cubicBezTo>
                  <a:cubicBezTo>
                    <a:pt x="2393" y="746"/>
                    <a:pt x="2379" y="759"/>
                    <a:pt x="2361" y="759"/>
                  </a:cubicBezTo>
                  <a:cubicBezTo>
                    <a:pt x="2355" y="759"/>
                    <a:pt x="2348" y="758"/>
                    <a:pt x="2342" y="754"/>
                  </a:cubicBezTo>
                  <a:cubicBezTo>
                    <a:pt x="2264" y="701"/>
                    <a:pt x="2192" y="647"/>
                    <a:pt x="2114" y="594"/>
                  </a:cubicBezTo>
                  <a:cubicBezTo>
                    <a:pt x="1809" y="768"/>
                    <a:pt x="1524" y="976"/>
                    <a:pt x="1268" y="1218"/>
                  </a:cubicBezTo>
                  <a:cubicBezTo>
                    <a:pt x="1282" y="1262"/>
                    <a:pt x="1302" y="1310"/>
                    <a:pt x="1316" y="1349"/>
                  </a:cubicBezTo>
                  <a:cubicBezTo>
                    <a:pt x="1325" y="1371"/>
                    <a:pt x="1310" y="1393"/>
                    <a:pt x="1288" y="1393"/>
                  </a:cubicBezTo>
                  <a:cubicBezTo>
                    <a:pt x="1286" y="1393"/>
                    <a:pt x="1284" y="1393"/>
                    <a:pt x="1282" y="1392"/>
                  </a:cubicBezTo>
                  <a:cubicBezTo>
                    <a:pt x="1234" y="1383"/>
                    <a:pt x="1185" y="1368"/>
                    <a:pt x="1132" y="1354"/>
                  </a:cubicBezTo>
                  <a:cubicBezTo>
                    <a:pt x="929" y="1566"/>
                    <a:pt x="745" y="1803"/>
                    <a:pt x="591" y="2060"/>
                  </a:cubicBezTo>
                  <a:cubicBezTo>
                    <a:pt x="624" y="2123"/>
                    <a:pt x="649" y="2190"/>
                    <a:pt x="673" y="2258"/>
                  </a:cubicBezTo>
                  <a:cubicBezTo>
                    <a:pt x="682" y="2276"/>
                    <a:pt x="666" y="2297"/>
                    <a:pt x="645" y="2297"/>
                  </a:cubicBezTo>
                  <a:cubicBezTo>
                    <a:pt x="643" y="2297"/>
                    <a:pt x="641" y="2297"/>
                    <a:pt x="639" y="2297"/>
                  </a:cubicBezTo>
                  <a:cubicBezTo>
                    <a:pt x="586" y="2287"/>
                    <a:pt x="532" y="2268"/>
                    <a:pt x="479" y="2253"/>
                  </a:cubicBezTo>
                  <a:cubicBezTo>
                    <a:pt x="421" y="2360"/>
                    <a:pt x="368" y="2466"/>
                    <a:pt x="320" y="2577"/>
                  </a:cubicBezTo>
                  <a:cubicBezTo>
                    <a:pt x="358" y="2626"/>
                    <a:pt x="383" y="2679"/>
                    <a:pt x="392" y="2737"/>
                  </a:cubicBezTo>
                  <a:cubicBezTo>
                    <a:pt x="392" y="2756"/>
                    <a:pt x="377" y="2769"/>
                    <a:pt x="361" y="2769"/>
                  </a:cubicBezTo>
                  <a:cubicBezTo>
                    <a:pt x="357" y="2769"/>
                    <a:pt x="353" y="2768"/>
                    <a:pt x="349" y="2766"/>
                  </a:cubicBezTo>
                  <a:lnTo>
                    <a:pt x="257" y="2737"/>
                  </a:lnTo>
                  <a:cubicBezTo>
                    <a:pt x="83" y="3211"/>
                    <a:pt x="0" y="3714"/>
                    <a:pt x="20" y="4222"/>
                  </a:cubicBezTo>
                  <a:cubicBezTo>
                    <a:pt x="436" y="4057"/>
                    <a:pt x="837" y="3869"/>
                    <a:pt x="1229" y="3656"/>
                  </a:cubicBezTo>
                  <a:cubicBezTo>
                    <a:pt x="1185" y="3588"/>
                    <a:pt x="1156" y="3516"/>
                    <a:pt x="1137" y="3438"/>
                  </a:cubicBezTo>
                  <a:cubicBezTo>
                    <a:pt x="1133" y="3421"/>
                    <a:pt x="1144" y="3399"/>
                    <a:pt x="1165" y="3399"/>
                  </a:cubicBezTo>
                  <a:cubicBezTo>
                    <a:pt x="1167" y="3399"/>
                    <a:pt x="1169" y="3399"/>
                    <a:pt x="1171" y="3400"/>
                  </a:cubicBezTo>
                  <a:cubicBezTo>
                    <a:pt x="1273" y="3419"/>
                    <a:pt x="1364" y="3463"/>
                    <a:pt x="1442" y="3530"/>
                  </a:cubicBezTo>
                  <a:cubicBezTo>
                    <a:pt x="1563" y="3463"/>
                    <a:pt x="1679" y="3390"/>
                    <a:pt x="1790" y="3313"/>
                  </a:cubicBezTo>
                  <a:cubicBezTo>
                    <a:pt x="1722" y="3153"/>
                    <a:pt x="1689" y="2974"/>
                    <a:pt x="1693" y="2800"/>
                  </a:cubicBezTo>
                  <a:cubicBezTo>
                    <a:pt x="1693" y="2784"/>
                    <a:pt x="1707" y="2774"/>
                    <a:pt x="1722" y="2774"/>
                  </a:cubicBezTo>
                  <a:cubicBezTo>
                    <a:pt x="1725" y="2774"/>
                    <a:pt x="1729" y="2775"/>
                    <a:pt x="1732" y="2776"/>
                  </a:cubicBezTo>
                  <a:cubicBezTo>
                    <a:pt x="1872" y="2863"/>
                    <a:pt x="2013" y="2959"/>
                    <a:pt x="2138" y="3066"/>
                  </a:cubicBezTo>
                  <a:cubicBezTo>
                    <a:pt x="2288" y="2955"/>
                    <a:pt x="2429" y="2839"/>
                    <a:pt x="2564" y="2722"/>
                  </a:cubicBezTo>
                  <a:cubicBezTo>
                    <a:pt x="2540" y="2655"/>
                    <a:pt x="2520" y="2592"/>
                    <a:pt x="2511" y="2524"/>
                  </a:cubicBezTo>
                  <a:cubicBezTo>
                    <a:pt x="2511" y="2503"/>
                    <a:pt x="2522" y="2489"/>
                    <a:pt x="2537" y="2489"/>
                  </a:cubicBezTo>
                  <a:cubicBezTo>
                    <a:pt x="2540" y="2489"/>
                    <a:pt x="2542" y="2490"/>
                    <a:pt x="2545" y="2490"/>
                  </a:cubicBezTo>
                  <a:cubicBezTo>
                    <a:pt x="2617" y="2500"/>
                    <a:pt x="2690" y="2519"/>
                    <a:pt x="2758" y="2543"/>
                  </a:cubicBezTo>
                  <a:cubicBezTo>
                    <a:pt x="2912" y="2398"/>
                    <a:pt x="3057" y="2248"/>
                    <a:pt x="3203" y="2094"/>
                  </a:cubicBezTo>
                  <a:cubicBezTo>
                    <a:pt x="3096" y="1958"/>
                    <a:pt x="3028" y="1799"/>
                    <a:pt x="3009" y="1634"/>
                  </a:cubicBezTo>
                  <a:cubicBezTo>
                    <a:pt x="3005" y="1614"/>
                    <a:pt x="3021" y="1598"/>
                    <a:pt x="3037" y="1598"/>
                  </a:cubicBezTo>
                  <a:cubicBezTo>
                    <a:pt x="3041" y="1598"/>
                    <a:pt x="3044" y="1599"/>
                    <a:pt x="3048" y="1600"/>
                  </a:cubicBezTo>
                  <a:cubicBezTo>
                    <a:pt x="3178" y="1668"/>
                    <a:pt x="3299" y="1760"/>
                    <a:pt x="3430" y="1828"/>
                  </a:cubicBezTo>
                  <a:cubicBezTo>
                    <a:pt x="3594" y="1634"/>
                    <a:pt x="3754" y="1426"/>
                    <a:pt x="3904" y="1213"/>
                  </a:cubicBezTo>
                  <a:cubicBezTo>
                    <a:pt x="3822" y="1107"/>
                    <a:pt x="3764" y="981"/>
                    <a:pt x="3730" y="851"/>
                  </a:cubicBezTo>
                  <a:cubicBezTo>
                    <a:pt x="3717" y="834"/>
                    <a:pt x="3737" y="821"/>
                    <a:pt x="3759" y="821"/>
                  </a:cubicBezTo>
                  <a:cubicBezTo>
                    <a:pt x="3762" y="821"/>
                    <a:pt x="3765" y="821"/>
                    <a:pt x="3768" y="822"/>
                  </a:cubicBezTo>
                  <a:cubicBezTo>
                    <a:pt x="3870" y="870"/>
                    <a:pt x="3976" y="909"/>
                    <a:pt x="4078" y="952"/>
                  </a:cubicBezTo>
                  <a:cubicBezTo>
                    <a:pt x="4281" y="657"/>
                    <a:pt x="4475" y="343"/>
                    <a:pt x="4668" y="9"/>
                  </a:cubicBezTo>
                  <a:cubicBezTo>
                    <a:pt x="4574" y="3"/>
                    <a:pt x="4479" y="0"/>
                    <a:pt x="4385" y="0"/>
                  </a:cubicBezTo>
                  <a:close/>
                </a:path>
              </a:pathLst>
            </a:custGeom>
            <a:solidFill>
              <a:srgbClr val="2438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5" name="Google Shape;1455;p25"/>
            <p:cNvSpPr/>
            <p:nvPr/>
          </p:nvSpPr>
          <p:spPr>
            <a:xfrm flipH="1">
              <a:off x="2221821" y="1751864"/>
              <a:ext cx="399104" cy="475114"/>
            </a:xfrm>
            <a:custGeom>
              <a:avLst/>
              <a:gdLst/>
              <a:ahLst/>
              <a:cxnLst/>
              <a:rect l="l" t="t" r="r" b="b"/>
              <a:pathLst>
                <a:path w="3934" h="4683" extrusionOk="0">
                  <a:moveTo>
                    <a:pt x="3933" y="0"/>
                  </a:moveTo>
                  <a:lnTo>
                    <a:pt x="3933" y="0"/>
                  </a:lnTo>
                  <a:cubicBezTo>
                    <a:pt x="3426" y="150"/>
                    <a:pt x="2952" y="421"/>
                    <a:pt x="2526" y="740"/>
                  </a:cubicBezTo>
                  <a:cubicBezTo>
                    <a:pt x="2424" y="823"/>
                    <a:pt x="2313" y="905"/>
                    <a:pt x="2216" y="992"/>
                  </a:cubicBezTo>
                  <a:cubicBezTo>
                    <a:pt x="2115" y="1079"/>
                    <a:pt x="2013" y="1166"/>
                    <a:pt x="1916" y="1258"/>
                  </a:cubicBezTo>
                  <a:lnTo>
                    <a:pt x="1636" y="1543"/>
                  </a:lnTo>
                  <a:lnTo>
                    <a:pt x="1370" y="1838"/>
                  </a:lnTo>
                  <a:cubicBezTo>
                    <a:pt x="1283" y="1945"/>
                    <a:pt x="1201" y="2051"/>
                    <a:pt x="1118" y="2153"/>
                  </a:cubicBezTo>
                  <a:cubicBezTo>
                    <a:pt x="1075" y="2206"/>
                    <a:pt x="1036" y="2259"/>
                    <a:pt x="997" y="2312"/>
                  </a:cubicBezTo>
                  <a:lnTo>
                    <a:pt x="881" y="2477"/>
                  </a:lnTo>
                  <a:cubicBezTo>
                    <a:pt x="731" y="2699"/>
                    <a:pt x="596" y="2932"/>
                    <a:pt x="475" y="3169"/>
                  </a:cubicBezTo>
                  <a:cubicBezTo>
                    <a:pt x="233" y="3643"/>
                    <a:pt x="44" y="4155"/>
                    <a:pt x="1" y="4683"/>
                  </a:cubicBezTo>
                  <a:cubicBezTo>
                    <a:pt x="151" y="4184"/>
                    <a:pt x="364" y="3705"/>
                    <a:pt x="639" y="3260"/>
                  </a:cubicBezTo>
                  <a:cubicBezTo>
                    <a:pt x="775" y="3038"/>
                    <a:pt x="920" y="2820"/>
                    <a:pt x="1070" y="2612"/>
                  </a:cubicBezTo>
                  <a:cubicBezTo>
                    <a:pt x="1152" y="2506"/>
                    <a:pt x="1225" y="2399"/>
                    <a:pt x="1307" y="2298"/>
                  </a:cubicBezTo>
                  <a:cubicBezTo>
                    <a:pt x="1389" y="2196"/>
                    <a:pt x="1467" y="2095"/>
                    <a:pt x="1554" y="1998"/>
                  </a:cubicBezTo>
                  <a:lnTo>
                    <a:pt x="1810" y="1703"/>
                  </a:lnTo>
                  <a:lnTo>
                    <a:pt x="2076" y="1422"/>
                  </a:lnTo>
                  <a:cubicBezTo>
                    <a:pt x="2168" y="1330"/>
                    <a:pt x="2265" y="1239"/>
                    <a:pt x="2357" y="1147"/>
                  </a:cubicBezTo>
                  <a:cubicBezTo>
                    <a:pt x="2400" y="1103"/>
                    <a:pt x="2453" y="1064"/>
                    <a:pt x="2502" y="1021"/>
                  </a:cubicBezTo>
                  <a:lnTo>
                    <a:pt x="2647" y="890"/>
                  </a:lnTo>
                  <a:cubicBezTo>
                    <a:pt x="3039" y="542"/>
                    <a:pt x="3469" y="247"/>
                    <a:pt x="3933" y="0"/>
                  </a:cubicBezTo>
                  <a:close/>
                </a:path>
              </a:pathLst>
            </a:custGeom>
            <a:solidFill>
              <a:srgbClr val="6880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56" name="Google Shape;1456;p25"/>
          <p:cNvSpPr/>
          <p:nvPr/>
        </p:nvSpPr>
        <p:spPr>
          <a:xfrm>
            <a:off x="5675429" y="385063"/>
            <a:ext cx="136590" cy="117077"/>
          </a:xfrm>
          <a:custGeom>
            <a:avLst/>
            <a:gdLst/>
            <a:ahLst/>
            <a:cxnLst/>
            <a:rect l="l" t="t" r="r" b="b"/>
            <a:pathLst>
              <a:path w="959" h="822" extrusionOk="0">
                <a:moveTo>
                  <a:pt x="547" y="96"/>
                </a:moveTo>
                <a:cubicBezTo>
                  <a:pt x="721" y="96"/>
                  <a:pt x="867" y="236"/>
                  <a:pt x="867" y="410"/>
                </a:cubicBezTo>
                <a:cubicBezTo>
                  <a:pt x="867" y="603"/>
                  <a:pt x="709" y="730"/>
                  <a:pt x="546" y="730"/>
                </a:cubicBezTo>
                <a:cubicBezTo>
                  <a:pt x="468" y="730"/>
                  <a:pt x="389" y="701"/>
                  <a:pt x="325" y="637"/>
                </a:cubicBezTo>
                <a:cubicBezTo>
                  <a:pt x="126" y="434"/>
                  <a:pt x="267" y="96"/>
                  <a:pt x="547" y="96"/>
                </a:cubicBezTo>
                <a:close/>
                <a:moveTo>
                  <a:pt x="546" y="0"/>
                </a:moveTo>
                <a:cubicBezTo>
                  <a:pt x="446" y="0"/>
                  <a:pt x="344" y="37"/>
                  <a:pt x="262" y="120"/>
                </a:cubicBezTo>
                <a:cubicBezTo>
                  <a:pt x="1" y="381"/>
                  <a:pt x="185" y="821"/>
                  <a:pt x="547" y="821"/>
                </a:cubicBezTo>
                <a:cubicBezTo>
                  <a:pt x="775" y="816"/>
                  <a:pt x="958" y="637"/>
                  <a:pt x="958" y="410"/>
                </a:cubicBezTo>
                <a:cubicBezTo>
                  <a:pt x="958" y="164"/>
                  <a:pt x="756" y="0"/>
                  <a:pt x="546" y="0"/>
                </a:cubicBezTo>
                <a:close/>
              </a:path>
            </a:pathLst>
          </a:custGeom>
          <a:solidFill>
            <a:srgbClr val="C78A9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7" name="Google Shape;1457;p25"/>
          <p:cNvSpPr/>
          <p:nvPr/>
        </p:nvSpPr>
        <p:spPr>
          <a:xfrm>
            <a:off x="6150573" y="605865"/>
            <a:ext cx="77726" cy="67076"/>
          </a:xfrm>
          <a:custGeom>
            <a:avLst/>
            <a:gdLst/>
            <a:ahLst/>
            <a:cxnLst/>
            <a:rect l="l" t="t" r="r" b="b"/>
            <a:pathLst>
              <a:path w="707" h="610" extrusionOk="0">
                <a:moveTo>
                  <a:pt x="306" y="1"/>
                </a:moveTo>
                <a:cubicBezTo>
                  <a:pt x="150" y="1"/>
                  <a:pt x="1" y="122"/>
                  <a:pt x="1" y="305"/>
                </a:cubicBezTo>
                <a:cubicBezTo>
                  <a:pt x="5" y="469"/>
                  <a:pt x="141" y="605"/>
                  <a:pt x="305" y="609"/>
                </a:cubicBezTo>
                <a:cubicBezTo>
                  <a:pt x="576" y="609"/>
                  <a:pt x="707" y="281"/>
                  <a:pt x="518" y="92"/>
                </a:cubicBezTo>
                <a:cubicBezTo>
                  <a:pt x="457" y="29"/>
                  <a:pt x="381" y="1"/>
                  <a:pt x="306" y="1"/>
                </a:cubicBezTo>
                <a:close/>
              </a:path>
            </a:pathLst>
          </a:custGeom>
          <a:solidFill>
            <a:srgbClr val="6880B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8" name="Google Shape;1458;p25"/>
          <p:cNvSpPr/>
          <p:nvPr/>
        </p:nvSpPr>
        <p:spPr>
          <a:xfrm>
            <a:off x="487946" y="3965408"/>
            <a:ext cx="165504" cy="172340"/>
          </a:xfrm>
          <a:custGeom>
            <a:avLst/>
            <a:gdLst/>
            <a:ahLst/>
            <a:cxnLst/>
            <a:rect l="l" t="t" r="r" b="b"/>
            <a:pathLst>
              <a:path w="1162" h="1210" extrusionOk="0">
                <a:moveTo>
                  <a:pt x="595" y="1"/>
                </a:moveTo>
                <a:lnTo>
                  <a:pt x="449" y="432"/>
                </a:lnTo>
                <a:lnTo>
                  <a:pt x="449" y="432"/>
                </a:lnTo>
                <a:lnTo>
                  <a:pt x="0" y="436"/>
                </a:lnTo>
                <a:lnTo>
                  <a:pt x="357" y="702"/>
                </a:lnTo>
                <a:lnTo>
                  <a:pt x="357" y="702"/>
                </a:lnTo>
                <a:lnTo>
                  <a:pt x="184" y="1210"/>
                </a:lnTo>
                <a:cubicBezTo>
                  <a:pt x="294" y="1125"/>
                  <a:pt x="447" y="1004"/>
                  <a:pt x="599" y="882"/>
                </a:cubicBezTo>
                <a:lnTo>
                  <a:pt x="599" y="882"/>
                </a:lnTo>
                <a:lnTo>
                  <a:pt x="1006" y="1186"/>
                </a:lnTo>
                <a:lnTo>
                  <a:pt x="835" y="691"/>
                </a:lnTo>
                <a:lnTo>
                  <a:pt x="835" y="691"/>
                </a:lnTo>
                <a:cubicBezTo>
                  <a:pt x="1019" y="543"/>
                  <a:pt x="1161" y="426"/>
                  <a:pt x="1161" y="426"/>
                </a:cubicBezTo>
                <a:lnTo>
                  <a:pt x="1161" y="426"/>
                </a:lnTo>
                <a:lnTo>
                  <a:pt x="744" y="430"/>
                </a:lnTo>
                <a:lnTo>
                  <a:pt x="744" y="430"/>
                </a:lnTo>
                <a:lnTo>
                  <a:pt x="595" y="1"/>
                </a:lnTo>
                <a:close/>
              </a:path>
            </a:pathLst>
          </a:custGeom>
          <a:solidFill>
            <a:srgbClr val="F4C7C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9" name="Google Shape;1459;p25"/>
          <p:cNvSpPr/>
          <p:nvPr/>
        </p:nvSpPr>
        <p:spPr>
          <a:xfrm>
            <a:off x="776448" y="4212090"/>
            <a:ext cx="77726" cy="67076"/>
          </a:xfrm>
          <a:custGeom>
            <a:avLst/>
            <a:gdLst/>
            <a:ahLst/>
            <a:cxnLst/>
            <a:rect l="l" t="t" r="r" b="b"/>
            <a:pathLst>
              <a:path w="707" h="610" extrusionOk="0">
                <a:moveTo>
                  <a:pt x="306" y="1"/>
                </a:moveTo>
                <a:cubicBezTo>
                  <a:pt x="150" y="1"/>
                  <a:pt x="1" y="122"/>
                  <a:pt x="1" y="305"/>
                </a:cubicBezTo>
                <a:cubicBezTo>
                  <a:pt x="5" y="469"/>
                  <a:pt x="141" y="605"/>
                  <a:pt x="305" y="609"/>
                </a:cubicBezTo>
                <a:cubicBezTo>
                  <a:pt x="576" y="609"/>
                  <a:pt x="707" y="281"/>
                  <a:pt x="518" y="92"/>
                </a:cubicBezTo>
                <a:cubicBezTo>
                  <a:pt x="457" y="29"/>
                  <a:pt x="381" y="1"/>
                  <a:pt x="306" y="1"/>
                </a:cubicBezTo>
                <a:close/>
              </a:path>
            </a:pathLst>
          </a:custGeom>
          <a:solidFill>
            <a:srgbClr val="6880B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3_2">
    <p:spTree>
      <p:nvGrpSpPr>
        <p:cNvPr id="1" name="Shape 1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1" name="Google Shape;1461;p26"/>
          <p:cNvSpPr/>
          <p:nvPr/>
        </p:nvSpPr>
        <p:spPr>
          <a:xfrm>
            <a:off x="970258" y="1113354"/>
            <a:ext cx="140721" cy="146845"/>
          </a:xfrm>
          <a:custGeom>
            <a:avLst/>
            <a:gdLst/>
            <a:ahLst/>
            <a:cxnLst/>
            <a:rect l="l" t="t" r="r" b="b"/>
            <a:pathLst>
              <a:path w="988" h="1031" extrusionOk="0">
                <a:moveTo>
                  <a:pt x="484" y="0"/>
                </a:moveTo>
                <a:lnTo>
                  <a:pt x="357" y="367"/>
                </a:lnTo>
                <a:lnTo>
                  <a:pt x="357" y="367"/>
                </a:lnTo>
                <a:lnTo>
                  <a:pt x="0" y="363"/>
                </a:lnTo>
                <a:lnTo>
                  <a:pt x="0" y="363"/>
                </a:lnTo>
                <a:cubicBezTo>
                  <a:pt x="0" y="363"/>
                  <a:pt x="123" y="462"/>
                  <a:pt x="280" y="589"/>
                </a:cubicBezTo>
                <a:lnTo>
                  <a:pt x="280" y="589"/>
                </a:lnTo>
                <a:lnTo>
                  <a:pt x="136" y="1006"/>
                </a:lnTo>
                <a:lnTo>
                  <a:pt x="136" y="1006"/>
                </a:lnTo>
                <a:lnTo>
                  <a:pt x="482" y="749"/>
                </a:lnTo>
                <a:lnTo>
                  <a:pt x="482" y="749"/>
                </a:lnTo>
                <a:cubicBezTo>
                  <a:pt x="611" y="851"/>
                  <a:pt x="740" y="953"/>
                  <a:pt x="835" y="1024"/>
                </a:cubicBezTo>
                <a:lnTo>
                  <a:pt x="835" y="1024"/>
                </a:lnTo>
                <a:lnTo>
                  <a:pt x="688" y="595"/>
                </a:lnTo>
                <a:lnTo>
                  <a:pt x="688" y="595"/>
                </a:lnTo>
                <a:lnTo>
                  <a:pt x="987" y="373"/>
                </a:lnTo>
                <a:lnTo>
                  <a:pt x="611" y="369"/>
                </a:lnTo>
                <a:lnTo>
                  <a:pt x="611" y="369"/>
                </a:lnTo>
                <a:lnTo>
                  <a:pt x="484" y="0"/>
                </a:lnTo>
                <a:close/>
                <a:moveTo>
                  <a:pt x="835" y="1024"/>
                </a:moveTo>
                <a:lnTo>
                  <a:pt x="837" y="1031"/>
                </a:lnTo>
                <a:lnTo>
                  <a:pt x="837" y="1026"/>
                </a:lnTo>
                <a:cubicBezTo>
                  <a:pt x="837" y="1025"/>
                  <a:pt x="836" y="1025"/>
                  <a:pt x="835" y="1024"/>
                </a:cubicBezTo>
                <a:close/>
              </a:path>
            </a:pathLst>
          </a:custGeom>
          <a:solidFill>
            <a:srgbClr val="F4C7C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2" name="Google Shape;1462;p26"/>
          <p:cNvSpPr/>
          <p:nvPr/>
        </p:nvSpPr>
        <p:spPr>
          <a:xfrm>
            <a:off x="676851" y="1001818"/>
            <a:ext cx="95143" cy="82467"/>
          </a:xfrm>
          <a:custGeom>
            <a:avLst/>
            <a:gdLst/>
            <a:ahLst/>
            <a:cxnLst/>
            <a:rect l="l" t="t" r="r" b="b"/>
            <a:pathLst>
              <a:path w="668" h="579" extrusionOk="0">
                <a:moveTo>
                  <a:pt x="382" y="94"/>
                </a:moveTo>
                <a:cubicBezTo>
                  <a:pt x="489" y="94"/>
                  <a:pt x="580" y="182"/>
                  <a:pt x="580" y="288"/>
                </a:cubicBezTo>
                <a:cubicBezTo>
                  <a:pt x="580" y="406"/>
                  <a:pt x="482" y="484"/>
                  <a:pt x="380" y="484"/>
                </a:cubicBezTo>
                <a:cubicBezTo>
                  <a:pt x="331" y="484"/>
                  <a:pt x="282" y="467"/>
                  <a:pt x="242" y="428"/>
                </a:cubicBezTo>
                <a:cubicBezTo>
                  <a:pt x="121" y="302"/>
                  <a:pt x="208" y="94"/>
                  <a:pt x="382" y="94"/>
                </a:cubicBezTo>
                <a:close/>
                <a:moveTo>
                  <a:pt x="379" y="1"/>
                </a:moveTo>
                <a:cubicBezTo>
                  <a:pt x="308" y="1"/>
                  <a:pt x="237" y="27"/>
                  <a:pt x="179" y="85"/>
                </a:cubicBezTo>
                <a:cubicBezTo>
                  <a:pt x="0" y="269"/>
                  <a:pt x="126" y="578"/>
                  <a:pt x="382" y="578"/>
                </a:cubicBezTo>
                <a:cubicBezTo>
                  <a:pt x="542" y="578"/>
                  <a:pt x="668" y="448"/>
                  <a:pt x="668" y="288"/>
                </a:cubicBezTo>
                <a:cubicBezTo>
                  <a:pt x="668" y="115"/>
                  <a:pt x="526" y="1"/>
                  <a:pt x="379" y="1"/>
                </a:cubicBezTo>
                <a:close/>
              </a:path>
            </a:pathLst>
          </a:custGeom>
          <a:solidFill>
            <a:srgbClr val="C78A9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3" name="Google Shape;1463;p26"/>
          <p:cNvSpPr/>
          <p:nvPr/>
        </p:nvSpPr>
        <p:spPr>
          <a:xfrm>
            <a:off x="347445" y="3086829"/>
            <a:ext cx="140721" cy="146845"/>
          </a:xfrm>
          <a:custGeom>
            <a:avLst/>
            <a:gdLst/>
            <a:ahLst/>
            <a:cxnLst/>
            <a:rect l="l" t="t" r="r" b="b"/>
            <a:pathLst>
              <a:path w="988" h="1031" extrusionOk="0">
                <a:moveTo>
                  <a:pt x="484" y="0"/>
                </a:moveTo>
                <a:lnTo>
                  <a:pt x="357" y="367"/>
                </a:lnTo>
                <a:lnTo>
                  <a:pt x="357" y="367"/>
                </a:lnTo>
                <a:lnTo>
                  <a:pt x="0" y="363"/>
                </a:lnTo>
                <a:lnTo>
                  <a:pt x="0" y="363"/>
                </a:lnTo>
                <a:cubicBezTo>
                  <a:pt x="0" y="363"/>
                  <a:pt x="123" y="462"/>
                  <a:pt x="280" y="589"/>
                </a:cubicBezTo>
                <a:lnTo>
                  <a:pt x="280" y="589"/>
                </a:lnTo>
                <a:lnTo>
                  <a:pt x="136" y="1006"/>
                </a:lnTo>
                <a:lnTo>
                  <a:pt x="136" y="1006"/>
                </a:lnTo>
                <a:lnTo>
                  <a:pt x="482" y="749"/>
                </a:lnTo>
                <a:lnTo>
                  <a:pt x="482" y="749"/>
                </a:lnTo>
                <a:cubicBezTo>
                  <a:pt x="611" y="851"/>
                  <a:pt x="740" y="953"/>
                  <a:pt x="835" y="1024"/>
                </a:cubicBezTo>
                <a:lnTo>
                  <a:pt x="835" y="1024"/>
                </a:lnTo>
                <a:lnTo>
                  <a:pt x="688" y="595"/>
                </a:lnTo>
                <a:lnTo>
                  <a:pt x="688" y="595"/>
                </a:lnTo>
                <a:lnTo>
                  <a:pt x="987" y="373"/>
                </a:lnTo>
                <a:lnTo>
                  <a:pt x="611" y="369"/>
                </a:lnTo>
                <a:lnTo>
                  <a:pt x="611" y="369"/>
                </a:lnTo>
                <a:lnTo>
                  <a:pt x="484" y="0"/>
                </a:lnTo>
                <a:close/>
                <a:moveTo>
                  <a:pt x="835" y="1024"/>
                </a:moveTo>
                <a:lnTo>
                  <a:pt x="837" y="1031"/>
                </a:lnTo>
                <a:lnTo>
                  <a:pt x="837" y="1026"/>
                </a:lnTo>
                <a:cubicBezTo>
                  <a:pt x="837" y="1025"/>
                  <a:pt x="836" y="1025"/>
                  <a:pt x="835" y="1024"/>
                </a:cubicBezTo>
                <a:close/>
              </a:path>
            </a:pathLst>
          </a:custGeom>
          <a:solidFill>
            <a:srgbClr val="F4C7C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4" name="Google Shape;1464;p26"/>
          <p:cNvSpPr/>
          <p:nvPr/>
        </p:nvSpPr>
        <p:spPr>
          <a:xfrm>
            <a:off x="629273" y="2875774"/>
            <a:ext cx="95151" cy="92706"/>
          </a:xfrm>
          <a:custGeom>
            <a:avLst/>
            <a:gdLst/>
            <a:ahLst/>
            <a:cxnLst/>
            <a:rect l="l" t="t" r="r" b="b"/>
            <a:pathLst>
              <a:path w="930" h="906" extrusionOk="0">
                <a:moveTo>
                  <a:pt x="465" y="1"/>
                </a:moveTo>
                <a:cubicBezTo>
                  <a:pt x="228" y="1"/>
                  <a:pt x="1" y="209"/>
                  <a:pt x="11" y="451"/>
                </a:cubicBezTo>
                <a:cubicBezTo>
                  <a:pt x="15" y="702"/>
                  <a:pt x="219" y="901"/>
                  <a:pt x="465" y="906"/>
                </a:cubicBezTo>
                <a:cubicBezTo>
                  <a:pt x="702" y="906"/>
                  <a:pt x="930" y="698"/>
                  <a:pt x="920" y="451"/>
                </a:cubicBezTo>
                <a:cubicBezTo>
                  <a:pt x="915" y="204"/>
                  <a:pt x="712" y="1"/>
                  <a:pt x="465" y="1"/>
                </a:cubicBezTo>
                <a:close/>
              </a:path>
            </a:pathLst>
          </a:custGeom>
          <a:solidFill>
            <a:srgbClr val="6880B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5" name="Google Shape;1465;p26"/>
          <p:cNvSpPr/>
          <p:nvPr/>
        </p:nvSpPr>
        <p:spPr>
          <a:xfrm rot="1770869">
            <a:off x="7902023" y="1108531"/>
            <a:ext cx="132460" cy="129042"/>
          </a:xfrm>
          <a:custGeom>
            <a:avLst/>
            <a:gdLst/>
            <a:ahLst/>
            <a:cxnLst/>
            <a:rect l="l" t="t" r="r" b="b"/>
            <a:pathLst>
              <a:path w="930" h="906" extrusionOk="0">
                <a:moveTo>
                  <a:pt x="465" y="1"/>
                </a:moveTo>
                <a:cubicBezTo>
                  <a:pt x="228" y="1"/>
                  <a:pt x="1" y="209"/>
                  <a:pt x="11" y="451"/>
                </a:cubicBezTo>
                <a:cubicBezTo>
                  <a:pt x="15" y="702"/>
                  <a:pt x="219" y="901"/>
                  <a:pt x="465" y="906"/>
                </a:cubicBezTo>
                <a:cubicBezTo>
                  <a:pt x="702" y="906"/>
                  <a:pt x="930" y="698"/>
                  <a:pt x="920" y="451"/>
                </a:cubicBezTo>
                <a:cubicBezTo>
                  <a:pt x="915" y="204"/>
                  <a:pt x="712" y="1"/>
                  <a:pt x="465" y="1"/>
                </a:cubicBezTo>
                <a:close/>
              </a:path>
            </a:pathLst>
          </a:custGeom>
          <a:solidFill>
            <a:srgbClr val="6880B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6" name="Google Shape;1466;p26"/>
          <p:cNvSpPr/>
          <p:nvPr/>
        </p:nvSpPr>
        <p:spPr>
          <a:xfrm rot="899970">
            <a:off x="8296059" y="1482442"/>
            <a:ext cx="140721" cy="146846"/>
          </a:xfrm>
          <a:custGeom>
            <a:avLst/>
            <a:gdLst/>
            <a:ahLst/>
            <a:cxnLst/>
            <a:rect l="l" t="t" r="r" b="b"/>
            <a:pathLst>
              <a:path w="988" h="1031" extrusionOk="0">
                <a:moveTo>
                  <a:pt x="484" y="0"/>
                </a:moveTo>
                <a:lnTo>
                  <a:pt x="357" y="367"/>
                </a:lnTo>
                <a:lnTo>
                  <a:pt x="357" y="367"/>
                </a:lnTo>
                <a:lnTo>
                  <a:pt x="0" y="363"/>
                </a:lnTo>
                <a:lnTo>
                  <a:pt x="0" y="363"/>
                </a:lnTo>
                <a:cubicBezTo>
                  <a:pt x="0" y="363"/>
                  <a:pt x="123" y="462"/>
                  <a:pt x="280" y="589"/>
                </a:cubicBezTo>
                <a:lnTo>
                  <a:pt x="280" y="589"/>
                </a:lnTo>
                <a:lnTo>
                  <a:pt x="136" y="1006"/>
                </a:lnTo>
                <a:lnTo>
                  <a:pt x="136" y="1006"/>
                </a:lnTo>
                <a:lnTo>
                  <a:pt x="482" y="749"/>
                </a:lnTo>
                <a:lnTo>
                  <a:pt x="482" y="749"/>
                </a:lnTo>
                <a:cubicBezTo>
                  <a:pt x="611" y="851"/>
                  <a:pt x="740" y="953"/>
                  <a:pt x="835" y="1024"/>
                </a:cubicBezTo>
                <a:lnTo>
                  <a:pt x="835" y="1024"/>
                </a:lnTo>
                <a:lnTo>
                  <a:pt x="688" y="595"/>
                </a:lnTo>
                <a:lnTo>
                  <a:pt x="688" y="595"/>
                </a:lnTo>
                <a:lnTo>
                  <a:pt x="987" y="373"/>
                </a:lnTo>
                <a:lnTo>
                  <a:pt x="611" y="369"/>
                </a:lnTo>
                <a:lnTo>
                  <a:pt x="611" y="369"/>
                </a:lnTo>
                <a:lnTo>
                  <a:pt x="484" y="0"/>
                </a:lnTo>
                <a:close/>
                <a:moveTo>
                  <a:pt x="835" y="1024"/>
                </a:moveTo>
                <a:lnTo>
                  <a:pt x="837" y="1031"/>
                </a:lnTo>
                <a:lnTo>
                  <a:pt x="837" y="1026"/>
                </a:lnTo>
                <a:cubicBezTo>
                  <a:pt x="837" y="1025"/>
                  <a:pt x="836" y="1025"/>
                  <a:pt x="835" y="1024"/>
                </a:cubicBezTo>
                <a:close/>
              </a:path>
            </a:pathLst>
          </a:custGeom>
          <a:solidFill>
            <a:srgbClr val="F4C7C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7" name="Google Shape;1467;p26"/>
          <p:cNvSpPr/>
          <p:nvPr/>
        </p:nvSpPr>
        <p:spPr>
          <a:xfrm rot="1770869">
            <a:off x="8318848" y="1150293"/>
            <a:ext cx="95144" cy="82467"/>
          </a:xfrm>
          <a:custGeom>
            <a:avLst/>
            <a:gdLst/>
            <a:ahLst/>
            <a:cxnLst/>
            <a:rect l="l" t="t" r="r" b="b"/>
            <a:pathLst>
              <a:path w="668" h="579" extrusionOk="0">
                <a:moveTo>
                  <a:pt x="382" y="94"/>
                </a:moveTo>
                <a:cubicBezTo>
                  <a:pt x="489" y="94"/>
                  <a:pt x="580" y="182"/>
                  <a:pt x="580" y="288"/>
                </a:cubicBezTo>
                <a:cubicBezTo>
                  <a:pt x="580" y="406"/>
                  <a:pt x="482" y="484"/>
                  <a:pt x="380" y="484"/>
                </a:cubicBezTo>
                <a:cubicBezTo>
                  <a:pt x="331" y="484"/>
                  <a:pt x="282" y="467"/>
                  <a:pt x="242" y="428"/>
                </a:cubicBezTo>
                <a:cubicBezTo>
                  <a:pt x="121" y="302"/>
                  <a:pt x="208" y="94"/>
                  <a:pt x="382" y="94"/>
                </a:cubicBezTo>
                <a:close/>
                <a:moveTo>
                  <a:pt x="379" y="1"/>
                </a:moveTo>
                <a:cubicBezTo>
                  <a:pt x="308" y="1"/>
                  <a:pt x="237" y="27"/>
                  <a:pt x="179" y="85"/>
                </a:cubicBezTo>
                <a:cubicBezTo>
                  <a:pt x="0" y="269"/>
                  <a:pt x="126" y="578"/>
                  <a:pt x="382" y="578"/>
                </a:cubicBezTo>
                <a:cubicBezTo>
                  <a:pt x="542" y="578"/>
                  <a:pt x="668" y="448"/>
                  <a:pt x="668" y="288"/>
                </a:cubicBezTo>
                <a:cubicBezTo>
                  <a:pt x="668" y="115"/>
                  <a:pt x="526" y="1"/>
                  <a:pt x="379" y="1"/>
                </a:cubicBezTo>
                <a:close/>
              </a:path>
            </a:pathLst>
          </a:custGeom>
          <a:solidFill>
            <a:srgbClr val="C78A9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8" name="Google Shape;1468;p26"/>
          <p:cNvSpPr/>
          <p:nvPr/>
        </p:nvSpPr>
        <p:spPr>
          <a:xfrm rot="1770869">
            <a:off x="370248" y="2880893"/>
            <a:ext cx="95144" cy="82467"/>
          </a:xfrm>
          <a:custGeom>
            <a:avLst/>
            <a:gdLst/>
            <a:ahLst/>
            <a:cxnLst/>
            <a:rect l="l" t="t" r="r" b="b"/>
            <a:pathLst>
              <a:path w="668" h="579" extrusionOk="0">
                <a:moveTo>
                  <a:pt x="382" y="94"/>
                </a:moveTo>
                <a:cubicBezTo>
                  <a:pt x="489" y="94"/>
                  <a:pt x="580" y="182"/>
                  <a:pt x="580" y="288"/>
                </a:cubicBezTo>
                <a:cubicBezTo>
                  <a:pt x="580" y="406"/>
                  <a:pt x="482" y="484"/>
                  <a:pt x="380" y="484"/>
                </a:cubicBezTo>
                <a:cubicBezTo>
                  <a:pt x="331" y="484"/>
                  <a:pt x="282" y="467"/>
                  <a:pt x="242" y="428"/>
                </a:cubicBezTo>
                <a:cubicBezTo>
                  <a:pt x="121" y="302"/>
                  <a:pt x="208" y="94"/>
                  <a:pt x="382" y="94"/>
                </a:cubicBezTo>
                <a:close/>
                <a:moveTo>
                  <a:pt x="379" y="1"/>
                </a:moveTo>
                <a:cubicBezTo>
                  <a:pt x="308" y="1"/>
                  <a:pt x="237" y="27"/>
                  <a:pt x="179" y="85"/>
                </a:cubicBezTo>
                <a:cubicBezTo>
                  <a:pt x="0" y="269"/>
                  <a:pt x="126" y="578"/>
                  <a:pt x="382" y="578"/>
                </a:cubicBezTo>
                <a:cubicBezTo>
                  <a:pt x="542" y="578"/>
                  <a:pt x="668" y="448"/>
                  <a:pt x="668" y="288"/>
                </a:cubicBezTo>
                <a:cubicBezTo>
                  <a:pt x="668" y="115"/>
                  <a:pt x="526" y="1"/>
                  <a:pt x="379" y="1"/>
                </a:cubicBezTo>
                <a:close/>
              </a:path>
            </a:pathLst>
          </a:custGeom>
          <a:solidFill>
            <a:srgbClr val="C78A9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69" name="Google Shape;1469;p26"/>
          <p:cNvGrpSpPr/>
          <p:nvPr/>
        </p:nvGrpSpPr>
        <p:grpSpPr>
          <a:xfrm rot="5821322">
            <a:off x="8428977" y="2975416"/>
            <a:ext cx="517254" cy="618089"/>
            <a:chOff x="-2727738" y="2878591"/>
            <a:chExt cx="727675" cy="869530"/>
          </a:xfrm>
        </p:grpSpPr>
        <p:sp>
          <p:nvSpPr>
            <p:cNvPr id="1470" name="Google Shape;1470;p26"/>
            <p:cNvSpPr/>
            <p:nvPr/>
          </p:nvSpPr>
          <p:spPr>
            <a:xfrm>
              <a:off x="-2714634" y="2878591"/>
              <a:ext cx="714571" cy="826806"/>
            </a:xfrm>
            <a:custGeom>
              <a:avLst/>
              <a:gdLst/>
              <a:ahLst/>
              <a:cxnLst/>
              <a:rect l="l" t="t" r="r" b="b"/>
              <a:pathLst>
                <a:path w="5017" h="5805" extrusionOk="0">
                  <a:moveTo>
                    <a:pt x="4412" y="0"/>
                  </a:moveTo>
                  <a:cubicBezTo>
                    <a:pt x="4257" y="10"/>
                    <a:pt x="4083" y="58"/>
                    <a:pt x="3981" y="179"/>
                  </a:cubicBezTo>
                  <a:lnTo>
                    <a:pt x="3604" y="639"/>
                  </a:lnTo>
                  <a:lnTo>
                    <a:pt x="2699" y="1732"/>
                  </a:lnTo>
                  <a:lnTo>
                    <a:pt x="1601" y="3057"/>
                  </a:lnTo>
                  <a:lnTo>
                    <a:pt x="644" y="4204"/>
                  </a:lnTo>
                  <a:cubicBezTo>
                    <a:pt x="489" y="4392"/>
                    <a:pt x="334" y="4576"/>
                    <a:pt x="184" y="4765"/>
                  </a:cubicBezTo>
                  <a:cubicBezTo>
                    <a:pt x="179" y="4765"/>
                    <a:pt x="179" y="4769"/>
                    <a:pt x="175" y="4769"/>
                  </a:cubicBezTo>
                  <a:cubicBezTo>
                    <a:pt x="68" y="4886"/>
                    <a:pt x="5" y="5040"/>
                    <a:pt x="0" y="5200"/>
                  </a:cubicBezTo>
                  <a:cubicBezTo>
                    <a:pt x="0" y="5360"/>
                    <a:pt x="63" y="5514"/>
                    <a:pt x="175" y="5626"/>
                  </a:cubicBezTo>
                  <a:cubicBezTo>
                    <a:pt x="291" y="5742"/>
                    <a:pt x="445" y="5805"/>
                    <a:pt x="605" y="5805"/>
                  </a:cubicBezTo>
                  <a:cubicBezTo>
                    <a:pt x="755" y="5795"/>
                    <a:pt x="929" y="5747"/>
                    <a:pt x="1031" y="5626"/>
                  </a:cubicBezTo>
                  <a:lnTo>
                    <a:pt x="1408" y="5166"/>
                  </a:lnTo>
                  <a:lnTo>
                    <a:pt x="2317" y="4073"/>
                  </a:lnTo>
                  <a:lnTo>
                    <a:pt x="3415" y="2748"/>
                  </a:lnTo>
                  <a:lnTo>
                    <a:pt x="4368" y="1601"/>
                  </a:lnTo>
                  <a:cubicBezTo>
                    <a:pt x="4523" y="1413"/>
                    <a:pt x="4678" y="1229"/>
                    <a:pt x="4833" y="1040"/>
                  </a:cubicBezTo>
                  <a:lnTo>
                    <a:pt x="4837" y="1035"/>
                  </a:lnTo>
                  <a:cubicBezTo>
                    <a:pt x="4949" y="919"/>
                    <a:pt x="5012" y="764"/>
                    <a:pt x="5016" y="605"/>
                  </a:cubicBezTo>
                  <a:cubicBezTo>
                    <a:pt x="5012" y="445"/>
                    <a:pt x="4949" y="290"/>
                    <a:pt x="4837" y="179"/>
                  </a:cubicBezTo>
                  <a:cubicBezTo>
                    <a:pt x="4726" y="68"/>
                    <a:pt x="4571" y="0"/>
                    <a:pt x="4412" y="0"/>
                  </a:cubicBezTo>
                  <a:close/>
                </a:path>
              </a:pathLst>
            </a:custGeom>
            <a:solidFill>
              <a:srgbClr val="6880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1" name="Google Shape;1471;p26"/>
            <p:cNvSpPr/>
            <p:nvPr/>
          </p:nvSpPr>
          <p:spPr>
            <a:xfrm>
              <a:off x="-2642993" y="2947812"/>
              <a:ext cx="639511" cy="740209"/>
            </a:xfrm>
            <a:custGeom>
              <a:avLst/>
              <a:gdLst/>
              <a:ahLst/>
              <a:cxnLst/>
              <a:rect l="l" t="t" r="r" b="b"/>
              <a:pathLst>
                <a:path w="4490" h="5197" extrusionOk="0">
                  <a:moveTo>
                    <a:pt x="4136" y="1"/>
                  </a:moveTo>
                  <a:cubicBezTo>
                    <a:pt x="4060" y="1"/>
                    <a:pt x="3986" y="28"/>
                    <a:pt x="3933" y="90"/>
                  </a:cubicBezTo>
                  <a:lnTo>
                    <a:pt x="3556" y="544"/>
                  </a:lnTo>
                  <a:lnTo>
                    <a:pt x="2646" y="1642"/>
                  </a:lnTo>
                  <a:lnTo>
                    <a:pt x="1548" y="2968"/>
                  </a:lnTo>
                  <a:lnTo>
                    <a:pt x="595" y="4114"/>
                  </a:lnTo>
                  <a:cubicBezTo>
                    <a:pt x="441" y="4303"/>
                    <a:pt x="286" y="4487"/>
                    <a:pt x="131" y="4675"/>
                  </a:cubicBezTo>
                  <a:lnTo>
                    <a:pt x="126" y="4680"/>
                  </a:lnTo>
                  <a:cubicBezTo>
                    <a:pt x="25" y="4801"/>
                    <a:pt x="0" y="4990"/>
                    <a:pt x="126" y="5111"/>
                  </a:cubicBezTo>
                  <a:cubicBezTo>
                    <a:pt x="185" y="5164"/>
                    <a:pt x="270" y="5196"/>
                    <a:pt x="353" y="5196"/>
                  </a:cubicBezTo>
                  <a:cubicBezTo>
                    <a:pt x="428" y="5196"/>
                    <a:pt x="501" y="5170"/>
                    <a:pt x="552" y="5111"/>
                  </a:cubicBezTo>
                  <a:lnTo>
                    <a:pt x="557" y="5111"/>
                  </a:lnTo>
                  <a:lnTo>
                    <a:pt x="934" y="4651"/>
                  </a:lnTo>
                  <a:lnTo>
                    <a:pt x="1843" y="3553"/>
                  </a:lnTo>
                  <a:lnTo>
                    <a:pt x="2941" y="2228"/>
                  </a:lnTo>
                  <a:lnTo>
                    <a:pt x="3894" y="1081"/>
                  </a:lnTo>
                  <a:cubicBezTo>
                    <a:pt x="4049" y="898"/>
                    <a:pt x="4204" y="709"/>
                    <a:pt x="4354" y="525"/>
                  </a:cubicBezTo>
                  <a:cubicBezTo>
                    <a:pt x="4359" y="520"/>
                    <a:pt x="4359" y="515"/>
                    <a:pt x="4363" y="515"/>
                  </a:cubicBezTo>
                  <a:cubicBezTo>
                    <a:pt x="4465" y="394"/>
                    <a:pt x="4489" y="206"/>
                    <a:pt x="4363" y="90"/>
                  </a:cubicBezTo>
                  <a:cubicBezTo>
                    <a:pt x="4305" y="34"/>
                    <a:pt x="4220" y="1"/>
                    <a:pt x="4136" y="1"/>
                  </a:cubicBezTo>
                  <a:close/>
                </a:path>
              </a:pathLst>
            </a:custGeom>
            <a:solidFill>
              <a:srgbClr val="2438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2" name="Google Shape;1472;p26"/>
            <p:cNvSpPr/>
            <p:nvPr/>
          </p:nvSpPr>
          <p:spPr>
            <a:xfrm>
              <a:off x="-2447866" y="3231388"/>
              <a:ext cx="161231" cy="140578"/>
            </a:xfrm>
            <a:custGeom>
              <a:avLst/>
              <a:gdLst/>
              <a:ahLst/>
              <a:cxnLst/>
              <a:rect l="l" t="t" r="r" b="b"/>
              <a:pathLst>
                <a:path w="1132" h="987" extrusionOk="0">
                  <a:moveTo>
                    <a:pt x="126" y="0"/>
                  </a:moveTo>
                  <a:cubicBezTo>
                    <a:pt x="61" y="0"/>
                    <a:pt x="0" y="75"/>
                    <a:pt x="53" y="145"/>
                  </a:cubicBezTo>
                  <a:cubicBezTo>
                    <a:pt x="246" y="401"/>
                    <a:pt x="730" y="803"/>
                    <a:pt x="976" y="967"/>
                  </a:cubicBezTo>
                  <a:cubicBezTo>
                    <a:pt x="991" y="977"/>
                    <a:pt x="1010" y="986"/>
                    <a:pt x="1025" y="986"/>
                  </a:cubicBezTo>
                  <a:cubicBezTo>
                    <a:pt x="1059" y="982"/>
                    <a:pt x="1083" y="967"/>
                    <a:pt x="1102" y="943"/>
                  </a:cubicBezTo>
                  <a:cubicBezTo>
                    <a:pt x="1131" y="899"/>
                    <a:pt x="1117" y="846"/>
                    <a:pt x="1078" y="817"/>
                  </a:cubicBezTo>
                  <a:cubicBezTo>
                    <a:pt x="846" y="662"/>
                    <a:pt x="377" y="271"/>
                    <a:pt x="198" y="38"/>
                  </a:cubicBezTo>
                  <a:cubicBezTo>
                    <a:pt x="177" y="11"/>
                    <a:pt x="152" y="0"/>
                    <a:pt x="126" y="0"/>
                  </a:cubicBezTo>
                  <a:close/>
                </a:path>
              </a:pathLst>
            </a:custGeom>
            <a:solidFill>
              <a:srgbClr val="EB9A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3" name="Google Shape;1473;p26"/>
            <p:cNvSpPr/>
            <p:nvPr/>
          </p:nvSpPr>
          <p:spPr>
            <a:xfrm>
              <a:off x="-2210296" y="2927160"/>
              <a:ext cx="179889" cy="155391"/>
            </a:xfrm>
            <a:custGeom>
              <a:avLst/>
              <a:gdLst/>
              <a:ahLst/>
              <a:cxnLst/>
              <a:rect l="l" t="t" r="r" b="b"/>
              <a:pathLst>
                <a:path w="1263" h="1091" extrusionOk="0">
                  <a:moveTo>
                    <a:pt x="170" y="0"/>
                  </a:moveTo>
                  <a:cubicBezTo>
                    <a:pt x="143" y="0"/>
                    <a:pt x="117" y="7"/>
                    <a:pt x="92" y="22"/>
                  </a:cubicBezTo>
                  <a:cubicBezTo>
                    <a:pt x="24" y="65"/>
                    <a:pt x="0" y="157"/>
                    <a:pt x="39" y="230"/>
                  </a:cubicBezTo>
                  <a:lnTo>
                    <a:pt x="39" y="235"/>
                  </a:lnTo>
                  <a:cubicBezTo>
                    <a:pt x="121" y="423"/>
                    <a:pt x="286" y="578"/>
                    <a:pt x="440" y="709"/>
                  </a:cubicBezTo>
                  <a:cubicBezTo>
                    <a:pt x="614" y="854"/>
                    <a:pt x="813" y="980"/>
                    <a:pt x="1021" y="1072"/>
                  </a:cubicBezTo>
                  <a:cubicBezTo>
                    <a:pt x="1044" y="1084"/>
                    <a:pt x="1070" y="1090"/>
                    <a:pt x="1095" y="1090"/>
                  </a:cubicBezTo>
                  <a:cubicBezTo>
                    <a:pt x="1148" y="1090"/>
                    <a:pt x="1199" y="1064"/>
                    <a:pt x="1229" y="1018"/>
                  </a:cubicBezTo>
                  <a:cubicBezTo>
                    <a:pt x="1263" y="951"/>
                    <a:pt x="1253" y="844"/>
                    <a:pt x="1176" y="810"/>
                  </a:cubicBezTo>
                  <a:cubicBezTo>
                    <a:pt x="1079" y="767"/>
                    <a:pt x="987" y="723"/>
                    <a:pt x="905" y="665"/>
                  </a:cubicBezTo>
                  <a:cubicBezTo>
                    <a:pt x="856" y="636"/>
                    <a:pt x="808" y="607"/>
                    <a:pt x="764" y="573"/>
                  </a:cubicBezTo>
                  <a:cubicBezTo>
                    <a:pt x="745" y="559"/>
                    <a:pt x="721" y="544"/>
                    <a:pt x="702" y="530"/>
                  </a:cubicBezTo>
                  <a:cubicBezTo>
                    <a:pt x="697" y="530"/>
                    <a:pt x="692" y="525"/>
                    <a:pt x="687" y="520"/>
                  </a:cubicBezTo>
                  <a:lnTo>
                    <a:pt x="653" y="491"/>
                  </a:lnTo>
                  <a:cubicBezTo>
                    <a:pt x="576" y="428"/>
                    <a:pt x="498" y="356"/>
                    <a:pt x="431" y="278"/>
                  </a:cubicBezTo>
                  <a:cubicBezTo>
                    <a:pt x="416" y="259"/>
                    <a:pt x="397" y="240"/>
                    <a:pt x="382" y="220"/>
                  </a:cubicBezTo>
                  <a:lnTo>
                    <a:pt x="382" y="220"/>
                  </a:lnTo>
                  <a:cubicBezTo>
                    <a:pt x="388" y="226"/>
                    <a:pt x="390" y="228"/>
                    <a:pt x="390" y="228"/>
                  </a:cubicBezTo>
                  <a:cubicBezTo>
                    <a:pt x="390" y="228"/>
                    <a:pt x="385" y="222"/>
                    <a:pt x="382" y="215"/>
                  </a:cubicBezTo>
                  <a:lnTo>
                    <a:pt x="363" y="191"/>
                  </a:lnTo>
                  <a:cubicBezTo>
                    <a:pt x="339" y="157"/>
                    <a:pt x="319" y="119"/>
                    <a:pt x="300" y="75"/>
                  </a:cubicBezTo>
                  <a:cubicBezTo>
                    <a:pt x="271" y="27"/>
                    <a:pt x="221" y="0"/>
                    <a:pt x="170" y="0"/>
                  </a:cubicBezTo>
                  <a:close/>
                </a:path>
              </a:pathLst>
            </a:custGeom>
            <a:solidFill>
              <a:srgbClr val="EB9A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4" name="Google Shape;1474;p26"/>
            <p:cNvSpPr/>
            <p:nvPr/>
          </p:nvSpPr>
          <p:spPr>
            <a:xfrm>
              <a:off x="-2273107" y="3039821"/>
              <a:ext cx="246404" cy="286712"/>
            </a:xfrm>
            <a:custGeom>
              <a:avLst/>
              <a:gdLst/>
              <a:ahLst/>
              <a:cxnLst/>
              <a:rect l="l" t="t" r="r" b="b"/>
              <a:pathLst>
                <a:path w="1730" h="2013" extrusionOk="0">
                  <a:moveTo>
                    <a:pt x="1525" y="1"/>
                  </a:moveTo>
                  <a:cubicBezTo>
                    <a:pt x="1480" y="1"/>
                    <a:pt x="1436" y="23"/>
                    <a:pt x="1409" y="77"/>
                  </a:cubicBezTo>
                  <a:cubicBezTo>
                    <a:pt x="1249" y="392"/>
                    <a:pt x="1007" y="668"/>
                    <a:pt x="780" y="929"/>
                  </a:cubicBezTo>
                  <a:cubicBezTo>
                    <a:pt x="543" y="1209"/>
                    <a:pt x="296" y="1475"/>
                    <a:pt x="54" y="1756"/>
                  </a:cubicBezTo>
                  <a:cubicBezTo>
                    <a:pt x="1" y="1814"/>
                    <a:pt x="1" y="1906"/>
                    <a:pt x="54" y="1969"/>
                  </a:cubicBezTo>
                  <a:cubicBezTo>
                    <a:pt x="86" y="1998"/>
                    <a:pt x="124" y="2012"/>
                    <a:pt x="163" y="2012"/>
                  </a:cubicBezTo>
                  <a:cubicBezTo>
                    <a:pt x="202" y="2012"/>
                    <a:pt x="240" y="1998"/>
                    <a:pt x="272" y="1969"/>
                  </a:cubicBezTo>
                  <a:cubicBezTo>
                    <a:pt x="514" y="1683"/>
                    <a:pt x="770" y="1412"/>
                    <a:pt x="1012" y="1127"/>
                  </a:cubicBezTo>
                  <a:cubicBezTo>
                    <a:pt x="1254" y="842"/>
                    <a:pt x="1500" y="556"/>
                    <a:pt x="1670" y="227"/>
                  </a:cubicBezTo>
                  <a:cubicBezTo>
                    <a:pt x="1730" y="111"/>
                    <a:pt x="1624" y="1"/>
                    <a:pt x="1525" y="1"/>
                  </a:cubicBezTo>
                  <a:close/>
                </a:path>
              </a:pathLst>
            </a:custGeom>
            <a:solidFill>
              <a:srgbClr val="EB9A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5" name="Google Shape;1475;p26"/>
            <p:cNvSpPr/>
            <p:nvPr/>
          </p:nvSpPr>
          <p:spPr>
            <a:xfrm>
              <a:off x="-2727738" y="3584754"/>
              <a:ext cx="147557" cy="163367"/>
            </a:xfrm>
            <a:custGeom>
              <a:avLst/>
              <a:gdLst/>
              <a:ahLst/>
              <a:cxnLst/>
              <a:rect l="l" t="t" r="r" b="b"/>
              <a:pathLst>
                <a:path w="1036" h="1147" extrusionOk="0">
                  <a:moveTo>
                    <a:pt x="141" y="0"/>
                  </a:moveTo>
                  <a:cubicBezTo>
                    <a:pt x="54" y="271"/>
                    <a:pt x="1" y="876"/>
                    <a:pt x="1" y="1146"/>
                  </a:cubicBezTo>
                  <a:cubicBezTo>
                    <a:pt x="300" y="1059"/>
                    <a:pt x="823" y="938"/>
                    <a:pt x="1036" y="755"/>
                  </a:cubicBezTo>
                  <a:lnTo>
                    <a:pt x="141" y="0"/>
                  </a:lnTo>
                  <a:close/>
                </a:path>
              </a:pathLst>
            </a:custGeom>
            <a:solidFill>
              <a:srgbClr val="EB9A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3_1">
    <p:spTree>
      <p:nvGrpSpPr>
        <p:cNvPr id="1" name="Shape 1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7" name="Google Shape;1477;p27"/>
          <p:cNvSpPr/>
          <p:nvPr/>
        </p:nvSpPr>
        <p:spPr>
          <a:xfrm>
            <a:off x="1465625" y="633002"/>
            <a:ext cx="3371717" cy="4054342"/>
          </a:xfrm>
          <a:custGeom>
            <a:avLst/>
            <a:gdLst/>
            <a:ahLst/>
            <a:cxnLst/>
            <a:rect l="l" t="t" r="r" b="b"/>
            <a:pathLst>
              <a:path w="7319" h="9491" extrusionOk="0">
                <a:moveTo>
                  <a:pt x="450" y="0"/>
                </a:moveTo>
                <a:cubicBezTo>
                  <a:pt x="203" y="0"/>
                  <a:pt x="0" y="199"/>
                  <a:pt x="0" y="445"/>
                </a:cubicBezTo>
                <a:lnTo>
                  <a:pt x="0" y="9041"/>
                </a:lnTo>
                <a:cubicBezTo>
                  <a:pt x="0" y="9292"/>
                  <a:pt x="203" y="9491"/>
                  <a:pt x="450" y="9491"/>
                </a:cubicBezTo>
                <a:lnTo>
                  <a:pt x="6869" y="9491"/>
                </a:lnTo>
                <a:cubicBezTo>
                  <a:pt x="7120" y="9491"/>
                  <a:pt x="7319" y="9292"/>
                  <a:pt x="7319" y="9041"/>
                </a:cubicBezTo>
                <a:lnTo>
                  <a:pt x="7319" y="445"/>
                </a:lnTo>
                <a:cubicBezTo>
                  <a:pt x="7319" y="199"/>
                  <a:pt x="7120" y="0"/>
                  <a:pt x="6869" y="0"/>
                </a:cubicBezTo>
                <a:close/>
              </a:path>
            </a:pathLst>
          </a:custGeom>
          <a:solidFill>
            <a:srgbClr val="24386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8" name="Google Shape;1478;p27"/>
          <p:cNvSpPr/>
          <p:nvPr/>
        </p:nvSpPr>
        <p:spPr>
          <a:xfrm>
            <a:off x="4306634" y="633002"/>
            <a:ext cx="3371717" cy="4054342"/>
          </a:xfrm>
          <a:custGeom>
            <a:avLst/>
            <a:gdLst/>
            <a:ahLst/>
            <a:cxnLst/>
            <a:rect l="l" t="t" r="r" b="b"/>
            <a:pathLst>
              <a:path w="7319" h="9491" extrusionOk="0">
                <a:moveTo>
                  <a:pt x="450" y="0"/>
                </a:moveTo>
                <a:cubicBezTo>
                  <a:pt x="204" y="0"/>
                  <a:pt x="1" y="199"/>
                  <a:pt x="1" y="445"/>
                </a:cubicBezTo>
                <a:lnTo>
                  <a:pt x="1" y="9041"/>
                </a:lnTo>
                <a:cubicBezTo>
                  <a:pt x="1" y="9292"/>
                  <a:pt x="204" y="9491"/>
                  <a:pt x="450" y="9491"/>
                </a:cubicBezTo>
                <a:lnTo>
                  <a:pt x="6869" y="9491"/>
                </a:lnTo>
                <a:cubicBezTo>
                  <a:pt x="7121" y="9491"/>
                  <a:pt x="7319" y="9292"/>
                  <a:pt x="7319" y="9041"/>
                </a:cubicBezTo>
                <a:lnTo>
                  <a:pt x="7319" y="445"/>
                </a:lnTo>
                <a:cubicBezTo>
                  <a:pt x="7319" y="199"/>
                  <a:pt x="7121" y="0"/>
                  <a:pt x="6869" y="0"/>
                </a:cubicBezTo>
                <a:close/>
              </a:path>
            </a:pathLst>
          </a:custGeom>
          <a:solidFill>
            <a:srgbClr val="24386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9" name="Google Shape;1479;p27"/>
          <p:cNvSpPr/>
          <p:nvPr/>
        </p:nvSpPr>
        <p:spPr>
          <a:xfrm>
            <a:off x="1661414" y="839756"/>
            <a:ext cx="5765410" cy="3667746"/>
          </a:xfrm>
          <a:custGeom>
            <a:avLst/>
            <a:gdLst/>
            <a:ahLst/>
            <a:cxnLst/>
            <a:rect l="l" t="t" r="r" b="b"/>
            <a:pathLst>
              <a:path w="12515" h="8586" extrusionOk="0">
                <a:moveTo>
                  <a:pt x="1" y="0"/>
                </a:moveTo>
                <a:lnTo>
                  <a:pt x="1" y="8586"/>
                </a:lnTo>
                <a:lnTo>
                  <a:pt x="12514" y="8586"/>
                </a:lnTo>
                <a:lnTo>
                  <a:pt x="12514" y="0"/>
                </a:lnTo>
                <a:close/>
              </a:path>
            </a:pathLst>
          </a:custGeom>
          <a:solidFill>
            <a:srgbClr val="6880B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0" name="Google Shape;1480;p27"/>
          <p:cNvSpPr/>
          <p:nvPr/>
        </p:nvSpPr>
        <p:spPr>
          <a:xfrm>
            <a:off x="1848910" y="471312"/>
            <a:ext cx="2721237" cy="3824093"/>
          </a:xfrm>
          <a:custGeom>
            <a:avLst/>
            <a:gdLst/>
            <a:ahLst/>
            <a:cxnLst/>
            <a:rect l="l" t="t" r="r" b="b"/>
            <a:pathLst>
              <a:path w="5907" h="8952" extrusionOk="0">
                <a:moveTo>
                  <a:pt x="2930" y="1"/>
                </a:moveTo>
                <a:cubicBezTo>
                  <a:pt x="2008" y="1"/>
                  <a:pt x="1085" y="237"/>
                  <a:pt x="0" y="719"/>
                </a:cubicBezTo>
                <a:lnTo>
                  <a:pt x="0" y="8952"/>
                </a:lnTo>
                <a:cubicBezTo>
                  <a:pt x="1096" y="8639"/>
                  <a:pt x="2027" y="8482"/>
                  <a:pt x="2959" y="8482"/>
                </a:cubicBezTo>
                <a:cubicBezTo>
                  <a:pt x="3887" y="8482"/>
                  <a:pt x="4815" y="8638"/>
                  <a:pt x="5906" y="8952"/>
                </a:cubicBezTo>
                <a:lnTo>
                  <a:pt x="5906" y="719"/>
                </a:lnTo>
                <a:cubicBezTo>
                  <a:pt x="4802" y="244"/>
                  <a:pt x="3867" y="1"/>
                  <a:pt x="2930" y="1"/>
                </a:cubicBezTo>
                <a:close/>
              </a:path>
            </a:pathLst>
          </a:custGeom>
          <a:solidFill>
            <a:srgbClr val="F8FB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1" name="Google Shape;1481;p27"/>
          <p:cNvSpPr/>
          <p:nvPr/>
        </p:nvSpPr>
        <p:spPr>
          <a:xfrm>
            <a:off x="4520571" y="480784"/>
            <a:ext cx="2734596" cy="3822811"/>
          </a:xfrm>
          <a:custGeom>
            <a:avLst/>
            <a:gdLst/>
            <a:ahLst/>
            <a:cxnLst/>
            <a:rect l="l" t="t" r="r" b="b"/>
            <a:pathLst>
              <a:path w="5936" h="8949" extrusionOk="0">
                <a:moveTo>
                  <a:pt x="3280" y="0"/>
                </a:moveTo>
                <a:cubicBezTo>
                  <a:pt x="3259" y="0"/>
                  <a:pt x="3238" y="0"/>
                  <a:pt x="3217" y="0"/>
                </a:cubicBezTo>
                <a:cubicBezTo>
                  <a:pt x="3120" y="49"/>
                  <a:pt x="3033" y="102"/>
                  <a:pt x="2946" y="160"/>
                </a:cubicBezTo>
                <a:cubicBezTo>
                  <a:pt x="2584" y="407"/>
                  <a:pt x="2032" y="919"/>
                  <a:pt x="1539" y="1843"/>
                </a:cubicBezTo>
                <a:cubicBezTo>
                  <a:pt x="1152" y="2569"/>
                  <a:pt x="871" y="3401"/>
                  <a:pt x="668" y="4238"/>
                </a:cubicBezTo>
                <a:cubicBezTo>
                  <a:pt x="54" y="6110"/>
                  <a:pt x="1" y="8543"/>
                  <a:pt x="107" y="8930"/>
                </a:cubicBezTo>
                <a:cubicBezTo>
                  <a:pt x="1175" y="8630"/>
                  <a:pt x="2066" y="8480"/>
                  <a:pt x="2965" y="8480"/>
                </a:cubicBezTo>
                <a:cubicBezTo>
                  <a:pt x="3882" y="8480"/>
                  <a:pt x="4807" y="8636"/>
                  <a:pt x="5936" y="8949"/>
                </a:cubicBezTo>
                <a:lnTo>
                  <a:pt x="5936" y="721"/>
                </a:lnTo>
                <a:cubicBezTo>
                  <a:pt x="4812" y="237"/>
                  <a:pt x="4320" y="0"/>
                  <a:pt x="3280" y="0"/>
                </a:cubicBezTo>
                <a:close/>
              </a:path>
            </a:pathLst>
          </a:custGeom>
          <a:solidFill>
            <a:srgbClr val="F8FB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2" name="Google Shape;1482;p27"/>
          <p:cNvSpPr/>
          <p:nvPr/>
        </p:nvSpPr>
        <p:spPr>
          <a:xfrm>
            <a:off x="4543000" y="756875"/>
            <a:ext cx="47450" cy="3531441"/>
          </a:xfrm>
          <a:custGeom>
            <a:avLst/>
            <a:gdLst/>
            <a:ahLst/>
            <a:cxnLst/>
            <a:rect l="l" t="t" r="r" b="b"/>
            <a:pathLst>
              <a:path w="103" h="8272" extrusionOk="0">
                <a:moveTo>
                  <a:pt x="102" y="1"/>
                </a:moveTo>
                <a:lnTo>
                  <a:pt x="102" y="1"/>
                </a:lnTo>
                <a:cubicBezTo>
                  <a:pt x="69" y="15"/>
                  <a:pt x="44" y="30"/>
                  <a:pt x="11" y="44"/>
                </a:cubicBezTo>
                <a:cubicBezTo>
                  <a:pt x="11" y="2787"/>
                  <a:pt x="1" y="5529"/>
                  <a:pt x="1" y="8272"/>
                </a:cubicBezTo>
                <a:cubicBezTo>
                  <a:pt x="20" y="8267"/>
                  <a:pt x="54" y="8262"/>
                  <a:pt x="54" y="8253"/>
                </a:cubicBezTo>
                <a:lnTo>
                  <a:pt x="54" y="39"/>
                </a:lnTo>
                <a:cubicBezTo>
                  <a:pt x="54" y="25"/>
                  <a:pt x="93" y="15"/>
                  <a:pt x="102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3" name="Google Shape;1483;p27"/>
          <p:cNvSpPr/>
          <p:nvPr/>
        </p:nvSpPr>
        <p:spPr>
          <a:xfrm>
            <a:off x="4564225" y="467675"/>
            <a:ext cx="1494100" cy="3827723"/>
          </a:xfrm>
          <a:custGeom>
            <a:avLst/>
            <a:gdLst/>
            <a:ahLst/>
            <a:cxnLst/>
            <a:rect l="l" t="t" r="r" b="b"/>
            <a:pathLst>
              <a:path w="3150" h="8969" extrusionOk="0">
                <a:moveTo>
                  <a:pt x="3149" y="0"/>
                </a:moveTo>
                <a:cubicBezTo>
                  <a:pt x="2128" y="10"/>
                  <a:pt x="1093" y="242"/>
                  <a:pt x="48" y="678"/>
                </a:cubicBezTo>
                <a:cubicBezTo>
                  <a:pt x="39" y="692"/>
                  <a:pt x="0" y="702"/>
                  <a:pt x="0" y="716"/>
                </a:cubicBezTo>
                <a:lnTo>
                  <a:pt x="0" y="8968"/>
                </a:lnTo>
                <a:cubicBezTo>
                  <a:pt x="10" y="8959"/>
                  <a:pt x="19" y="8944"/>
                  <a:pt x="19" y="8930"/>
                </a:cubicBezTo>
                <a:cubicBezTo>
                  <a:pt x="39" y="8581"/>
                  <a:pt x="58" y="6405"/>
                  <a:pt x="590" y="4238"/>
                </a:cubicBezTo>
                <a:cubicBezTo>
                  <a:pt x="793" y="3401"/>
                  <a:pt x="1079" y="2569"/>
                  <a:pt x="1466" y="1843"/>
                </a:cubicBezTo>
                <a:cubicBezTo>
                  <a:pt x="1964" y="919"/>
                  <a:pt x="2520" y="407"/>
                  <a:pt x="2883" y="160"/>
                </a:cubicBezTo>
                <a:cubicBezTo>
                  <a:pt x="2965" y="102"/>
                  <a:pt x="3057" y="49"/>
                  <a:pt x="3149" y="0"/>
                </a:cubicBezTo>
                <a:close/>
              </a:path>
            </a:pathLst>
          </a:custGeom>
          <a:solidFill>
            <a:srgbClr val="E3EDF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84" name="Google Shape;1484;p27"/>
          <p:cNvGrpSpPr/>
          <p:nvPr/>
        </p:nvGrpSpPr>
        <p:grpSpPr>
          <a:xfrm rot="-10666625">
            <a:off x="1126732" y="486170"/>
            <a:ext cx="967993" cy="761963"/>
            <a:chOff x="6433246" y="1743436"/>
            <a:chExt cx="960254" cy="755871"/>
          </a:xfrm>
        </p:grpSpPr>
        <p:sp>
          <p:nvSpPr>
            <p:cNvPr id="1485" name="Google Shape;1485;p27"/>
            <p:cNvSpPr/>
            <p:nvPr/>
          </p:nvSpPr>
          <p:spPr>
            <a:xfrm>
              <a:off x="6464153" y="1763376"/>
              <a:ext cx="182738" cy="191711"/>
            </a:xfrm>
            <a:custGeom>
              <a:avLst/>
              <a:gdLst/>
              <a:ahLst/>
              <a:cxnLst/>
              <a:rect l="l" t="t" r="r" b="b"/>
              <a:pathLst>
                <a:path w="1283" h="1346" extrusionOk="0">
                  <a:moveTo>
                    <a:pt x="228" y="0"/>
                  </a:moveTo>
                  <a:cubicBezTo>
                    <a:pt x="199" y="131"/>
                    <a:pt x="117" y="247"/>
                    <a:pt x="1" y="315"/>
                  </a:cubicBezTo>
                  <a:lnTo>
                    <a:pt x="485" y="1345"/>
                  </a:lnTo>
                  <a:lnTo>
                    <a:pt x="1283" y="339"/>
                  </a:lnTo>
                  <a:lnTo>
                    <a:pt x="22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6" name="Google Shape;1486;p27"/>
            <p:cNvSpPr/>
            <p:nvPr/>
          </p:nvSpPr>
          <p:spPr>
            <a:xfrm>
              <a:off x="6433246" y="1743436"/>
              <a:ext cx="63524" cy="64806"/>
            </a:xfrm>
            <a:custGeom>
              <a:avLst/>
              <a:gdLst/>
              <a:ahLst/>
              <a:cxnLst/>
              <a:rect l="l" t="t" r="r" b="b"/>
              <a:pathLst>
                <a:path w="446" h="455" extrusionOk="0">
                  <a:moveTo>
                    <a:pt x="0" y="0"/>
                  </a:moveTo>
                  <a:lnTo>
                    <a:pt x="218" y="455"/>
                  </a:lnTo>
                  <a:cubicBezTo>
                    <a:pt x="334" y="387"/>
                    <a:pt x="416" y="271"/>
                    <a:pt x="445" y="14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7" name="Google Shape;1487;p27"/>
            <p:cNvSpPr/>
            <p:nvPr/>
          </p:nvSpPr>
          <p:spPr>
            <a:xfrm>
              <a:off x="6529670" y="1807387"/>
              <a:ext cx="764137" cy="664294"/>
            </a:xfrm>
            <a:custGeom>
              <a:avLst/>
              <a:gdLst/>
              <a:ahLst/>
              <a:cxnLst/>
              <a:rect l="l" t="t" r="r" b="b"/>
              <a:pathLst>
                <a:path w="5365" h="4664" extrusionOk="0">
                  <a:moveTo>
                    <a:pt x="828" y="1"/>
                  </a:moveTo>
                  <a:lnTo>
                    <a:pt x="0" y="1036"/>
                  </a:lnTo>
                  <a:lnTo>
                    <a:pt x="4533" y="4664"/>
                  </a:lnTo>
                  <a:lnTo>
                    <a:pt x="5365" y="3629"/>
                  </a:lnTo>
                  <a:lnTo>
                    <a:pt x="828" y="1"/>
                  </a:lnTo>
                  <a:close/>
                </a:path>
              </a:pathLst>
            </a:custGeom>
            <a:solidFill>
              <a:srgbClr val="EB9A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8" name="Google Shape;1488;p27"/>
            <p:cNvSpPr/>
            <p:nvPr/>
          </p:nvSpPr>
          <p:spPr>
            <a:xfrm>
              <a:off x="6564137" y="1850827"/>
              <a:ext cx="694631" cy="577554"/>
            </a:xfrm>
            <a:custGeom>
              <a:avLst/>
              <a:gdLst/>
              <a:ahLst/>
              <a:cxnLst/>
              <a:rect l="l" t="t" r="r" b="b"/>
              <a:pathLst>
                <a:path w="4877" h="4055" extrusionOk="0">
                  <a:moveTo>
                    <a:pt x="344" y="1"/>
                  </a:moveTo>
                  <a:lnTo>
                    <a:pt x="0" y="426"/>
                  </a:lnTo>
                  <a:lnTo>
                    <a:pt x="4537" y="4054"/>
                  </a:lnTo>
                  <a:lnTo>
                    <a:pt x="4876" y="3628"/>
                  </a:lnTo>
                  <a:lnTo>
                    <a:pt x="344" y="1"/>
                  </a:lnTo>
                  <a:close/>
                </a:path>
              </a:pathLst>
            </a:custGeom>
            <a:solidFill>
              <a:srgbClr val="6880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9" name="Google Shape;1489;p27"/>
            <p:cNvSpPr/>
            <p:nvPr/>
          </p:nvSpPr>
          <p:spPr>
            <a:xfrm>
              <a:off x="7186264" y="2337222"/>
              <a:ext cx="207236" cy="162085"/>
            </a:xfrm>
            <a:custGeom>
              <a:avLst/>
              <a:gdLst/>
              <a:ahLst/>
              <a:cxnLst/>
              <a:rect l="l" t="t" r="r" b="b"/>
              <a:pathLst>
                <a:path w="1455" h="1138" extrusionOk="0">
                  <a:moveTo>
                    <a:pt x="745" y="1"/>
                  </a:moveTo>
                  <a:lnTo>
                    <a:pt x="0" y="900"/>
                  </a:lnTo>
                  <a:cubicBezTo>
                    <a:pt x="173" y="1068"/>
                    <a:pt x="357" y="1137"/>
                    <a:pt x="526" y="1137"/>
                  </a:cubicBezTo>
                  <a:cubicBezTo>
                    <a:pt x="1072" y="1137"/>
                    <a:pt x="1454" y="418"/>
                    <a:pt x="745" y="1"/>
                  </a:cubicBezTo>
                  <a:close/>
                </a:path>
              </a:pathLst>
            </a:custGeom>
            <a:solidFill>
              <a:srgbClr val="2438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0" name="Google Shape;1490;p27"/>
            <p:cNvSpPr/>
            <p:nvPr/>
          </p:nvSpPr>
          <p:spPr>
            <a:xfrm>
              <a:off x="7133851" y="2287657"/>
              <a:ext cx="175189" cy="197835"/>
            </a:xfrm>
            <a:custGeom>
              <a:avLst/>
              <a:gdLst/>
              <a:ahLst/>
              <a:cxnLst/>
              <a:rect l="l" t="t" r="r" b="b"/>
              <a:pathLst>
                <a:path w="1230" h="1389" extrusionOk="0">
                  <a:moveTo>
                    <a:pt x="847" y="0"/>
                  </a:moveTo>
                  <a:lnTo>
                    <a:pt x="1" y="1089"/>
                  </a:lnTo>
                  <a:lnTo>
                    <a:pt x="383" y="1389"/>
                  </a:lnTo>
                  <a:lnTo>
                    <a:pt x="1229" y="300"/>
                  </a:lnTo>
                  <a:lnTo>
                    <a:pt x="847" y="0"/>
                  </a:lnTo>
                  <a:close/>
                </a:path>
              </a:pathLst>
            </a:custGeom>
            <a:solidFill>
              <a:srgbClr val="AAB8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91" name="Google Shape;1491;p27"/>
          <p:cNvSpPr/>
          <p:nvPr/>
        </p:nvSpPr>
        <p:spPr>
          <a:xfrm>
            <a:off x="466421" y="2959261"/>
            <a:ext cx="132460" cy="129042"/>
          </a:xfrm>
          <a:custGeom>
            <a:avLst/>
            <a:gdLst/>
            <a:ahLst/>
            <a:cxnLst/>
            <a:rect l="l" t="t" r="r" b="b"/>
            <a:pathLst>
              <a:path w="930" h="906" extrusionOk="0">
                <a:moveTo>
                  <a:pt x="465" y="1"/>
                </a:moveTo>
                <a:cubicBezTo>
                  <a:pt x="228" y="1"/>
                  <a:pt x="1" y="209"/>
                  <a:pt x="11" y="451"/>
                </a:cubicBezTo>
                <a:cubicBezTo>
                  <a:pt x="15" y="702"/>
                  <a:pt x="219" y="901"/>
                  <a:pt x="465" y="906"/>
                </a:cubicBezTo>
                <a:cubicBezTo>
                  <a:pt x="702" y="906"/>
                  <a:pt x="930" y="698"/>
                  <a:pt x="920" y="451"/>
                </a:cubicBezTo>
                <a:cubicBezTo>
                  <a:pt x="915" y="204"/>
                  <a:pt x="712" y="1"/>
                  <a:pt x="465" y="1"/>
                </a:cubicBezTo>
                <a:close/>
              </a:path>
            </a:pathLst>
          </a:custGeom>
          <a:solidFill>
            <a:srgbClr val="6880B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2" name="Google Shape;1492;p27"/>
          <p:cNvSpPr/>
          <p:nvPr/>
        </p:nvSpPr>
        <p:spPr>
          <a:xfrm>
            <a:off x="7994919" y="1204229"/>
            <a:ext cx="75345" cy="64663"/>
          </a:xfrm>
          <a:custGeom>
            <a:avLst/>
            <a:gdLst/>
            <a:ahLst/>
            <a:cxnLst/>
            <a:rect l="l" t="t" r="r" b="b"/>
            <a:pathLst>
              <a:path w="529" h="454" extrusionOk="0">
                <a:moveTo>
                  <a:pt x="227" y="0"/>
                </a:moveTo>
                <a:cubicBezTo>
                  <a:pt x="111" y="0"/>
                  <a:pt x="1" y="89"/>
                  <a:pt x="1" y="226"/>
                </a:cubicBezTo>
                <a:cubicBezTo>
                  <a:pt x="1" y="352"/>
                  <a:pt x="103" y="453"/>
                  <a:pt x="223" y="453"/>
                </a:cubicBezTo>
                <a:cubicBezTo>
                  <a:pt x="427" y="453"/>
                  <a:pt x="528" y="212"/>
                  <a:pt x="388" y="66"/>
                </a:cubicBezTo>
                <a:cubicBezTo>
                  <a:pt x="341" y="21"/>
                  <a:pt x="283" y="0"/>
                  <a:pt x="227" y="0"/>
                </a:cubicBezTo>
                <a:close/>
              </a:path>
            </a:pathLst>
          </a:custGeom>
          <a:solidFill>
            <a:srgbClr val="6880B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3" name="Google Shape;1493;p27"/>
          <p:cNvSpPr/>
          <p:nvPr/>
        </p:nvSpPr>
        <p:spPr>
          <a:xfrm>
            <a:off x="711933" y="2498329"/>
            <a:ext cx="140721" cy="146845"/>
          </a:xfrm>
          <a:custGeom>
            <a:avLst/>
            <a:gdLst/>
            <a:ahLst/>
            <a:cxnLst/>
            <a:rect l="l" t="t" r="r" b="b"/>
            <a:pathLst>
              <a:path w="988" h="1031" extrusionOk="0">
                <a:moveTo>
                  <a:pt x="484" y="0"/>
                </a:moveTo>
                <a:lnTo>
                  <a:pt x="357" y="367"/>
                </a:lnTo>
                <a:lnTo>
                  <a:pt x="357" y="367"/>
                </a:lnTo>
                <a:lnTo>
                  <a:pt x="0" y="363"/>
                </a:lnTo>
                <a:lnTo>
                  <a:pt x="0" y="363"/>
                </a:lnTo>
                <a:cubicBezTo>
                  <a:pt x="0" y="363"/>
                  <a:pt x="123" y="462"/>
                  <a:pt x="280" y="589"/>
                </a:cubicBezTo>
                <a:lnTo>
                  <a:pt x="280" y="589"/>
                </a:lnTo>
                <a:lnTo>
                  <a:pt x="136" y="1006"/>
                </a:lnTo>
                <a:lnTo>
                  <a:pt x="136" y="1006"/>
                </a:lnTo>
                <a:lnTo>
                  <a:pt x="482" y="749"/>
                </a:lnTo>
                <a:lnTo>
                  <a:pt x="482" y="749"/>
                </a:lnTo>
                <a:cubicBezTo>
                  <a:pt x="611" y="851"/>
                  <a:pt x="740" y="953"/>
                  <a:pt x="835" y="1024"/>
                </a:cubicBezTo>
                <a:lnTo>
                  <a:pt x="835" y="1024"/>
                </a:lnTo>
                <a:lnTo>
                  <a:pt x="688" y="595"/>
                </a:lnTo>
                <a:lnTo>
                  <a:pt x="688" y="595"/>
                </a:lnTo>
                <a:lnTo>
                  <a:pt x="987" y="373"/>
                </a:lnTo>
                <a:lnTo>
                  <a:pt x="611" y="369"/>
                </a:lnTo>
                <a:lnTo>
                  <a:pt x="611" y="369"/>
                </a:lnTo>
                <a:lnTo>
                  <a:pt x="484" y="0"/>
                </a:lnTo>
                <a:close/>
                <a:moveTo>
                  <a:pt x="835" y="1024"/>
                </a:moveTo>
                <a:lnTo>
                  <a:pt x="837" y="1031"/>
                </a:lnTo>
                <a:lnTo>
                  <a:pt x="837" y="1026"/>
                </a:lnTo>
                <a:cubicBezTo>
                  <a:pt x="837" y="1025"/>
                  <a:pt x="836" y="1025"/>
                  <a:pt x="835" y="1024"/>
                </a:cubicBezTo>
                <a:close/>
              </a:path>
            </a:pathLst>
          </a:custGeom>
          <a:solidFill>
            <a:srgbClr val="F4C7C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4" name="Google Shape;1494;p27"/>
          <p:cNvSpPr/>
          <p:nvPr/>
        </p:nvSpPr>
        <p:spPr>
          <a:xfrm rot="-704494">
            <a:off x="7820650" y="1413584"/>
            <a:ext cx="750881" cy="510168"/>
          </a:xfrm>
          <a:custGeom>
            <a:avLst/>
            <a:gdLst/>
            <a:ahLst/>
            <a:cxnLst/>
            <a:rect l="l" t="t" r="r" b="b"/>
            <a:pathLst>
              <a:path w="4654" h="3162" extrusionOk="0">
                <a:moveTo>
                  <a:pt x="4104" y="0"/>
                </a:moveTo>
                <a:cubicBezTo>
                  <a:pt x="4047" y="0"/>
                  <a:pt x="3989" y="10"/>
                  <a:pt x="3933" y="32"/>
                </a:cubicBezTo>
                <a:lnTo>
                  <a:pt x="3923" y="32"/>
                </a:lnTo>
                <a:cubicBezTo>
                  <a:pt x="3115" y="337"/>
                  <a:pt x="2361" y="772"/>
                  <a:pt x="1693" y="1324"/>
                </a:cubicBezTo>
                <a:cubicBezTo>
                  <a:pt x="1050" y="1860"/>
                  <a:pt x="484" y="2480"/>
                  <a:pt x="0" y="3162"/>
                </a:cubicBezTo>
                <a:cubicBezTo>
                  <a:pt x="590" y="2601"/>
                  <a:pt x="1248" y="2117"/>
                  <a:pt x="1964" y="1725"/>
                </a:cubicBezTo>
                <a:cubicBezTo>
                  <a:pt x="2656" y="1353"/>
                  <a:pt x="3401" y="1096"/>
                  <a:pt x="4179" y="966"/>
                </a:cubicBezTo>
                <a:cubicBezTo>
                  <a:pt x="4208" y="961"/>
                  <a:pt x="4242" y="956"/>
                  <a:pt x="4271" y="941"/>
                </a:cubicBezTo>
                <a:cubicBezTo>
                  <a:pt x="4523" y="850"/>
                  <a:pt x="4653" y="569"/>
                  <a:pt x="4557" y="317"/>
                </a:cubicBezTo>
                <a:cubicBezTo>
                  <a:pt x="4485" y="122"/>
                  <a:pt x="4301" y="0"/>
                  <a:pt x="410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5" name="Google Shape;1495;p27"/>
          <p:cNvSpPr/>
          <p:nvPr/>
        </p:nvSpPr>
        <p:spPr>
          <a:xfrm rot="-704494">
            <a:off x="8038587" y="1747877"/>
            <a:ext cx="542590" cy="234916"/>
          </a:xfrm>
          <a:custGeom>
            <a:avLst/>
            <a:gdLst/>
            <a:ahLst/>
            <a:cxnLst/>
            <a:rect l="l" t="t" r="r" b="b"/>
            <a:pathLst>
              <a:path w="3363" h="1456" extrusionOk="0">
                <a:moveTo>
                  <a:pt x="2908" y="1"/>
                </a:moveTo>
                <a:cubicBezTo>
                  <a:pt x="2891" y="1"/>
                  <a:pt x="2872" y="2"/>
                  <a:pt x="2854" y="4"/>
                </a:cubicBezTo>
                <a:lnTo>
                  <a:pt x="2840" y="4"/>
                </a:lnTo>
                <a:cubicBezTo>
                  <a:pt x="2288" y="72"/>
                  <a:pt x="1751" y="246"/>
                  <a:pt x="1263" y="512"/>
                </a:cubicBezTo>
                <a:cubicBezTo>
                  <a:pt x="803" y="769"/>
                  <a:pt x="378" y="1088"/>
                  <a:pt x="0" y="1455"/>
                </a:cubicBezTo>
                <a:cubicBezTo>
                  <a:pt x="445" y="1214"/>
                  <a:pt x="924" y="1030"/>
                  <a:pt x="1418" y="914"/>
                </a:cubicBezTo>
                <a:cubicBezTo>
                  <a:pt x="1699" y="846"/>
                  <a:pt x="1987" y="813"/>
                  <a:pt x="2276" y="813"/>
                </a:cubicBezTo>
                <a:cubicBezTo>
                  <a:pt x="2464" y="813"/>
                  <a:pt x="2653" y="827"/>
                  <a:pt x="2840" y="856"/>
                </a:cubicBezTo>
                <a:cubicBezTo>
                  <a:pt x="2859" y="858"/>
                  <a:pt x="2880" y="859"/>
                  <a:pt x="2900" y="859"/>
                </a:cubicBezTo>
                <a:cubicBezTo>
                  <a:pt x="2921" y="859"/>
                  <a:pt x="2941" y="858"/>
                  <a:pt x="2961" y="856"/>
                </a:cubicBezTo>
                <a:cubicBezTo>
                  <a:pt x="3193" y="827"/>
                  <a:pt x="3362" y="609"/>
                  <a:pt x="3333" y="377"/>
                </a:cubicBezTo>
                <a:cubicBezTo>
                  <a:pt x="3306" y="158"/>
                  <a:pt x="3123" y="1"/>
                  <a:pt x="2908" y="1"/>
                </a:cubicBezTo>
                <a:close/>
              </a:path>
            </a:pathLst>
          </a:custGeom>
          <a:solidFill>
            <a:srgbClr val="EB9A9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6" name="Google Shape;1496;p27"/>
          <p:cNvSpPr/>
          <p:nvPr/>
        </p:nvSpPr>
        <p:spPr>
          <a:xfrm rot="1240352">
            <a:off x="685422" y="3296025"/>
            <a:ext cx="626002" cy="432232"/>
          </a:xfrm>
          <a:custGeom>
            <a:avLst/>
            <a:gdLst/>
            <a:ahLst/>
            <a:cxnLst/>
            <a:rect l="l" t="t" r="r" b="b"/>
            <a:pathLst>
              <a:path w="3880" h="2679" extrusionOk="0">
                <a:moveTo>
                  <a:pt x="515" y="0"/>
                </a:moveTo>
                <a:cubicBezTo>
                  <a:pt x="273" y="0"/>
                  <a:pt x="60" y="185"/>
                  <a:pt x="34" y="435"/>
                </a:cubicBezTo>
                <a:cubicBezTo>
                  <a:pt x="0" y="715"/>
                  <a:pt x="218" y="967"/>
                  <a:pt x="498" y="976"/>
                </a:cubicBezTo>
                <a:cubicBezTo>
                  <a:pt x="803" y="1015"/>
                  <a:pt x="1103" y="1083"/>
                  <a:pt x="1393" y="1184"/>
                </a:cubicBezTo>
                <a:cubicBezTo>
                  <a:pt x="1698" y="1286"/>
                  <a:pt x="1993" y="1412"/>
                  <a:pt x="2283" y="1552"/>
                </a:cubicBezTo>
                <a:cubicBezTo>
                  <a:pt x="2578" y="1692"/>
                  <a:pt x="2864" y="1857"/>
                  <a:pt x="3134" y="2036"/>
                </a:cubicBezTo>
                <a:cubicBezTo>
                  <a:pt x="3410" y="2215"/>
                  <a:pt x="3662" y="2432"/>
                  <a:pt x="3879" y="2679"/>
                </a:cubicBezTo>
                <a:cubicBezTo>
                  <a:pt x="3725" y="2379"/>
                  <a:pt x="3526" y="2103"/>
                  <a:pt x="3294" y="1861"/>
                </a:cubicBezTo>
                <a:cubicBezTo>
                  <a:pt x="3062" y="1605"/>
                  <a:pt x="2810" y="1368"/>
                  <a:pt x="2549" y="1150"/>
                </a:cubicBezTo>
                <a:cubicBezTo>
                  <a:pt x="2283" y="928"/>
                  <a:pt x="1998" y="720"/>
                  <a:pt x="1708" y="531"/>
                </a:cubicBezTo>
                <a:cubicBezTo>
                  <a:pt x="1398" y="338"/>
                  <a:pt x="1074" y="173"/>
                  <a:pt x="735" y="43"/>
                </a:cubicBezTo>
                <a:lnTo>
                  <a:pt x="721" y="38"/>
                </a:lnTo>
                <a:cubicBezTo>
                  <a:pt x="682" y="23"/>
                  <a:pt x="643" y="14"/>
                  <a:pt x="605" y="9"/>
                </a:cubicBezTo>
                <a:cubicBezTo>
                  <a:pt x="574" y="3"/>
                  <a:pt x="544" y="0"/>
                  <a:pt x="51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7" name="Google Shape;1497;p27"/>
          <p:cNvSpPr/>
          <p:nvPr/>
        </p:nvSpPr>
        <p:spPr>
          <a:xfrm rot="1240352">
            <a:off x="660300" y="3694294"/>
            <a:ext cx="554367" cy="166181"/>
          </a:xfrm>
          <a:custGeom>
            <a:avLst/>
            <a:gdLst/>
            <a:ahLst/>
            <a:cxnLst/>
            <a:rect l="l" t="t" r="r" b="b"/>
            <a:pathLst>
              <a:path w="3436" h="1030" extrusionOk="0">
                <a:moveTo>
                  <a:pt x="471" y="0"/>
                </a:moveTo>
                <a:cubicBezTo>
                  <a:pt x="451" y="0"/>
                  <a:pt x="431" y="2"/>
                  <a:pt x="412" y="4"/>
                </a:cubicBezTo>
                <a:cubicBezTo>
                  <a:pt x="170" y="28"/>
                  <a:pt x="1" y="251"/>
                  <a:pt x="35" y="488"/>
                </a:cubicBezTo>
                <a:cubicBezTo>
                  <a:pt x="61" y="701"/>
                  <a:pt x="248" y="856"/>
                  <a:pt x="459" y="856"/>
                </a:cubicBezTo>
                <a:cubicBezTo>
                  <a:pt x="482" y="856"/>
                  <a:pt x="505" y="854"/>
                  <a:pt x="528" y="850"/>
                </a:cubicBezTo>
                <a:cubicBezTo>
                  <a:pt x="1016" y="785"/>
                  <a:pt x="1486" y="710"/>
                  <a:pt x="1955" y="710"/>
                </a:cubicBezTo>
                <a:cubicBezTo>
                  <a:pt x="1970" y="710"/>
                  <a:pt x="1984" y="710"/>
                  <a:pt x="1999" y="710"/>
                </a:cubicBezTo>
                <a:cubicBezTo>
                  <a:pt x="2240" y="715"/>
                  <a:pt x="2482" y="744"/>
                  <a:pt x="2724" y="792"/>
                </a:cubicBezTo>
                <a:cubicBezTo>
                  <a:pt x="2966" y="850"/>
                  <a:pt x="3203" y="928"/>
                  <a:pt x="3430" y="1029"/>
                </a:cubicBezTo>
                <a:lnTo>
                  <a:pt x="3435" y="1029"/>
                </a:lnTo>
                <a:cubicBezTo>
                  <a:pt x="3034" y="696"/>
                  <a:pt x="2569" y="444"/>
                  <a:pt x="2066" y="294"/>
                </a:cubicBezTo>
                <a:cubicBezTo>
                  <a:pt x="1815" y="222"/>
                  <a:pt x="1558" y="159"/>
                  <a:pt x="1297" y="120"/>
                </a:cubicBezTo>
                <a:cubicBezTo>
                  <a:pt x="1036" y="72"/>
                  <a:pt x="785" y="38"/>
                  <a:pt x="533" y="4"/>
                </a:cubicBezTo>
                <a:cubicBezTo>
                  <a:pt x="511" y="2"/>
                  <a:pt x="491" y="0"/>
                  <a:pt x="471" y="0"/>
                </a:cubicBezTo>
                <a:close/>
              </a:path>
            </a:pathLst>
          </a:custGeom>
          <a:solidFill>
            <a:srgbClr val="EB9A9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8" name="Google Shape;1498;p27"/>
          <p:cNvSpPr/>
          <p:nvPr/>
        </p:nvSpPr>
        <p:spPr>
          <a:xfrm>
            <a:off x="8285089" y="2337855"/>
            <a:ext cx="95143" cy="82467"/>
          </a:xfrm>
          <a:custGeom>
            <a:avLst/>
            <a:gdLst/>
            <a:ahLst/>
            <a:cxnLst/>
            <a:rect l="l" t="t" r="r" b="b"/>
            <a:pathLst>
              <a:path w="668" h="579" extrusionOk="0">
                <a:moveTo>
                  <a:pt x="382" y="94"/>
                </a:moveTo>
                <a:cubicBezTo>
                  <a:pt x="489" y="94"/>
                  <a:pt x="580" y="182"/>
                  <a:pt x="580" y="288"/>
                </a:cubicBezTo>
                <a:cubicBezTo>
                  <a:pt x="580" y="406"/>
                  <a:pt x="482" y="484"/>
                  <a:pt x="380" y="484"/>
                </a:cubicBezTo>
                <a:cubicBezTo>
                  <a:pt x="331" y="484"/>
                  <a:pt x="282" y="467"/>
                  <a:pt x="242" y="428"/>
                </a:cubicBezTo>
                <a:cubicBezTo>
                  <a:pt x="121" y="302"/>
                  <a:pt x="208" y="94"/>
                  <a:pt x="382" y="94"/>
                </a:cubicBezTo>
                <a:close/>
                <a:moveTo>
                  <a:pt x="379" y="1"/>
                </a:moveTo>
                <a:cubicBezTo>
                  <a:pt x="308" y="1"/>
                  <a:pt x="237" y="27"/>
                  <a:pt x="179" y="85"/>
                </a:cubicBezTo>
                <a:cubicBezTo>
                  <a:pt x="0" y="269"/>
                  <a:pt x="126" y="578"/>
                  <a:pt x="382" y="578"/>
                </a:cubicBezTo>
                <a:cubicBezTo>
                  <a:pt x="542" y="578"/>
                  <a:pt x="668" y="448"/>
                  <a:pt x="668" y="288"/>
                </a:cubicBezTo>
                <a:cubicBezTo>
                  <a:pt x="668" y="115"/>
                  <a:pt x="526" y="1"/>
                  <a:pt x="379" y="1"/>
                </a:cubicBezTo>
                <a:close/>
              </a:path>
            </a:pathLst>
          </a:custGeom>
          <a:solidFill>
            <a:srgbClr val="C78A9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9" name="Google Shape;1499;p27"/>
          <p:cNvSpPr/>
          <p:nvPr/>
        </p:nvSpPr>
        <p:spPr>
          <a:xfrm>
            <a:off x="300376" y="2493543"/>
            <a:ext cx="95143" cy="82467"/>
          </a:xfrm>
          <a:custGeom>
            <a:avLst/>
            <a:gdLst/>
            <a:ahLst/>
            <a:cxnLst/>
            <a:rect l="l" t="t" r="r" b="b"/>
            <a:pathLst>
              <a:path w="668" h="579" extrusionOk="0">
                <a:moveTo>
                  <a:pt x="382" y="94"/>
                </a:moveTo>
                <a:cubicBezTo>
                  <a:pt x="489" y="94"/>
                  <a:pt x="580" y="182"/>
                  <a:pt x="580" y="288"/>
                </a:cubicBezTo>
                <a:cubicBezTo>
                  <a:pt x="580" y="406"/>
                  <a:pt x="482" y="484"/>
                  <a:pt x="380" y="484"/>
                </a:cubicBezTo>
                <a:cubicBezTo>
                  <a:pt x="331" y="484"/>
                  <a:pt x="282" y="467"/>
                  <a:pt x="242" y="428"/>
                </a:cubicBezTo>
                <a:cubicBezTo>
                  <a:pt x="121" y="302"/>
                  <a:pt x="208" y="94"/>
                  <a:pt x="382" y="94"/>
                </a:cubicBezTo>
                <a:close/>
                <a:moveTo>
                  <a:pt x="379" y="1"/>
                </a:moveTo>
                <a:cubicBezTo>
                  <a:pt x="308" y="1"/>
                  <a:pt x="237" y="27"/>
                  <a:pt x="179" y="85"/>
                </a:cubicBezTo>
                <a:cubicBezTo>
                  <a:pt x="0" y="269"/>
                  <a:pt x="126" y="578"/>
                  <a:pt x="382" y="578"/>
                </a:cubicBezTo>
                <a:cubicBezTo>
                  <a:pt x="542" y="578"/>
                  <a:pt x="668" y="448"/>
                  <a:pt x="668" y="288"/>
                </a:cubicBezTo>
                <a:cubicBezTo>
                  <a:pt x="668" y="115"/>
                  <a:pt x="526" y="1"/>
                  <a:pt x="379" y="1"/>
                </a:cubicBezTo>
                <a:close/>
              </a:path>
            </a:pathLst>
          </a:custGeom>
          <a:solidFill>
            <a:srgbClr val="C78A9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0" name="Google Shape;1500;p27"/>
          <p:cNvSpPr/>
          <p:nvPr/>
        </p:nvSpPr>
        <p:spPr>
          <a:xfrm>
            <a:off x="8638364" y="1195330"/>
            <a:ext cx="95143" cy="82467"/>
          </a:xfrm>
          <a:custGeom>
            <a:avLst/>
            <a:gdLst/>
            <a:ahLst/>
            <a:cxnLst/>
            <a:rect l="l" t="t" r="r" b="b"/>
            <a:pathLst>
              <a:path w="668" h="579" extrusionOk="0">
                <a:moveTo>
                  <a:pt x="382" y="94"/>
                </a:moveTo>
                <a:cubicBezTo>
                  <a:pt x="489" y="94"/>
                  <a:pt x="580" y="182"/>
                  <a:pt x="580" y="288"/>
                </a:cubicBezTo>
                <a:cubicBezTo>
                  <a:pt x="580" y="406"/>
                  <a:pt x="482" y="484"/>
                  <a:pt x="380" y="484"/>
                </a:cubicBezTo>
                <a:cubicBezTo>
                  <a:pt x="331" y="484"/>
                  <a:pt x="282" y="467"/>
                  <a:pt x="242" y="428"/>
                </a:cubicBezTo>
                <a:cubicBezTo>
                  <a:pt x="121" y="302"/>
                  <a:pt x="208" y="94"/>
                  <a:pt x="382" y="94"/>
                </a:cubicBezTo>
                <a:close/>
                <a:moveTo>
                  <a:pt x="379" y="1"/>
                </a:moveTo>
                <a:cubicBezTo>
                  <a:pt x="308" y="1"/>
                  <a:pt x="237" y="27"/>
                  <a:pt x="179" y="85"/>
                </a:cubicBezTo>
                <a:cubicBezTo>
                  <a:pt x="0" y="269"/>
                  <a:pt x="126" y="578"/>
                  <a:pt x="382" y="578"/>
                </a:cubicBezTo>
                <a:cubicBezTo>
                  <a:pt x="542" y="578"/>
                  <a:pt x="668" y="448"/>
                  <a:pt x="668" y="288"/>
                </a:cubicBezTo>
                <a:cubicBezTo>
                  <a:pt x="668" y="115"/>
                  <a:pt x="526" y="1"/>
                  <a:pt x="379" y="1"/>
                </a:cubicBezTo>
                <a:close/>
              </a:path>
            </a:pathLst>
          </a:custGeom>
          <a:solidFill>
            <a:srgbClr val="C78A9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1" name="Google Shape;1501;p27"/>
          <p:cNvSpPr/>
          <p:nvPr/>
        </p:nvSpPr>
        <p:spPr>
          <a:xfrm>
            <a:off x="8262308" y="923054"/>
            <a:ext cx="140721" cy="146845"/>
          </a:xfrm>
          <a:custGeom>
            <a:avLst/>
            <a:gdLst/>
            <a:ahLst/>
            <a:cxnLst/>
            <a:rect l="l" t="t" r="r" b="b"/>
            <a:pathLst>
              <a:path w="988" h="1031" extrusionOk="0">
                <a:moveTo>
                  <a:pt x="484" y="0"/>
                </a:moveTo>
                <a:lnTo>
                  <a:pt x="357" y="367"/>
                </a:lnTo>
                <a:lnTo>
                  <a:pt x="357" y="367"/>
                </a:lnTo>
                <a:lnTo>
                  <a:pt x="0" y="363"/>
                </a:lnTo>
                <a:lnTo>
                  <a:pt x="0" y="363"/>
                </a:lnTo>
                <a:cubicBezTo>
                  <a:pt x="0" y="363"/>
                  <a:pt x="123" y="462"/>
                  <a:pt x="280" y="589"/>
                </a:cubicBezTo>
                <a:lnTo>
                  <a:pt x="280" y="589"/>
                </a:lnTo>
                <a:lnTo>
                  <a:pt x="136" y="1006"/>
                </a:lnTo>
                <a:lnTo>
                  <a:pt x="136" y="1006"/>
                </a:lnTo>
                <a:lnTo>
                  <a:pt x="482" y="749"/>
                </a:lnTo>
                <a:lnTo>
                  <a:pt x="482" y="749"/>
                </a:lnTo>
                <a:cubicBezTo>
                  <a:pt x="611" y="851"/>
                  <a:pt x="740" y="953"/>
                  <a:pt x="835" y="1024"/>
                </a:cubicBezTo>
                <a:lnTo>
                  <a:pt x="835" y="1024"/>
                </a:lnTo>
                <a:lnTo>
                  <a:pt x="688" y="595"/>
                </a:lnTo>
                <a:lnTo>
                  <a:pt x="688" y="595"/>
                </a:lnTo>
                <a:lnTo>
                  <a:pt x="987" y="373"/>
                </a:lnTo>
                <a:lnTo>
                  <a:pt x="611" y="369"/>
                </a:lnTo>
                <a:lnTo>
                  <a:pt x="611" y="369"/>
                </a:lnTo>
                <a:lnTo>
                  <a:pt x="484" y="0"/>
                </a:lnTo>
                <a:close/>
                <a:moveTo>
                  <a:pt x="835" y="1024"/>
                </a:moveTo>
                <a:lnTo>
                  <a:pt x="837" y="1031"/>
                </a:lnTo>
                <a:lnTo>
                  <a:pt x="837" y="1026"/>
                </a:lnTo>
                <a:cubicBezTo>
                  <a:pt x="837" y="1025"/>
                  <a:pt x="836" y="1025"/>
                  <a:pt x="835" y="1024"/>
                </a:cubicBezTo>
                <a:close/>
              </a:path>
            </a:pathLst>
          </a:custGeom>
          <a:solidFill>
            <a:srgbClr val="F4C7C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2" name="Google Shape;1502;p27"/>
          <p:cNvSpPr/>
          <p:nvPr/>
        </p:nvSpPr>
        <p:spPr>
          <a:xfrm>
            <a:off x="1043401" y="4120518"/>
            <a:ext cx="95143" cy="82467"/>
          </a:xfrm>
          <a:custGeom>
            <a:avLst/>
            <a:gdLst/>
            <a:ahLst/>
            <a:cxnLst/>
            <a:rect l="l" t="t" r="r" b="b"/>
            <a:pathLst>
              <a:path w="668" h="579" extrusionOk="0">
                <a:moveTo>
                  <a:pt x="382" y="94"/>
                </a:moveTo>
                <a:cubicBezTo>
                  <a:pt x="489" y="94"/>
                  <a:pt x="580" y="182"/>
                  <a:pt x="580" y="288"/>
                </a:cubicBezTo>
                <a:cubicBezTo>
                  <a:pt x="580" y="406"/>
                  <a:pt x="482" y="484"/>
                  <a:pt x="380" y="484"/>
                </a:cubicBezTo>
                <a:cubicBezTo>
                  <a:pt x="331" y="484"/>
                  <a:pt x="282" y="467"/>
                  <a:pt x="242" y="428"/>
                </a:cubicBezTo>
                <a:cubicBezTo>
                  <a:pt x="121" y="302"/>
                  <a:pt x="208" y="94"/>
                  <a:pt x="382" y="94"/>
                </a:cubicBezTo>
                <a:close/>
                <a:moveTo>
                  <a:pt x="379" y="1"/>
                </a:moveTo>
                <a:cubicBezTo>
                  <a:pt x="308" y="1"/>
                  <a:pt x="237" y="27"/>
                  <a:pt x="179" y="85"/>
                </a:cubicBezTo>
                <a:cubicBezTo>
                  <a:pt x="0" y="269"/>
                  <a:pt x="126" y="578"/>
                  <a:pt x="382" y="578"/>
                </a:cubicBezTo>
                <a:cubicBezTo>
                  <a:pt x="542" y="578"/>
                  <a:pt x="668" y="448"/>
                  <a:pt x="668" y="288"/>
                </a:cubicBezTo>
                <a:cubicBezTo>
                  <a:pt x="668" y="115"/>
                  <a:pt x="526" y="1"/>
                  <a:pt x="379" y="1"/>
                </a:cubicBezTo>
                <a:close/>
              </a:path>
            </a:pathLst>
          </a:custGeom>
          <a:solidFill>
            <a:srgbClr val="C78A9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3" name="Google Shape;1503;p27"/>
          <p:cNvSpPr/>
          <p:nvPr/>
        </p:nvSpPr>
        <p:spPr>
          <a:xfrm>
            <a:off x="744619" y="4055866"/>
            <a:ext cx="75345" cy="64663"/>
          </a:xfrm>
          <a:custGeom>
            <a:avLst/>
            <a:gdLst/>
            <a:ahLst/>
            <a:cxnLst/>
            <a:rect l="l" t="t" r="r" b="b"/>
            <a:pathLst>
              <a:path w="529" h="454" extrusionOk="0">
                <a:moveTo>
                  <a:pt x="227" y="0"/>
                </a:moveTo>
                <a:cubicBezTo>
                  <a:pt x="111" y="0"/>
                  <a:pt x="1" y="89"/>
                  <a:pt x="1" y="226"/>
                </a:cubicBezTo>
                <a:cubicBezTo>
                  <a:pt x="1" y="352"/>
                  <a:pt x="103" y="453"/>
                  <a:pt x="223" y="453"/>
                </a:cubicBezTo>
                <a:cubicBezTo>
                  <a:pt x="427" y="453"/>
                  <a:pt x="528" y="212"/>
                  <a:pt x="388" y="66"/>
                </a:cubicBezTo>
                <a:cubicBezTo>
                  <a:pt x="341" y="21"/>
                  <a:pt x="283" y="0"/>
                  <a:pt x="227" y="0"/>
                </a:cubicBezTo>
                <a:close/>
              </a:path>
            </a:pathLst>
          </a:custGeom>
          <a:solidFill>
            <a:srgbClr val="6880B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4" name="Google Shape;1504;p27"/>
          <p:cNvSpPr/>
          <p:nvPr/>
        </p:nvSpPr>
        <p:spPr>
          <a:xfrm>
            <a:off x="8619709" y="1987911"/>
            <a:ext cx="132460" cy="129042"/>
          </a:xfrm>
          <a:custGeom>
            <a:avLst/>
            <a:gdLst/>
            <a:ahLst/>
            <a:cxnLst/>
            <a:rect l="l" t="t" r="r" b="b"/>
            <a:pathLst>
              <a:path w="930" h="906" extrusionOk="0">
                <a:moveTo>
                  <a:pt x="465" y="1"/>
                </a:moveTo>
                <a:cubicBezTo>
                  <a:pt x="228" y="1"/>
                  <a:pt x="1" y="209"/>
                  <a:pt x="11" y="451"/>
                </a:cubicBezTo>
                <a:cubicBezTo>
                  <a:pt x="15" y="702"/>
                  <a:pt x="219" y="901"/>
                  <a:pt x="465" y="906"/>
                </a:cubicBezTo>
                <a:cubicBezTo>
                  <a:pt x="702" y="906"/>
                  <a:pt x="930" y="698"/>
                  <a:pt x="920" y="451"/>
                </a:cubicBezTo>
                <a:cubicBezTo>
                  <a:pt x="915" y="204"/>
                  <a:pt x="712" y="1"/>
                  <a:pt x="465" y="1"/>
                </a:cubicBezTo>
                <a:close/>
              </a:path>
            </a:pathLst>
          </a:custGeom>
          <a:solidFill>
            <a:srgbClr val="6880B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4425" y="445025"/>
            <a:ext cx="7695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layfair Display Regular"/>
              <a:buNone/>
              <a:defRPr sz="3000">
                <a:solidFill>
                  <a:schemeClr val="dk1"/>
                </a:solidFill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layfair Display Regular"/>
              <a:buNone/>
              <a:defRPr sz="3000">
                <a:solidFill>
                  <a:schemeClr val="dk1"/>
                </a:solidFill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layfair Display Regular"/>
              <a:buNone/>
              <a:defRPr sz="3000">
                <a:solidFill>
                  <a:schemeClr val="dk1"/>
                </a:solidFill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layfair Display Regular"/>
              <a:buNone/>
              <a:defRPr sz="3000">
                <a:solidFill>
                  <a:schemeClr val="dk1"/>
                </a:solidFill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layfair Display Regular"/>
              <a:buNone/>
              <a:defRPr sz="3000">
                <a:solidFill>
                  <a:schemeClr val="dk1"/>
                </a:solidFill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layfair Display Regular"/>
              <a:buNone/>
              <a:defRPr sz="3000">
                <a:solidFill>
                  <a:schemeClr val="dk1"/>
                </a:solidFill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layfair Display Regular"/>
              <a:buNone/>
              <a:defRPr sz="3000">
                <a:solidFill>
                  <a:schemeClr val="dk1"/>
                </a:solidFill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layfair Display Regular"/>
              <a:buNone/>
              <a:defRPr sz="3000">
                <a:solidFill>
                  <a:schemeClr val="dk1"/>
                </a:solidFill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Playfair Display Regular"/>
              <a:buNone/>
              <a:defRPr sz="3000">
                <a:solidFill>
                  <a:schemeClr val="dk1"/>
                </a:solidFill>
                <a:latin typeface="Playfair Display Regular"/>
                <a:ea typeface="Playfair Display Regular"/>
                <a:cs typeface="Playfair Display Regular"/>
                <a:sym typeface="Playfair Display Regular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4425" y="1152475"/>
            <a:ext cx="76950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●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■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●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■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●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Lato"/>
              <a:buChar char="■"/>
              <a:defRPr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9" r:id="rId4"/>
    <p:sldLayoutId id="2147483660" r:id="rId5"/>
    <p:sldLayoutId id="2147483671" r:id="rId6"/>
    <p:sldLayoutId id="2147483672" r:id="rId7"/>
    <p:sldLayoutId id="2147483673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3" name="Google Shape;1513;p30"/>
          <p:cNvSpPr txBox="1">
            <a:spLocks noGrp="1"/>
          </p:cNvSpPr>
          <p:nvPr>
            <p:ph type="subTitle" idx="1"/>
          </p:nvPr>
        </p:nvSpPr>
        <p:spPr>
          <a:xfrm>
            <a:off x="1697126" y="2367478"/>
            <a:ext cx="5296204" cy="182412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id-ID" sz="2800" b="1" dirty="0" smtClean="0"/>
              <a:t>Jurusan Agribisnis</a:t>
            </a:r>
          </a:p>
          <a:p>
            <a:r>
              <a:rPr lang="id-ID" sz="2800" b="1" dirty="0" smtClean="0"/>
              <a:t>Fakultas Pertanian</a:t>
            </a:r>
          </a:p>
          <a:p>
            <a:r>
              <a:rPr lang="id-ID" sz="2800" b="1" dirty="0" smtClean="0"/>
              <a:t>Universitas Lampung </a:t>
            </a:r>
            <a:endParaRPr lang="id-ID" sz="2800" b="1" dirty="0"/>
          </a:p>
        </p:txBody>
      </p:sp>
      <p:sp>
        <p:nvSpPr>
          <p:cNvPr id="1514" name="Google Shape;1514;p30"/>
          <p:cNvSpPr txBox="1">
            <a:spLocks noGrp="1"/>
          </p:cNvSpPr>
          <p:nvPr>
            <p:ph type="ctrTitle"/>
          </p:nvPr>
        </p:nvSpPr>
        <p:spPr>
          <a:xfrm>
            <a:off x="1240428" y="248659"/>
            <a:ext cx="7186396" cy="172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id-ID" sz="3200" b="1" dirty="0" smtClean="0"/>
              <a:t>KONTRAK PEMBELAJARAN </a:t>
            </a:r>
            <a:r>
              <a:rPr lang="en-US" sz="3200" b="1" dirty="0" smtClean="0"/>
              <a:t>SOSIOLOGI PEDESAAN</a:t>
            </a:r>
            <a:r>
              <a:rPr lang="id-ID" sz="3200" b="1" dirty="0" smtClean="0"/>
              <a:t/>
            </a:r>
            <a:br>
              <a:rPr lang="id-ID" sz="3200" b="1" dirty="0" smtClean="0"/>
            </a:br>
            <a:r>
              <a:rPr lang="en-US" sz="3200" b="1" dirty="0"/>
              <a:t>PPN 62010</a:t>
            </a:r>
            <a:r>
              <a:rPr lang="id-ID" sz="3200" b="1" dirty="0" smtClean="0"/>
              <a:t>1 </a:t>
            </a:r>
            <a:br>
              <a:rPr lang="id-ID" sz="3200" b="1" dirty="0" smtClean="0"/>
            </a:br>
            <a:r>
              <a:rPr lang="id-ID" sz="3200" b="1" dirty="0" smtClean="0"/>
              <a:t>3 SKS (2-1)</a:t>
            </a:r>
            <a:endParaRPr lang="id-ID" sz="3000" b="1" dirty="0"/>
          </a:p>
        </p:txBody>
      </p:sp>
      <p:sp>
        <p:nvSpPr>
          <p:cNvPr id="1515" name="Google Shape;1515;p30"/>
          <p:cNvSpPr/>
          <p:nvPr/>
        </p:nvSpPr>
        <p:spPr>
          <a:xfrm>
            <a:off x="7097084" y="2901886"/>
            <a:ext cx="132460" cy="129042"/>
          </a:xfrm>
          <a:custGeom>
            <a:avLst/>
            <a:gdLst/>
            <a:ahLst/>
            <a:cxnLst/>
            <a:rect l="l" t="t" r="r" b="b"/>
            <a:pathLst>
              <a:path w="930" h="906" extrusionOk="0">
                <a:moveTo>
                  <a:pt x="465" y="1"/>
                </a:moveTo>
                <a:cubicBezTo>
                  <a:pt x="228" y="1"/>
                  <a:pt x="1" y="209"/>
                  <a:pt x="11" y="451"/>
                </a:cubicBezTo>
                <a:cubicBezTo>
                  <a:pt x="15" y="702"/>
                  <a:pt x="219" y="901"/>
                  <a:pt x="465" y="906"/>
                </a:cubicBezTo>
                <a:cubicBezTo>
                  <a:pt x="702" y="906"/>
                  <a:pt x="930" y="698"/>
                  <a:pt x="920" y="451"/>
                </a:cubicBezTo>
                <a:cubicBezTo>
                  <a:pt x="915" y="204"/>
                  <a:pt x="712" y="1"/>
                  <a:pt x="465" y="1"/>
                </a:cubicBezTo>
                <a:close/>
              </a:path>
            </a:pathLst>
          </a:custGeom>
          <a:solidFill>
            <a:srgbClr val="6880B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6" name="Google Shape;1516;p30"/>
          <p:cNvSpPr/>
          <p:nvPr/>
        </p:nvSpPr>
        <p:spPr>
          <a:xfrm>
            <a:off x="7125644" y="1383366"/>
            <a:ext cx="75345" cy="64663"/>
          </a:xfrm>
          <a:custGeom>
            <a:avLst/>
            <a:gdLst/>
            <a:ahLst/>
            <a:cxnLst/>
            <a:rect l="l" t="t" r="r" b="b"/>
            <a:pathLst>
              <a:path w="529" h="454" extrusionOk="0">
                <a:moveTo>
                  <a:pt x="227" y="0"/>
                </a:moveTo>
                <a:cubicBezTo>
                  <a:pt x="111" y="0"/>
                  <a:pt x="1" y="89"/>
                  <a:pt x="1" y="226"/>
                </a:cubicBezTo>
                <a:cubicBezTo>
                  <a:pt x="1" y="352"/>
                  <a:pt x="103" y="453"/>
                  <a:pt x="223" y="453"/>
                </a:cubicBezTo>
                <a:cubicBezTo>
                  <a:pt x="427" y="453"/>
                  <a:pt x="528" y="212"/>
                  <a:pt x="388" y="66"/>
                </a:cubicBezTo>
                <a:cubicBezTo>
                  <a:pt x="341" y="21"/>
                  <a:pt x="283" y="0"/>
                  <a:pt x="227" y="0"/>
                </a:cubicBezTo>
                <a:close/>
              </a:path>
            </a:pathLst>
          </a:custGeom>
          <a:solidFill>
            <a:srgbClr val="6880B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7" name="Google Shape;1517;p30"/>
          <p:cNvSpPr/>
          <p:nvPr/>
        </p:nvSpPr>
        <p:spPr>
          <a:xfrm>
            <a:off x="7633670" y="2105704"/>
            <a:ext cx="140721" cy="146845"/>
          </a:xfrm>
          <a:custGeom>
            <a:avLst/>
            <a:gdLst/>
            <a:ahLst/>
            <a:cxnLst/>
            <a:rect l="l" t="t" r="r" b="b"/>
            <a:pathLst>
              <a:path w="988" h="1031" extrusionOk="0">
                <a:moveTo>
                  <a:pt x="484" y="0"/>
                </a:moveTo>
                <a:lnTo>
                  <a:pt x="357" y="367"/>
                </a:lnTo>
                <a:lnTo>
                  <a:pt x="357" y="367"/>
                </a:lnTo>
                <a:lnTo>
                  <a:pt x="0" y="363"/>
                </a:lnTo>
                <a:lnTo>
                  <a:pt x="0" y="363"/>
                </a:lnTo>
                <a:cubicBezTo>
                  <a:pt x="0" y="363"/>
                  <a:pt x="123" y="462"/>
                  <a:pt x="280" y="589"/>
                </a:cubicBezTo>
                <a:lnTo>
                  <a:pt x="280" y="589"/>
                </a:lnTo>
                <a:lnTo>
                  <a:pt x="136" y="1006"/>
                </a:lnTo>
                <a:lnTo>
                  <a:pt x="136" y="1006"/>
                </a:lnTo>
                <a:lnTo>
                  <a:pt x="482" y="749"/>
                </a:lnTo>
                <a:lnTo>
                  <a:pt x="482" y="749"/>
                </a:lnTo>
                <a:cubicBezTo>
                  <a:pt x="611" y="851"/>
                  <a:pt x="740" y="953"/>
                  <a:pt x="835" y="1024"/>
                </a:cubicBezTo>
                <a:lnTo>
                  <a:pt x="835" y="1024"/>
                </a:lnTo>
                <a:lnTo>
                  <a:pt x="688" y="595"/>
                </a:lnTo>
                <a:lnTo>
                  <a:pt x="688" y="595"/>
                </a:lnTo>
                <a:lnTo>
                  <a:pt x="987" y="373"/>
                </a:lnTo>
                <a:lnTo>
                  <a:pt x="611" y="369"/>
                </a:lnTo>
                <a:lnTo>
                  <a:pt x="611" y="369"/>
                </a:lnTo>
                <a:lnTo>
                  <a:pt x="484" y="0"/>
                </a:lnTo>
                <a:close/>
                <a:moveTo>
                  <a:pt x="835" y="1024"/>
                </a:moveTo>
                <a:lnTo>
                  <a:pt x="837" y="1031"/>
                </a:lnTo>
                <a:lnTo>
                  <a:pt x="837" y="1026"/>
                </a:lnTo>
                <a:cubicBezTo>
                  <a:pt x="837" y="1025"/>
                  <a:pt x="836" y="1025"/>
                  <a:pt x="835" y="1024"/>
                </a:cubicBezTo>
                <a:close/>
              </a:path>
            </a:pathLst>
          </a:custGeom>
          <a:solidFill>
            <a:srgbClr val="F4C7C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625" y="238992"/>
            <a:ext cx="1647566" cy="15461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7001553"/>
              </p:ext>
            </p:extLst>
          </p:nvPr>
        </p:nvGraphicFramePr>
        <p:xfrm>
          <a:off x="1472046" y="1308677"/>
          <a:ext cx="6096000" cy="277368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/>
                        <a:t>Kegiatan</a:t>
                      </a:r>
                      <a:endParaRPr lang="id-ID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/>
                        <a:t>Prenstase</a:t>
                      </a:r>
                      <a:endParaRPr lang="id-ID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/>
                        <a:t>Kehadiran</a:t>
                      </a:r>
                      <a:endParaRPr lang="id-ID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/>
                        <a:t>10%</a:t>
                      </a:r>
                      <a:endParaRPr lang="id-ID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/>
                        <a:t>UTS</a:t>
                      </a:r>
                      <a:endParaRPr lang="id-ID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/>
                        <a:t>20%</a:t>
                      </a:r>
                      <a:endParaRPr lang="id-ID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/>
                        <a:t>UAS</a:t>
                      </a:r>
                      <a:endParaRPr lang="id-ID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/>
                        <a:t>20%</a:t>
                      </a:r>
                      <a:endParaRPr lang="id-ID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/>
                        <a:t>Diskusi dan Presentasi</a:t>
                      </a:r>
                      <a:endParaRPr lang="id-ID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/>
                        <a:t>20%</a:t>
                      </a:r>
                      <a:endParaRPr lang="id-ID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/>
                        <a:t>Tugas</a:t>
                      </a:r>
                      <a:endParaRPr lang="id-ID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/>
                        <a:t>30%</a:t>
                      </a:r>
                      <a:endParaRPr lang="id-ID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/>
                        <a:t>Total</a:t>
                      </a:r>
                      <a:r>
                        <a:rPr lang="id-ID" sz="2000" b="1" baseline="0" dirty="0" smtClean="0"/>
                        <a:t> </a:t>
                      </a:r>
                      <a:endParaRPr lang="id-ID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/>
                        <a:t>100%</a:t>
                      </a:r>
                      <a:endParaRPr lang="id-ID" sz="2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589809" y="187036"/>
            <a:ext cx="57046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400" b="1" dirty="0" smtClean="0"/>
              <a:t>DISTRIBUSI NILAI AKHIR</a:t>
            </a:r>
            <a:endParaRPr lang="id-ID" sz="24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89909" y="1962026"/>
            <a:ext cx="439535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500" b="1" dirty="0" smtClean="0">
                <a:latin typeface="Times New Roman" pitchFamily="18" charset="0"/>
                <a:cs typeface="Times New Roman" pitchFamily="18" charset="0"/>
              </a:rPr>
              <a:t>JADWAL PERKULIAHAN </a:t>
            </a:r>
            <a:endParaRPr lang="id-ID" sz="2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88164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oogle Shape;8862;p66"/>
          <p:cNvGrpSpPr/>
          <p:nvPr/>
        </p:nvGrpSpPr>
        <p:grpSpPr>
          <a:xfrm>
            <a:off x="-108017" y="-13927"/>
            <a:ext cx="1116850" cy="1210671"/>
            <a:chOff x="3082075" y="2871805"/>
            <a:chExt cx="318884" cy="379807"/>
          </a:xfrm>
        </p:grpSpPr>
        <p:sp>
          <p:nvSpPr>
            <p:cNvPr id="25" name="Google Shape;8863;p66"/>
            <p:cNvSpPr/>
            <p:nvPr/>
          </p:nvSpPr>
          <p:spPr>
            <a:xfrm>
              <a:off x="3105357" y="2915584"/>
              <a:ext cx="248708" cy="281887"/>
            </a:xfrm>
            <a:custGeom>
              <a:avLst/>
              <a:gdLst/>
              <a:ahLst/>
              <a:cxnLst/>
              <a:rect l="l" t="t" r="r" b="b"/>
              <a:pathLst>
                <a:path w="16611" h="18827" extrusionOk="0">
                  <a:moveTo>
                    <a:pt x="9109" y="1"/>
                  </a:moveTo>
                  <a:cubicBezTo>
                    <a:pt x="8179" y="1"/>
                    <a:pt x="7225" y="177"/>
                    <a:pt x="6287" y="556"/>
                  </a:cubicBezTo>
                  <a:cubicBezTo>
                    <a:pt x="1346" y="2553"/>
                    <a:pt x="1" y="8903"/>
                    <a:pt x="3722" y="12729"/>
                  </a:cubicBezTo>
                  <a:cubicBezTo>
                    <a:pt x="4899" y="13928"/>
                    <a:pt x="5551" y="15547"/>
                    <a:pt x="5551" y="17228"/>
                  </a:cubicBezTo>
                  <a:lnTo>
                    <a:pt x="8032" y="18826"/>
                  </a:lnTo>
                  <a:lnTo>
                    <a:pt x="12636" y="17228"/>
                  </a:lnTo>
                  <a:cubicBezTo>
                    <a:pt x="12636" y="15547"/>
                    <a:pt x="13309" y="13928"/>
                    <a:pt x="14487" y="12750"/>
                  </a:cubicBezTo>
                  <a:cubicBezTo>
                    <a:pt x="15832" y="11342"/>
                    <a:pt x="16610" y="9470"/>
                    <a:pt x="16610" y="7515"/>
                  </a:cubicBezTo>
                  <a:cubicBezTo>
                    <a:pt x="16610" y="3206"/>
                    <a:pt x="13078" y="1"/>
                    <a:pt x="9109" y="1"/>
                  </a:cubicBezTo>
                  <a:close/>
                </a:path>
              </a:pathLst>
            </a:custGeom>
            <a:solidFill>
              <a:srgbClr val="ADBE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8864;p66"/>
            <p:cNvSpPr/>
            <p:nvPr/>
          </p:nvSpPr>
          <p:spPr>
            <a:xfrm>
              <a:off x="3210180" y="2990956"/>
              <a:ext cx="62974" cy="68005"/>
            </a:xfrm>
            <a:custGeom>
              <a:avLst/>
              <a:gdLst/>
              <a:ahLst/>
              <a:cxnLst/>
              <a:rect l="l" t="t" r="r" b="b"/>
              <a:pathLst>
                <a:path w="4206" h="4542" extrusionOk="0">
                  <a:moveTo>
                    <a:pt x="2103" y="0"/>
                  </a:moveTo>
                  <a:cubicBezTo>
                    <a:pt x="1760" y="0"/>
                    <a:pt x="1416" y="530"/>
                    <a:pt x="1125" y="530"/>
                  </a:cubicBezTo>
                  <a:cubicBezTo>
                    <a:pt x="1079" y="530"/>
                    <a:pt x="1033" y="516"/>
                    <a:pt x="989" y="484"/>
                  </a:cubicBezTo>
                  <a:lnTo>
                    <a:pt x="1" y="1977"/>
                  </a:lnTo>
                  <a:cubicBezTo>
                    <a:pt x="674" y="2271"/>
                    <a:pt x="1389" y="4542"/>
                    <a:pt x="2103" y="4542"/>
                  </a:cubicBezTo>
                  <a:cubicBezTo>
                    <a:pt x="2818" y="4542"/>
                    <a:pt x="3533" y="2271"/>
                    <a:pt x="4206" y="1977"/>
                  </a:cubicBezTo>
                  <a:lnTo>
                    <a:pt x="3218" y="484"/>
                  </a:lnTo>
                  <a:cubicBezTo>
                    <a:pt x="3174" y="516"/>
                    <a:pt x="3129" y="530"/>
                    <a:pt x="3082" y="530"/>
                  </a:cubicBezTo>
                  <a:cubicBezTo>
                    <a:pt x="2796" y="530"/>
                    <a:pt x="2465" y="0"/>
                    <a:pt x="2103" y="0"/>
                  </a:cubicBezTo>
                  <a:close/>
                </a:path>
              </a:pathLst>
            </a:custGeom>
            <a:solidFill>
              <a:srgbClr val="EBEF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8865;p66"/>
            <p:cNvSpPr/>
            <p:nvPr/>
          </p:nvSpPr>
          <p:spPr>
            <a:xfrm>
              <a:off x="3241667" y="3020542"/>
              <a:ext cx="31487" cy="163709"/>
            </a:xfrm>
            <a:custGeom>
              <a:avLst/>
              <a:gdLst/>
              <a:ahLst/>
              <a:cxnLst/>
              <a:rect l="l" t="t" r="r" b="b"/>
              <a:pathLst>
                <a:path w="2103" h="10934" extrusionOk="0">
                  <a:moveTo>
                    <a:pt x="2103" y="1"/>
                  </a:moveTo>
                  <a:cubicBezTo>
                    <a:pt x="1556" y="232"/>
                    <a:pt x="967" y="379"/>
                    <a:pt x="358" y="421"/>
                  </a:cubicBezTo>
                  <a:lnTo>
                    <a:pt x="0" y="421"/>
                  </a:lnTo>
                  <a:lnTo>
                    <a:pt x="0" y="10933"/>
                  </a:lnTo>
                  <a:lnTo>
                    <a:pt x="2103" y="10933"/>
                  </a:lnTo>
                  <a:lnTo>
                    <a:pt x="2103" y="1"/>
                  </a:lnTo>
                  <a:close/>
                </a:path>
              </a:pathLst>
            </a:custGeom>
            <a:solidFill>
              <a:srgbClr val="6D84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8866;p66"/>
            <p:cNvSpPr/>
            <p:nvPr/>
          </p:nvSpPr>
          <p:spPr>
            <a:xfrm>
              <a:off x="3210180" y="3020542"/>
              <a:ext cx="31502" cy="163709"/>
            </a:xfrm>
            <a:custGeom>
              <a:avLst/>
              <a:gdLst/>
              <a:ahLst/>
              <a:cxnLst/>
              <a:rect l="l" t="t" r="r" b="b"/>
              <a:pathLst>
                <a:path w="2104" h="10934" extrusionOk="0">
                  <a:moveTo>
                    <a:pt x="1" y="1"/>
                  </a:moveTo>
                  <a:lnTo>
                    <a:pt x="1" y="10933"/>
                  </a:lnTo>
                  <a:lnTo>
                    <a:pt x="2103" y="10933"/>
                  </a:lnTo>
                  <a:lnTo>
                    <a:pt x="2103" y="421"/>
                  </a:lnTo>
                  <a:lnTo>
                    <a:pt x="1746" y="421"/>
                  </a:lnTo>
                  <a:cubicBezTo>
                    <a:pt x="1136" y="379"/>
                    <a:pt x="548" y="232"/>
                    <a:pt x="1" y="1"/>
                  </a:cubicBezTo>
                  <a:close/>
                </a:path>
              </a:pathLst>
            </a:custGeom>
            <a:solidFill>
              <a:srgbClr val="6D84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8867;p66"/>
            <p:cNvSpPr/>
            <p:nvPr/>
          </p:nvSpPr>
          <p:spPr>
            <a:xfrm>
              <a:off x="3236307" y="3026845"/>
              <a:ext cx="10720" cy="157406"/>
            </a:xfrm>
            <a:custGeom>
              <a:avLst/>
              <a:gdLst/>
              <a:ahLst/>
              <a:cxnLst/>
              <a:rect l="l" t="t" r="r" b="b"/>
              <a:pathLst>
                <a:path w="716" h="10513" extrusionOk="0">
                  <a:moveTo>
                    <a:pt x="1" y="0"/>
                  </a:moveTo>
                  <a:lnTo>
                    <a:pt x="1" y="10512"/>
                  </a:lnTo>
                  <a:lnTo>
                    <a:pt x="716" y="10512"/>
                  </a:lnTo>
                  <a:lnTo>
                    <a:pt x="716" y="0"/>
                  </a:lnTo>
                  <a:close/>
                </a:path>
              </a:pathLst>
            </a:custGeom>
            <a:solidFill>
              <a:srgbClr val="5F75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8868;p66"/>
            <p:cNvSpPr/>
            <p:nvPr/>
          </p:nvSpPr>
          <p:spPr>
            <a:xfrm>
              <a:off x="3224673" y="2973318"/>
              <a:ext cx="33688" cy="30080"/>
            </a:xfrm>
            <a:custGeom>
              <a:avLst/>
              <a:gdLst/>
              <a:ahLst/>
              <a:cxnLst/>
              <a:rect l="l" t="t" r="r" b="b"/>
              <a:pathLst>
                <a:path w="2250" h="2009" extrusionOk="0">
                  <a:moveTo>
                    <a:pt x="1135" y="1"/>
                  </a:moveTo>
                  <a:lnTo>
                    <a:pt x="0" y="1662"/>
                  </a:lnTo>
                  <a:cubicBezTo>
                    <a:pt x="336" y="1893"/>
                    <a:pt x="731" y="2009"/>
                    <a:pt x="1125" y="2009"/>
                  </a:cubicBezTo>
                  <a:cubicBezTo>
                    <a:pt x="1519" y="2009"/>
                    <a:pt x="1913" y="1893"/>
                    <a:pt x="2250" y="1662"/>
                  </a:cubicBezTo>
                  <a:lnTo>
                    <a:pt x="1135" y="1"/>
                  </a:lnTo>
                  <a:close/>
                </a:path>
              </a:pathLst>
            </a:custGeom>
            <a:solidFill>
              <a:srgbClr val="8498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8869;p66"/>
            <p:cNvSpPr/>
            <p:nvPr/>
          </p:nvSpPr>
          <p:spPr>
            <a:xfrm>
              <a:off x="3255651" y="2935558"/>
              <a:ext cx="81720" cy="99477"/>
            </a:xfrm>
            <a:custGeom>
              <a:avLst/>
              <a:gdLst/>
              <a:ahLst/>
              <a:cxnLst/>
              <a:rect l="l" t="t" r="r" b="b"/>
              <a:pathLst>
                <a:path w="5458" h="6644" extrusionOk="0">
                  <a:moveTo>
                    <a:pt x="669" y="0"/>
                  </a:moveTo>
                  <a:cubicBezTo>
                    <a:pt x="183" y="0"/>
                    <a:pt x="1" y="771"/>
                    <a:pt x="559" y="925"/>
                  </a:cubicBezTo>
                  <a:cubicBezTo>
                    <a:pt x="2893" y="1598"/>
                    <a:pt x="4512" y="3742"/>
                    <a:pt x="4533" y="6181"/>
                  </a:cubicBezTo>
                  <a:cubicBezTo>
                    <a:pt x="4533" y="6433"/>
                    <a:pt x="4743" y="6644"/>
                    <a:pt x="4995" y="6644"/>
                  </a:cubicBezTo>
                  <a:cubicBezTo>
                    <a:pt x="5248" y="6644"/>
                    <a:pt x="5458" y="6433"/>
                    <a:pt x="5458" y="6181"/>
                  </a:cubicBezTo>
                  <a:cubicBezTo>
                    <a:pt x="5458" y="3322"/>
                    <a:pt x="3566" y="820"/>
                    <a:pt x="811" y="21"/>
                  </a:cubicBezTo>
                  <a:cubicBezTo>
                    <a:pt x="762" y="7"/>
                    <a:pt x="714" y="0"/>
                    <a:pt x="66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8870;p66"/>
            <p:cNvSpPr/>
            <p:nvPr/>
          </p:nvSpPr>
          <p:spPr>
            <a:xfrm>
              <a:off x="3230752" y="2932399"/>
              <a:ext cx="25304" cy="13880"/>
            </a:xfrm>
            <a:custGeom>
              <a:avLst/>
              <a:gdLst/>
              <a:ahLst/>
              <a:cxnLst/>
              <a:rect l="l" t="t" r="r" b="b"/>
              <a:pathLst>
                <a:path w="1690" h="927" extrusionOk="0">
                  <a:moveTo>
                    <a:pt x="624" y="1"/>
                  </a:moveTo>
                  <a:cubicBezTo>
                    <a:pt x="0" y="1"/>
                    <a:pt x="14" y="926"/>
                    <a:pt x="625" y="926"/>
                  </a:cubicBezTo>
                  <a:cubicBezTo>
                    <a:pt x="631" y="926"/>
                    <a:pt x="638" y="926"/>
                    <a:pt x="645" y="926"/>
                  </a:cubicBezTo>
                  <a:lnTo>
                    <a:pt x="1045" y="926"/>
                  </a:lnTo>
                  <a:cubicBezTo>
                    <a:pt x="1052" y="926"/>
                    <a:pt x="1059" y="926"/>
                    <a:pt x="1065" y="926"/>
                  </a:cubicBezTo>
                  <a:cubicBezTo>
                    <a:pt x="1676" y="926"/>
                    <a:pt x="1690" y="1"/>
                    <a:pt x="106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8871;p66"/>
            <p:cNvSpPr/>
            <p:nvPr/>
          </p:nvSpPr>
          <p:spPr>
            <a:xfrm>
              <a:off x="3374817" y="3024629"/>
              <a:ext cx="26142" cy="10091"/>
            </a:xfrm>
            <a:custGeom>
              <a:avLst/>
              <a:gdLst/>
              <a:ahLst/>
              <a:cxnLst/>
              <a:rect l="l" t="t" r="r" b="b"/>
              <a:pathLst>
                <a:path w="1746" h="674" extrusionOk="0">
                  <a:moveTo>
                    <a:pt x="463" y="1"/>
                  </a:moveTo>
                  <a:cubicBezTo>
                    <a:pt x="1" y="1"/>
                    <a:pt x="1" y="674"/>
                    <a:pt x="463" y="674"/>
                  </a:cubicBezTo>
                  <a:lnTo>
                    <a:pt x="1283" y="674"/>
                  </a:lnTo>
                  <a:cubicBezTo>
                    <a:pt x="1746" y="674"/>
                    <a:pt x="1746" y="1"/>
                    <a:pt x="1283" y="1"/>
                  </a:cubicBezTo>
                  <a:close/>
                </a:path>
              </a:pathLst>
            </a:custGeom>
            <a:solidFill>
              <a:srgbClr val="ADBE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8872;p66"/>
            <p:cNvSpPr/>
            <p:nvPr/>
          </p:nvSpPr>
          <p:spPr>
            <a:xfrm>
              <a:off x="3082075" y="3024629"/>
              <a:ext cx="26142" cy="10091"/>
            </a:xfrm>
            <a:custGeom>
              <a:avLst/>
              <a:gdLst/>
              <a:ahLst/>
              <a:cxnLst/>
              <a:rect l="l" t="t" r="r" b="b"/>
              <a:pathLst>
                <a:path w="1746" h="674" extrusionOk="0">
                  <a:moveTo>
                    <a:pt x="463" y="1"/>
                  </a:moveTo>
                  <a:cubicBezTo>
                    <a:pt x="0" y="1"/>
                    <a:pt x="0" y="674"/>
                    <a:pt x="463" y="674"/>
                  </a:cubicBezTo>
                  <a:lnTo>
                    <a:pt x="1283" y="674"/>
                  </a:lnTo>
                  <a:cubicBezTo>
                    <a:pt x="1745" y="674"/>
                    <a:pt x="1745" y="1"/>
                    <a:pt x="1283" y="1"/>
                  </a:cubicBezTo>
                  <a:close/>
                </a:path>
              </a:pathLst>
            </a:custGeom>
            <a:solidFill>
              <a:srgbClr val="ADBE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8873;p66"/>
            <p:cNvSpPr/>
            <p:nvPr/>
          </p:nvSpPr>
          <p:spPr>
            <a:xfrm>
              <a:off x="3355623" y="2948000"/>
              <a:ext cx="25528" cy="16844"/>
            </a:xfrm>
            <a:custGeom>
              <a:avLst/>
              <a:gdLst/>
              <a:ahLst/>
              <a:cxnLst/>
              <a:rect l="l" t="t" r="r" b="b"/>
              <a:pathLst>
                <a:path w="1705" h="1125" extrusionOk="0">
                  <a:moveTo>
                    <a:pt x="1209" y="1"/>
                  </a:moveTo>
                  <a:cubicBezTo>
                    <a:pt x="1153" y="1"/>
                    <a:pt x="1092" y="16"/>
                    <a:pt x="1030" y="52"/>
                  </a:cubicBezTo>
                  <a:lnTo>
                    <a:pt x="316" y="473"/>
                  </a:lnTo>
                  <a:cubicBezTo>
                    <a:pt x="0" y="641"/>
                    <a:pt x="126" y="1124"/>
                    <a:pt x="484" y="1124"/>
                  </a:cubicBezTo>
                  <a:cubicBezTo>
                    <a:pt x="547" y="1103"/>
                    <a:pt x="610" y="1103"/>
                    <a:pt x="673" y="1061"/>
                  </a:cubicBezTo>
                  <a:lnTo>
                    <a:pt x="1367" y="662"/>
                  </a:lnTo>
                  <a:cubicBezTo>
                    <a:pt x="1704" y="466"/>
                    <a:pt x="1516" y="1"/>
                    <a:pt x="1209" y="1"/>
                  </a:cubicBezTo>
                  <a:close/>
                </a:path>
              </a:pathLst>
            </a:custGeom>
            <a:solidFill>
              <a:srgbClr val="ADBE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8874;p66"/>
            <p:cNvSpPr/>
            <p:nvPr/>
          </p:nvSpPr>
          <p:spPr>
            <a:xfrm>
              <a:off x="3102213" y="3094371"/>
              <a:ext cx="25528" cy="16844"/>
            </a:xfrm>
            <a:custGeom>
              <a:avLst/>
              <a:gdLst/>
              <a:ahLst/>
              <a:cxnLst/>
              <a:rect l="l" t="t" r="r" b="b"/>
              <a:pathLst>
                <a:path w="1705" h="1125" extrusionOk="0">
                  <a:moveTo>
                    <a:pt x="1190" y="1"/>
                  </a:moveTo>
                  <a:cubicBezTo>
                    <a:pt x="1132" y="1"/>
                    <a:pt x="1072" y="17"/>
                    <a:pt x="1010" y="52"/>
                  </a:cubicBezTo>
                  <a:lnTo>
                    <a:pt x="316" y="473"/>
                  </a:lnTo>
                  <a:cubicBezTo>
                    <a:pt x="1" y="641"/>
                    <a:pt x="127" y="1125"/>
                    <a:pt x="484" y="1125"/>
                  </a:cubicBezTo>
                  <a:cubicBezTo>
                    <a:pt x="547" y="1104"/>
                    <a:pt x="610" y="1104"/>
                    <a:pt x="652" y="1062"/>
                  </a:cubicBezTo>
                  <a:lnTo>
                    <a:pt x="1367" y="662"/>
                  </a:lnTo>
                  <a:cubicBezTo>
                    <a:pt x="1705" y="467"/>
                    <a:pt x="1502" y="1"/>
                    <a:pt x="1190" y="1"/>
                  </a:cubicBezTo>
                  <a:close/>
                </a:path>
              </a:pathLst>
            </a:custGeom>
            <a:solidFill>
              <a:srgbClr val="ADBE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8875;p66"/>
            <p:cNvSpPr/>
            <p:nvPr/>
          </p:nvSpPr>
          <p:spPr>
            <a:xfrm>
              <a:off x="3305001" y="2892257"/>
              <a:ext cx="19629" cy="20976"/>
            </a:xfrm>
            <a:custGeom>
              <a:avLst/>
              <a:gdLst/>
              <a:ahLst/>
              <a:cxnLst/>
              <a:rect l="l" t="t" r="r" b="b"/>
              <a:pathLst>
                <a:path w="1311" h="1401" extrusionOk="0">
                  <a:moveTo>
                    <a:pt x="855" y="0"/>
                  </a:moveTo>
                  <a:cubicBezTo>
                    <a:pt x="747" y="0"/>
                    <a:pt x="637" y="53"/>
                    <a:pt x="564" y="180"/>
                  </a:cubicBezTo>
                  <a:lnTo>
                    <a:pt x="143" y="874"/>
                  </a:lnTo>
                  <a:cubicBezTo>
                    <a:pt x="1" y="1098"/>
                    <a:pt x="154" y="1400"/>
                    <a:pt x="412" y="1400"/>
                  </a:cubicBezTo>
                  <a:cubicBezTo>
                    <a:pt x="420" y="1400"/>
                    <a:pt x="429" y="1400"/>
                    <a:pt x="438" y="1399"/>
                  </a:cubicBezTo>
                  <a:cubicBezTo>
                    <a:pt x="564" y="1399"/>
                    <a:pt x="690" y="1336"/>
                    <a:pt x="753" y="1231"/>
                  </a:cubicBezTo>
                  <a:lnTo>
                    <a:pt x="1153" y="516"/>
                  </a:lnTo>
                  <a:cubicBezTo>
                    <a:pt x="1310" y="244"/>
                    <a:pt x="1086" y="0"/>
                    <a:pt x="855" y="0"/>
                  </a:cubicBezTo>
                  <a:close/>
                </a:path>
              </a:pathLst>
            </a:custGeom>
            <a:solidFill>
              <a:srgbClr val="ADBE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8876;p66"/>
            <p:cNvSpPr/>
            <p:nvPr/>
          </p:nvSpPr>
          <p:spPr>
            <a:xfrm>
              <a:off x="3236307" y="2871805"/>
              <a:ext cx="10406" cy="22833"/>
            </a:xfrm>
            <a:custGeom>
              <a:avLst/>
              <a:gdLst/>
              <a:ahLst/>
              <a:cxnLst/>
              <a:rect l="l" t="t" r="r" b="b"/>
              <a:pathLst>
                <a:path w="695" h="1525" extrusionOk="0">
                  <a:moveTo>
                    <a:pt x="348" y="1"/>
                  </a:moveTo>
                  <a:cubicBezTo>
                    <a:pt x="174" y="1"/>
                    <a:pt x="1" y="116"/>
                    <a:pt x="1" y="347"/>
                  </a:cubicBezTo>
                  <a:lnTo>
                    <a:pt x="1" y="1167"/>
                  </a:lnTo>
                  <a:cubicBezTo>
                    <a:pt x="1" y="1357"/>
                    <a:pt x="169" y="1525"/>
                    <a:pt x="358" y="1525"/>
                  </a:cubicBezTo>
                  <a:cubicBezTo>
                    <a:pt x="548" y="1525"/>
                    <a:pt x="695" y="1357"/>
                    <a:pt x="695" y="1167"/>
                  </a:cubicBezTo>
                  <a:lnTo>
                    <a:pt x="695" y="347"/>
                  </a:lnTo>
                  <a:cubicBezTo>
                    <a:pt x="695" y="116"/>
                    <a:pt x="521" y="1"/>
                    <a:pt x="348" y="1"/>
                  </a:cubicBezTo>
                  <a:close/>
                </a:path>
              </a:pathLst>
            </a:custGeom>
            <a:solidFill>
              <a:srgbClr val="ADBE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8877;p66"/>
            <p:cNvSpPr/>
            <p:nvPr/>
          </p:nvSpPr>
          <p:spPr>
            <a:xfrm>
              <a:off x="3158405" y="2892257"/>
              <a:ext cx="19689" cy="21276"/>
            </a:xfrm>
            <a:custGeom>
              <a:avLst/>
              <a:gdLst/>
              <a:ahLst/>
              <a:cxnLst/>
              <a:rect l="l" t="t" r="r" b="b"/>
              <a:pathLst>
                <a:path w="1315" h="1421" extrusionOk="0">
                  <a:moveTo>
                    <a:pt x="456" y="0"/>
                  </a:moveTo>
                  <a:cubicBezTo>
                    <a:pt x="224" y="0"/>
                    <a:pt x="0" y="244"/>
                    <a:pt x="158" y="516"/>
                  </a:cubicBezTo>
                  <a:lnTo>
                    <a:pt x="579" y="1231"/>
                  </a:lnTo>
                  <a:cubicBezTo>
                    <a:pt x="621" y="1336"/>
                    <a:pt x="747" y="1399"/>
                    <a:pt x="873" y="1399"/>
                  </a:cubicBezTo>
                  <a:lnTo>
                    <a:pt x="873" y="1420"/>
                  </a:lnTo>
                  <a:cubicBezTo>
                    <a:pt x="1146" y="1420"/>
                    <a:pt x="1314" y="1126"/>
                    <a:pt x="1188" y="895"/>
                  </a:cubicBezTo>
                  <a:lnTo>
                    <a:pt x="747" y="180"/>
                  </a:lnTo>
                  <a:cubicBezTo>
                    <a:pt x="673" y="53"/>
                    <a:pt x="564" y="0"/>
                    <a:pt x="456" y="0"/>
                  </a:cubicBezTo>
                  <a:close/>
                </a:path>
              </a:pathLst>
            </a:custGeom>
            <a:solidFill>
              <a:srgbClr val="ADBE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8878;p66"/>
            <p:cNvSpPr/>
            <p:nvPr/>
          </p:nvSpPr>
          <p:spPr>
            <a:xfrm>
              <a:off x="3101884" y="2948000"/>
              <a:ext cx="25528" cy="16844"/>
            </a:xfrm>
            <a:custGeom>
              <a:avLst/>
              <a:gdLst/>
              <a:ahLst/>
              <a:cxnLst/>
              <a:rect l="l" t="t" r="r" b="b"/>
              <a:pathLst>
                <a:path w="1705" h="1125" extrusionOk="0">
                  <a:moveTo>
                    <a:pt x="496" y="1"/>
                  </a:moveTo>
                  <a:cubicBezTo>
                    <a:pt x="188" y="1"/>
                    <a:pt x="0" y="466"/>
                    <a:pt x="338" y="662"/>
                  </a:cubicBezTo>
                  <a:lnTo>
                    <a:pt x="1053" y="1061"/>
                  </a:lnTo>
                  <a:cubicBezTo>
                    <a:pt x="1095" y="1103"/>
                    <a:pt x="1158" y="1103"/>
                    <a:pt x="1221" y="1124"/>
                  </a:cubicBezTo>
                  <a:cubicBezTo>
                    <a:pt x="1578" y="1124"/>
                    <a:pt x="1705" y="641"/>
                    <a:pt x="1389" y="473"/>
                  </a:cubicBezTo>
                  <a:lnTo>
                    <a:pt x="674" y="52"/>
                  </a:lnTo>
                  <a:cubicBezTo>
                    <a:pt x="612" y="16"/>
                    <a:pt x="552" y="1"/>
                    <a:pt x="496" y="1"/>
                  </a:cubicBezTo>
                  <a:close/>
                </a:path>
              </a:pathLst>
            </a:custGeom>
            <a:solidFill>
              <a:srgbClr val="ADBE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8879;p66"/>
            <p:cNvSpPr/>
            <p:nvPr/>
          </p:nvSpPr>
          <p:spPr>
            <a:xfrm>
              <a:off x="3355278" y="3094371"/>
              <a:ext cx="25543" cy="16844"/>
            </a:xfrm>
            <a:custGeom>
              <a:avLst/>
              <a:gdLst/>
              <a:ahLst/>
              <a:cxnLst/>
              <a:rect l="l" t="t" r="r" b="b"/>
              <a:pathLst>
                <a:path w="1706" h="1125" extrusionOk="0">
                  <a:moveTo>
                    <a:pt x="516" y="1"/>
                  </a:moveTo>
                  <a:cubicBezTo>
                    <a:pt x="204" y="1"/>
                    <a:pt x="1" y="467"/>
                    <a:pt x="339" y="662"/>
                  </a:cubicBezTo>
                  <a:lnTo>
                    <a:pt x="1053" y="1062"/>
                  </a:lnTo>
                  <a:cubicBezTo>
                    <a:pt x="1116" y="1104"/>
                    <a:pt x="1158" y="1104"/>
                    <a:pt x="1222" y="1125"/>
                  </a:cubicBezTo>
                  <a:cubicBezTo>
                    <a:pt x="1579" y="1125"/>
                    <a:pt x="1705" y="641"/>
                    <a:pt x="1411" y="473"/>
                  </a:cubicBezTo>
                  <a:lnTo>
                    <a:pt x="696" y="52"/>
                  </a:lnTo>
                  <a:cubicBezTo>
                    <a:pt x="634" y="17"/>
                    <a:pt x="573" y="1"/>
                    <a:pt x="516" y="1"/>
                  </a:cubicBezTo>
                  <a:close/>
                </a:path>
              </a:pathLst>
            </a:custGeom>
            <a:solidFill>
              <a:srgbClr val="ADBE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8880;p66"/>
            <p:cNvSpPr/>
            <p:nvPr/>
          </p:nvSpPr>
          <p:spPr>
            <a:xfrm>
              <a:off x="3223401" y="3230187"/>
              <a:ext cx="36533" cy="21426"/>
            </a:xfrm>
            <a:custGeom>
              <a:avLst/>
              <a:gdLst/>
              <a:ahLst/>
              <a:cxnLst/>
              <a:rect l="l" t="t" r="r" b="b"/>
              <a:pathLst>
                <a:path w="2440" h="1431" extrusionOk="0">
                  <a:moveTo>
                    <a:pt x="1" y="1"/>
                  </a:moveTo>
                  <a:lnTo>
                    <a:pt x="1" y="569"/>
                  </a:lnTo>
                  <a:cubicBezTo>
                    <a:pt x="1" y="1031"/>
                    <a:pt x="379" y="1431"/>
                    <a:pt x="863" y="1431"/>
                  </a:cubicBezTo>
                  <a:lnTo>
                    <a:pt x="1578" y="1431"/>
                  </a:lnTo>
                  <a:cubicBezTo>
                    <a:pt x="2040" y="1431"/>
                    <a:pt x="2440" y="1031"/>
                    <a:pt x="2440" y="569"/>
                  </a:cubicBezTo>
                  <a:lnTo>
                    <a:pt x="2440" y="1"/>
                  </a:lnTo>
                  <a:cubicBezTo>
                    <a:pt x="2208" y="43"/>
                    <a:pt x="1977" y="85"/>
                    <a:pt x="1746" y="85"/>
                  </a:cubicBezTo>
                  <a:lnTo>
                    <a:pt x="674" y="85"/>
                  </a:lnTo>
                  <a:cubicBezTo>
                    <a:pt x="442" y="85"/>
                    <a:pt x="211" y="43"/>
                    <a:pt x="1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8881;p66"/>
            <p:cNvSpPr/>
            <p:nvPr/>
          </p:nvSpPr>
          <p:spPr>
            <a:xfrm>
              <a:off x="3188470" y="3173531"/>
              <a:ext cx="106095" cy="61088"/>
            </a:xfrm>
            <a:custGeom>
              <a:avLst/>
              <a:gdLst/>
              <a:ahLst/>
              <a:cxnLst/>
              <a:rect l="l" t="t" r="r" b="b"/>
              <a:pathLst>
                <a:path w="7086" h="4080" extrusionOk="0">
                  <a:moveTo>
                    <a:pt x="0" y="0"/>
                  </a:moveTo>
                  <a:lnTo>
                    <a:pt x="0" y="1073"/>
                  </a:lnTo>
                  <a:lnTo>
                    <a:pt x="0" y="1178"/>
                  </a:lnTo>
                  <a:cubicBezTo>
                    <a:pt x="0" y="1325"/>
                    <a:pt x="21" y="1472"/>
                    <a:pt x="63" y="1640"/>
                  </a:cubicBezTo>
                  <a:cubicBezTo>
                    <a:pt x="84" y="1788"/>
                    <a:pt x="126" y="1956"/>
                    <a:pt x="189" y="2103"/>
                  </a:cubicBezTo>
                  <a:cubicBezTo>
                    <a:pt x="610" y="3301"/>
                    <a:pt x="1745" y="4079"/>
                    <a:pt x="3007" y="4079"/>
                  </a:cubicBezTo>
                  <a:lnTo>
                    <a:pt x="4079" y="4079"/>
                  </a:lnTo>
                  <a:cubicBezTo>
                    <a:pt x="5340" y="4079"/>
                    <a:pt x="6476" y="3301"/>
                    <a:pt x="6896" y="2103"/>
                  </a:cubicBezTo>
                  <a:cubicBezTo>
                    <a:pt x="6959" y="1956"/>
                    <a:pt x="7001" y="1788"/>
                    <a:pt x="7022" y="1640"/>
                  </a:cubicBezTo>
                  <a:cubicBezTo>
                    <a:pt x="7064" y="1472"/>
                    <a:pt x="7085" y="1325"/>
                    <a:pt x="7085" y="1178"/>
                  </a:cubicBezTo>
                  <a:lnTo>
                    <a:pt x="7085" y="1073"/>
                  </a:lnTo>
                  <a:lnTo>
                    <a:pt x="7085" y="0"/>
                  </a:lnTo>
                  <a:close/>
                </a:path>
              </a:pathLst>
            </a:custGeom>
            <a:solidFill>
              <a:srgbClr val="E2E8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8882;p66"/>
            <p:cNvSpPr/>
            <p:nvPr/>
          </p:nvSpPr>
          <p:spPr>
            <a:xfrm>
              <a:off x="3188470" y="3191153"/>
              <a:ext cx="106095" cy="13865"/>
            </a:xfrm>
            <a:custGeom>
              <a:avLst/>
              <a:gdLst/>
              <a:ahLst/>
              <a:cxnLst/>
              <a:rect l="l" t="t" r="r" b="b"/>
              <a:pathLst>
                <a:path w="7086" h="926" extrusionOk="0">
                  <a:moveTo>
                    <a:pt x="0" y="1"/>
                  </a:moveTo>
                  <a:cubicBezTo>
                    <a:pt x="0" y="148"/>
                    <a:pt x="21" y="295"/>
                    <a:pt x="63" y="463"/>
                  </a:cubicBezTo>
                  <a:cubicBezTo>
                    <a:pt x="84" y="611"/>
                    <a:pt x="126" y="779"/>
                    <a:pt x="189" y="926"/>
                  </a:cubicBezTo>
                  <a:lnTo>
                    <a:pt x="6896" y="926"/>
                  </a:lnTo>
                  <a:cubicBezTo>
                    <a:pt x="6959" y="779"/>
                    <a:pt x="7001" y="611"/>
                    <a:pt x="7022" y="463"/>
                  </a:cubicBezTo>
                  <a:cubicBezTo>
                    <a:pt x="7064" y="295"/>
                    <a:pt x="7085" y="148"/>
                    <a:pt x="7085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6" name="Google Shape;8862;p66"/>
          <p:cNvGrpSpPr/>
          <p:nvPr/>
        </p:nvGrpSpPr>
        <p:grpSpPr>
          <a:xfrm>
            <a:off x="8045686" y="-30037"/>
            <a:ext cx="1116850" cy="1210671"/>
            <a:chOff x="3082075" y="2871805"/>
            <a:chExt cx="318884" cy="379807"/>
          </a:xfrm>
        </p:grpSpPr>
        <p:sp>
          <p:nvSpPr>
            <p:cNvPr id="67" name="Google Shape;8863;p66"/>
            <p:cNvSpPr/>
            <p:nvPr/>
          </p:nvSpPr>
          <p:spPr>
            <a:xfrm>
              <a:off x="3105357" y="2915584"/>
              <a:ext cx="248708" cy="281887"/>
            </a:xfrm>
            <a:custGeom>
              <a:avLst/>
              <a:gdLst/>
              <a:ahLst/>
              <a:cxnLst/>
              <a:rect l="l" t="t" r="r" b="b"/>
              <a:pathLst>
                <a:path w="16611" h="18827" extrusionOk="0">
                  <a:moveTo>
                    <a:pt x="9109" y="1"/>
                  </a:moveTo>
                  <a:cubicBezTo>
                    <a:pt x="8179" y="1"/>
                    <a:pt x="7225" y="177"/>
                    <a:pt x="6287" y="556"/>
                  </a:cubicBezTo>
                  <a:cubicBezTo>
                    <a:pt x="1346" y="2553"/>
                    <a:pt x="1" y="8903"/>
                    <a:pt x="3722" y="12729"/>
                  </a:cubicBezTo>
                  <a:cubicBezTo>
                    <a:pt x="4899" y="13928"/>
                    <a:pt x="5551" y="15547"/>
                    <a:pt x="5551" y="17228"/>
                  </a:cubicBezTo>
                  <a:lnTo>
                    <a:pt x="8032" y="18826"/>
                  </a:lnTo>
                  <a:lnTo>
                    <a:pt x="12636" y="17228"/>
                  </a:lnTo>
                  <a:cubicBezTo>
                    <a:pt x="12636" y="15547"/>
                    <a:pt x="13309" y="13928"/>
                    <a:pt x="14487" y="12750"/>
                  </a:cubicBezTo>
                  <a:cubicBezTo>
                    <a:pt x="15832" y="11342"/>
                    <a:pt x="16610" y="9470"/>
                    <a:pt x="16610" y="7515"/>
                  </a:cubicBezTo>
                  <a:cubicBezTo>
                    <a:pt x="16610" y="3206"/>
                    <a:pt x="13078" y="1"/>
                    <a:pt x="9109" y="1"/>
                  </a:cubicBezTo>
                  <a:close/>
                </a:path>
              </a:pathLst>
            </a:custGeom>
            <a:solidFill>
              <a:srgbClr val="ADBE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8864;p66"/>
            <p:cNvSpPr/>
            <p:nvPr/>
          </p:nvSpPr>
          <p:spPr>
            <a:xfrm>
              <a:off x="3210180" y="2990956"/>
              <a:ext cx="62974" cy="68005"/>
            </a:xfrm>
            <a:custGeom>
              <a:avLst/>
              <a:gdLst/>
              <a:ahLst/>
              <a:cxnLst/>
              <a:rect l="l" t="t" r="r" b="b"/>
              <a:pathLst>
                <a:path w="4206" h="4542" extrusionOk="0">
                  <a:moveTo>
                    <a:pt x="2103" y="0"/>
                  </a:moveTo>
                  <a:cubicBezTo>
                    <a:pt x="1760" y="0"/>
                    <a:pt x="1416" y="530"/>
                    <a:pt x="1125" y="530"/>
                  </a:cubicBezTo>
                  <a:cubicBezTo>
                    <a:pt x="1079" y="530"/>
                    <a:pt x="1033" y="516"/>
                    <a:pt x="989" y="484"/>
                  </a:cubicBezTo>
                  <a:lnTo>
                    <a:pt x="1" y="1977"/>
                  </a:lnTo>
                  <a:cubicBezTo>
                    <a:pt x="674" y="2271"/>
                    <a:pt x="1389" y="4542"/>
                    <a:pt x="2103" y="4542"/>
                  </a:cubicBezTo>
                  <a:cubicBezTo>
                    <a:pt x="2818" y="4542"/>
                    <a:pt x="3533" y="2271"/>
                    <a:pt x="4206" y="1977"/>
                  </a:cubicBezTo>
                  <a:lnTo>
                    <a:pt x="3218" y="484"/>
                  </a:lnTo>
                  <a:cubicBezTo>
                    <a:pt x="3174" y="516"/>
                    <a:pt x="3129" y="530"/>
                    <a:pt x="3082" y="530"/>
                  </a:cubicBezTo>
                  <a:cubicBezTo>
                    <a:pt x="2796" y="530"/>
                    <a:pt x="2465" y="0"/>
                    <a:pt x="2103" y="0"/>
                  </a:cubicBezTo>
                  <a:close/>
                </a:path>
              </a:pathLst>
            </a:custGeom>
            <a:solidFill>
              <a:srgbClr val="EBEF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8865;p66"/>
            <p:cNvSpPr/>
            <p:nvPr/>
          </p:nvSpPr>
          <p:spPr>
            <a:xfrm>
              <a:off x="3241667" y="3020542"/>
              <a:ext cx="31487" cy="163709"/>
            </a:xfrm>
            <a:custGeom>
              <a:avLst/>
              <a:gdLst/>
              <a:ahLst/>
              <a:cxnLst/>
              <a:rect l="l" t="t" r="r" b="b"/>
              <a:pathLst>
                <a:path w="2103" h="10934" extrusionOk="0">
                  <a:moveTo>
                    <a:pt x="2103" y="1"/>
                  </a:moveTo>
                  <a:cubicBezTo>
                    <a:pt x="1556" y="232"/>
                    <a:pt x="967" y="379"/>
                    <a:pt x="358" y="421"/>
                  </a:cubicBezTo>
                  <a:lnTo>
                    <a:pt x="0" y="421"/>
                  </a:lnTo>
                  <a:lnTo>
                    <a:pt x="0" y="10933"/>
                  </a:lnTo>
                  <a:lnTo>
                    <a:pt x="2103" y="10933"/>
                  </a:lnTo>
                  <a:lnTo>
                    <a:pt x="2103" y="1"/>
                  </a:lnTo>
                  <a:close/>
                </a:path>
              </a:pathLst>
            </a:custGeom>
            <a:solidFill>
              <a:srgbClr val="6D84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8866;p66"/>
            <p:cNvSpPr/>
            <p:nvPr/>
          </p:nvSpPr>
          <p:spPr>
            <a:xfrm>
              <a:off x="3210180" y="3020542"/>
              <a:ext cx="31502" cy="163709"/>
            </a:xfrm>
            <a:custGeom>
              <a:avLst/>
              <a:gdLst/>
              <a:ahLst/>
              <a:cxnLst/>
              <a:rect l="l" t="t" r="r" b="b"/>
              <a:pathLst>
                <a:path w="2104" h="10934" extrusionOk="0">
                  <a:moveTo>
                    <a:pt x="1" y="1"/>
                  </a:moveTo>
                  <a:lnTo>
                    <a:pt x="1" y="10933"/>
                  </a:lnTo>
                  <a:lnTo>
                    <a:pt x="2103" y="10933"/>
                  </a:lnTo>
                  <a:lnTo>
                    <a:pt x="2103" y="421"/>
                  </a:lnTo>
                  <a:lnTo>
                    <a:pt x="1746" y="421"/>
                  </a:lnTo>
                  <a:cubicBezTo>
                    <a:pt x="1136" y="379"/>
                    <a:pt x="548" y="232"/>
                    <a:pt x="1" y="1"/>
                  </a:cubicBezTo>
                  <a:close/>
                </a:path>
              </a:pathLst>
            </a:custGeom>
            <a:solidFill>
              <a:srgbClr val="6D84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8867;p66"/>
            <p:cNvSpPr/>
            <p:nvPr/>
          </p:nvSpPr>
          <p:spPr>
            <a:xfrm>
              <a:off x="3236307" y="3026845"/>
              <a:ext cx="10720" cy="157406"/>
            </a:xfrm>
            <a:custGeom>
              <a:avLst/>
              <a:gdLst/>
              <a:ahLst/>
              <a:cxnLst/>
              <a:rect l="l" t="t" r="r" b="b"/>
              <a:pathLst>
                <a:path w="716" h="10513" extrusionOk="0">
                  <a:moveTo>
                    <a:pt x="1" y="0"/>
                  </a:moveTo>
                  <a:lnTo>
                    <a:pt x="1" y="10512"/>
                  </a:lnTo>
                  <a:lnTo>
                    <a:pt x="716" y="10512"/>
                  </a:lnTo>
                  <a:lnTo>
                    <a:pt x="716" y="0"/>
                  </a:lnTo>
                  <a:close/>
                </a:path>
              </a:pathLst>
            </a:custGeom>
            <a:solidFill>
              <a:srgbClr val="5F75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8868;p66"/>
            <p:cNvSpPr/>
            <p:nvPr/>
          </p:nvSpPr>
          <p:spPr>
            <a:xfrm>
              <a:off x="3224673" y="2973318"/>
              <a:ext cx="33688" cy="30080"/>
            </a:xfrm>
            <a:custGeom>
              <a:avLst/>
              <a:gdLst/>
              <a:ahLst/>
              <a:cxnLst/>
              <a:rect l="l" t="t" r="r" b="b"/>
              <a:pathLst>
                <a:path w="2250" h="2009" extrusionOk="0">
                  <a:moveTo>
                    <a:pt x="1135" y="1"/>
                  </a:moveTo>
                  <a:lnTo>
                    <a:pt x="0" y="1662"/>
                  </a:lnTo>
                  <a:cubicBezTo>
                    <a:pt x="336" y="1893"/>
                    <a:pt x="731" y="2009"/>
                    <a:pt x="1125" y="2009"/>
                  </a:cubicBezTo>
                  <a:cubicBezTo>
                    <a:pt x="1519" y="2009"/>
                    <a:pt x="1913" y="1893"/>
                    <a:pt x="2250" y="1662"/>
                  </a:cubicBezTo>
                  <a:lnTo>
                    <a:pt x="1135" y="1"/>
                  </a:lnTo>
                  <a:close/>
                </a:path>
              </a:pathLst>
            </a:custGeom>
            <a:solidFill>
              <a:srgbClr val="8498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8869;p66"/>
            <p:cNvSpPr/>
            <p:nvPr/>
          </p:nvSpPr>
          <p:spPr>
            <a:xfrm>
              <a:off x="3255651" y="2935558"/>
              <a:ext cx="81720" cy="99477"/>
            </a:xfrm>
            <a:custGeom>
              <a:avLst/>
              <a:gdLst/>
              <a:ahLst/>
              <a:cxnLst/>
              <a:rect l="l" t="t" r="r" b="b"/>
              <a:pathLst>
                <a:path w="5458" h="6644" extrusionOk="0">
                  <a:moveTo>
                    <a:pt x="669" y="0"/>
                  </a:moveTo>
                  <a:cubicBezTo>
                    <a:pt x="183" y="0"/>
                    <a:pt x="1" y="771"/>
                    <a:pt x="559" y="925"/>
                  </a:cubicBezTo>
                  <a:cubicBezTo>
                    <a:pt x="2893" y="1598"/>
                    <a:pt x="4512" y="3742"/>
                    <a:pt x="4533" y="6181"/>
                  </a:cubicBezTo>
                  <a:cubicBezTo>
                    <a:pt x="4533" y="6433"/>
                    <a:pt x="4743" y="6644"/>
                    <a:pt x="4995" y="6644"/>
                  </a:cubicBezTo>
                  <a:cubicBezTo>
                    <a:pt x="5248" y="6644"/>
                    <a:pt x="5458" y="6433"/>
                    <a:pt x="5458" y="6181"/>
                  </a:cubicBezTo>
                  <a:cubicBezTo>
                    <a:pt x="5458" y="3322"/>
                    <a:pt x="3566" y="820"/>
                    <a:pt x="811" y="21"/>
                  </a:cubicBezTo>
                  <a:cubicBezTo>
                    <a:pt x="762" y="7"/>
                    <a:pt x="714" y="0"/>
                    <a:pt x="66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8870;p66"/>
            <p:cNvSpPr/>
            <p:nvPr/>
          </p:nvSpPr>
          <p:spPr>
            <a:xfrm>
              <a:off x="3230752" y="2932399"/>
              <a:ext cx="25304" cy="13880"/>
            </a:xfrm>
            <a:custGeom>
              <a:avLst/>
              <a:gdLst/>
              <a:ahLst/>
              <a:cxnLst/>
              <a:rect l="l" t="t" r="r" b="b"/>
              <a:pathLst>
                <a:path w="1690" h="927" extrusionOk="0">
                  <a:moveTo>
                    <a:pt x="624" y="1"/>
                  </a:moveTo>
                  <a:cubicBezTo>
                    <a:pt x="0" y="1"/>
                    <a:pt x="14" y="926"/>
                    <a:pt x="625" y="926"/>
                  </a:cubicBezTo>
                  <a:cubicBezTo>
                    <a:pt x="631" y="926"/>
                    <a:pt x="638" y="926"/>
                    <a:pt x="645" y="926"/>
                  </a:cubicBezTo>
                  <a:lnTo>
                    <a:pt x="1045" y="926"/>
                  </a:lnTo>
                  <a:cubicBezTo>
                    <a:pt x="1052" y="926"/>
                    <a:pt x="1059" y="926"/>
                    <a:pt x="1065" y="926"/>
                  </a:cubicBezTo>
                  <a:cubicBezTo>
                    <a:pt x="1676" y="926"/>
                    <a:pt x="1690" y="1"/>
                    <a:pt x="106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8871;p66"/>
            <p:cNvSpPr/>
            <p:nvPr/>
          </p:nvSpPr>
          <p:spPr>
            <a:xfrm>
              <a:off x="3374817" y="3024629"/>
              <a:ext cx="26142" cy="10091"/>
            </a:xfrm>
            <a:custGeom>
              <a:avLst/>
              <a:gdLst/>
              <a:ahLst/>
              <a:cxnLst/>
              <a:rect l="l" t="t" r="r" b="b"/>
              <a:pathLst>
                <a:path w="1746" h="674" extrusionOk="0">
                  <a:moveTo>
                    <a:pt x="463" y="1"/>
                  </a:moveTo>
                  <a:cubicBezTo>
                    <a:pt x="1" y="1"/>
                    <a:pt x="1" y="674"/>
                    <a:pt x="463" y="674"/>
                  </a:cubicBezTo>
                  <a:lnTo>
                    <a:pt x="1283" y="674"/>
                  </a:lnTo>
                  <a:cubicBezTo>
                    <a:pt x="1746" y="674"/>
                    <a:pt x="1746" y="1"/>
                    <a:pt x="1283" y="1"/>
                  </a:cubicBezTo>
                  <a:close/>
                </a:path>
              </a:pathLst>
            </a:custGeom>
            <a:solidFill>
              <a:srgbClr val="ADBE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8872;p66"/>
            <p:cNvSpPr/>
            <p:nvPr/>
          </p:nvSpPr>
          <p:spPr>
            <a:xfrm>
              <a:off x="3082075" y="3024629"/>
              <a:ext cx="26142" cy="10091"/>
            </a:xfrm>
            <a:custGeom>
              <a:avLst/>
              <a:gdLst/>
              <a:ahLst/>
              <a:cxnLst/>
              <a:rect l="l" t="t" r="r" b="b"/>
              <a:pathLst>
                <a:path w="1746" h="674" extrusionOk="0">
                  <a:moveTo>
                    <a:pt x="463" y="1"/>
                  </a:moveTo>
                  <a:cubicBezTo>
                    <a:pt x="0" y="1"/>
                    <a:pt x="0" y="674"/>
                    <a:pt x="463" y="674"/>
                  </a:cubicBezTo>
                  <a:lnTo>
                    <a:pt x="1283" y="674"/>
                  </a:lnTo>
                  <a:cubicBezTo>
                    <a:pt x="1745" y="674"/>
                    <a:pt x="1745" y="1"/>
                    <a:pt x="1283" y="1"/>
                  </a:cubicBezTo>
                  <a:close/>
                </a:path>
              </a:pathLst>
            </a:custGeom>
            <a:solidFill>
              <a:srgbClr val="ADBE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8873;p66"/>
            <p:cNvSpPr/>
            <p:nvPr/>
          </p:nvSpPr>
          <p:spPr>
            <a:xfrm>
              <a:off x="3355623" y="2948000"/>
              <a:ext cx="25528" cy="16844"/>
            </a:xfrm>
            <a:custGeom>
              <a:avLst/>
              <a:gdLst/>
              <a:ahLst/>
              <a:cxnLst/>
              <a:rect l="l" t="t" r="r" b="b"/>
              <a:pathLst>
                <a:path w="1705" h="1125" extrusionOk="0">
                  <a:moveTo>
                    <a:pt x="1209" y="1"/>
                  </a:moveTo>
                  <a:cubicBezTo>
                    <a:pt x="1153" y="1"/>
                    <a:pt x="1092" y="16"/>
                    <a:pt x="1030" y="52"/>
                  </a:cubicBezTo>
                  <a:lnTo>
                    <a:pt x="316" y="473"/>
                  </a:lnTo>
                  <a:cubicBezTo>
                    <a:pt x="0" y="641"/>
                    <a:pt x="126" y="1124"/>
                    <a:pt x="484" y="1124"/>
                  </a:cubicBezTo>
                  <a:cubicBezTo>
                    <a:pt x="547" y="1103"/>
                    <a:pt x="610" y="1103"/>
                    <a:pt x="673" y="1061"/>
                  </a:cubicBezTo>
                  <a:lnTo>
                    <a:pt x="1367" y="662"/>
                  </a:lnTo>
                  <a:cubicBezTo>
                    <a:pt x="1704" y="466"/>
                    <a:pt x="1516" y="1"/>
                    <a:pt x="1209" y="1"/>
                  </a:cubicBezTo>
                  <a:close/>
                </a:path>
              </a:pathLst>
            </a:custGeom>
            <a:solidFill>
              <a:srgbClr val="ADBE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8874;p66"/>
            <p:cNvSpPr/>
            <p:nvPr/>
          </p:nvSpPr>
          <p:spPr>
            <a:xfrm>
              <a:off x="3102213" y="3094371"/>
              <a:ext cx="25528" cy="16844"/>
            </a:xfrm>
            <a:custGeom>
              <a:avLst/>
              <a:gdLst/>
              <a:ahLst/>
              <a:cxnLst/>
              <a:rect l="l" t="t" r="r" b="b"/>
              <a:pathLst>
                <a:path w="1705" h="1125" extrusionOk="0">
                  <a:moveTo>
                    <a:pt x="1190" y="1"/>
                  </a:moveTo>
                  <a:cubicBezTo>
                    <a:pt x="1132" y="1"/>
                    <a:pt x="1072" y="17"/>
                    <a:pt x="1010" y="52"/>
                  </a:cubicBezTo>
                  <a:lnTo>
                    <a:pt x="316" y="473"/>
                  </a:lnTo>
                  <a:cubicBezTo>
                    <a:pt x="1" y="641"/>
                    <a:pt x="127" y="1125"/>
                    <a:pt x="484" y="1125"/>
                  </a:cubicBezTo>
                  <a:cubicBezTo>
                    <a:pt x="547" y="1104"/>
                    <a:pt x="610" y="1104"/>
                    <a:pt x="652" y="1062"/>
                  </a:cubicBezTo>
                  <a:lnTo>
                    <a:pt x="1367" y="662"/>
                  </a:lnTo>
                  <a:cubicBezTo>
                    <a:pt x="1705" y="467"/>
                    <a:pt x="1502" y="1"/>
                    <a:pt x="1190" y="1"/>
                  </a:cubicBezTo>
                  <a:close/>
                </a:path>
              </a:pathLst>
            </a:custGeom>
            <a:solidFill>
              <a:srgbClr val="ADBE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8875;p66"/>
            <p:cNvSpPr/>
            <p:nvPr/>
          </p:nvSpPr>
          <p:spPr>
            <a:xfrm>
              <a:off x="3305001" y="2892257"/>
              <a:ext cx="19629" cy="20976"/>
            </a:xfrm>
            <a:custGeom>
              <a:avLst/>
              <a:gdLst/>
              <a:ahLst/>
              <a:cxnLst/>
              <a:rect l="l" t="t" r="r" b="b"/>
              <a:pathLst>
                <a:path w="1311" h="1401" extrusionOk="0">
                  <a:moveTo>
                    <a:pt x="855" y="0"/>
                  </a:moveTo>
                  <a:cubicBezTo>
                    <a:pt x="747" y="0"/>
                    <a:pt x="637" y="53"/>
                    <a:pt x="564" y="180"/>
                  </a:cubicBezTo>
                  <a:lnTo>
                    <a:pt x="143" y="874"/>
                  </a:lnTo>
                  <a:cubicBezTo>
                    <a:pt x="1" y="1098"/>
                    <a:pt x="154" y="1400"/>
                    <a:pt x="412" y="1400"/>
                  </a:cubicBezTo>
                  <a:cubicBezTo>
                    <a:pt x="420" y="1400"/>
                    <a:pt x="429" y="1400"/>
                    <a:pt x="438" y="1399"/>
                  </a:cubicBezTo>
                  <a:cubicBezTo>
                    <a:pt x="564" y="1399"/>
                    <a:pt x="690" y="1336"/>
                    <a:pt x="753" y="1231"/>
                  </a:cubicBezTo>
                  <a:lnTo>
                    <a:pt x="1153" y="516"/>
                  </a:lnTo>
                  <a:cubicBezTo>
                    <a:pt x="1310" y="244"/>
                    <a:pt x="1086" y="0"/>
                    <a:pt x="855" y="0"/>
                  </a:cubicBezTo>
                  <a:close/>
                </a:path>
              </a:pathLst>
            </a:custGeom>
            <a:solidFill>
              <a:srgbClr val="ADBE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876;p66"/>
            <p:cNvSpPr/>
            <p:nvPr/>
          </p:nvSpPr>
          <p:spPr>
            <a:xfrm>
              <a:off x="3236307" y="2871805"/>
              <a:ext cx="10406" cy="22833"/>
            </a:xfrm>
            <a:custGeom>
              <a:avLst/>
              <a:gdLst/>
              <a:ahLst/>
              <a:cxnLst/>
              <a:rect l="l" t="t" r="r" b="b"/>
              <a:pathLst>
                <a:path w="695" h="1525" extrusionOk="0">
                  <a:moveTo>
                    <a:pt x="348" y="1"/>
                  </a:moveTo>
                  <a:cubicBezTo>
                    <a:pt x="174" y="1"/>
                    <a:pt x="1" y="116"/>
                    <a:pt x="1" y="347"/>
                  </a:cubicBezTo>
                  <a:lnTo>
                    <a:pt x="1" y="1167"/>
                  </a:lnTo>
                  <a:cubicBezTo>
                    <a:pt x="1" y="1357"/>
                    <a:pt x="169" y="1525"/>
                    <a:pt x="358" y="1525"/>
                  </a:cubicBezTo>
                  <a:cubicBezTo>
                    <a:pt x="548" y="1525"/>
                    <a:pt x="695" y="1357"/>
                    <a:pt x="695" y="1167"/>
                  </a:cubicBezTo>
                  <a:lnTo>
                    <a:pt x="695" y="347"/>
                  </a:lnTo>
                  <a:cubicBezTo>
                    <a:pt x="695" y="116"/>
                    <a:pt x="521" y="1"/>
                    <a:pt x="348" y="1"/>
                  </a:cubicBezTo>
                  <a:close/>
                </a:path>
              </a:pathLst>
            </a:custGeom>
            <a:solidFill>
              <a:srgbClr val="ADBE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877;p66"/>
            <p:cNvSpPr/>
            <p:nvPr/>
          </p:nvSpPr>
          <p:spPr>
            <a:xfrm>
              <a:off x="3158405" y="2892257"/>
              <a:ext cx="19689" cy="21276"/>
            </a:xfrm>
            <a:custGeom>
              <a:avLst/>
              <a:gdLst/>
              <a:ahLst/>
              <a:cxnLst/>
              <a:rect l="l" t="t" r="r" b="b"/>
              <a:pathLst>
                <a:path w="1315" h="1421" extrusionOk="0">
                  <a:moveTo>
                    <a:pt x="456" y="0"/>
                  </a:moveTo>
                  <a:cubicBezTo>
                    <a:pt x="224" y="0"/>
                    <a:pt x="0" y="244"/>
                    <a:pt x="158" y="516"/>
                  </a:cubicBezTo>
                  <a:lnTo>
                    <a:pt x="579" y="1231"/>
                  </a:lnTo>
                  <a:cubicBezTo>
                    <a:pt x="621" y="1336"/>
                    <a:pt x="747" y="1399"/>
                    <a:pt x="873" y="1399"/>
                  </a:cubicBezTo>
                  <a:lnTo>
                    <a:pt x="873" y="1420"/>
                  </a:lnTo>
                  <a:cubicBezTo>
                    <a:pt x="1146" y="1420"/>
                    <a:pt x="1314" y="1126"/>
                    <a:pt x="1188" y="895"/>
                  </a:cubicBezTo>
                  <a:lnTo>
                    <a:pt x="747" y="180"/>
                  </a:lnTo>
                  <a:cubicBezTo>
                    <a:pt x="673" y="53"/>
                    <a:pt x="564" y="0"/>
                    <a:pt x="456" y="0"/>
                  </a:cubicBezTo>
                  <a:close/>
                </a:path>
              </a:pathLst>
            </a:custGeom>
            <a:solidFill>
              <a:srgbClr val="ADBE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878;p66"/>
            <p:cNvSpPr/>
            <p:nvPr/>
          </p:nvSpPr>
          <p:spPr>
            <a:xfrm>
              <a:off x="3101884" y="2948000"/>
              <a:ext cx="25528" cy="16844"/>
            </a:xfrm>
            <a:custGeom>
              <a:avLst/>
              <a:gdLst/>
              <a:ahLst/>
              <a:cxnLst/>
              <a:rect l="l" t="t" r="r" b="b"/>
              <a:pathLst>
                <a:path w="1705" h="1125" extrusionOk="0">
                  <a:moveTo>
                    <a:pt x="496" y="1"/>
                  </a:moveTo>
                  <a:cubicBezTo>
                    <a:pt x="188" y="1"/>
                    <a:pt x="0" y="466"/>
                    <a:pt x="338" y="662"/>
                  </a:cubicBezTo>
                  <a:lnTo>
                    <a:pt x="1053" y="1061"/>
                  </a:lnTo>
                  <a:cubicBezTo>
                    <a:pt x="1095" y="1103"/>
                    <a:pt x="1158" y="1103"/>
                    <a:pt x="1221" y="1124"/>
                  </a:cubicBezTo>
                  <a:cubicBezTo>
                    <a:pt x="1578" y="1124"/>
                    <a:pt x="1705" y="641"/>
                    <a:pt x="1389" y="473"/>
                  </a:cubicBezTo>
                  <a:lnTo>
                    <a:pt x="674" y="52"/>
                  </a:lnTo>
                  <a:cubicBezTo>
                    <a:pt x="612" y="16"/>
                    <a:pt x="552" y="1"/>
                    <a:pt x="496" y="1"/>
                  </a:cubicBezTo>
                  <a:close/>
                </a:path>
              </a:pathLst>
            </a:custGeom>
            <a:solidFill>
              <a:srgbClr val="ADBE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879;p66"/>
            <p:cNvSpPr/>
            <p:nvPr/>
          </p:nvSpPr>
          <p:spPr>
            <a:xfrm>
              <a:off x="3355278" y="3094371"/>
              <a:ext cx="25543" cy="16844"/>
            </a:xfrm>
            <a:custGeom>
              <a:avLst/>
              <a:gdLst/>
              <a:ahLst/>
              <a:cxnLst/>
              <a:rect l="l" t="t" r="r" b="b"/>
              <a:pathLst>
                <a:path w="1706" h="1125" extrusionOk="0">
                  <a:moveTo>
                    <a:pt x="516" y="1"/>
                  </a:moveTo>
                  <a:cubicBezTo>
                    <a:pt x="204" y="1"/>
                    <a:pt x="1" y="467"/>
                    <a:pt x="339" y="662"/>
                  </a:cubicBezTo>
                  <a:lnTo>
                    <a:pt x="1053" y="1062"/>
                  </a:lnTo>
                  <a:cubicBezTo>
                    <a:pt x="1116" y="1104"/>
                    <a:pt x="1158" y="1104"/>
                    <a:pt x="1222" y="1125"/>
                  </a:cubicBezTo>
                  <a:cubicBezTo>
                    <a:pt x="1579" y="1125"/>
                    <a:pt x="1705" y="641"/>
                    <a:pt x="1411" y="473"/>
                  </a:cubicBezTo>
                  <a:lnTo>
                    <a:pt x="696" y="52"/>
                  </a:lnTo>
                  <a:cubicBezTo>
                    <a:pt x="634" y="17"/>
                    <a:pt x="573" y="1"/>
                    <a:pt x="516" y="1"/>
                  </a:cubicBezTo>
                  <a:close/>
                </a:path>
              </a:pathLst>
            </a:custGeom>
            <a:solidFill>
              <a:srgbClr val="ADBE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880;p66"/>
            <p:cNvSpPr/>
            <p:nvPr/>
          </p:nvSpPr>
          <p:spPr>
            <a:xfrm>
              <a:off x="3223401" y="3230187"/>
              <a:ext cx="36533" cy="21426"/>
            </a:xfrm>
            <a:custGeom>
              <a:avLst/>
              <a:gdLst/>
              <a:ahLst/>
              <a:cxnLst/>
              <a:rect l="l" t="t" r="r" b="b"/>
              <a:pathLst>
                <a:path w="2440" h="1431" extrusionOk="0">
                  <a:moveTo>
                    <a:pt x="1" y="1"/>
                  </a:moveTo>
                  <a:lnTo>
                    <a:pt x="1" y="569"/>
                  </a:lnTo>
                  <a:cubicBezTo>
                    <a:pt x="1" y="1031"/>
                    <a:pt x="379" y="1431"/>
                    <a:pt x="863" y="1431"/>
                  </a:cubicBezTo>
                  <a:lnTo>
                    <a:pt x="1578" y="1431"/>
                  </a:lnTo>
                  <a:cubicBezTo>
                    <a:pt x="2040" y="1431"/>
                    <a:pt x="2440" y="1031"/>
                    <a:pt x="2440" y="569"/>
                  </a:cubicBezTo>
                  <a:lnTo>
                    <a:pt x="2440" y="1"/>
                  </a:lnTo>
                  <a:cubicBezTo>
                    <a:pt x="2208" y="43"/>
                    <a:pt x="1977" y="85"/>
                    <a:pt x="1746" y="85"/>
                  </a:cubicBezTo>
                  <a:lnTo>
                    <a:pt x="674" y="85"/>
                  </a:lnTo>
                  <a:cubicBezTo>
                    <a:pt x="442" y="85"/>
                    <a:pt x="211" y="43"/>
                    <a:pt x="1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881;p66"/>
            <p:cNvSpPr/>
            <p:nvPr/>
          </p:nvSpPr>
          <p:spPr>
            <a:xfrm>
              <a:off x="3188470" y="3173531"/>
              <a:ext cx="106095" cy="61088"/>
            </a:xfrm>
            <a:custGeom>
              <a:avLst/>
              <a:gdLst/>
              <a:ahLst/>
              <a:cxnLst/>
              <a:rect l="l" t="t" r="r" b="b"/>
              <a:pathLst>
                <a:path w="7086" h="4080" extrusionOk="0">
                  <a:moveTo>
                    <a:pt x="0" y="0"/>
                  </a:moveTo>
                  <a:lnTo>
                    <a:pt x="0" y="1073"/>
                  </a:lnTo>
                  <a:lnTo>
                    <a:pt x="0" y="1178"/>
                  </a:lnTo>
                  <a:cubicBezTo>
                    <a:pt x="0" y="1325"/>
                    <a:pt x="21" y="1472"/>
                    <a:pt x="63" y="1640"/>
                  </a:cubicBezTo>
                  <a:cubicBezTo>
                    <a:pt x="84" y="1788"/>
                    <a:pt x="126" y="1956"/>
                    <a:pt x="189" y="2103"/>
                  </a:cubicBezTo>
                  <a:cubicBezTo>
                    <a:pt x="610" y="3301"/>
                    <a:pt x="1745" y="4079"/>
                    <a:pt x="3007" y="4079"/>
                  </a:cubicBezTo>
                  <a:lnTo>
                    <a:pt x="4079" y="4079"/>
                  </a:lnTo>
                  <a:cubicBezTo>
                    <a:pt x="5340" y="4079"/>
                    <a:pt x="6476" y="3301"/>
                    <a:pt x="6896" y="2103"/>
                  </a:cubicBezTo>
                  <a:cubicBezTo>
                    <a:pt x="6959" y="1956"/>
                    <a:pt x="7001" y="1788"/>
                    <a:pt x="7022" y="1640"/>
                  </a:cubicBezTo>
                  <a:cubicBezTo>
                    <a:pt x="7064" y="1472"/>
                    <a:pt x="7085" y="1325"/>
                    <a:pt x="7085" y="1178"/>
                  </a:cubicBezTo>
                  <a:lnTo>
                    <a:pt x="7085" y="1073"/>
                  </a:lnTo>
                  <a:lnTo>
                    <a:pt x="7085" y="0"/>
                  </a:lnTo>
                  <a:close/>
                </a:path>
              </a:pathLst>
            </a:custGeom>
            <a:solidFill>
              <a:srgbClr val="E2E8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882;p66"/>
            <p:cNvSpPr/>
            <p:nvPr/>
          </p:nvSpPr>
          <p:spPr>
            <a:xfrm>
              <a:off x="3188470" y="3191153"/>
              <a:ext cx="106095" cy="13865"/>
            </a:xfrm>
            <a:custGeom>
              <a:avLst/>
              <a:gdLst/>
              <a:ahLst/>
              <a:cxnLst/>
              <a:rect l="l" t="t" r="r" b="b"/>
              <a:pathLst>
                <a:path w="7086" h="926" extrusionOk="0">
                  <a:moveTo>
                    <a:pt x="0" y="1"/>
                  </a:moveTo>
                  <a:cubicBezTo>
                    <a:pt x="0" y="148"/>
                    <a:pt x="21" y="295"/>
                    <a:pt x="63" y="463"/>
                  </a:cubicBezTo>
                  <a:cubicBezTo>
                    <a:pt x="84" y="611"/>
                    <a:pt x="126" y="779"/>
                    <a:pt x="189" y="926"/>
                  </a:cubicBezTo>
                  <a:lnTo>
                    <a:pt x="6896" y="926"/>
                  </a:lnTo>
                  <a:cubicBezTo>
                    <a:pt x="6959" y="779"/>
                    <a:pt x="7001" y="611"/>
                    <a:pt x="7022" y="463"/>
                  </a:cubicBezTo>
                  <a:cubicBezTo>
                    <a:pt x="7064" y="295"/>
                    <a:pt x="7085" y="148"/>
                    <a:pt x="7085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3510423"/>
              </p:ext>
            </p:extLst>
          </p:nvPr>
        </p:nvGraphicFramePr>
        <p:xfrm>
          <a:off x="114798" y="266534"/>
          <a:ext cx="8746032" cy="4686674"/>
        </p:xfrm>
        <a:graphic>
          <a:graphicData uri="http://schemas.openxmlformats.org/drawingml/2006/table">
            <a:tbl>
              <a:tblPr firstRow="1" bandRow="1">
                <a:tableStyleId>{7E4BBD5E-CFC2-47B2-9240-B7C85CF9D7C1}</a:tableStyleId>
              </a:tblPr>
              <a:tblGrid>
                <a:gridCol w="949204"/>
                <a:gridCol w="1589809"/>
                <a:gridCol w="4020511"/>
                <a:gridCol w="2186508"/>
              </a:tblGrid>
              <a:tr h="854248">
                <a:tc>
                  <a:txBody>
                    <a:bodyPr/>
                    <a:lstStyle/>
                    <a:p>
                      <a:pPr algn="ctr"/>
                      <a:r>
                        <a:rPr lang="id-ID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Minggu</a:t>
                      </a:r>
                    </a:p>
                    <a:p>
                      <a:pPr algn="ctr"/>
                      <a:r>
                        <a:rPr lang="id-ID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Ke -</a:t>
                      </a:r>
                      <a:endParaRPr lang="id-ID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Tanggal/Hari</a:t>
                      </a:r>
                      <a:endParaRPr lang="id-ID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Materi Kuliah</a:t>
                      </a:r>
                      <a:endParaRPr lang="id-ID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Dosen</a:t>
                      </a:r>
                      <a:r>
                        <a:rPr lang="id-ID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id-ID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54248">
                <a:tc>
                  <a:txBody>
                    <a:bodyPr/>
                    <a:lstStyle/>
                    <a:p>
                      <a:r>
                        <a:rPr lang="id-ID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id-ID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US" sz="1800" b="1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Kontrak</a:t>
                      </a:r>
                      <a:r>
                        <a:rPr lang="en-US" sz="1800" b="1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1800" b="1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Kuliah</a:t>
                      </a:r>
                      <a:r>
                        <a:rPr lang="en-US" sz="1800" b="1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1800" b="1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Sosiologi</a:t>
                      </a:r>
                      <a:r>
                        <a:rPr lang="en-US" sz="1800" b="1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1800" b="1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pedesaan</a:t>
                      </a:r>
                      <a:endParaRPr lang="id-ID" sz="1800" b="1" i="0" u="none" strike="noStrike" cap="non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"/>
                        <a:cs typeface="Times New Roman" pitchFamily="18" charset="0"/>
                        <a:sym typeface="Arial"/>
                      </a:endParaRP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US" sz="1800" b="1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Pendahuluan</a:t>
                      </a:r>
                      <a:r>
                        <a:rPr lang="id-ID" sz="1800" b="1" i="0" u="none" strike="noStrike" cap="non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1800" b="1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Teori-teori</a:t>
                      </a:r>
                      <a:r>
                        <a:rPr lang="en-US" sz="1800" b="1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, </a:t>
                      </a:r>
                      <a:r>
                        <a:rPr lang="en-US" sz="1800" b="1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konsep-konsep</a:t>
                      </a:r>
                      <a:r>
                        <a:rPr lang="en-US" sz="1800" b="1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, </a:t>
                      </a:r>
                      <a:r>
                        <a:rPr lang="en-US" sz="1800" b="1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dan</a:t>
                      </a:r>
                      <a:r>
                        <a:rPr lang="en-US" sz="1800" b="1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1800" b="1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metode-metode</a:t>
                      </a:r>
                      <a:r>
                        <a:rPr lang="en-US" sz="1800" b="1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1800" b="1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sosiologi</a:t>
                      </a:r>
                      <a:endParaRPr lang="id-ID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8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1494">
                <a:tc>
                  <a:txBody>
                    <a:bodyPr/>
                    <a:lstStyle/>
                    <a:p>
                      <a:r>
                        <a:rPr lang="id-ID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id-ID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8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Masyarakat dan Kebudayaan</a:t>
                      </a:r>
                      <a:endParaRPr lang="id-ID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8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84094">
                <a:tc>
                  <a:txBody>
                    <a:bodyPr/>
                    <a:lstStyle/>
                    <a:p>
                      <a:r>
                        <a:rPr lang="id-ID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id-ID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8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Struktur</a:t>
                      </a:r>
                      <a:r>
                        <a:rPr lang="en-US" sz="1800" b="1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1800" b="1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dan</a:t>
                      </a:r>
                      <a:r>
                        <a:rPr lang="en-US" sz="1800" b="1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1800" b="1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sistem</a:t>
                      </a:r>
                      <a:r>
                        <a:rPr lang="en-US" sz="1800" b="1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social</a:t>
                      </a:r>
                      <a:endParaRPr lang="id-ID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8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19953">
                <a:tc>
                  <a:txBody>
                    <a:bodyPr/>
                    <a:lstStyle/>
                    <a:p>
                      <a:r>
                        <a:rPr lang="id-ID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 – 5 </a:t>
                      </a:r>
                      <a:endParaRPr lang="id-ID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8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Proses-proses </a:t>
                      </a:r>
                      <a:r>
                        <a:rPr lang="en-US" sz="1800" b="1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sosial</a:t>
                      </a:r>
                      <a:endParaRPr lang="id-ID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588">
                <a:tc>
                  <a:txBody>
                    <a:bodyPr/>
                    <a:lstStyle/>
                    <a:p>
                      <a:r>
                        <a:rPr lang="id-ID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id-ID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8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Lembaga</a:t>
                      </a:r>
                      <a:r>
                        <a:rPr lang="en-US" sz="1800" b="1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social</a:t>
                      </a:r>
                      <a:endParaRPr lang="id-ID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5205">
                <a:tc>
                  <a:txBody>
                    <a:bodyPr/>
                    <a:lstStyle/>
                    <a:p>
                      <a:r>
                        <a:rPr lang="id-ID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id-ID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8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Kelompok</a:t>
                      </a:r>
                      <a:r>
                        <a:rPr lang="en-US" sz="1800" b="1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social</a:t>
                      </a:r>
                      <a:endParaRPr lang="id-ID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5205">
                <a:tc>
                  <a:txBody>
                    <a:bodyPr/>
                    <a:lstStyle/>
                    <a:p>
                      <a:r>
                        <a:rPr lang="id-ID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id-ID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8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UTS</a:t>
                      </a:r>
                      <a:endParaRPr lang="id-ID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0198455"/>
              </p:ext>
            </p:extLst>
          </p:nvPr>
        </p:nvGraphicFramePr>
        <p:xfrm>
          <a:off x="114798" y="266534"/>
          <a:ext cx="8746032" cy="4652415"/>
        </p:xfrm>
        <a:graphic>
          <a:graphicData uri="http://schemas.openxmlformats.org/drawingml/2006/table">
            <a:tbl>
              <a:tblPr firstRow="1" bandRow="1">
                <a:tableStyleId>{7E4BBD5E-CFC2-47B2-9240-B7C85CF9D7C1}</a:tableStyleId>
              </a:tblPr>
              <a:tblGrid>
                <a:gridCol w="949204"/>
                <a:gridCol w="1589809"/>
                <a:gridCol w="4020511"/>
                <a:gridCol w="2186508"/>
              </a:tblGrid>
              <a:tr h="854248">
                <a:tc>
                  <a:txBody>
                    <a:bodyPr/>
                    <a:lstStyle/>
                    <a:p>
                      <a:pPr algn="ctr"/>
                      <a:r>
                        <a:rPr lang="id-ID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Minggu</a:t>
                      </a:r>
                    </a:p>
                    <a:p>
                      <a:pPr algn="ctr"/>
                      <a:r>
                        <a:rPr lang="id-ID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Ke -</a:t>
                      </a:r>
                      <a:endParaRPr lang="id-ID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Tanggal/Hari</a:t>
                      </a:r>
                      <a:endParaRPr lang="id-ID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Materi Kuliah</a:t>
                      </a:r>
                      <a:endParaRPr lang="id-ID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Dosen</a:t>
                      </a:r>
                      <a:r>
                        <a:rPr lang="id-ID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id-ID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74936">
                <a:tc>
                  <a:txBody>
                    <a:bodyPr/>
                    <a:lstStyle/>
                    <a:p>
                      <a:r>
                        <a:rPr lang="id-ID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id-ID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Font typeface="Arial" pitchFamily="34" charset="0"/>
                        <a:buNone/>
                      </a:pPr>
                      <a:r>
                        <a:rPr lang="en-US" sz="2000" b="1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Organisasi</a:t>
                      </a:r>
                      <a:r>
                        <a:rPr lang="en-US" sz="2000" b="1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000" b="1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sosial</a:t>
                      </a:r>
                      <a:endParaRPr lang="id-ID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8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1494">
                <a:tc>
                  <a:txBody>
                    <a:bodyPr/>
                    <a:lstStyle/>
                    <a:p>
                      <a:r>
                        <a:rPr lang="id-ID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id-ID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8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Stratifikasi/Pelapisan social</a:t>
                      </a:r>
                      <a:endParaRPr lang="id-ID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8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84094">
                <a:tc>
                  <a:txBody>
                    <a:bodyPr/>
                    <a:lstStyle/>
                    <a:p>
                      <a:r>
                        <a:rPr lang="id-ID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id-ID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8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Mobilitas</a:t>
                      </a:r>
                      <a:r>
                        <a:rPr lang="en-US" sz="2000" b="1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000" b="1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sosial</a:t>
                      </a:r>
                      <a:endParaRPr lang="id-ID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8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19953">
                <a:tc>
                  <a:txBody>
                    <a:bodyPr/>
                    <a:lstStyle/>
                    <a:p>
                      <a:r>
                        <a:rPr lang="id-ID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 </a:t>
                      </a:r>
                      <a:endParaRPr lang="id-ID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8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Kekuasaan</a:t>
                      </a:r>
                      <a:r>
                        <a:rPr lang="en-US" sz="2000" b="1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000" b="1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dan</a:t>
                      </a:r>
                      <a:r>
                        <a:rPr lang="en-US" sz="2000" b="1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000" b="1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Wewenang</a:t>
                      </a:r>
                      <a:endParaRPr lang="id-ID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588">
                <a:tc>
                  <a:txBody>
                    <a:bodyPr/>
                    <a:lstStyle/>
                    <a:p>
                      <a:r>
                        <a:rPr lang="id-ID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id-ID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8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Kepemimpinan</a:t>
                      </a:r>
                      <a:endParaRPr lang="id-ID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5205">
                <a:tc>
                  <a:txBody>
                    <a:bodyPr/>
                    <a:lstStyle/>
                    <a:p>
                      <a:r>
                        <a:rPr lang="id-ID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id-ID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8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Usaha-</a:t>
                      </a:r>
                      <a:r>
                        <a:rPr lang="en-US" sz="2000" b="1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usaha</a:t>
                      </a:r>
                      <a:r>
                        <a:rPr lang="en-US" sz="2000" b="1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000" b="1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dan</a:t>
                      </a:r>
                      <a:r>
                        <a:rPr lang="en-US" sz="2000" b="1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000" b="1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politik</a:t>
                      </a:r>
                      <a:r>
                        <a:rPr lang="en-US" sz="2000" b="1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 </a:t>
                      </a:r>
                      <a:r>
                        <a:rPr lang="en-US" sz="2000" b="1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"/>
                          <a:cs typeface="Times New Roman" pitchFamily="18" charset="0"/>
                          <a:sym typeface="Arial"/>
                        </a:rPr>
                        <a:t>pertanian</a:t>
                      </a:r>
                      <a:endParaRPr lang="id-ID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5205">
                <a:tc>
                  <a:txBody>
                    <a:bodyPr/>
                    <a:lstStyle/>
                    <a:p>
                      <a:r>
                        <a:rPr lang="id-ID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id-ID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8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Perubahan Sosial, Isue-isue pertanian, dan Kegunaan Sosiologi</a:t>
                      </a:r>
                      <a:endParaRPr lang="id-ID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5205">
                <a:tc>
                  <a:txBody>
                    <a:bodyPr/>
                    <a:lstStyle/>
                    <a:p>
                      <a:r>
                        <a:rPr lang="id-ID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id-ID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UAS</a:t>
                      </a:r>
                      <a:endParaRPr lang="id-ID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39496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6190" y="176645"/>
            <a:ext cx="76581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Bandar Lampung,      Maret 2021</a:t>
            </a:r>
          </a:p>
          <a:p>
            <a:endParaRPr lang="id-ID" dirty="0"/>
          </a:p>
          <a:p>
            <a:endParaRPr lang="id-ID" dirty="0" smtClean="0"/>
          </a:p>
          <a:p>
            <a:r>
              <a:rPr lang="id-ID" dirty="0" smtClean="0"/>
              <a:t>Dosen </a:t>
            </a:r>
            <a:r>
              <a:rPr lang="id-ID" dirty="0"/>
              <a:t>PJ Mata </a:t>
            </a:r>
            <a:r>
              <a:rPr lang="id-ID" dirty="0" smtClean="0"/>
              <a:t>Kuliah					Komti Matakuliah</a:t>
            </a:r>
          </a:p>
          <a:p>
            <a:endParaRPr lang="id-ID" dirty="0"/>
          </a:p>
          <a:p>
            <a:endParaRPr lang="id-ID" dirty="0" smtClean="0"/>
          </a:p>
          <a:p>
            <a:endParaRPr lang="id-ID" dirty="0"/>
          </a:p>
          <a:p>
            <a:endParaRPr lang="id-ID" dirty="0" smtClean="0"/>
          </a:p>
          <a:p>
            <a:r>
              <a:rPr lang="id-ID" dirty="0"/>
              <a:t> </a:t>
            </a:r>
            <a:r>
              <a:rPr lang="id-ID" dirty="0" smtClean="0"/>
              <a:t>           Dosen			     		      Mahasiswa</a:t>
            </a:r>
          </a:p>
          <a:p>
            <a:r>
              <a:rPr lang="id-ID" dirty="0" smtClean="0"/>
              <a:t>  </a:t>
            </a:r>
            <a:endParaRPr lang="id-ID" dirty="0"/>
          </a:p>
          <a:p>
            <a:endParaRPr lang="id-ID" dirty="0" smtClean="0"/>
          </a:p>
          <a:p>
            <a:pPr lvl="2" algn="ctr"/>
            <a:r>
              <a:rPr lang="id-ID" dirty="0" smtClean="0"/>
              <a:t>			              Mengetahui,				</a:t>
            </a:r>
          </a:p>
          <a:p>
            <a:pPr lvl="2" algn="ctr"/>
            <a:r>
              <a:rPr lang="id-ID" dirty="0" smtClean="0"/>
              <a:t>               Ketua Jurusan Agribisnis</a:t>
            </a:r>
            <a:endParaRPr lang="id-ID" dirty="0"/>
          </a:p>
          <a:p>
            <a:pPr lvl="2" algn="ctr"/>
            <a:endParaRPr lang="id-ID" dirty="0" smtClean="0"/>
          </a:p>
          <a:p>
            <a:pPr lvl="2" algn="ctr"/>
            <a:endParaRPr lang="id-ID" dirty="0"/>
          </a:p>
          <a:p>
            <a:pPr lvl="2" algn="ctr"/>
            <a:endParaRPr lang="id-ID" dirty="0" smtClean="0"/>
          </a:p>
          <a:p>
            <a:pPr lvl="2" algn="ctr"/>
            <a:r>
              <a:rPr lang="id-ID" dirty="0" smtClean="0"/>
              <a:t>			</a:t>
            </a:r>
          </a:p>
          <a:p>
            <a:pPr lvl="2" algn="ctr"/>
            <a:r>
              <a:rPr lang="id-ID" dirty="0"/>
              <a:t>	</a:t>
            </a:r>
            <a:r>
              <a:rPr lang="id-ID" dirty="0" smtClean="0"/>
              <a:t>		 Dr. Teguh Endaryanto, S.P.,M.Si				</a:t>
            </a:r>
          </a:p>
          <a:p>
            <a:endParaRPr lang="id-ID" dirty="0"/>
          </a:p>
          <a:p>
            <a:endParaRPr lang="id-ID" dirty="0" smtClean="0"/>
          </a:p>
          <a:p>
            <a:r>
              <a:rPr lang="id-ID" dirty="0"/>
              <a:t>	</a:t>
            </a:r>
            <a:r>
              <a:rPr lang="id-ID" dirty="0" smtClean="0"/>
              <a:t>		</a:t>
            </a:r>
          </a:p>
          <a:p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7521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2" name="Google Shape;1522;p31"/>
          <p:cNvSpPr txBox="1">
            <a:spLocks noGrp="1"/>
          </p:cNvSpPr>
          <p:nvPr>
            <p:ph type="title"/>
          </p:nvPr>
        </p:nvSpPr>
        <p:spPr>
          <a:xfrm>
            <a:off x="724425" y="353050"/>
            <a:ext cx="7695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id-ID" b="1" dirty="0" smtClean="0">
                <a:solidFill>
                  <a:schemeClr val="bg2"/>
                </a:solidFill>
              </a:rPr>
              <a:t>DOSEN PENGAMPU</a:t>
            </a:r>
            <a:endParaRPr b="1" dirty="0">
              <a:solidFill>
                <a:schemeClr val="bg2"/>
              </a:solidFill>
            </a:endParaRPr>
          </a:p>
        </p:txBody>
      </p:sp>
      <p:sp>
        <p:nvSpPr>
          <p:cNvPr id="1523" name="Google Shape;1523;p31"/>
          <p:cNvSpPr txBox="1">
            <a:spLocks noGrp="1"/>
          </p:cNvSpPr>
          <p:nvPr>
            <p:ph type="body" idx="1"/>
          </p:nvPr>
        </p:nvSpPr>
        <p:spPr>
          <a:xfrm>
            <a:off x="826617" y="1192378"/>
            <a:ext cx="7797430" cy="37819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sz="2800" dirty="0" err="1" smtClean="0">
                <a:latin typeface="Aharoni" pitchFamily="2" charset="-79"/>
                <a:ea typeface="Lato"/>
                <a:cs typeface="Aharoni" pitchFamily="2" charset="-79"/>
                <a:sym typeface="Lato"/>
              </a:rPr>
              <a:t>Dosen</a:t>
            </a:r>
            <a:r>
              <a:rPr sz="2800" dirty="0" smtClean="0">
                <a:latin typeface="Aharoni" pitchFamily="2" charset="-79"/>
                <a:ea typeface="Lato"/>
                <a:cs typeface="Aharoni" pitchFamily="2" charset="-79"/>
                <a:sym typeface="Lato"/>
              </a:rPr>
              <a:t> 1 : </a:t>
            </a:r>
            <a:r>
              <a:rPr lang="id-ID" sz="2800" dirty="0">
                <a:latin typeface="Aharoni" pitchFamily="2" charset="-79"/>
                <a:ea typeface="Lato"/>
                <a:cs typeface="Aharoni" pitchFamily="2" charset="-79"/>
                <a:sym typeface="Lato"/>
              </a:rPr>
              <a:t>Dr. Serly Silviyanti, S.P., M.Si</a:t>
            </a:r>
            <a:endParaRPr sz="2800" dirty="0" smtClean="0">
              <a:latin typeface="Aharoni" pitchFamily="2" charset="-79"/>
              <a:ea typeface="Lato"/>
              <a:cs typeface="Aharoni" pitchFamily="2" charset="-79"/>
              <a:sym typeface="Lato"/>
            </a:endParaRPr>
          </a:p>
          <a:p>
            <a:pPr marL="0" lvl="0" indent="0">
              <a:buNone/>
            </a:pPr>
            <a:r>
              <a:rPr lang="x-none" sz="2800" smtClean="0">
                <a:latin typeface="Aharoni" pitchFamily="2" charset="-79"/>
                <a:ea typeface="Lato"/>
                <a:cs typeface="Aharoni" pitchFamily="2" charset="-79"/>
                <a:sym typeface="Lato"/>
              </a:rPr>
              <a:t>Dosen </a:t>
            </a:r>
            <a:r>
              <a:rPr lang="x-none" sz="2800" smtClean="0">
                <a:latin typeface="Aharoni" pitchFamily="2" charset="-79"/>
                <a:ea typeface="Lato"/>
                <a:cs typeface="Aharoni" pitchFamily="2" charset="-79"/>
                <a:sym typeface="Lato"/>
              </a:rPr>
              <a:t>2 :</a:t>
            </a:r>
          </a:p>
          <a:p>
            <a:pPr marL="0" lvl="0" indent="0">
              <a:buNone/>
            </a:pPr>
            <a:r>
              <a:rPr lang="x-none" sz="2800" smtClean="0">
                <a:latin typeface="Aharoni" pitchFamily="2" charset="-79"/>
                <a:ea typeface="Lato"/>
                <a:cs typeface="Aharoni" pitchFamily="2" charset="-79"/>
                <a:sym typeface="Lato"/>
              </a:rPr>
              <a:t>Dosen 3 :</a:t>
            </a:r>
          </a:p>
          <a:p>
            <a:pPr marL="0" lvl="0" indent="0">
              <a:buNone/>
            </a:pPr>
            <a:endParaRPr lang="x-none" sz="2800">
              <a:latin typeface="Aharoni" pitchFamily="2" charset="-79"/>
              <a:ea typeface="Lato"/>
              <a:cs typeface="Aharoni" pitchFamily="2" charset="-79"/>
              <a:sym typeface="Lato"/>
            </a:endParaRPr>
          </a:p>
          <a:p>
            <a:pPr marL="0" lvl="0" indent="0">
              <a:buNone/>
            </a:pPr>
            <a:r>
              <a:rPr lang="x-none" sz="2800" smtClean="0">
                <a:latin typeface="Aharoni" pitchFamily="2" charset="-79"/>
                <a:ea typeface="Lato"/>
                <a:cs typeface="Aharoni" pitchFamily="2" charset="-79"/>
                <a:sym typeface="Lato"/>
              </a:rPr>
              <a:t>Waktu Kuliah :</a:t>
            </a:r>
          </a:p>
          <a:p>
            <a:pPr marL="0" lvl="0" indent="0">
              <a:buNone/>
            </a:pPr>
            <a:endParaRPr lang="x-none" sz="2800">
              <a:latin typeface="Aharoni" pitchFamily="2" charset="-79"/>
              <a:ea typeface="Lato"/>
              <a:cs typeface="Aharoni" pitchFamily="2" charset="-79"/>
              <a:sym typeface="Lato"/>
            </a:endParaRPr>
          </a:p>
          <a:p>
            <a:pPr marL="0" lvl="0" indent="0">
              <a:buNone/>
            </a:pPr>
            <a:r>
              <a:rPr lang="x-none" sz="2800" smtClean="0">
                <a:latin typeface="Aharoni" pitchFamily="2" charset="-79"/>
                <a:ea typeface="Lato"/>
                <a:cs typeface="Aharoni" pitchFamily="2" charset="-79"/>
                <a:sym typeface="Lato"/>
              </a:rPr>
              <a:t>Waktu Responsi :</a:t>
            </a:r>
            <a:endParaRPr sz="2800" dirty="0" smtClean="0">
              <a:latin typeface="Aharoni" pitchFamily="2" charset="-79"/>
              <a:ea typeface="Lato"/>
              <a:cs typeface="Aharoni" pitchFamily="2" charset="-79"/>
              <a:sym typeface="Lato"/>
            </a:endParaRPr>
          </a:p>
          <a:p>
            <a:pPr marL="0" lvl="0" indent="0">
              <a:buNone/>
            </a:pPr>
            <a:endParaRPr sz="2800" dirty="0">
              <a:latin typeface="Aharoni" pitchFamily="2" charset="-79"/>
              <a:ea typeface="Lato"/>
              <a:cs typeface="Aharoni" pitchFamily="2" charset="-79"/>
              <a:sym typeface="Lato"/>
            </a:endParaRPr>
          </a:p>
        </p:txBody>
      </p:sp>
      <p:grpSp>
        <p:nvGrpSpPr>
          <p:cNvPr id="5" name="Google Shape;11701;p68"/>
          <p:cNvGrpSpPr/>
          <p:nvPr/>
        </p:nvGrpSpPr>
        <p:grpSpPr>
          <a:xfrm>
            <a:off x="7156589" y="3475850"/>
            <a:ext cx="1182739" cy="1293661"/>
            <a:chOff x="2189568" y="1961603"/>
            <a:chExt cx="364993" cy="359049"/>
          </a:xfrm>
        </p:grpSpPr>
        <p:sp>
          <p:nvSpPr>
            <p:cNvPr id="6" name="Google Shape;11702;p68"/>
            <p:cNvSpPr/>
            <p:nvPr/>
          </p:nvSpPr>
          <p:spPr>
            <a:xfrm>
              <a:off x="2232197" y="2004206"/>
              <a:ext cx="77822" cy="73868"/>
            </a:xfrm>
            <a:custGeom>
              <a:avLst/>
              <a:gdLst/>
              <a:ahLst/>
              <a:cxnLst/>
              <a:rect l="l" t="t" r="r" b="b"/>
              <a:pathLst>
                <a:path w="2972" h="2821" extrusionOk="0">
                  <a:moveTo>
                    <a:pt x="292" y="1"/>
                  </a:moveTo>
                  <a:cubicBezTo>
                    <a:pt x="135" y="1"/>
                    <a:pt x="1" y="204"/>
                    <a:pt x="147" y="350"/>
                  </a:cubicBezTo>
                  <a:lnTo>
                    <a:pt x="2551" y="2754"/>
                  </a:lnTo>
                  <a:cubicBezTo>
                    <a:pt x="2590" y="2792"/>
                    <a:pt x="2647" y="2821"/>
                    <a:pt x="2694" y="2821"/>
                  </a:cubicBezTo>
                  <a:cubicBezTo>
                    <a:pt x="2876" y="2821"/>
                    <a:pt x="2971" y="2592"/>
                    <a:pt x="2838" y="2468"/>
                  </a:cubicBezTo>
                  <a:lnTo>
                    <a:pt x="434" y="64"/>
                  </a:lnTo>
                  <a:cubicBezTo>
                    <a:pt x="389" y="19"/>
                    <a:pt x="340" y="1"/>
                    <a:pt x="292" y="1"/>
                  </a:cubicBezTo>
                  <a:close/>
                </a:path>
              </a:pathLst>
            </a:custGeom>
            <a:solidFill>
              <a:srgbClr val="BEC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11703;p68"/>
            <p:cNvSpPr/>
            <p:nvPr/>
          </p:nvSpPr>
          <p:spPr>
            <a:xfrm>
              <a:off x="2192187" y="2070061"/>
              <a:ext cx="100838" cy="35009"/>
            </a:xfrm>
            <a:custGeom>
              <a:avLst/>
              <a:gdLst/>
              <a:ahLst/>
              <a:cxnLst/>
              <a:rect l="l" t="t" r="r" b="b"/>
              <a:pathLst>
                <a:path w="3851" h="1337" extrusionOk="0">
                  <a:moveTo>
                    <a:pt x="285" y="0"/>
                  </a:moveTo>
                  <a:cubicBezTo>
                    <a:pt x="74" y="0"/>
                    <a:pt x="1" y="332"/>
                    <a:pt x="244" y="401"/>
                  </a:cubicBezTo>
                  <a:lnTo>
                    <a:pt x="3517" y="1327"/>
                  </a:lnTo>
                  <a:cubicBezTo>
                    <a:pt x="3526" y="1336"/>
                    <a:pt x="3545" y="1336"/>
                    <a:pt x="3564" y="1336"/>
                  </a:cubicBezTo>
                  <a:cubicBezTo>
                    <a:pt x="3803" y="1336"/>
                    <a:pt x="3850" y="1002"/>
                    <a:pt x="3621" y="935"/>
                  </a:cubicBezTo>
                  <a:lnTo>
                    <a:pt x="349" y="10"/>
                  </a:lnTo>
                  <a:cubicBezTo>
                    <a:pt x="327" y="3"/>
                    <a:pt x="305" y="0"/>
                    <a:pt x="285" y="0"/>
                  </a:cubicBezTo>
                  <a:close/>
                </a:path>
              </a:pathLst>
            </a:custGeom>
            <a:solidFill>
              <a:srgbClr val="BEC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11704;p68"/>
            <p:cNvSpPr/>
            <p:nvPr/>
          </p:nvSpPr>
          <p:spPr>
            <a:xfrm>
              <a:off x="2189568" y="2121514"/>
              <a:ext cx="100131" cy="36999"/>
            </a:xfrm>
            <a:custGeom>
              <a:avLst/>
              <a:gdLst/>
              <a:ahLst/>
              <a:cxnLst/>
              <a:rect l="l" t="t" r="r" b="b"/>
              <a:pathLst>
                <a:path w="3824" h="1413" extrusionOk="0">
                  <a:moveTo>
                    <a:pt x="3539" y="0"/>
                  </a:moveTo>
                  <a:cubicBezTo>
                    <a:pt x="3519" y="0"/>
                    <a:pt x="3497" y="3"/>
                    <a:pt x="3473" y="10"/>
                  </a:cubicBezTo>
                  <a:lnTo>
                    <a:pt x="220" y="1012"/>
                  </a:lnTo>
                  <a:cubicBezTo>
                    <a:pt x="1" y="1079"/>
                    <a:pt x="49" y="1403"/>
                    <a:pt x="278" y="1413"/>
                  </a:cubicBezTo>
                  <a:cubicBezTo>
                    <a:pt x="306" y="1403"/>
                    <a:pt x="325" y="1403"/>
                    <a:pt x="344" y="1394"/>
                  </a:cubicBezTo>
                  <a:lnTo>
                    <a:pt x="3597" y="392"/>
                  </a:lnTo>
                  <a:cubicBezTo>
                    <a:pt x="3823" y="322"/>
                    <a:pt x="3749" y="0"/>
                    <a:pt x="3539" y="0"/>
                  </a:cubicBezTo>
                  <a:close/>
                </a:path>
              </a:pathLst>
            </a:custGeom>
            <a:solidFill>
              <a:srgbClr val="BEC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11705;p68"/>
            <p:cNvSpPr/>
            <p:nvPr/>
          </p:nvSpPr>
          <p:spPr>
            <a:xfrm>
              <a:off x="2299048" y="1964404"/>
              <a:ext cx="36947" cy="96439"/>
            </a:xfrm>
            <a:custGeom>
              <a:avLst/>
              <a:gdLst/>
              <a:ahLst/>
              <a:cxnLst/>
              <a:rect l="l" t="t" r="r" b="b"/>
              <a:pathLst>
                <a:path w="1411" h="3683" extrusionOk="0">
                  <a:moveTo>
                    <a:pt x="250" y="1"/>
                  </a:moveTo>
                  <a:cubicBezTo>
                    <a:pt x="127" y="1"/>
                    <a:pt x="0" y="106"/>
                    <a:pt x="46" y="267"/>
                  </a:cubicBezTo>
                  <a:lnTo>
                    <a:pt x="981" y="3539"/>
                  </a:lnTo>
                  <a:cubicBezTo>
                    <a:pt x="1010" y="3625"/>
                    <a:pt x="1086" y="3683"/>
                    <a:pt x="1181" y="3683"/>
                  </a:cubicBezTo>
                  <a:cubicBezTo>
                    <a:pt x="1315" y="3683"/>
                    <a:pt x="1410" y="3559"/>
                    <a:pt x="1372" y="3425"/>
                  </a:cubicBezTo>
                  <a:lnTo>
                    <a:pt x="437" y="153"/>
                  </a:lnTo>
                  <a:cubicBezTo>
                    <a:pt x="411" y="47"/>
                    <a:pt x="331" y="1"/>
                    <a:pt x="250" y="1"/>
                  </a:cubicBezTo>
                  <a:close/>
                </a:path>
              </a:pathLst>
            </a:custGeom>
            <a:solidFill>
              <a:srgbClr val="BEC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11706;p68"/>
            <p:cNvSpPr/>
            <p:nvPr/>
          </p:nvSpPr>
          <p:spPr>
            <a:xfrm>
              <a:off x="2350711" y="1961603"/>
              <a:ext cx="38701" cy="95732"/>
            </a:xfrm>
            <a:custGeom>
              <a:avLst/>
              <a:gdLst/>
              <a:ahLst/>
              <a:cxnLst/>
              <a:rect l="l" t="t" r="r" b="b"/>
              <a:pathLst>
                <a:path w="1478" h="3656" extrusionOk="0">
                  <a:moveTo>
                    <a:pt x="1233" y="0"/>
                  </a:moveTo>
                  <a:cubicBezTo>
                    <a:pt x="1154" y="0"/>
                    <a:pt x="1074" y="44"/>
                    <a:pt x="1040" y="145"/>
                  </a:cubicBezTo>
                  <a:lnTo>
                    <a:pt x="48" y="3398"/>
                  </a:lnTo>
                  <a:cubicBezTo>
                    <a:pt x="0" y="3522"/>
                    <a:pt x="105" y="3656"/>
                    <a:pt x="239" y="3656"/>
                  </a:cubicBezTo>
                  <a:cubicBezTo>
                    <a:pt x="324" y="3656"/>
                    <a:pt x="410" y="3599"/>
                    <a:pt x="439" y="3513"/>
                  </a:cubicBezTo>
                  <a:lnTo>
                    <a:pt x="1431" y="260"/>
                  </a:lnTo>
                  <a:cubicBezTo>
                    <a:pt x="1477" y="104"/>
                    <a:pt x="1355" y="0"/>
                    <a:pt x="1233" y="0"/>
                  </a:cubicBezTo>
                  <a:close/>
                </a:path>
              </a:pathLst>
            </a:custGeom>
            <a:solidFill>
              <a:srgbClr val="BEC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707;p68"/>
            <p:cNvSpPr/>
            <p:nvPr/>
          </p:nvSpPr>
          <p:spPr>
            <a:xfrm>
              <a:off x="2286243" y="2072313"/>
              <a:ext cx="237838" cy="221604"/>
            </a:xfrm>
            <a:custGeom>
              <a:avLst/>
              <a:gdLst/>
              <a:ahLst/>
              <a:cxnLst/>
              <a:rect l="l" t="t" r="r" b="b"/>
              <a:pathLst>
                <a:path w="9083" h="8463" extrusionOk="0">
                  <a:moveTo>
                    <a:pt x="3880" y="0"/>
                  </a:moveTo>
                  <a:cubicBezTo>
                    <a:pt x="3398" y="0"/>
                    <a:pt x="2905" y="109"/>
                    <a:pt x="2434" y="344"/>
                  </a:cubicBezTo>
                  <a:cubicBezTo>
                    <a:pt x="440" y="1336"/>
                    <a:pt x="1" y="3988"/>
                    <a:pt x="1575" y="5572"/>
                  </a:cubicBezTo>
                  <a:cubicBezTo>
                    <a:pt x="2081" y="6077"/>
                    <a:pt x="2748" y="6402"/>
                    <a:pt x="3464" y="6497"/>
                  </a:cubicBezTo>
                  <a:cubicBezTo>
                    <a:pt x="4427" y="6621"/>
                    <a:pt x="5334" y="7031"/>
                    <a:pt x="6068" y="7661"/>
                  </a:cubicBezTo>
                  <a:cubicBezTo>
                    <a:pt x="6173" y="7756"/>
                    <a:pt x="6278" y="7852"/>
                    <a:pt x="6374" y="7947"/>
                  </a:cubicBezTo>
                  <a:lnTo>
                    <a:pt x="6889" y="8462"/>
                  </a:lnTo>
                  <a:lnTo>
                    <a:pt x="9083" y="6268"/>
                  </a:lnTo>
                  <a:lnTo>
                    <a:pt x="8530" y="5724"/>
                  </a:lnTo>
                  <a:cubicBezTo>
                    <a:pt x="8444" y="5638"/>
                    <a:pt x="8358" y="5543"/>
                    <a:pt x="8282" y="5448"/>
                  </a:cubicBezTo>
                  <a:cubicBezTo>
                    <a:pt x="7642" y="4704"/>
                    <a:pt x="7242" y="3788"/>
                    <a:pt x="7108" y="2815"/>
                  </a:cubicBezTo>
                  <a:cubicBezTo>
                    <a:pt x="6875" y="1132"/>
                    <a:pt x="5435" y="0"/>
                    <a:pt x="3880" y="0"/>
                  </a:cubicBezTo>
                  <a:close/>
                </a:path>
              </a:pathLst>
            </a:custGeom>
            <a:solidFill>
              <a:srgbClr val="BEC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1708;p68"/>
            <p:cNvSpPr/>
            <p:nvPr/>
          </p:nvSpPr>
          <p:spPr>
            <a:xfrm>
              <a:off x="2296481" y="2086296"/>
              <a:ext cx="194895" cy="207621"/>
            </a:xfrm>
            <a:custGeom>
              <a:avLst/>
              <a:gdLst/>
              <a:ahLst/>
              <a:cxnLst/>
              <a:rect l="l" t="t" r="r" b="b"/>
              <a:pathLst>
                <a:path w="7443" h="7929" extrusionOk="0">
                  <a:moveTo>
                    <a:pt x="1709" y="1"/>
                  </a:moveTo>
                  <a:cubicBezTo>
                    <a:pt x="564" y="745"/>
                    <a:pt x="1" y="2128"/>
                    <a:pt x="306" y="3464"/>
                  </a:cubicBezTo>
                  <a:cubicBezTo>
                    <a:pt x="612" y="4790"/>
                    <a:pt x="1718" y="5791"/>
                    <a:pt x="3073" y="5963"/>
                  </a:cubicBezTo>
                  <a:cubicBezTo>
                    <a:pt x="4036" y="6097"/>
                    <a:pt x="4943" y="6497"/>
                    <a:pt x="5677" y="7127"/>
                  </a:cubicBezTo>
                  <a:cubicBezTo>
                    <a:pt x="5782" y="7222"/>
                    <a:pt x="5887" y="7318"/>
                    <a:pt x="5983" y="7413"/>
                  </a:cubicBezTo>
                  <a:lnTo>
                    <a:pt x="6498" y="7928"/>
                  </a:lnTo>
                  <a:lnTo>
                    <a:pt x="7442" y="6984"/>
                  </a:lnTo>
                  <a:lnTo>
                    <a:pt x="6927" y="6469"/>
                  </a:lnTo>
                  <a:cubicBezTo>
                    <a:pt x="6832" y="6373"/>
                    <a:pt x="6727" y="6278"/>
                    <a:pt x="6622" y="6182"/>
                  </a:cubicBezTo>
                  <a:cubicBezTo>
                    <a:pt x="5887" y="5553"/>
                    <a:pt x="4981" y="5143"/>
                    <a:pt x="4017" y="5019"/>
                  </a:cubicBezTo>
                  <a:cubicBezTo>
                    <a:pt x="1632" y="4713"/>
                    <a:pt x="392" y="2014"/>
                    <a:pt x="1709" y="1"/>
                  </a:cubicBezTo>
                  <a:close/>
                </a:path>
              </a:pathLst>
            </a:custGeom>
            <a:solidFill>
              <a:srgbClr val="A4B7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1709;p68"/>
            <p:cNvSpPr/>
            <p:nvPr/>
          </p:nvSpPr>
          <p:spPr>
            <a:xfrm>
              <a:off x="2430549" y="2174330"/>
              <a:ext cx="86044" cy="82116"/>
            </a:xfrm>
            <a:custGeom>
              <a:avLst/>
              <a:gdLst/>
              <a:ahLst/>
              <a:cxnLst/>
              <a:rect l="l" t="t" r="r" b="b"/>
              <a:pathLst>
                <a:path w="3286" h="3136" extrusionOk="0">
                  <a:moveTo>
                    <a:pt x="292" y="1"/>
                  </a:moveTo>
                  <a:cubicBezTo>
                    <a:pt x="135" y="1"/>
                    <a:pt x="0" y="205"/>
                    <a:pt x="147" y="359"/>
                  </a:cubicBezTo>
                  <a:lnTo>
                    <a:pt x="2866" y="3078"/>
                  </a:lnTo>
                  <a:cubicBezTo>
                    <a:pt x="2904" y="3116"/>
                    <a:pt x="2952" y="3135"/>
                    <a:pt x="3009" y="3135"/>
                  </a:cubicBezTo>
                  <a:cubicBezTo>
                    <a:pt x="3190" y="3135"/>
                    <a:pt x="3286" y="2916"/>
                    <a:pt x="3152" y="2792"/>
                  </a:cubicBezTo>
                  <a:lnTo>
                    <a:pt x="433" y="63"/>
                  </a:lnTo>
                  <a:cubicBezTo>
                    <a:pt x="389" y="19"/>
                    <a:pt x="340" y="1"/>
                    <a:pt x="292" y="1"/>
                  </a:cubicBezTo>
                  <a:close/>
                </a:path>
              </a:pathLst>
            </a:custGeom>
            <a:solidFill>
              <a:srgbClr val="778D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1710;p68"/>
            <p:cNvSpPr/>
            <p:nvPr/>
          </p:nvSpPr>
          <p:spPr>
            <a:xfrm>
              <a:off x="2402740" y="2202478"/>
              <a:ext cx="28358" cy="24483"/>
            </a:xfrm>
            <a:custGeom>
              <a:avLst/>
              <a:gdLst/>
              <a:ahLst/>
              <a:cxnLst/>
              <a:rect l="l" t="t" r="r" b="b"/>
              <a:pathLst>
                <a:path w="1083" h="935" extrusionOk="0">
                  <a:moveTo>
                    <a:pt x="289" y="1"/>
                  </a:moveTo>
                  <a:cubicBezTo>
                    <a:pt x="134" y="1"/>
                    <a:pt x="1" y="191"/>
                    <a:pt x="131" y="343"/>
                  </a:cubicBezTo>
                  <a:cubicBezTo>
                    <a:pt x="303" y="524"/>
                    <a:pt x="494" y="715"/>
                    <a:pt x="665" y="877"/>
                  </a:cubicBezTo>
                  <a:cubicBezTo>
                    <a:pt x="703" y="915"/>
                    <a:pt x="761" y="935"/>
                    <a:pt x="808" y="935"/>
                  </a:cubicBezTo>
                  <a:cubicBezTo>
                    <a:pt x="812" y="935"/>
                    <a:pt x="816" y="935"/>
                    <a:pt x="819" y="935"/>
                  </a:cubicBezTo>
                  <a:cubicBezTo>
                    <a:pt x="1002" y="935"/>
                    <a:pt x="1082" y="703"/>
                    <a:pt x="942" y="582"/>
                  </a:cubicBezTo>
                  <a:cubicBezTo>
                    <a:pt x="780" y="429"/>
                    <a:pt x="589" y="238"/>
                    <a:pt x="436" y="66"/>
                  </a:cubicBezTo>
                  <a:cubicBezTo>
                    <a:pt x="390" y="20"/>
                    <a:pt x="338" y="1"/>
                    <a:pt x="289" y="1"/>
                  </a:cubicBezTo>
                  <a:close/>
                </a:path>
              </a:pathLst>
            </a:custGeom>
            <a:solidFill>
              <a:srgbClr val="778D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1711;p68"/>
            <p:cNvSpPr/>
            <p:nvPr/>
          </p:nvSpPr>
          <p:spPr>
            <a:xfrm>
              <a:off x="2433324" y="2233141"/>
              <a:ext cx="55538" cy="51532"/>
            </a:xfrm>
            <a:custGeom>
              <a:avLst/>
              <a:gdLst/>
              <a:ahLst/>
              <a:cxnLst/>
              <a:rect l="l" t="t" r="r" b="b"/>
              <a:pathLst>
                <a:path w="2121" h="1968" extrusionOk="0">
                  <a:moveTo>
                    <a:pt x="290" y="1"/>
                  </a:moveTo>
                  <a:cubicBezTo>
                    <a:pt x="137" y="1"/>
                    <a:pt x="1" y="203"/>
                    <a:pt x="146" y="355"/>
                  </a:cubicBezTo>
                  <a:cubicBezTo>
                    <a:pt x="652" y="870"/>
                    <a:pt x="1176" y="1395"/>
                    <a:pt x="1691" y="1901"/>
                  </a:cubicBezTo>
                  <a:cubicBezTo>
                    <a:pt x="1730" y="1939"/>
                    <a:pt x="1787" y="1958"/>
                    <a:pt x="1835" y="1958"/>
                  </a:cubicBezTo>
                  <a:lnTo>
                    <a:pt x="1844" y="1967"/>
                  </a:lnTo>
                  <a:cubicBezTo>
                    <a:pt x="2025" y="1967"/>
                    <a:pt x="2121" y="1748"/>
                    <a:pt x="1987" y="1614"/>
                  </a:cubicBezTo>
                  <a:cubicBezTo>
                    <a:pt x="1462" y="1109"/>
                    <a:pt x="947" y="584"/>
                    <a:pt x="432" y="69"/>
                  </a:cubicBezTo>
                  <a:cubicBezTo>
                    <a:pt x="389" y="21"/>
                    <a:pt x="339" y="1"/>
                    <a:pt x="290" y="1"/>
                  </a:cubicBezTo>
                  <a:close/>
                </a:path>
              </a:pathLst>
            </a:custGeom>
            <a:solidFill>
              <a:srgbClr val="778D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1712;p68"/>
            <p:cNvSpPr/>
            <p:nvPr/>
          </p:nvSpPr>
          <p:spPr>
            <a:xfrm>
              <a:off x="2356105" y="2093994"/>
              <a:ext cx="71066" cy="20320"/>
            </a:xfrm>
            <a:custGeom>
              <a:avLst/>
              <a:gdLst/>
              <a:ahLst/>
              <a:cxnLst/>
              <a:rect l="l" t="t" r="r" b="b"/>
              <a:pathLst>
                <a:path w="2714" h="776" extrusionOk="0">
                  <a:moveTo>
                    <a:pt x="1233" y="1"/>
                  </a:moveTo>
                  <a:cubicBezTo>
                    <a:pt x="916" y="1"/>
                    <a:pt x="564" y="71"/>
                    <a:pt x="204" y="269"/>
                  </a:cubicBezTo>
                  <a:cubicBezTo>
                    <a:pt x="1" y="384"/>
                    <a:pt x="117" y="658"/>
                    <a:pt x="304" y="658"/>
                  </a:cubicBezTo>
                  <a:cubicBezTo>
                    <a:pt x="336" y="658"/>
                    <a:pt x="370" y="650"/>
                    <a:pt x="405" y="632"/>
                  </a:cubicBezTo>
                  <a:cubicBezTo>
                    <a:pt x="693" y="467"/>
                    <a:pt x="978" y="409"/>
                    <a:pt x="1235" y="409"/>
                  </a:cubicBezTo>
                  <a:cubicBezTo>
                    <a:pt x="1829" y="409"/>
                    <a:pt x="2279" y="717"/>
                    <a:pt x="2313" y="737"/>
                  </a:cubicBezTo>
                  <a:cubicBezTo>
                    <a:pt x="2341" y="756"/>
                    <a:pt x="2389" y="775"/>
                    <a:pt x="2427" y="775"/>
                  </a:cubicBezTo>
                  <a:cubicBezTo>
                    <a:pt x="2628" y="775"/>
                    <a:pt x="2713" y="517"/>
                    <a:pt x="2551" y="403"/>
                  </a:cubicBezTo>
                  <a:cubicBezTo>
                    <a:pt x="2518" y="376"/>
                    <a:pt x="1968" y="1"/>
                    <a:pt x="1233" y="1"/>
                  </a:cubicBezTo>
                  <a:close/>
                </a:path>
              </a:pathLst>
            </a:custGeom>
            <a:solidFill>
              <a:srgbClr val="A4B7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1713;p68"/>
            <p:cNvSpPr/>
            <p:nvPr/>
          </p:nvSpPr>
          <p:spPr>
            <a:xfrm>
              <a:off x="2387422" y="2184961"/>
              <a:ext cx="30008" cy="30270"/>
            </a:xfrm>
            <a:custGeom>
              <a:avLst/>
              <a:gdLst/>
              <a:ahLst/>
              <a:cxnLst/>
              <a:rect l="l" t="t" r="r" b="b"/>
              <a:pathLst>
                <a:path w="1146" h="1156" extrusionOk="0">
                  <a:moveTo>
                    <a:pt x="573" y="1"/>
                  </a:moveTo>
                  <a:cubicBezTo>
                    <a:pt x="258" y="1"/>
                    <a:pt x="1" y="258"/>
                    <a:pt x="1" y="573"/>
                  </a:cubicBezTo>
                  <a:cubicBezTo>
                    <a:pt x="1" y="898"/>
                    <a:pt x="258" y="1155"/>
                    <a:pt x="573" y="1155"/>
                  </a:cubicBezTo>
                  <a:cubicBezTo>
                    <a:pt x="888" y="1155"/>
                    <a:pt x="1145" y="898"/>
                    <a:pt x="1145" y="573"/>
                  </a:cubicBezTo>
                  <a:cubicBezTo>
                    <a:pt x="1145" y="258"/>
                    <a:pt x="888" y="1"/>
                    <a:pt x="573" y="1"/>
                  </a:cubicBezTo>
                  <a:close/>
                </a:path>
              </a:pathLst>
            </a:custGeom>
            <a:solidFill>
              <a:srgbClr val="9CAC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1714;p68"/>
            <p:cNvSpPr/>
            <p:nvPr/>
          </p:nvSpPr>
          <p:spPr>
            <a:xfrm>
              <a:off x="2415152" y="2156995"/>
              <a:ext cx="30244" cy="30244"/>
            </a:xfrm>
            <a:custGeom>
              <a:avLst/>
              <a:gdLst/>
              <a:ahLst/>
              <a:cxnLst/>
              <a:rect l="l" t="t" r="r" b="b"/>
              <a:pathLst>
                <a:path w="1155" h="1155" extrusionOk="0">
                  <a:moveTo>
                    <a:pt x="582" y="0"/>
                  </a:moveTo>
                  <a:cubicBezTo>
                    <a:pt x="268" y="0"/>
                    <a:pt x="0" y="258"/>
                    <a:pt x="0" y="582"/>
                  </a:cubicBezTo>
                  <a:cubicBezTo>
                    <a:pt x="0" y="897"/>
                    <a:pt x="268" y="1155"/>
                    <a:pt x="582" y="1155"/>
                  </a:cubicBezTo>
                  <a:cubicBezTo>
                    <a:pt x="897" y="1155"/>
                    <a:pt x="1155" y="897"/>
                    <a:pt x="1155" y="582"/>
                  </a:cubicBezTo>
                  <a:cubicBezTo>
                    <a:pt x="1155" y="258"/>
                    <a:pt x="897" y="0"/>
                    <a:pt x="582" y="0"/>
                  </a:cubicBezTo>
                  <a:close/>
                </a:path>
              </a:pathLst>
            </a:custGeom>
            <a:solidFill>
              <a:srgbClr val="9CAC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1715;p68"/>
            <p:cNvSpPr/>
            <p:nvPr/>
          </p:nvSpPr>
          <p:spPr>
            <a:xfrm>
              <a:off x="2474854" y="2244924"/>
              <a:ext cx="79707" cy="75727"/>
            </a:xfrm>
            <a:custGeom>
              <a:avLst/>
              <a:gdLst/>
              <a:ahLst/>
              <a:cxnLst/>
              <a:rect l="l" t="t" r="r" b="b"/>
              <a:pathLst>
                <a:path w="3044" h="2892" extrusionOk="0">
                  <a:moveTo>
                    <a:pt x="2090" y="0"/>
                  </a:moveTo>
                  <a:lnTo>
                    <a:pt x="0" y="2080"/>
                  </a:lnTo>
                  <a:lnTo>
                    <a:pt x="382" y="2462"/>
                  </a:lnTo>
                  <a:cubicBezTo>
                    <a:pt x="673" y="2748"/>
                    <a:pt x="1050" y="2891"/>
                    <a:pt x="1426" y="2891"/>
                  </a:cubicBezTo>
                  <a:cubicBezTo>
                    <a:pt x="1801" y="2891"/>
                    <a:pt x="2176" y="2748"/>
                    <a:pt x="2462" y="2462"/>
                  </a:cubicBezTo>
                  <a:cubicBezTo>
                    <a:pt x="3044" y="1889"/>
                    <a:pt x="3044" y="954"/>
                    <a:pt x="2462" y="382"/>
                  </a:cubicBezTo>
                  <a:lnTo>
                    <a:pt x="2090" y="0"/>
                  </a:lnTo>
                  <a:close/>
                </a:path>
              </a:pathLst>
            </a:custGeom>
            <a:solidFill>
              <a:srgbClr val="657A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11716;p68"/>
            <p:cNvSpPr/>
            <p:nvPr/>
          </p:nvSpPr>
          <p:spPr>
            <a:xfrm>
              <a:off x="2475115" y="2244924"/>
              <a:ext cx="71459" cy="71721"/>
            </a:xfrm>
            <a:custGeom>
              <a:avLst/>
              <a:gdLst/>
              <a:ahLst/>
              <a:cxnLst/>
              <a:rect l="l" t="t" r="r" b="b"/>
              <a:pathLst>
                <a:path w="2729" h="2739" extrusionOk="0">
                  <a:moveTo>
                    <a:pt x="2080" y="0"/>
                  </a:moveTo>
                  <a:lnTo>
                    <a:pt x="0" y="2080"/>
                  </a:lnTo>
                  <a:lnTo>
                    <a:pt x="372" y="2462"/>
                  </a:lnTo>
                  <a:cubicBezTo>
                    <a:pt x="487" y="2576"/>
                    <a:pt x="620" y="2662"/>
                    <a:pt x="763" y="2738"/>
                  </a:cubicBezTo>
                  <a:lnTo>
                    <a:pt x="2728" y="764"/>
                  </a:lnTo>
                  <a:cubicBezTo>
                    <a:pt x="2662" y="621"/>
                    <a:pt x="2566" y="487"/>
                    <a:pt x="2452" y="382"/>
                  </a:cubicBezTo>
                  <a:lnTo>
                    <a:pt x="2080" y="0"/>
                  </a:lnTo>
                  <a:close/>
                </a:path>
              </a:pathLst>
            </a:custGeom>
            <a:solidFill>
              <a:srgbClr val="435D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11717;p68"/>
            <p:cNvSpPr/>
            <p:nvPr/>
          </p:nvSpPr>
          <p:spPr>
            <a:xfrm>
              <a:off x="2450371" y="2220756"/>
              <a:ext cx="89945" cy="88820"/>
            </a:xfrm>
            <a:custGeom>
              <a:avLst/>
              <a:gdLst/>
              <a:ahLst/>
              <a:cxnLst/>
              <a:rect l="l" t="t" r="r" b="b"/>
              <a:pathLst>
                <a:path w="3435" h="3392" extrusionOk="0">
                  <a:moveTo>
                    <a:pt x="2576" y="0"/>
                  </a:moveTo>
                  <a:cubicBezTo>
                    <a:pt x="2522" y="0"/>
                    <a:pt x="2467" y="22"/>
                    <a:pt x="2424" y="65"/>
                  </a:cubicBezTo>
                  <a:lnTo>
                    <a:pt x="86" y="2402"/>
                  </a:lnTo>
                  <a:cubicBezTo>
                    <a:pt x="1" y="2488"/>
                    <a:pt x="1" y="2631"/>
                    <a:pt x="86" y="2717"/>
                  </a:cubicBezTo>
                  <a:lnTo>
                    <a:pt x="697" y="3327"/>
                  </a:lnTo>
                  <a:cubicBezTo>
                    <a:pt x="740" y="3370"/>
                    <a:pt x="795" y="3392"/>
                    <a:pt x="850" y="3392"/>
                  </a:cubicBezTo>
                  <a:cubicBezTo>
                    <a:pt x="904" y="3392"/>
                    <a:pt x="959" y="3370"/>
                    <a:pt x="1002" y="3327"/>
                  </a:cubicBezTo>
                  <a:lnTo>
                    <a:pt x="3349" y="990"/>
                  </a:lnTo>
                  <a:cubicBezTo>
                    <a:pt x="3435" y="904"/>
                    <a:pt x="3435" y="761"/>
                    <a:pt x="3349" y="675"/>
                  </a:cubicBezTo>
                  <a:lnTo>
                    <a:pt x="2729" y="65"/>
                  </a:lnTo>
                  <a:cubicBezTo>
                    <a:pt x="2686" y="22"/>
                    <a:pt x="2631" y="0"/>
                    <a:pt x="2576" y="0"/>
                  </a:cubicBezTo>
                  <a:close/>
                </a:path>
              </a:pathLst>
            </a:custGeom>
            <a:solidFill>
              <a:srgbClr val="AEBF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2" name="Google Shape;1522;p31"/>
          <p:cNvSpPr txBox="1">
            <a:spLocks noGrp="1"/>
          </p:cNvSpPr>
          <p:nvPr>
            <p:ph type="title"/>
          </p:nvPr>
        </p:nvSpPr>
        <p:spPr>
          <a:xfrm>
            <a:off x="703643" y="145232"/>
            <a:ext cx="7695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id-ID" dirty="0" smtClean="0"/>
              <a:t>Capaian Pembelajaran Kuliah</a:t>
            </a:r>
            <a:endParaRPr dirty="0"/>
          </a:p>
        </p:txBody>
      </p:sp>
      <p:sp>
        <p:nvSpPr>
          <p:cNvPr id="1523" name="Google Shape;1523;p31"/>
          <p:cNvSpPr txBox="1">
            <a:spLocks noGrp="1"/>
          </p:cNvSpPr>
          <p:nvPr>
            <p:ph type="body" idx="1"/>
          </p:nvPr>
        </p:nvSpPr>
        <p:spPr>
          <a:xfrm>
            <a:off x="166255" y="841664"/>
            <a:ext cx="8510155" cy="395893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id-ID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000" b="1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Mahasiswa</a:t>
            </a:r>
            <a:r>
              <a:rPr lang="en-US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mampu</a:t>
            </a:r>
            <a:r>
              <a:rPr lang="en-US" sz="20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menjelaskan</a:t>
            </a:r>
            <a:r>
              <a:rPr lang="en-US" sz="20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sejarah</a:t>
            </a:r>
            <a:r>
              <a:rPr lang="en-US" sz="20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teori-teori</a:t>
            </a:r>
            <a:r>
              <a:rPr lang="en-US" sz="20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konsep-konsep</a:t>
            </a:r>
            <a:r>
              <a:rPr lang="en-US" sz="20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metode-metode</a:t>
            </a:r>
            <a:r>
              <a:rPr lang="en-US" sz="20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sosiologi</a:t>
            </a:r>
            <a:endParaRPr lang="id-ID" sz="20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id-ID" sz="2000" b="1" dirty="0">
              <a:solidFill>
                <a:schemeClr val="bg2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>
              <a:buNone/>
            </a:pPr>
            <a:r>
              <a:rPr sz="2000" b="1" dirty="0" smtClean="0">
                <a:solidFill>
                  <a:schemeClr val="bg2"/>
                </a:solidFill>
                <a:latin typeface="Times New Roman" pitchFamily="18" charset="0"/>
                <a:ea typeface="Lato"/>
                <a:cs typeface="Times New Roman" pitchFamily="18" charset="0"/>
                <a:sym typeface="Lato"/>
              </a:rPr>
              <a:t>2. </a:t>
            </a:r>
            <a:r>
              <a:rPr lang="en-US" sz="20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Mahasiswa</a:t>
            </a:r>
            <a:r>
              <a:rPr lang="en-US" sz="20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mampu</a:t>
            </a:r>
            <a:r>
              <a:rPr lang="en-US" sz="20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menjelaskan</a:t>
            </a:r>
            <a:r>
              <a:rPr lang="en-US" sz="20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proses </a:t>
            </a:r>
            <a:r>
              <a:rPr lang="en-US" sz="20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terbentuknya</a:t>
            </a:r>
            <a:r>
              <a:rPr lang="en-US" sz="20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sz="20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kebudayaan</a:t>
            </a:r>
            <a:r>
              <a:rPr lang="en-US" sz="20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masyarakat</a:t>
            </a:r>
            <a:endParaRPr lang="id-ID" sz="20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id-ID" sz="2000" b="1" dirty="0">
              <a:solidFill>
                <a:schemeClr val="bg2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>
              <a:buNone/>
            </a:pPr>
            <a:r>
              <a:rPr sz="2000" b="1" dirty="0" smtClean="0">
                <a:solidFill>
                  <a:schemeClr val="bg2"/>
                </a:solidFill>
                <a:latin typeface="Times New Roman" pitchFamily="18" charset="0"/>
                <a:ea typeface="Lato"/>
                <a:cs typeface="Times New Roman" pitchFamily="18" charset="0"/>
                <a:sym typeface="Lato"/>
              </a:rPr>
              <a:t>3.</a:t>
            </a:r>
            <a:r>
              <a:rPr lang="en-US" sz="20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Mahasiswa</a:t>
            </a:r>
            <a:r>
              <a:rPr lang="en-US" sz="20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mampu</a:t>
            </a:r>
            <a:r>
              <a:rPr lang="en-US" sz="20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menjelaskan</a:t>
            </a:r>
            <a:r>
              <a:rPr lang="en-US" sz="20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struktur</a:t>
            </a:r>
            <a:r>
              <a:rPr lang="en-US" sz="20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sosial</a:t>
            </a:r>
            <a:r>
              <a:rPr lang="en-US" sz="20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sz="20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sosial</a:t>
            </a:r>
            <a:r>
              <a:rPr lang="en-US" sz="20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, proses-proses </a:t>
            </a:r>
            <a:r>
              <a:rPr lang="en-US" sz="20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sosial</a:t>
            </a:r>
            <a:r>
              <a:rPr lang="en-US" sz="20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lembaga</a:t>
            </a:r>
            <a:r>
              <a:rPr lang="en-US" sz="20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sosial</a:t>
            </a:r>
            <a:r>
              <a:rPr lang="en-US" sz="20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kelompok</a:t>
            </a:r>
            <a:r>
              <a:rPr lang="en-US" sz="20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sosial</a:t>
            </a:r>
            <a:r>
              <a:rPr lang="en-US" sz="20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organisasi</a:t>
            </a:r>
            <a:r>
              <a:rPr lang="en-US" sz="20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sosial</a:t>
            </a:r>
            <a:r>
              <a:rPr lang="en-US" sz="20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stratifikasi</a:t>
            </a:r>
            <a:r>
              <a:rPr lang="en-US" sz="20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sosial</a:t>
            </a:r>
            <a:r>
              <a:rPr lang="en-US" sz="20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mobilitas</a:t>
            </a:r>
            <a:r>
              <a:rPr lang="en-US" sz="20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sosial</a:t>
            </a:r>
            <a:r>
              <a:rPr lang="en-US" sz="20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perubahan</a:t>
            </a:r>
            <a:r>
              <a:rPr lang="en-US" sz="20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sosial</a:t>
            </a:r>
            <a:r>
              <a:rPr lang="en-US" sz="20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20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id-ID" sz="20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id-ID" sz="2000" b="1" dirty="0">
              <a:solidFill>
                <a:schemeClr val="bg2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>
              <a:buNone/>
            </a:pPr>
            <a:r>
              <a:rPr sz="2000" b="1" dirty="0" smtClean="0">
                <a:solidFill>
                  <a:schemeClr val="bg2"/>
                </a:solidFill>
                <a:latin typeface="Times New Roman" pitchFamily="18" charset="0"/>
                <a:ea typeface="Lato"/>
                <a:cs typeface="Times New Roman" pitchFamily="18" charset="0"/>
                <a:sym typeface="Lato"/>
              </a:rPr>
              <a:t>4. </a:t>
            </a:r>
            <a:r>
              <a:rPr lang="en-US" sz="20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Mahasiswa</a:t>
            </a:r>
            <a:r>
              <a:rPr lang="en-US" sz="20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mampu</a:t>
            </a:r>
            <a:r>
              <a:rPr lang="en-US" sz="20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menjelaskan</a:t>
            </a:r>
            <a:r>
              <a:rPr lang="en-US" sz="20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kekuasaan</a:t>
            </a:r>
            <a:r>
              <a:rPr lang="en-US" sz="20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wewenang</a:t>
            </a:r>
            <a:r>
              <a:rPr lang="en-US" sz="20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kepemimpinan</a:t>
            </a:r>
            <a:r>
              <a:rPr lang="en-US" sz="20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20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sz="20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id-ID" sz="2000" b="1" dirty="0">
              <a:solidFill>
                <a:schemeClr val="bg2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lvl="0" indent="0">
              <a:buNone/>
            </a:pPr>
            <a:endParaRPr sz="2000" b="1" dirty="0">
              <a:solidFill>
                <a:schemeClr val="bg2"/>
              </a:solidFill>
              <a:latin typeface="Times New Roman" pitchFamily="18" charset="0"/>
              <a:ea typeface="Lato"/>
              <a:cs typeface="Times New Roman" pitchFamily="18" charset="0"/>
              <a:sym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225633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0162" y="280555"/>
            <a:ext cx="8551719" cy="4007766"/>
          </a:xfrm>
        </p:spPr>
        <p:txBody>
          <a:bodyPr/>
          <a:lstStyle/>
          <a:p>
            <a:pPr marL="0" indent="0">
              <a:buNone/>
            </a:pPr>
            <a:r>
              <a:rPr lang="id-ID" sz="2000" b="1" dirty="0">
                <a:solidFill>
                  <a:schemeClr val="bg2"/>
                </a:solidFill>
                <a:latin typeface="Times New Roman" pitchFamily="18" charset="0"/>
                <a:ea typeface="Lato"/>
                <a:cs typeface="Times New Roman" pitchFamily="18" charset="0"/>
                <a:sym typeface="Lato"/>
              </a:rPr>
              <a:t>5. </a:t>
            </a:r>
            <a:r>
              <a:rPr lang="id-ID" sz="20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Mahasiswa mampu menjelaskan keberagaman interaksi antara suku bangsa dan pola adaptasi sukubangsa</a:t>
            </a:r>
            <a:r>
              <a:rPr lang="id-ID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id-ID" sz="2000" b="1" dirty="0">
              <a:solidFill>
                <a:schemeClr val="bg2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>
              <a:buNone/>
            </a:pPr>
            <a:r>
              <a:rPr lang="id-ID" sz="2000" b="1" dirty="0">
                <a:solidFill>
                  <a:schemeClr val="bg2"/>
                </a:solidFill>
                <a:latin typeface="Times New Roman" pitchFamily="18" charset="0"/>
                <a:ea typeface="Lato"/>
                <a:cs typeface="Times New Roman" pitchFamily="18" charset="0"/>
                <a:sym typeface="Lato"/>
              </a:rPr>
              <a:t>6. </a:t>
            </a:r>
            <a:r>
              <a:rPr lang="id-ID" sz="20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Mahasiswa mampu menjelaskan issue-isue pertanian terakhir, usaha-usaha pertanian  dan politik pertanian dalam pembangunan pertanian di Indonesia</a:t>
            </a:r>
            <a:r>
              <a:rPr lang="id-ID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id-ID" sz="2000" b="1" dirty="0">
              <a:solidFill>
                <a:schemeClr val="bg2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id-ID" sz="2000" b="1" dirty="0">
                <a:solidFill>
                  <a:schemeClr val="bg2"/>
                </a:solidFill>
                <a:latin typeface="Times New Roman" pitchFamily="18" charset="0"/>
                <a:ea typeface="Lato"/>
                <a:cs typeface="Times New Roman" pitchFamily="18" charset="0"/>
                <a:sym typeface="Lato"/>
              </a:rPr>
              <a:t>7. </a:t>
            </a:r>
            <a:r>
              <a:rPr lang="id-ID" sz="20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Mahasiswa terampil menganalisis strategi pendekatan yang sebaiknya dilakukan dalam mengembangkan masyarakat sasaran pembangunan </a:t>
            </a:r>
            <a:r>
              <a:rPr lang="id-ID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pertanian</a:t>
            </a:r>
          </a:p>
          <a:p>
            <a:pPr marL="0" lvl="0" indent="0">
              <a:buNone/>
            </a:pPr>
            <a:endParaRPr lang="id-ID" sz="2000" b="1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id-ID" sz="2000" b="1" dirty="0">
                <a:solidFill>
                  <a:schemeClr val="bg2"/>
                </a:solidFill>
                <a:latin typeface="Times New Roman" pitchFamily="18" charset="0"/>
                <a:ea typeface="Lato"/>
                <a:cs typeface="Times New Roman" pitchFamily="18" charset="0"/>
                <a:sym typeface="Lato"/>
              </a:rPr>
              <a:t>8. </a:t>
            </a:r>
            <a:r>
              <a:rPr lang="id-ID" sz="2000" b="1" spc="15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Mahasiswa dapat menginternalisasi sikap ilmiah, bertanggung </a:t>
            </a:r>
            <a:r>
              <a:rPr lang="id-ID" sz="2000" b="1" spc="10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jawab, </a:t>
            </a:r>
            <a:r>
              <a:rPr lang="id-ID" sz="2000" b="1" spc="15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mandiri, </a:t>
            </a:r>
            <a:r>
              <a:rPr lang="id-ID" sz="20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dan </a:t>
            </a:r>
            <a:r>
              <a:rPr lang="id-ID" sz="2000" b="1" spc="15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peduli dalam </a:t>
            </a:r>
            <a:r>
              <a:rPr lang="id-ID" altLang="zh-CN" sz="2000" b="1" spc="15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mengembangkan </a:t>
            </a:r>
            <a:r>
              <a:rPr lang="id-ID" sz="2000" b="1" spc="15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masyarakat sasaran pembangunan </a:t>
            </a:r>
            <a:r>
              <a:rPr lang="id-ID" altLang="zh-CN" sz="2000" b="1" spc="-15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pertanian </a:t>
            </a:r>
            <a:r>
              <a:rPr lang="id-ID" sz="2000" b="1" spc="-15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id-ID" altLang="zh-CN" sz="2000" b="1" spc="-15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berkelanjutan dan berwawasan lingkungan</a:t>
            </a:r>
            <a:r>
              <a:rPr lang="id-ID" sz="20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id-ID" sz="2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829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932709" y="820882"/>
            <a:ext cx="5486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Mata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kuliah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mempelajari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sejarah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teori-teori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konsep-konsep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metode-metode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sosiologi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, proses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terbentuknya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kebudayaan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struktur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sosial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sosial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, proses-proses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sosial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lembaga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sosial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kelompok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sosial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organisasi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sosial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stratifikasi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sosial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mobilitas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sosial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perubahan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sosial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kekuasaan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wewenang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kepemimpinan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interaksi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antara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suku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pola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adaptasi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sukubangsa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usaha-usaha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pertanian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, issue-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isue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pertanian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terakhir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politik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pertanian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pembangunan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pertanian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di Indonesia</a:t>
            </a:r>
            <a:r>
              <a:rPr lang="id-ID" sz="18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81991" y="135082"/>
            <a:ext cx="60371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000" b="1" dirty="0" smtClean="0"/>
              <a:t>DESKRIPSI SINGKAT MATA KULIAH</a:t>
            </a:r>
            <a:endParaRPr lang="id-ID" sz="2000" b="1" dirty="0"/>
          </a:p>
        </p:txBody>
      </p:sp>
    </p:spTree>
    <p:extLst>
      <p:ext uri="{BB962C8B-B14F-4D97-AF65-F5344CB8AC3E}">
        <p14:creationId xmlns:p14="http://schemas.microsoft.com/office/powerpoint/2010/main" val="616377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PERATURAN PERKULIAHAN</a:t>
            </a:r>
            <a:endParaRPr lang="id-ID" dirty="0"/>
          </a:p>
        </p:txBody>
      </p:sp>
      <p:sp>
        <p:nvSpPr>
          <p:cNvPr id="4" name="TextBox 3"/>
          <p:cNvSpPr txBox="1"/>
          <p:nvPr/>
        </p:nvSpPr>
        <p:spPr>
          <a:xfrm>
            <a:off x="602673" y="1569027"/>
            <a:ext cx="815686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id-ID" sz="2000" b="1" dirty="0" smtClean="0"/>
              <a:t>Setiap Mahasiswa harus sudah membaca bahan bacaan sebelum mengikuti perkuliahan </a:t>
            </a:r>
          </a:p>
          <a:p>
            <a:pPr marL="342900" indent="-342900">
              <a:buFont typeface="+mj-lt"/>
              <a:buAutoNum type="arabicPeriod"/>
            </a:pPr>
            <a:r>
              <a:rPr lang="id-ID" sz="2000" b="1" dirty="0" smtClean="0"/>
              <a:t>Toleransi Keterlambatann kuliah 10 Menit</a:t>
            </a:r>
          </a:p>
          <a:p>
            <a:pPr marL="342900" indent="-342900">
              <a:buFont typeface="+mj-lt"/>
              <a:buAutoNum type="arabicPeriod"/>
            </a:pPr>
            <a:r>
              <a:rPr lang="id-ID" sz="2000" b="1" dirty="0" smtClean="0"/>
              <a:t>Toleransi Keterlambatan pengumpulan tugas maksimum 2 hari dengan diskon khusus</a:t>
            </a:r>
          </a:p>
          <a:p>
            <a:pPr marL="342900" indent="-342900">
              <a:buFont typeface="+mj-lt"/>
              <a:buAutoNum type="arabicPeriod"/>
            </a:pPr>
            <a:r>
              <a:rPr lang="id-ID" sz="2000" b="1" dirty="0" smtClean="0"/>
              <a:t>Tidak ada kuis dan ujian susulan ( Kecuali dengan alasan yang dapat dipertanggung jawabkan dan persetujuan wakil dekan 1 bidang Akademik) </a:t>
            </a:r>
            <a:endParaRPr lang="id-ID" sz="2000" b="1" dirty="0"/>
          </a:p>
        </p:txBody>
      </p:sp>
    </p:spTree>
    <p:extLst>
      <p:ext uri="{BB962C8B-B14F-4D97-AF65-F5344CB8AC3E}">
        <p14:creationId xmlns:p14="http://schemas.microsoft.com/office/powerpoint/2010/main" val="2256785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Referensi Pembelajaran 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1152474"/>
            <a:ext cx="8624455" cy="3720861"/>
          </a:xfrm>
        </p:spPr>
        <p:txBody>
          <a:bodyPr/>
          <a:lstStyle/>
          <a:p>
            <a:r>
              <a:rPr lang="id-ID" sz="2000" b="1" dirty="0"/>
              <a:t>1.	Astrid S.Susanto, 1983.  Pengantar Sosiologi dan Perubahan </a:t>
            </a:r>
            <a:r>
              <a:rPr lang="id-ID" sz="2000" b="1" dirty="0" smtClean="0"/>
              <a:t>	Sosial</a:t>
            </a:r>
            <a:r>
              <a:rPr lang="id-ID" sz="2000" b="1" dirty="0"/>
              <a:t>.  Penerbit Binacipta.  Jakarta.</a:t>
            </a:r>
          </a:p>
          <a:p>
            <a:r>
              <a:rPr lang="id-ID" sz="2000" b="1" dirty="0"/>
              <a:t>2.	Bahrein T.Sugihen, 1996. Sosiologi Pedesaan.  Penerbit PT </a:t>
            </a:r>
            <a:r>
              <a:rPr lang="id-ID" sz="2000" b="1" dirty="0" smtClean="0"/>
              <a:t>	RajaGrafindo </a:t>
            </a:r>
            <a:r>
              <a:rPr lang="id-ID" sz="2000" b="1" dirty="0"/>
              <a:t>Persada.  Jakarta</a:t>
            </a:r>
          </a:p>
          <a:p>
            <a:r>
              <a:rPr lang="id-ID" sz="2000" b="1" dirty="0"/>
              <a:t>3.	Jarmanto, 1983.  Kepemimpinan Sebagai Ilmu dan Seni.  Penerbit </a:t>
            </a:r>
            <a:r>
              <a:rPr lang="id-ID" sz="2000" b="1" dirty="0" smtClean="0"/>
              <a:t>	Liberty</a:t>
            </a:r>
            <a:r>
              <a:rPr lang="id-ID" sz="2000" b="1" dirty="0"/>
              <a:t>.  Yogyakarta.</a:t>
            </a:r>
          </a:p>
          <a:p>
            <a:r>
              <a:rPr lang="id-ID" sz="2000" b="1" dirty="0"/>
              <a:t>4.	Jefta Leibo, 1995.  Sosiologi Pedesaan.  Penerbit Andi Offset. </a:t>
            </a:r>
            <a:r>
              <a:rPr lang="id-ID" sz="2000" b="1" dirty="0" smtClean="0"/>
              <a:t>	Jakarta</a:t>
            </a:r>
            <a:r>
              <a:rPr lang="id-ID" sz="2000" b="1" dirty="0"/>
              <a:t>.</a:t>
            </a:r>
          </a:p>
          <a:p>
            <a:r>
              <a:rPr lang="id-ID" sz="2000" b="1" dirty="0"/>
              <a:t>5.	Kartasapoetra, G dan Kreimers L.J.B, 1987.  Sosiologi Umum.  </a:t>
            </a:r>
            <a:r>
              <a:rPr lang="id-ID" sz="2000" b="1" dirty="0" smtClean="0"/>
              <a:t>	Penerbit </a:t>
            </a:r>
            <a:r>
              <a:rPr lang="id-ID" sz="2000" b="1" dirty="0"/>
              <a:t>Bina Aksara.  Jakarta.</a:t>
            </a:r>
          </a:p>
          <a:p>
            <a:r>
              <a:rPr lang="id-ID" sz="2000" b="1" dirty="0"/>
              <a:t>6.	Miftah Thoha, 1983.  Kepemimpinan dalam Manajemen.  Penerbit </a:t>
            </a:r>
            <a:r>
              <a:rPr lang="id-ID" sz="2000" b="1" dirty="0" smtClean="0"/>
              <a:t>	PT </a:t>
            </a:r>
            <a:r>
              <a:rPr lang="id-ID" sz="2000" b="1" dirty="0"/>
              <a:t>RajaGrafindo Persada.  Jakarta</a:t>
            </a:r>
          </a:p>
          <a:p>
            <a:endParaRPr lang="id-ID" sz="2000" b="1" dirty="0"/>
          </a:p>
        </p:txBody>
      </p:sp>
    </p:spTree>
    <p:extLst>
      <p:ext uri="{BB962C8B-B14F-4D97-AF65-F5344CB8AC3E}">
        <p14:creationId xmlns:p14="http://schemas.microsoft.com/office/powerpoint/2010/main" val="2573498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0" y="1152475"/>
            <a:ext cx="8990925" cy="3772816"/>
          </a:xfrm>
        </p:spPr>
        <p:txBody>
          <a:bodyPr/>
          <a:lstStyle/>
          <a:p>
            <a:r>
              <a:rPr lang="id-ID" sz="1800" b="1" dirty="0"/>
              <a:t>7.	Sastramihardja, 1999.  Sosiologi Pedesaan.  Universitas Terbuka.  Jakarta.</a:t>
            </a:r>
          </a:p>
          <a:p>
            <a:r>
              <a:rPr lang="id-ID" sz="1800" b="1" dirty="0"/>
              <a:t>8.	Sayogyo, 12002.  Sosiologi Pedesaan. Penerbit Gadjah Mada University </a:t>
            </a:r>
            <a:r>
              <a:rPr lang="id-ID" sz="1800" b="1" dirty="0" smtClean="0"/>
              <a:t>	Press</a:t>
            </a:r>
            <a:r>
              <a:rPr lang="id-ID" sz="1800" b="1" dirty="0"/>
              <a:t>.  Yogyakarta.</a:t>
            </a:r>
          </a:p>
          <a:p>
            <a:r>
              <a:rPr lang="id-ID" sz="1800" b="1" dirty="0"/>
              <a:t>9.	Soekanto, Soerjono, 1982.  Sosiologi Suatu Pengantar.  Penerbit CV. </a:t>
            </a:r>
            <a:r>
              <a:rPr lang="id-ID" sz="1800" b="1" dirty="0" smtClean="0"/>
              <a:t>	Rajawali</a:t>
            </a:r>
            <a:r>
              <a:rPr lang="id-ID" sz="1800" b="1" dirty="0"/>
              <a:t>.  Jakarta</a:t>
            </a:r>
          </a:p>
          <a:p>
            <a:r>
              <a:rPr lang="id-ID" sz="1800" b="1" dirty="0"/>
              <a:t>10.	Soekanto, Soerjono, 1984.  Struktur Masyarakat.  Penerbit CV. Rajawali.  </a:t>
            </a:r>
            <a:r>
              <a:rPr lang="id-ID" sz="1800" b="1" dirty="0" smtClean="0"/>
              <a:t>	Jakarta</a:t>
            </a:r>
            <a:endParaRPr lang="id-ID" sz="1800" b="1" dirty="0"/>
          </a:p>
          <a:p>
            <a:r>
              <a:rPr lang="id-ID" sz="1800" b="1" dirty="0"/>
              <a:t>11.	Sutarto, 1998.  Dasar-dasar organisasi.  Penerbit Gadjah Mada University </a:t>
            </a:r>
            <a:r>
              <a:rPr lang="id-ID" sz="1800" b="1" dirty="0" smtClean="0"/>
              <a:t>	Press</a:t>
            </a:r>
            <a:r>
              <a:rPr lang="id-ID" sz="1800" b="1" dirty="0"/>
              <a:t>.  Yogyakarta.</a:t>
            </a:r>
          </a:p>
          <a:p>
            <a:r>
              <a:rPr lang="id-ID" sz="1800" b="1" dirty="0"/>
              <a:t>12.	Yayuk Yuliati dan Mangku Poernomo, 2003.  Sosiologi Pedesaan. Penerbit </a:t>
            </a:r>
            <a:r>
              <a:rPr lang="id-ID" sz="1800" b="1" dirty="0" smtClean="0"/>
              <a:t>	Lappera </a:t>
            </a:r>
            <a:r>
              <a:rPr lang="id-ID" sz="1800" b="1" dirty="0"/>
              <a:t>Pustaka Utama.  Yogyakarta.</a:t>
            </a:r>
          </a:p>
          <a:p>
            <a:r>
              <a:rPr lang="id-ID" sz="1800" b="1" dirty="0"/>
              <a:t>13.	Syamsu, Syahriman, et.al, 1992.  Dinamika Kelompok dan Kepemimpinan.  </a:t>
            </a:r>
            <a:r>
              <a:rPr lang="id-ID" sz="1800" b="1" dirty="0" smtClean="0"/>
              <a:t>	Penerbit </a:t>
            </a:r>
            <a:r>
              <a:rPr lang="id-ID" sz="1800" b="1" dirty="0"/>
              <a:t>Universitas Atmajaya.  Yogyakarta.</a:t>
            </a:r>
          </a:p>
          <a:p>
            <a:endParaRPr lang="id-ID" sz="1800" b="1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Referensi Pembelajaran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076621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21" name="Title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b="1" dirty="0" smtClean="0"/>
              <a:t>Kriteria Penilaian </a:t>
            </a:r>
            <a:endParaRPr lang="id-ID" b="1" dirty="0"/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3711972"/>
              </p:ext>
            </p:extLst>
          </p:nvPr>
        </p:nvGraphicFramePr>
        <p:xfrm>
          <a:off x="1534390" y="1360632"/>
          <a:ext cx="6096000" cy="316992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/>
                        <a:t>Nilai</a:t>
                      </a:r>
                      <a:endParaRPr lang="id-ID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/>
                        <a:t>Bobot</a:t>
                      </a:r>
                      <a:endParaRPr lang="id-ID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/>
                        <a:t>Selang</a:t>
                      </a:r>
                      <a:endParaRPr lang="id-ID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/>
                        <a:t>A</a:t>
                      </a:r>
                      <a:endParaRPr lang="id-ID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/>
                        <a:t>4</a:t>
                      </a:r>
                      <a:endParaRPr lang="id-ID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/>
                        <a:t>≥ 76</a:t>
                      </a:r>
                      <a:endParaRPr lang="id-ID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/>
                        <a:t>B+</a:t>
                      </a:r>
                      <a:endParaRPr lang="id-ID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/>
                        <a:t>3,5</a:t>
                      </a:r>
                      <a:endParaRPr lang="id-ID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/>
                        <a:t>71 &lt; 75</a:t>
                      </a:r>
                      <a:endParaRPr lang="id-ID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/>
                        <a:t>B</a:t>
                      </a:r>
                      <a:endParaRPr lang="id-ID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/>
                        <a:t>3</a:t>
                      </a:r>
                      <a:endParaRPr lang="id-ID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/>
                        <a:t>66</a:t>
                      </a:r>
                      <a:r>
                        <a:rPr lang="id-ID" sz="2000" b="1" baseline="0" dirty="0" smtClean="0"/>
                        <a:t> </a:t>
                      </a:r>
                      <a:r>
                        <a:rPr lang="id-ID" sz="2000" b="1" dirty="0" smtClean="0"/>
                        <a:t>&lt; </a:t>
                      </a:r>
                      <a:r>
                        <a:rPr lang="id-ID" sz="2000" b="1" baseline="0" dirty="0" smtClean="0"/>
                        <a:t>70</a:t>
                      </a:r>
                      <a:endParaRPr lang="id-ID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/>
                        <a:t>C+</a:t>
                      </a:r>
                      <a:endParaRPr lang="id-ID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/>
                        <a:t>2,5</a:t>
                      </a:r>
                      <a:endParaRPr lang="id-ID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/>
                        <a:t>61 &lt;</a:t>
                      </a:r>
                      <a:r>
                        <a:rPr lang="id-ID" sz="2000" b="1" baseline="0" dirty="0" smtClean="0"/>
                        <a:t> 65</a:t>
                      </a:r>
                      <a:endParaRPr lang="id-ID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/>
                        <a:t>C</a:t>
                      </a:r>
                      <a:endParaRPr lang="id-ID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/>
                        <a:t>2</a:t>
                      </a:r>
                      <a:endParaRPr lang="id-ID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/>
                        <a:t>56</a:t>
                      </a:r>
                      <a:r>
                        <a:rPr lang="id-ID" sz="2000" b="1" baseline="0" dirty="0" smtClean="0"/>
                        <a:t> &lt; 60</a:t>
                      </a:r>
                      <a:endParaRPr lang="id-ID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/>
                        <a:t>D</a:t>
                      </a:r>
                      <a:endParaRPr lang="id-ID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/>
                        <a:t>1</a:t>
                      </a:r>
                      <a:endParaRPr lang="id-ID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/>
                        <a:t>51 &lt; 55</a:t>
                      </a:r>
                      <a:endParaRPr lang="id-ID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/>
                        <a:t>E</a:t>
                      </a:r>
                      <a:endParaRPr lang="id-ID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/>
                        <a:t>0</a:t>
                      </a:r>
                      <a:endParaRPr lang="id-ID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000" b="1" dirty="0" smtClean="0"/>
                        <a:t>≤ 50</a:t>
                      </a:r>
                      <a:endParaRPr lang="id-ID" sz="20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7142414"/>
      </p:ext>
    </p:extLst>
  </p:cSld>
  <p:clrMapOvr>
    <a:masterClrMapping/>
  </p:clrMapOvr>
</p:sld>
</file>

<file path=ppt/theme/theme1.xml><?xml version="1.0" encoding="utf-8"?>
<a:theme xmlns:a="http://schemas.openxmlformats.org/drawingml/2006/main" name="French Literature by Slidesgo">
  <a:themeElements>
    <a:clrScheme name="Simple Light">
      <a:dk1>
        <a:srgbClr val="1E2E58"/>
      </a:dk1>
      <a:lt1>
        <a:srgbClr val="FFF5F1"/>
      </a:lt1>
      <a:dk2>
        <a:srgbClr val="1E2E58"/>
      </a:dk2>
      <a:lt2>
        <a:srgbClr val="FCEAE7"/>
      </a:lt2>
      <a:accent1>
        <a:srgbClr val="AFC7E7"/>
      </a:accent1>
      <a:accent2>
        <a:srgbClr val="6880BE"/>
      </a:accent2>
      <a:accent3>
        <a:srgbClr val="24386F"/>
      </a:accent3>
      <a:accent4>
        <a:srgbClr val="EB9A9E"/>
      </a:accent4>
      <a:accent5>
        <a:srgbClr val="A44358"/>
      </a:accent5>
      <a:accent6>
        <a:srgbClr val="AFC7E7"/>
      </a:accent6>
      <a:hlink>
        <a:srgbClr val="1E2E58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496</Words>
  <Application>Microsoft Office PowerPoint</Application>
  <PresentationFormat>On-screen Show (16:9)</PresentationFormat>
  <Paragraphs>152</Paragraphs>
  <Slides>14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</vt:lpstr>
      <vt:lpstr>Roboto</vt:lpstr>
      <vt:lpstr>Muli</vt:lpstr>
      <vt:lpstr>Calibri</vt:lpstr>
      <vt:lpstr>Times New Roman</vt:lpstr>
      <vt:lpstr>Aharoni</vt:lpstr>
      <vt:lpstr>Lato</vt:lpstr>
      <vt:lpstr>Playfair Display Regular</vt:lpstr>
      <vt:lpstr>French Literature by Slidesgo</vt:lpstr>
      <vt:lpstr>KONTRAK PEMBELAJARAN SOSIOLOGI PEDESAAN PPN 620101  3 SKS (2-1)</vt:lpstr>
      <vt:lpstr>DOSEN PENGAMPU</vt:lpstr>
      <vt:lpstr>Capaian Pembelajaran Kuliah</vt:lpstr>
      <vt:lpstr>PowerPoint Presentation</vt:lpstr>
      <vt:lpstr>PowerPoint Presentation</vt:lpstr>
      <vt:lpstr>PERATURAN PERKULIAHAN</vt:lpstr>
      <vt:lpstr>Referensi Pembelajaran </vt:lpstr>
      <vt:lpstr>Referensi Pembelajaran</vt:lpstr>
      <vt:lpstr>Kriteria Penilaian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SMART FARMING DAN PERTANIAN PRESISI MASA DEPAN PERTANIAN INDONESIA</dc:title>
  <dc:creator>Asus</dc:creator>
  <cp:lastModifiedBy>ASUS</cp:lastModifiedBy>
  <cp:revision>21</cp:revision>
  <dcterms:modified xsi:type="dcterms:W3CDTF">2021-03-22T14:32:57Z</dcterms:modified>
</cp:coreProperties>
</file>