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27"/>
  </p:notesMasterIdLst>
  <p:sldIdLst>
    <p:sldId id="256" r:id="rId2"/>
    <p:sldId id="259" r:id="rId3"/>
    <p:sldId id="260" r:id="rId4"/>
    <p:sldId id="258" r:id="rId5"/>
    <p:sldId id="267" r:id="rId6"/>
    <p:sldId id="257" r:id="rId7"/>
    <p:sldId id="349" r:id="rId8"/>
    <p:sldId id="261" r:id="rId9"/>
    <p:sldId id="262" r:id="rId10"/>
    <p:sldId id="263" r:id="rId11"/>
    <p:sldId id="264" r:id="rId12"/>
    <p:sldId id="350" r:id="rId13"/>
    <p:sldId id="351" r:id="rId14"/>
    <p:sldId id="352" r:id="rId15"/>
    <p:sldId id="353" r:id="rId16"/>
    <p:sldId id="354" r:id="rId17"/>
    <p:sldId id="355" r:id="rId18"/>
    <p:sldId id="266" r:id="rId19"/>
    <p:sldId id="356" r:id="rId20"/>
    <p:sldId id="357" r:id="rId21"/>
    <p:sldId id="358" r:id="rId22"/>
    <p:sldId id="359" r:id="rId23"/>
    <p:sldId id="360" r:id="rId24"/>
    <p:sldId id="361" r:id="rId25"/>
    <p:sldId id="362" r:id="rId26"/>
  </p:sldIdLst>
  <p:sldSz cx="9144000" cy="5143500" type="screen16x9"/>
  <p:notesSz cx="6858000" cy="9144000"/>
  <p:embeddedFontLst>
    <p:embeddedFont>
      <p:font typeface="Bahnschrift" panose="020B0502040204020203" pitchFamily="34" charset="0"/>
      <p:regular r:id="rId28"/>
      <p:bold r:id="rId29"/>
    </p:embeddedFont>
    <p:embeddedFont>
      <p:font typeface="Bahnschrift SemiBold" panose="020B0502040204020203" pitchFamily="34" charset="0"/>
      <p:regular r:id="rId30"/>
      <p:bold r:id="rId31"/>
    </p:embeddedFont>
    <p:embeddedFont>
      <p:font typeface="Calibri" panose="020F0502020204030204" pitchFamily="34" charset="0"/>
      <p:regular r:id="rId32"/>
      <p:bold r:id="rId33"/>
      <p:italic r:id="rId34"/>
      <p:boldItalic r:id="rId35"/>
    </p:embeddedFont>
    <p:embeddedFont>
      <p:font typeface="Hammersmith One" panose="02010703030501060504" pitchFamily="2" charset="77"/>
      <p:regular r:id="rId36"/>
    </p:embeddedFont>
    <p:embeddedFont>
      <p:font typeface="Roboto Condensed Light" panose="02000000000000000000" pitchFamily="2" charset="0"/>
      <p:regular r:id="rId37"/>
      <p:italic r:id="rId38"/>
    </p:embeddedFont>
    <p:embeddedFont>
      <p:font typeface="Ubuntu" panose="020B0504030602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546AE3-2D61-4FCD-A76F-9F8D0EDEDA64}">
  <a:tblStyle styleId="{87546AE3-2D61-4FCD-A76F-9F8D0EDEDA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FCF7E85-01C7-48C2-98D9-435DDF2564D1}"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DBD9F22A-91D3-4FBC-837C-2E292EABCED4}"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EC66C62B-04A9-4C34-9A5C-ADE24E90A372}"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6C291C31-7F85-4B9E-A09E-4B0068343757}"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AB11CC78-5678-4FCD-AC39-84FB2700532F}"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p:cViewPr varScale="1">
        <p:scale>
          <a:sx n="141" d="100"/>
          <a:sy n="141" d="100"/>
        </p:scale>
        <p:origin x="8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17996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095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57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c72ba98ae8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c72ba98ae8_1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85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96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22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c6a01074ef_0_17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c6a01074ef_0_17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30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c72ba98ae8_1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c72ba98ae8_1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98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0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55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3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c6a01074ef_0_2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c6a01074ef_0_2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2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11.xml"/><Relationship Id="rId1" Type="http://schemas.openxmlformats.org/officeDocument/2006/relationships/slideMaster" Target="../slideMasters/slideMaster1.xml"/><Relationship Id="rId4" Type="http://schemas.openxmlformats.org/officeDocument/2006/relationships/slide" Target="../slides/slide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25" y="4599425"/>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7">
    <p:spTree>
      <p:nvGrpSpPr>
        <p:cNvPr id="1" name="Shape 209"/>
        <p:cNvGrpSpPr/>
        <p:nvPr/>
      </p:nvGrpSpPr>
      <p:grpSpPr>
        <a:xfrm>
          <a:off x="0" y="0"/>
          <a:ext cx="0" cy="0"/>
          <a:chOff x="0" y="0"/>
          <a:chExt cx="0" cy="0"/>
        </a:xfrm>
      </p:grpSpPr>
      <p:sp>
        <p:nvSpPr>
          <p:cNvPr id="210" name="Google Shape;210;p13"/>
          <p:cNvSpPr/>
          <p:nvPr/>
        </p:nvSpPr>
        <p:spPr>
          <a:xfrm>
            <a:off x="7233675" y="-730075"/>
            <a:ext cx="3030078" cy="3486687"/>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rot="2540379">
            <a:off x="-721411" y="3502530"/>
            <a:ext cx="2268525" cy="1945325"/>
          </a:xfrm>
          <a:custGeom>
            <a:avLst/>
            <a:gdLst/>
            <a:ahLst/>
            <a:cxnLst/>
            <a:rect l="l" t="t" r="r" b="b"/>
            <a:pathLst>
              <a:path w="40029" h="34326" extrusionOk="0">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txBox="1">
            <a:spLocks noGrp="1"/>
          </p:cNvSpPr>
          <p:nvPr>
            <p:ph type="subTitle" idx="1"/>
          </p:nvPr>
        </p:nvSpPr>
        <p:spPr>
          <a:xfrm>
            <a:off x="39057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3" name="Google Shape;213;p13"/>
          <p:cNvSpPr txBox="1">
            <a:spLocks noGrp="1"/>
          </p:cNvSpPr>
          <p:nvPr>
            <p:ph type="subTitle" idx="2"/>
          </p:nvPr>
        </p:nvSpPr>
        <p:spPr>
          <a:xfrm>
            <a:off x="13911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3">
            <a:hlinkClick r:id="rId2" action="ppaction://hlinksldjump"/>
          </p:cNvPr>
          <p:cNvSpPr txBox="1">
            <a:spLocks noGrp="1"/>
          </p:cNvSpPr>
          <p:nvPr>
            <p:ph type="subTitle" idx="3"/>
          </p:nvPr>
        </p:nvSpPr>
        <p:spPr>
          <a:xfrm>
            <a:off x="13911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6" name="Google Shape;216;p13">
            <a:hlinkClick r:id="rId3" action="ppaction://hlinksldjump"/>
          </p:cNvPr>
          <p:cNvSpPr txBox="1">
            <a:spLocks noGrp="1"/>
          </p:cNvSpPr>
          <p:nvPr>
            <p:ph type="subTitle" idx="4"/>
          </p:nvPr>
        </p:nvSpPr>
        <p:spPr>
          <a:xfrm>
            <a:off x="39057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7" name="Google Shape;217;p13">
            <a:hlinkClick r:id="rId4" action="ppaction://hlinksldjump"/>
          </p:cNvPr>
          <p:cNvSpPr txBox="1">
            <a:spLocks noGrp="1"/>
          </p:cNvSpPr>
          <p:nvPr>
            <p:ph type="subTitle" idx="5"/>
          </p:nvPr>
        </p:nvSpPr>
        <p:spPr>
          <a:xfrm>
            <a:off x="13911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8" name="Google Shape;218;p13">
            <a:hlinkClick r:id="" action="ppaction://noaction"/>
          </p:cNvPr>
          <p:cNvSpPr txBox="1">
            <a:spLocks noGrp="1"/>
          </p:cNvSpPr>
          <p:nvPr>
            <p:ph type="subTitle" idx="6"/>
          </p:nvPr>
        </p:nvSpPr>
        <p:spPr>
          <a:xfrm>
            <a:off x="39057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9" name="Google Shape;219;p13"/>
          <p:cNvSpPr txBox="1">
            <a:spLocks noGrp="1"/>
          </p:cNvSpPr>
          <p:nvPr>
            <p:ph type="subTitle" idx="7"/>
          </p:nvPr>
        </p:nvSpPr>
        <p:spPr>
          <a:xfrm>
            <a:off x="13911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3"/>
          <p:cNvSpPr txBox="1">
            <a:spLocks noGrp="1"/>
          </p:cNvSpPr>
          <p:nvPr>
            <p:ph type="subTitle" idx="8"/>
          </p:nvPr>
        </p:nvSpPr>
        <p:spPr>
          <a:xfrm>
            <a:off x="39057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1" name="Google Shape;221;p13">
            <a:hlinkClick r:id="rId2" action="ppaction://hlinksldjump"/>
          </p:cNvPr>
          <p:cNvSpPr txBox="1">
            <a:spLocks noGrp="1"/>
          </p:cNvSpPr>
          <p:nvPr>
            <p:ph type="title" idx="9" hasCustomPrompt="1"/>
          </p:nvPr>
        </p:nvSpPr>
        <p:spPr>
          <a:xfrm>
            <a:off x="79217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2" name="Google Shape;222;p13">
            <a:hlinkClick r:id="rId3" action="ppaction://hlinksldjump"/>
          </p:cNvPr>
          <p:cNvSpPr txBox="1">
            <a:spLocks noGrp="1"/>
          </p:cNvSpPr>
          <p:nvPr>
            <p:ph type="title" idx="13" hasCustomPrompt="1"/>
          </p:nvPr>
        </p:nvSpPr>
        <p:spPr>
          <a:xfrm>
            <a:off x="3314700"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3" name="Google Shape;223;p13">
            <a:hlinkClick r:id="rId4" action="ppaction://hlinksldjump"/>
          </p:cNvPr>
          <p:cNvSpPr txBox="1">
            <a:spLocks noGrp="1"/>
          </p:cNvSpPr>
          <p:nvPr>
            <p:ph type="title" idx="14" hasCustomPrompt="1"/>
          </p:nvPr>
        </p:nvSpPr>
        <p:spPr>
          <a:xfrm>
            <a:off x="79217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4" name="Google Shape;224;p13">
            <a:hlinkClick r:id="" action="ppaction://noaction"/>
          </p:cNvPr>
          <p:cNvSpPr txBox="1">
            <a:spLocks noGrp="1"/>
          </p:cNvSpPr>
          <p:nvPr>
            <p:ph type="title" idx="15" hasCustomPrompt="1"/>
          </p:nvPr>
        </p:nvSpPr>
        <p:spPr>
          <a:xfrm>
            <a:off x="3314700"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5" name="Google Shape;225;p13"/>
          <p:cNvSpPr txBox="1">
            <a:spLocks noGrp="1"/>
          </p:cNvSpPr>
          <p:nvPr>
            <p:ph type="subTitle" idx="16"/>
          </p:nvPr>
        </p:nvSpPr>
        <p:spPr>
          <a:xfrm>
            <a:off x="6428225"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6" name="Google Shape;226;p13">
            <a:hlinkClick r:id="" action="ppaction://noaction"/>
          </p:cNvPr>
          <p:cNvSpPr txBox="1">
            <a:spLocks noGrp="1"/>
          </p:cNvSpPr>
          <p:nvPr>
            <p:ph type="subTitle" idx="17"/>
          </p:nvPr>
        </p:nvSpPr>
        <p:spPr>
          <a:xfrm>
            <a:off x="6428225"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7" name="Google Shape;227;p13">
            <a:hlinkClick r:id="" action="ppaction://noaction"/>
          </p:cNvPr>
          <p:cNvSpPr txBox="1">
            <a:spLocks noGrp="1"/>
          </p:cNvSpPr>
          <p:nvPr>
            <p:ph type="subTitle" idx="18"/>
          </p:nvPr>
        </p:nvSpPr>
        <p:spPr>
          <a:xfrm>
            <a:off x="6428225"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8" name="Google Shape;228;p13"/>
          <p:cNvSpPr txBox="1">
            <a:spLocks noGrp="1"/>
          </p:cNvSpPr>
          <p:nvPr>
            <p:ph type="subTitle" idx="19"/>
          </p:nvPr>
        </p:nvSpPr>
        <p:spPr>
          <a:xfrm>
            <a:off x="6428225"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13">
            <a:hlinkClick r:id="" action="ppaction://noaction"/>
          </p:cNvPr>
          <p:cNvSpPr txBox="1">
            <a:spLocks noGrp="1"/>
          </p:cNvSpPr>
          <p:nvPr>
            <p:ph type="title" idx="20" hasCustomPrompt="1"/>
          </p:nvPr>
        </p:nvSpPr>
        <p:spPr>
          <a:xfrm>
            <a:off x="583722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30" name="Google Shape;230;p13">
            <a:hlinkClick r:id="" action="ppaction://noaction"/>
          </p:cNvPr>
          <p:cNvSpPr txBox="1">
            <a:spLocks noGrp="1"/>
          </p:cNvSpPr>
          <p:nvPr>
            <p:ph type="title" idx="21" hasCustomPrompt="1"/>
          </p:nvPr>
        </p:nvSpPr>
        <p:spPr>
          <a:xfrm>
            <a:off x="583722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1">
  <p:cSld name="CUSTOM_32_1">
    <p:spTree>
      <p:nvGrpSpPr>
        <p:cNvPr id="1" name="Shape 363"/>
        <p:cNvGrpSpPr/>
        <p:nvPr/>
      </p:nvGrpSpPr>
      <p:grpSpPr>
        <a:xfrm>
          <a:off x="0" y="0"/>
          <a:ext cx="0" cy="0"/>
          <a:chOff x="0" y="0"/>
          <a:chExt cx="0" cy="0"/>
        </a:xfrm>
      </p:grpSpPr>
      <p:sp>
        <p:nvSpPr>
          <p:cNvPr id="364" name="Google Shape;364;p18"/>
          <p:cNvSpPr/>
          <p:nvPr/>
        </p:nvSpPr>
        <p:spPr>
          <a:xfrm rot="-1690000">
            <a:off x="4770052" y="3432202"/>
            <a:ext cx="4311133" cy="265232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rot="-8976185">
            <a:off x="-892229" y="695729"/>
            <a:ext cx="3210901" cy="3197587"/>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8"/>
          <p:cNvGrpSpPr/>
          <p:nvPr/>
        </p:nvGrpSpPr>
        <p:grpSpPr>
          <a:xfrm>
            <a:off x="5420243" y="-954594"/>
            <a:ext cx="2270935" cy="2260334"/>
            <a:chOff x="6762468" y="1386456"/>
            <a:chExt cx="2270935" cy="2260334"/>
          </a:xfrm>
        </p:grpSpPr>
        <p:sp>
          <p:nvSpPr>
            <p:cNvPr id="367" name="Google Shape;367;p18"/>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8"/>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3600">
                <a:solidFill>
                  <a:schemeClr val="accent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8"/>
          <p:cNvSpPr txBox="1">
            <a:spLocks noGrp="1"/>
          </p:cNvSpPr>
          <p:nvPr>
            <p:ph type="subTitle" idx="1"/>
          </p:nvPr>
        </p:nvSpPr>
        <p:spPr>
          <a:xfrm>
            <a:off x="1569450" y="2756350"/>
            <a:ext cx="60051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accen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CUSTOM_32_2">
    <p:spTree>
      <p:nvGrpSpPr>
        <p:cNvPr id="1" name="Shape 972"/>
        <p:cNvGrpSpPr/>
        <p:nvPr/>
      </p:nvGrpSpPr>
      <p:grpSpPr>
        <a:xfrm>
          <a:off x="0" y="0"/>
          <a:ext cx="0" cy="0"/>
          <a:chOff x="0" y="0"/>
          <a:chExt cx="0" cy="0"/>
        </a:xfrm>
      </p:grpSpPr>
      <p:sp>
        <p:nvSpPr>
          <p:cNvPr id="973" name="Google Shape;973;p39"/>
          <p:cNvSpPr/>
          <p:nvPr/>
        </p:nvSpPr>
        <p:spPr>
          <a:xfrm rot="672094">
            <a:off x="-3534661" y="414138"/>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a:off x="8264550" y="465501"/>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6" name="Google Shape;976;p39"/>
          <p:cNvSpPr txBox="1">
            <a:spLocks noGrp="1"/>
          </p:cNvSpPr>
          <p:nvPr>
            <p:ph type="subTitle" idx="1"/>
          </p:nvPr>
        </p:nvSpPr>
        <p:spPr>
          <a:xfrm>
            <a:off x="713250" y="1126100"/>
            <a:ext cx="7717500" cy="344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4">
    <p:spTree>
      <p:nvGrpSpPr>
        <p:cNvPr id="1" name="Shape 1255"/>
        <p:cNvGrpSpPr/>
        <p:nvPr/>
      </p:nvGrpSpPr>
      <p:grpSpPr>
        <a:xfrm>
          <a:off x="0" y="0"/>
          <a:ext cx="0" cy="0"/>
          <a:chOff x="0" y="0"/>
          <a:chExt cx="0" cy="0"/>
        </a:xfrm>
      </p:grpSpPr>
      <p:grpSp>
        <p:nvGrpSpPr>
          <p:cNvPr id="1256" name="Google Shape;1256;p50"/>
          <p:cNvGrpSpPr/>
          <p:nvPr/>
        </p:nvGrpSpPr>
        <p:grpSpPr>
          <a:xfrm rot="-4412986">
            <a:off x="6233427" y="1978854"/>
            <a:ext cx="2523466" cy="2406919"/>
            <a:chOff x="616550" y="744600"/>
            <a:chExt cx="936200" cy="893025"/>
          </a:xfrm>
        </p:grpSpPr>
        <p:sp>
          <p:nvSpPr>
            <p:cNvPr id="1257" name="Google Shape;1257;p50"/>
            <p:cNvSpPr/>
            <p:nvPr/>
          </p:nvSpPr>
          <p:spPr>
            <a:xfrm>
              <a:off x="616550" y="744600"/>
              <a:ext cx="936200" cy="893025"/>
            </a:xfrm>
            <a:custGeom>
              <a:avLst/>
              <a:gdLst/>
              <a:ahLst/>
              <a:cxnLst/>
              <a:rect l="l" t="t" r="r" b="b"/>
              <a:pathLst>
                <a:path w="37448" h="35721" extrusionOk="0">
                  <a:moveTo>
                    <a:pt x="21003" y="1"/>
                  </a:moveTo>
                  <a:cubicBezTo>
                    <a:pt x="20950" y="1"/>
                    <a:pt x="20897" y="16"/>
                    <a:pt x="20852" y="46"/>
                  </a:cubicBezTo>
                  <a:lnTo>
                    <a:pt x="18177" y="2356"/>
                  </a:lnTo>
                  <a:cubicBezTo>
                    <a:pt x="18177" y="2356"/>
                    <a:pt x="18146" y="2387"/>
                    <a:pt x="18146" y="2387"/>
                  </a:cubicBezTo>
                  <a:lnTo>
                    <a:pt x="91" y="26946"/>
                  </a:lnTo>
                  <a:cubicBezTo>
                    <a:pt x="0" y="27068"/>
                    <a:pt x="61" y="27220"/>
                    <a:pt x="182" y="27281"/>
                  </a:cubicBezTo>
                  <a:lnTo>
                    <a:pt x="2523" y="28436"/>
                  </a:lnTo>
                  <a:lnTo>
                    <a:pt x="15654" y="35700"/>
                  </a:lnTo>
                  <a:cubicBezTo>
                    <a:pt x="15692" y="35713"/>
                    <a:pt x="15735" y="35720"/>
                    <a:pt x="15776" y="35720"/>
                  </a:cubicBezTo>
                  <a:cubicBezTo>
                    <a:pt x="15835" y="35720"/>
                    <a:pt x="15892" y="35705"/>
                    <a:pt x="15927" y="35670"/>
                  </a:cubicBezTo>
                  <a:cubicBezTo>
                    <a:pt x="16657" y="35092"/>
                    <a:pt x="20274" y="32083"/>
                    <a:pt x="25320" y="27433"/>
                  </a:cubicBezTo>
                  <a:cubicBezTo>
                    <a:pt x="30730" y="22417"/>
                    <a:pt x="37204" y="14666"/>
                    <a:pt x="37204" y="14666"/>
                  </a:cubicBezTo>
                  <a:cubicBezTo>
                    <a:pt x="37448" y="14454"/>
                    <a:pt x="37448" y="14089"/>
                    <a:pt x="37204" y="13876"/>
                  </a:cubicBezTo>
                  <a:cubicBezTo>
                    <a:pt x="36779" y="13451"/>
                    <a:pt x="35867" y="12600"/>
                    <a:pt x="34286" y="11171"/>
                  </a:cubicBezTo>
                  <a:cubicBezTo>
                    <a:pt x="31824" y="9013"/>
                    <a:pt x="22493" y="1171"/>
                    <a:pt x="21155" y="46"/>
                  </a:cubicBezTo>
                  <a:cubicBezTo>
                    <a:pt x="21110" y="16"/>
                    <a:pt x="21057" y="1"/>
                    <a:pt x="2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0"/>
            <p:cNvSpPr/>
            <p:nvPr/>
          </p:nvSpPr>
          <p:spPr>
            <a:xfrm>
              <a:off x="1118825" y="951075"/>
              <a:ext cx="191525" cy="163425"/>
            </a:xfrm>
            <a:custGeom>
              <a:avLst/>
              <a:gdLst/>
              <a:ahLst/>
              <a:cxnLst/>
              <a:rect l="l" t="t" r="r" b="b"/>
              <a:pathLst>
                <a:path w="7661" h="6537" extrusionOk="0">
                  <a:moveTo>
                    <a:pt x="426" y="0"/>
                  </a:moveTo>
                  <a:cubicBezTo>
                    <a:pt x="317" y="0"/>
                    <a:pt x="206" y="46"/>
                    <a:pt x="122" y="146"/>
                  </a:cubicBezTo>
                  <a:cubicBezTo>
                    <a:pt x="1" y="298"/>
                    <a:pt x="31" y="541"/>
                    <a:pt x="183" y="663"/>
                  </a:cubicBezTo>
                  <a:lnTo>
                    <a:pt x="6992" y="6468"/>
                  </a:lnTo>
                  <a:cubicBezTo>
                    <a:pt x="7052" y="6499"/>
                    <a:pt x="7144" y="6529"/>
                    <a:pt x="7235" y="6529"/>
                  </a:cubicBezTo>
                  <a:cubicBezTo>
                    <a:pt x="7251" y="6534"/>
                    <a:pt x="7268" y="6537"/>
                    <a:pt x="7286" y="6537"/>
                  </a:cubicBezTo>
                  <a:cubicBezTo>
                    <a:pt x="7368" y="6537"/>
                    <a:pt x="7464" y="6483"/>
                    <a:pt x="7539" y="6407"/>
                  </a:cubicBezTo>
                  <a:cubicBezTo>
                    <a:pt x="7660" y="6255"/>
                    <a:pt x="7630" y="6012"/>
                    <a:pt x="7478" y="5860"/>
                  </a:cubicBezTo>
                  <a:lnTo>
                    <a:pt x="669" y="85"/>
                  </a:lnTo>
                  <a:cubicBezTo>
                    <a:pt x="601" y="31"/>
                    <a:pt x="514"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1078550" y="994400"/>
              <a:ext cx="190750" cy="164750"/>
            </a:xfrm>
            <a:custGeom>
              <a:avLst/>
              <a:gdLst/>
              <a:ahLst/>
              <a:cxnLst/>
              <a:rect l="l" t="t" r="r" b="b"/>
              <a:pathLst>
                <a:path w="7630" h="6590" extrusionOk="0">
                  <a:moveTo>
                    <a:pt x="413" y="0"/>
                  </a:moveTo>
                  <a:cubicBezTo>
                    <a:pt x="308" y="0"/>
                    <a:pt x="206" y="45"/>
                    <a:pt x="122" y="146"/>
                  </a:cubicBezTo>
                  <a:cubicBezTo>
                    <a:pt x="1" y="298"/>
                    <a:pt x="1" y="541"/>
                    <a:pt x="153" y="662"/>
                  </a:cubicBezTo>
                  <a:lnTo>
                    <a:pt x="6931" y="6498"/>
                  </a:lnTo>
                  <a:cubicBezTo>
                    <a:pt x="7022" y="6559"/>
                    <a:pt x="7113" y="6589"/>
                    <a:pt x="7174" y="6589"/>
                  </a:cubicBezTo>
                  <a:cubicBezTo>
                    <a:pt x="7296" y="6589"/>
                    <a:pt x="7417" y="6529"/>
                    <a:pt x="7478" y="6437"/>
                  </a:cubicBezTo>
                  <a:cubicBezTo>
                    <a:pt x="7630" y="6285"/>
                    <a:pt x="7600" y="6042"/>
                    <a:pt x="7448" y="5921"/>
                  </a:cubicBezTo>
                  <a:lnTo>
                    <a:pt x="669" y="85"/>
                  </a:lnTo>
                  <a:cubicBezTo>
                    <a:pt x="587" y="30"/>
                    <a:pt x="499"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1041325" y="1033375"/>
              <a:ext cx="196075" cy="159975"/>
            </a:xfrm>
            <a:custGeom>
              <a:avLst/>
              <a:gdLst/>
              <a:ahLst/>
              <a:cxnLst/>
              <a:rect l="l" t="t" r="r" b="b"/>
              <a:pathLst>
                <a:path w="7843" h="6399" extrusionOk="0">
                  <a:moveTo>
                    <a:pt x="446" y="1"/>
                  </a:moveTo>
                  <a:cubicBezTo>
                    <a:pt x="335" y="1"/>
                    <a:pt x="223" y="48"/>
                    <a:pt x="152" y="137"/>
                  </a:cubicBezTo>
                  <a:cubicBezTo>
                    <a:pt x="0" y="319"/>
                    <a:pt x="31" y="532"/>
                    <a:pt x="213" y="684"/>
                  </a:cubicBezTo>
                  <a:lnTo>
                    <a:pt x="7174" y="6307"/>
                  </a:lnTo>
                  <a:cubicBezTo>
                    <a:pt x="7234" y="6368"/>
                    <a:pt x="7326" y="6398"/>
                    <a:pt x="7386" y="6398"/>
                  </a:cubicBezTo>
                  <a:cubicBezTo>
                    <a:pt x="7508" y="6398"/>
                    <a:pt x="7630" y="6337"/>
                    <a:pt x="7690" y="6246"/>
                  </a:cubicBezTo>
                  <a:cubicBezTo>
                    <a:pt x="7842" y="6094"/>
                    <a:pt x="7812" y="5851"/>
                    <a:pt x="7630" y="5729"/>
                  </a:cubicBezTo>
                  <a:lnTo>
                    <a:pt x="669" y="76"/>
                  </a:lnTo>
                  <a:cubicBezTo>
                    <a:pt x="606" y="25"/>
                    <a:pt x="52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007125" y="1070750"/>
              <a:ext cx="186950" cy="159825"/>
            </a:xfrm>
            <a:custGeom>
              <a:avLst/>
              <a:gdLst/>
              <a:ahLst/>
              <a:cxnLst/>
              <a:rect l="l" t="t" r="r" b="b"/>
              <a:pathLst>
                <a:path w="7478" h="6393" extrusionOk="0">
                  <a:moveTo>
                    <a:pt x="413" y="1"/>
                  </a:moveTo>
                  <a:cubicBezTo>
                    <a:pt x="307" y="1"/>
                    <a:pt x="206" y="48"/>
                    <a:pt x="122" y="131"/>
                  </a:cubicBezTo>
                  <a:cubicBezTo>
                    <a:pt x="0" y="283"/>
                    <a:pt x="0" y="526"/>
                    <a:pt x="183" y="678"/>
                  </a:cubicBezTo>
                  <a:lnTo>
                    <a:pt x="6809" y="6301"/>
                  </a:lnTo>
                  <a:cubicBezTo>
                    <a:pt x="6870" y="6362"/>
                    <a:pt x="6961" y="6393"/>
                    <a:pt x="7022" y="6393"/>
                  </a:cubicBezTo>
                  <a:cubicBezTo>
                    <a:pt x="7143" y="6393"/>
                    <a:pt x="7265" y="6362"/>
                    <a:pt x="7326" y="6271"/>
                  </a:cubicBezTo>
                  <a:cubicBezTo>
                    <a:pt x="7478" y="6119"/>
                    <a:pt x="7447" y="5876"/>
                    <a:pt x="7295" y="5724"/>
                  </a:cubicBezTo>
                  <a:lnTo>
                    <a:pt x="669" y="101"/>
                  </a:lnTo>
                  <a:cubicBezTo>
                    <a:pt x="587" y="32"/>
                    <a:pt x="499"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50"/>
          <p:cNvGrpSpPr/>
          <p:nvPr/>
        </p:nvGrpSpPr>
        <p:grpSpPr>
          <a:xfrm>
            <a:off x="1326404" y="500540"/>
            <a:ext cx="1830972" cy="1822411"/>
            <a:chOff x="2414491" y="671177"/>
            <a:chExt cx="1830972" cy="1822411"/>
          </a:xfrm>
        </p:grpSpPr>
        <p:sp>
          <p:nvSpPr>
            <p:cNvPr id="1263" name="Google Shape;1263;p50"/>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0"/>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0"/>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0"/>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0"/>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0"/>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0"/>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0"/>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0"/>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0"/>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0"/>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0"/>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0"/>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0"/>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0"/>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0"/>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0"/>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0"/>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0"/>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0"/>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0"/>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0"/>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0"/>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0"/>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0"/>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0"/>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0"/>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0"/>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0"/>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0"/>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0"/>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0"/>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0"/>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0"/>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50"/>
          <p:cNvGrpSpPr/>
          <p:nvPr/>
        </p:nvGrpSpPr>
        <p:grpSpPr>
          <a:xfrm rot="-969610">
            <a:off x="6880585" y="2461943"/>
            <a:ext cx="2217391" cy="2896369"/>
            <a:chOff x="6078061" y="1684347"/>
            <a:chExt cx="1743860" cy="2277840"/>
          </a:xfrm>
        </p:grpSpPr>
        <p:sp>
          <p:nvSpPr>
            <p:cNvPr id="1298" name="Google Shape;1298;p50"/>
            <p:cNvSpPr/>
            <p:nvPr/>
          </p:nvSpPr>
          <p:spPr>
            <a:xfrm>
              <a:off x="7384410" y="1684347"/>
              <a:ext cx="437511" cy="516459"/>
            </a:xfrm>
            <a:custGeom>
              <a:avLst/>
              <a:gdLst/>
              <a:ahLst/>
              <a:cxnLst/>
              <a:rect l="l" t="t" r="r" b="b"/>
              <a:pathLst>
                <a:path w="8490" h="10022" extrusionOk="0">
                  <a:moveTo>
                    <a:pt x="8405" y="0"/>
                  </a:moveTo>
                  <a:cubicBezTo>
                    <a:pt x="8396" y="0"/>
                    <a:pt x="8390" y="41"/>
                    <a:pt x="8390" y="41"/>
                  </a:cubicBezTo>
                  <a:cubicBezTo>
                    <a:pt x="8390" y="41"/>
                    <a:pt x="6535" y="1439"/>
                    <a:pt x="4043" y="1986"/>
                  </a:cubicBezTo>
                  <a:cubicBezTo>
                    <a:pt x="1551" y="2563"/>
                    <a:pt x="0" y="6636"/>
                    <a:pt x="487" y="8430"/>
                  </a:cubicBezTo>
                  <a:cubicBezTo>
                    <a:pt x="895" y="9870"/>
                    <a:pt x="1871" y="10021"/>
                    <a:pt x="2264" y="10021"/>
                  </a:cubicBezTo>
                  <a:cubicBezTo>
                    <a:pt x="2369" y="10021"/>
                    <a:pt x="2432" y="10010"/>
                    <a:pt x="2432" y="10010"/>
                  </a:cubicBezTo>
                  <a:cubicBezTo>
                    <a:pt x="2432" y="10010"/>
                    <a:pt x="8298" y="8794"/>
                    <a:pt x="8420" y="4053"/>
                  </a:cubicBezTo>
                  <a:cubicBezTo>
                    <a:pt x="8490" y="427"/>
                    <a:pt x="8435" y="0"/>
                    <a:pt x="8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0"/>
            <p:cNvSpPr/>
            <p:nvPr/>
          </p:nvSpPr>
          <p:spPr>
            <a:xfrm>
              <a:off x="6078061" y="2151644"/>
              <a:ext cx="1448939" cy="1810543"/>
            </a:xfrm>
            <a:custGeom>
              <a:avLst/>
              <a:gdLst/>
              <a:ahLst/>
              <a:cxnLst/>
              <a:rect l="l" t="t" r="r" b="b"/>
              <a:pathLst>
                <a:path w="28117" h="35134" extrusionOk="0">
                  <a:moveTo>
                    <a:pt x="26110" y="0"/>
                  </a:moveTo>
                  <a:cubicBezTo>
                    <a:pt x="26110" y="0"/>
                    <a:pt x="21247" y="3587"/>
                    <a:pt x="16353" y="10213"/>
                  </a:cubicBezTo>
                  <a:cubicBezTo>
                    <a:pt x="11429" y="16839"/>
                    <a:pt x="0" y="34256"/>
                    <a:pt x="1186" y="35107"/>
                  </a:cubicBezTo>
                  <a:cubicBezTo>
                    <a:pt x="1210" y="35125"/>
                    <a:pt x="1241" y="35134"/>
                    <a:pt x="1279" y="35134"/>
                  </a:cubicBezTo>
                  <a:cubicBezTo>
                    <a:pt x="3097" y="35134"/>
                    <a:pt x="20354" y="14791"/>
                    <a:pt x="24195" y="8420"/>
                  </a:cubicBezTo>
                  <a:cubicBezTo>
                    <a:pt x="28116" y="1915"/>
                    <a:pt x="27782" y="942"/>
                    <a:pt x="27782" y="942"/>
                  </a:cubicBezTo>
                  <a:lnTo>
                    <a:pt x="26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50"/>
          <p:cNvSpPr/>
          <p:nvPr/>
        </p:nvSpPr>
        <p:spPr>
          <a:xfrm rot="5400000">
            <a:off x="-1836150" y="1175258"/>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0"/>
          <p:cNvSpPr/>
          <p:nvPr/>
        </p:nvSpPr>
        <p:spPr>
          <a:xfrm rot="-7977683">
            <a:off x="2160949" y="316425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0"/>
          <p:cNvSpPr/>
          <p:nvPr/>
        </p:nvSpPr>
        <p:spPr>
          <a:xfrm rot="4742319" flipH="1">
            <a:off x="6790763" y="-645967"/>
            <a:ext cx="3210858" cy="319754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5"/>
          <p:cNvSpPr/>
          <p:nvPr/>
        </p:nvSpPr>
        <p:spPr>
          <a:xfrm flipH="1">
            <a:off x="75" y="1620000"/>
            <a:ext cx="9143837" cy="2281200"/>
          </a:xfrm>
          <a:custGeom>
            <a:avLst/>
            <a:gdLst/>
            <a:ahLst/>
            <a:cxnLst/>
            <a:rect l="l" t="t" r="r" b="b"/>
            <a:pathLst>
              <a:path w="305584" h="121664" extrusionOk="0">
                <a:moveTo>
                  <a:pt x="219307" y="0"/>
                </a:moveTo>
                <a:cubicBezTo>
                  <a:pt x="203338" y="0"/>
                  <a:pt x="187335" y="4914"/>
                  <a:pt x="174406" y="14271"/>
                </a:cubicBezTo>
                <a:cubicBezTo>
                  <a:pt x="167072" y="19544"/>
                  <a:pt x="160755" y="26102"/>
                  <a:pt x="153475" y="31428"/>
                </a:cubicBezTo>
                <a:cubicBezTo>
                  <a:pt x="146652" y="36401"/>
                  <a:pt x="138616" y="40348"/>
                  <a:pt x="130237" y="40348"/>
                </a:cubicBezTo>
                <a:cubicBezTo>
                  <a:pt x="129643" y="40348"/>
                  <a:pt x="129047" y="40328"/>
                  <a:pt x="128449" y="40287"/>
                </a:cubicBezTo>
                <a:cubicBezTo>
                  <a:pt x="122935" y="39913"/>
                  <a:pt x="117662" y="37771"/>
                  <a:pt x="112175" y="37076"/>
                </a:cubicBezTo>
                <a:cubicBezTo>
                  <a:pt x="110880" y="36911"/>
                  <a:pt x="109574" y="36830"/>
                  <a:pt x="108268" y="36830"/>
                </a:cubicBezTo>
                <a:cubicBezTo>
                  <a:pt x="102130" y="36830"/>
                  <a:pt x="95990" y="38624"/>
                  <a:pt x="90870" y="42000"/>
                </a:cubicBezTo>
                <a:cubicBezTo>
                  <a:pt x="84982" y="45881"/>
                  <a:pt x="80351" y="51743"/>
                  <a:pt x="73794" y="54339"/>
                </a:cubicBezTo>
                <a:cubicBezTo>
                  <a:pt x="70523" y="55637"/>
                  <a:pt x="67081" y="56009"/>
                  <a:pt x="63565" y="56009"/>
                </a:cubicBezTo>
                <a:cubicBezTo>
                  <a:pt x="58850" y="56009"/>
                  <a:pt x="54001" y="55340"/>
                  <a:pt x="49253" y="55340"/>
                </a:cubicBezTo>
                <a:cubicBezTo>
                  <a:pt x="46444" y="55340"/>
                  <a:pt x="43669" y="55575"/>
                  <a:pt x="40979" y="56320"/>
                </a:cubicBezTo>
                <a:cubicBezTo>
                  <a:pt x="25348" y="60629"/>
                  <a:pt x="16515" y="80811"/>
                  <a:pt x="322" y="81212"/>
                </a:cubicBezTo>
                <a:lnTo>
                  <a:pt x="1" y="105140"/>
                </a:lnTo>
                <a:cubicBezTo>
                  <a:pt x="1" y="105140"/>
                  <a:pt x="15474" y="110471"/>
                  <a:pt x="34154" y="110471"/>
                </a:cubicBezTo>
                <a:cubicBezTo>
                  <a:pt x="45744" y="110471"/>
                  <a:pt x="58569" y="108419"/>
                  <a:pt x="69698" y="101768"/>
                </a:cubicBezTo>
                <a:cubicBezTo>
                  <a:pt x="77727" y="96977"/>
                  <a:pt x="84000" y="95050"/>
                  <a:pt x="89631" y="95050"/>
                </a:cubicBezTo>
                <a:cubicBezTo>
                  <a:pt x="104388" y="95050"/>
                  <a:pt x="114744" y="108287"/>
                  <a:pt x="140761" y="117934"/>
                </a:cubicBezTo>
                <a:cubicBezTo>
                  <a:pt x="147990" y="120617"/>
                  <a:pt x="154305" y="121664"/>
                  <a:pt x="160177" y="121664"/>
                </a:cubicBezTo>
                <a:cubicBezTo>
                  <a:pt x="181037" y="121664"/>
                  <a:pt x="196328" y="108460"/>
                  <a:pt x="227278" y="108460"/>
                </a:cubicBezTo>
                <a:cubicBezTo>
                  <a:pt x="230911" y="108460"/>
                  <a:pt x="234759" y="108642"/>
                  <a:pt x="238857" y="109048"/>
                </a:cubicBezTo>
                <a:cubicBezTo>
                  <a:pt x="240758" y="109237"/>
                  <a:pt x="242612" y="109327"/>
                  <a:pt x="244420" y="109327"/>
                </a:cubicBezTo>
                <a:cubicBezTo>
                  <a:pt x="289069" y="109327"/>
                  <a:pt x="305584" y="54072"/>
                  <a:pt x="305584" y="54072"/>
                </a:cubicBezTo>
                <a:lnTo>
                  <a:pt x="305584" y="33917"/>
                </a:lnTo>
                <a:cubicBezTo>
                  <a:pt x="282994" y="28243"/>
                  <a:pt x="264927" y="11033"/>
                  <a:pt x="242792" y="3726"/>
                </a:cubicBezTo>
                <a:cubicBezTo>
                  <a:pt x="235229" y="1223"/>
                  <a:pt x="227273" y="0"/>
                  <a:pt x="219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5400000">
            <a:off x="-1596150" y="-854219"/>
            <a:ext cx="3561783" cy="302965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7699300" y="2874875"/>
            <a:ext cx="1176089" cy="153598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txBox="1">
            <a:spLocks noGrp="1"/>
          </p:cNvSpPr>
          <p:nvPr>
            <p:ph type="body" idx="1"/>
          </p:nvPr>
        </p:nvSpPr>
        <p:spPr>
          <a:xfrm>
            <a:off x="1101975" y="2260925"/>
            <a:ext cx="2954400" cy="15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a:buChar char="●"/>
              <a:defRPr sz="1600"/>
            </a:lvl1pPr>
            <a:lvl2pPr marL="914400" lvl="1" indent="-317500">
              <a:spcBef>
                <a:spcPts val="0"/>
              </a:spcBef>
              <a:spcAft>
                <a:spcPts val="0"/>
              </a:spcAft>
              <a:buClr>
                <a:srgbClr val="000000"/>
              </a:buClr>
              <a:buSzPts val="1400"/>
              <a:buFont typeface="Arial"/>
              <a:buChar char="○"/>
              <a:defRPr sz="1200"/>
            </a:lvl2pPr>
            <a:lvl3pPr marL="1371600" lvl="2" indent="-317500">
              <a:spcBef>
                <a:spcPts val="0"/>
              </a:spcBef>
              <a:spcAft>
                <a:spcPts val="0"/>
              </a:spcAft>
              <a:buClr>
                <a:srgbClr val="000000"/>
              </a:buClr>
              <a:buSzPts val="1400"/>
              <a:buFont typeface="Arial"/>
              <a:buChar char="■"/>
              <a:defRPr sz="1200"/>
            </a:lvl3pPr>
            <a:lvl4pPr marL="1828800" lvl="3" indent="-317500">
              <a:spcBef>
                <a:spcPts val="0"/>
              </a:spcBef>
              <a:spcAft>
                <a:spcPts val="0"/>
              </a:spcAft>
              <a:buClr>
                <a:srgbClr val="000000"/>
              </a:buClr>
              <a:buSzPts val="1400"/>
              <a:buFont typeface="Arial"/>
              <a:buChar char="●"/>
              <a:defRPr sz="1200"/>
            </a:lvl4pPr>
            <a:lvl5pPr marL="2286000" lvl="4" indent="-317500">
              <a:spcBef>
                <a:spcPts val="0"/>
              </a:spcBef>
              <a:spcAft>
                <a:spcPts val="0"/>
              </a:spcAft>
              <a:buClr>
                <a:srgbClr val="000000"/>
              </a:buClr>
              <a:buSzPts val="1400"/>
              <a:buFont typeface="Arial"/>
              <a:buChar char="○"/>
              <a:defRPr sz="1200"/>
            </a:lvl5pPr>
            <a:lvl6pPr marL="2743200" lvl="5" indent="-317500">
              <a:spcBef>
                <a:spcPts val="0"/>
              </a:spcBef>
              <a:spcAft>
                <a:spcPts val="0"/>
              </a:spcAft>
              <a:buClr>
                <a:srgbClr val="000000"/>
              </a:buClr>
              <a:buSzPts val="1400"/>
              <a:buFont typeface="Arial"/>
              <a:buChar char="■"/>
              <a:defRPr sz="1200"/>
            </a:lvl6pPr>
            <a:lvl7pPr marL="3200400" lvl="6" indent="-317500">
              <a:spcBef>
                <a:spcPts val="0"/>
              </a:spcBef>
              <a:spcAft>
                <a:spcPts val="0"/>
              </a:spcAft>
              <a:buClr>
                <a:srgbClr val="000000"/>
              </a:buClr>
              <a:buSzPts val="1400"/>
              <a:buFont typeface="Arial"/>
              <a:buChar char="●"/>
              <a:defRPr sz="1200"/>
            </a:lvl7pPr>
            <a:lvl8pPr marL="3657600" lvl="7" indent="-317500">
              <a:spcBef>
                <a:spcPts val="0"/>
              </a:spcBef>
              <a:spcAft>
                <a:spcPts val="0"/>
              </a:spcAft>
              <a:buClr>
                <a:srgbClr val="000000"/>
              </a:buClr>
              <a:buSzPts val="1400"/>
              <a:buFont typeface="Arial"/>
              <a:buChar char="○"/>
              <a:defRPr sz="1200"/>
            </a:lvl8pPr>
            <a:lvl9pPr marL="4114800" lvl="8" indent="-317500">
              <a:spcBef>
                <a:spcPts val="0"/>
              </a:spcBef>
              <a:spcAft>
                <a:spcPts val="0"/>
              </a:spcAft>
              <a:buClr>
                <a:srgbClr val="000000"/>
              </a:buClr>
              <a:buSzPts val="1400"/>
              <a:buFont typeface="Arial"/>
              <a:buChar char="■"/>
              <a:defRPr sz="1200"/>
            </a:lvl9pPr>
          </a:lstStyle>
          <a:p>
            <a:endParaRPr/>
          </a:p>
        </p:txBody>
      </p:sp>
      <p:sp>
        <p:nvSpPr>
          <p:cNvPr id="101" name="Google Shape;101;p5"/>
          <p:cNvSpPr txBox="1">
            <a:spLocks noGrp="1"/>
          </p:cNvSpPr>
          <p:nvPr>
            <p:ph type="body" idx="2"/>
          </p:nvPr>
        </p:nvSpPr>
        <p:spPr>
          <a:xfrm>
            <a:off x="5071000" y="2260925"/>
            <a:ext cx="2954400" cy="15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a:buChar char="●"/>
              <a:defRPr sz="1600"/>
            </a:lvl1pPr>
            <a:lvl2pPr marL="914400" lvl="1" indent="-317500">
              <a:spcBef>
                <a:spcPts val="0"/>
              </a:spcBef>
              <a:spcAft>
                <a:spcPts val="0"/>
              </a:spcAft>
              <a:buClr>
                <a:srgbClr val="000000"/>
              </a:buClr>
              <a:buSzPts val="1400"/>
              <a:buFont typeface="Arial"/>
              <a:buChar char="○"/>
              <a:defRPr sz="1200"/>
            </a:lvl2pPr>
            <a:lvl3pPr marL="1371600" lvl="2" indent="-317500">
              <a:spcBef>
                <a:spcPts val="0"/>
              </a:spcBef>
              <a:spcAft>
                <a:spcPts val="0"/>
              </a:spcAft>
              <a:buClr>
                <a:srgbClr val="000000"/>
              </a:buClr>
              <a:buSzPts val="1400"/>
              <a:buFont typeface="Arial"/>
              <a:buChar char="■"/>
              <a:defRPr sz="1200"/>
            </a:lvl3pPr>
            <a:lvl4pPr marL="1828800" lvl="3" indent="-317500">
              <a:spcBef>
                <a:spcPts val="0"/>
              </a:spcBef>
              <a:spcAft>
                <a:spcPts val="0"/>
              </a:spcAft>
              <a:buClr>
                <a:srgbClr val="000000"/>
              </a:buClr>
              <a:buSzPts val="1400"/>
              <a:buFont typeface="Arial"/>
              <a:buChar char="●"/>
              <a:defRPr sz="1200"/>
            </a:lvl4pPr>
            <a:lvl5pPr marL="2286000" lvl="4" indent="-317500">
              <a:spcBef>
                <a:spcPts val="0"/>
              </a:spcBef>
              <a:spcAft>
                <a:spcPts val="0"/>
              </a:spcAft>
              <a:buClr>
                <a:srgbClr val="000000"/>
              </a:buClr>
              <a:buSzPts val="1400"/>
              <a:buFont typeface="Arial"/>
              <a:buChar char="○"/>
              <a:defRPr sz="1200"/>
            </a:lvl5pPr>
            <a:lvl6pPr marL="2743200" lvl="5" indent="-317500">
              <a:spcBef>
                <a:spcPts val="0"/>
              </a:spcBef>
              <a:spcAft>
                <a:spcPts val="0"/>
              </a:spcAft>
              <a:buClr>
                <a:srgbClr val="000000"/>
              </a:buClr>
              <a:buSzPts val="1400"/>
              <a:buFont typeface="Arial"/>
              <a:buChar char="■"/>
              <a:defRPr sz="1200"/>
            </a:lvl6pPr>
            <a:lvl7pPr marL="3200400" lvl="6" indent="-317500">
              <a:spcBef>
                <a:spcPts val="0"/>
              </a:spcBef>
              <a:spcAft>
                <a:spcPts val="0"/>
              </a:spcAft>
              <a:buClr>
                <a:srgbClr val="000000"/>
              </a:buClr>
              <a:buSzPts val="1400"/>
              <a:buFont typeface="Arial"/>
              <a:buChar char="●"/>
              <a:defRPr sz="1200"/>
            </a:lvl7pPr>
            <a:lvl8pPr marL="3657600" lvl="7" indent="-317500">
              <a:spcBef>
                <a:spcPts val="0"/>
              </a:spcBef>
              <a:spcAft>
                <a:spcPts val="0"/>
              </a:spcAft>
              <a:buClr>
                <a:srgbClr val="000000"/>
              </a:buClr>
              <a:buSzPts val="1400"/>
              <a:buFont typeface="Arial"/>
              <a:buChar char="○"/>
              <a:defRPr sz="1200"/>
            </a:lvl8pPr>
            <a:lvl9pPr marL="4114800" lvl="8" indent="-317500">
              <a:spcBef>
                <a:spcPts val="0"/>
              </a:spcBef>
              <a:spcAft>
                <a:spcPts val="0"/>
              </a:spcAft>
              <a:buClr>
                <a:srgbClr val="000000"/>
              </a:buClr>
              <a:buSzPts val="1400"/>
              <a:buFont typeface="Arial"/>
              <a:buChar char="■"/>
              <a:defRPr sz="1200"/>
            </a:lvl9pPr>
          </a:lstStyle>
          <a:p>
            <a:endParaRPr/>
          </a:p>
        </p:txBody>
      </p:sp>
      <p:sp>
        <p:nvSpPr>
          <p:cNvPr id="102" name="Google Shape;102;p5"/>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5"/>
          <p:cNvSpPr txBox="1">
            <a:spLocks noGrp="1"/>
          </p:cNvSpPr>
          <p:nvPr>
            <p:ph type="subTitle" idx="3"/>
          </p:nvPr>
        </p:nvSpPr>
        <p:spPr>
          <a:xfrm>
            <a:off x="1118600" y="1666100"/>
            <a:ext cx="2954400" cy="4674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Font typeface="Hammersmith One"/>
              <a:buNone/>
              <a:defRPr sz="2200" b="1">
                <a:solidFill>
                  <a:schemeClr val="dk1"/>
                </a:solidFill>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
          <p:cNvSpPr txBox="1">
            <a:spLocks noGrp="1"/>
          </p:cNvSpPr>
          <p:nvPr>
            <p:ph type="subTitle" idx="4"/>
          </p:nvPr>
        </p:nvSpPr>
        <p:spPr>
          <a:xfrm>
            <a:off x="5071000" y="1666100"/>
            <a:ext cx="2954400" cy="46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Hammersmith One"/>
              <a:buNone/>
              <a:defRPr sz="2200" b="1">
                <a:solidFill>
                  <a:schemeClr val="dk1"/>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5"/>
          <p:cNvSpPr/>
          <p:nvPr/>
        </p:nvSpPr>
        <p:spPr>
          <a:xfrm rot="-1390808" flipH="1">
            <a:off x="4052075" y="2819900"/>
            <a:ext cx="1938821" cy="3305584"/>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8"/>
        <p:cNvGrpSpPr/>
        <p:nvPr/>
      </p:nvGrpSpPr>
      <p:grpSpPr>
        <a:xfrm>
          <a:off x="0" y="0"/>
          <a:ext cx="0" cy="0"/>
          <a:chOff x="0" y="0"/>
          <a:chExt cx="0" cy="0"/>
        </a:xfrm>
      </p:grpSpPr>
      <p:sp>
        <p:nvSpPr>
          <p:cNvPr id="149" name="Google Shape;149;p8"/>
          <p:cNvSpPr/>
          <p:nvPr/>
        </p:nvSpPr>
        <p:spPr>
          <a:xfrm rot="-1855510" flipH="1">
            <a:off x="2277590" y="3269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458900">
            <a:off x="-1050010" y="1201201"/>
            <a:ext cx="3369322" cy="3877052"/>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5776221" flipH="1">
            <a:off x="5743624" y="-1186688"/>
            <a:ext cx="4752751" cy="434645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8329862" flipH="1">
            <a:off x="3226188" y="-1327516"/>
            <a:ext cx="2044712" cy="348606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7018450" y="3331851"/>
            <a:ext cx="1020984" cy="133342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a:spLocks noGrp="1"/>
          </p:cNvSpPr>
          <p:nvPr>
            <p:ph type="title"/>
          </p:nvPr>
        </p:nvSpPr>
        <p:spPr>
          <a:xfrm>
            <a:off x="1388100" y="1557450"/>
            <a:ext cx="6367800" cy="202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7"/>
        <p:cNvGrpSpPr/>
        <p:nvPr/>
      </p:nvGrpSpPr>
      <p:grpSpPr>
        <a:xfrm>
          <a:off x="0" y="0"/>
          <a:ext cx="0" cy="0"/>
          <a:chOff x="0" y="0"/>
          <a:chExt cx="0" cy="0"/>
        </a:xfrm>
      </p:grpSpPr>
      <p:sp>
        <p:nvSpPr>
          <p:cNvPr id="168" name="Google Shape;168;p11"/>
          <p:cNvSpPr/>
          <p:nvPr/>
        </p:nvSpPr>
        <p:spPr>
          <a:xfrm rot="-3415034" flipH="1">
            <a:off x="5360216" y="72904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rot="5400000">
            <a:off x="-1253772" y="2378259"/>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11"/>
          <p:cNvGrpSpPr/>
          <p:nvPr/>
        </p:nvGrpSpPr>
        <p:grpSpPr>
          <a:xfrm rot="10800000" flipH="1">
            <a:off x="-135159" y="-547193"/>
            <a:ext cx="1696762" cy="1688828"/>
            <a:chOff x="2414491" y="671177"/>
            <a:chExt cx="1830972" cy="1822411"/>
          </a:xfrm>
        </p:grpSpPr>
        <p:sp>
          <p:nvSpPr>
            <p:cNvPr id="171" name="Google Shape;171;p11"/>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1"/>
          <p:cNvSpPr/>
          <p:nvPr/>
        </p:nvSpPr>
        <p:spPr>
          <a:xfrm>
            <a:off x="1661788" y="1441452"/>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txBox="1">
            <a:spLocks noGrp="1"/>
          </p:cNvSpPr>
          <p:nvPr>
            <p:ph type="title" hasCustomPrompt="1"/>
          </p:nvPr>
        </p:nvSpPr>
        <p:spPr>
          <a:xfrm>
            <a:off x="2967200" y="1441438"/>
            <a:ext cx="5142900" cy="1788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7" name="Google Shape;207;p11"/>
          <p:cNvSpPr txBox="1">
            <a:spLocks noGrp="1"/>
          </p:cNvSpPr>
          <p:nvPr>
            <p:ph type="body" idx="1"/>
          </p:nvPr>
        </p:nvSpPr>
        <p:spPr>
          <a:xfrm>
            <a:off x="2967200" y="3236713"/>
            <a:ext cx="5142900" cy="443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600">
                <a:solidFill>
                  <a:schemeClr val="lt2"/>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8" r:id="rId9"/>
    <p:sldLayoutId id="2147483659" r:id="rId10"/>
    <p:sldLayoutId id="2147483664" r:id="rId11"/>
    <p:sldLayoutId id="2147483665" r:id="rId12"/>
    <p:sldLayoutId id="2147483685" r:id="rId13"/>
    <p:sldLayoutId id="2147483695" r:id="rId14"/>
    <p:sldLayoutId id="214748369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slide" Target="slide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9"/>
        <p:cNvGrpSpPr/>
        <p:nvPr/>
      </p:nvGrpSpPr>
      <p:grpSpPr>
        <a:xfrm>
          <a:off x="0" y="0"/>
          <a:ext cx="0" cy="0"/>
          <a:chOff x="0" y="0"/>
          <a:chExt cx="0" cy="0"/>
        </a:xfrm>
      </p:grpSpPr>
      <p:sp>
        <p:nvSpPr>
          <p:cNvPr id="1320" name="Google Shape;1320;p54"/>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p>
            <a:pPr lvl="0"/>
            <a:r>
              <a:rPr lang="en-US" dirty="0">
                <a:solidFill>
                  <a:schemeClr val="accent2"/>
                </a:solidFill>
              </a:rPr>
              <a:t>BENTUK </a:t>
            </a:r>
            <a:r>
              <a:rPr lang="en-US" dirty="0" err="1">
                <a:solidFill>
                  <a:schemeClr val="accent2"/>
                </a:solidFill>
              </a:rPr>
              <a:t>BENTUK</a:t>
            </a:r>
            <a:r>
              <a:rPr lang="en-US" dirty="0">
                <a:solidFill>
                  <a:schemeClr val="accent2"/>
                </a:solidFill>
              </a:rPr>
              <a:t> KERJASAMA PASAR MODAL</a:t>
            </a:r>
            <a:endParaRPr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6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lvl="0"/>
            <a:r>
              <a:rPr lang="en-US" dirty="0"/>
              <a:t>Production Sharing </a:t>
            </a:r>
            <a:endParaRPr dirty="0"/>
          </a:p>
        </p:txBody>
      </p:sp>
      <p:sp>
        <p:nvSpPr>
          <p:cNvPr id="1383" name="Google Shape;1383;p61"/>
          <p:cNvSpPr txBox="1">
            <a:spLocks noGrp="1"/>
          </p:cNvSpPr>
          <p:nvPr>
            <p:ph type="subTitle" idx="1"/>
          </p:nvPr>
        </p:nvSpPr>
        <p:spPr>
          <a:xfrm>
            <a:off x="914217" y="1196438"/>
            <a:ext cx="7717500" cy="3442800"/>
          </a:xfrm>
          <a:prstGeom prst="rect">
            <a:avLst/>
          </a:prstGeom>
        </p:spPr>
        <p:txBody>
          <a:bodyPr spcFirstLastPara="1" wrap="square" lIns="91425" tIns="91425" rIns="91425" bIns="91425" anchor="t" anchorCtr="0">
            <a:noAutofit/>
          </a:bodyPr>
          <a:lstStyle/>
          <a:p>
            <a:pPr marL="0" lvl="0" indent="0">
              <a:buNone/>
            </a:pPr>
            <a:r>
              <a:rPr lang="en-US" dirty="0"/>
              <a:t>Production Sharing </a:t>
            </a:r>
            <a:r>
              <a:rPr lang="en-US" dirty="0" err="1"/>
              <a:t>adalah</a:t>
            </a:r>
            <a:r>
              <a:rPr lang="en-US" dirty="0"/>
              <a:t> </a:t>
            </a:r>
            <a:r>
              <a:rPr lang="en-US" dirty="0" err="1"/>
              <a:t>suatu</a:t>
            </a:r>
            <a:r>
              <a:rPr lang="en-US" dirty="0"/>
              <a:t> </a:t>
            </a:r>
            <a:r>
              <a:rPr lang="en-US" dirty="0" err="1"/>
              <a:t>perjanjian</a:t>
            </a:r>
            <a:r>
              <a:rPr lang="en-US" dirty="0"/>
              <a:t> </a:t>
            </a:r>
            <a:r>
              <a:rPr lang="en-US" dirty="0" err="1"/>
              <a:t>kerja</a:t>
            </a:r>
            <a:r>
              <a:rPr lang="en-US" dirty="0"/>
              <a:t> </a:t>
            </a:r>
            <a:r>
              <a:rPr lang="en-US" dirty="0" err="1"/>
              <a:t>sama</a:t>
            </a:r>
            <a:r>
              <a:rPr lang="en-US" dirty="0"/>
              <a:t> </a:t>
            </a:r>
            <a:r>
              <a:rPr lang="en-US" dirty="0" err="1"/>
              <a:t>kredit</a:t>
            </a:r>
            <a:r>
              <a:rPr lang="en-US" dirty="0"/>
              <a:t> </a:t>
            </a:r>
            <a:r>
              <a:rPr lang="en-US" dirty="0" err="1"/>
              <a:t>antara</a:t>
            </a:r>
            <a:r>
              <a:rPr lang="en-US" dirty="0"/>
              <a:t> modal </a:t>
            </a:r>
            <a:r>
              <a:rPr lang="en-US" dirty="0" err="1"/>
              <a:t>asing</a:t>
            </a:r>
            <a:r>
              <a:rPr lang="en-US" dirty="0"/>
              <a:t> </a:t>
            </a:r>
            <a:r>
              <a:rPr lang="en-US" dirty="0" err="1"/>
              <a:t>dengan</a:t>
            </a:r>
            <a:r>
              <a:rPr lang="en-US" dirty="0"/>
              <a:t> </a:t>
            </a:r>
            <a:r>
              <a:rPr lang="en-US" dirty="0" err="1"/>
              <a:t>pihak</a:t>
            </a:r>
            <a:r>
              <a:rPr lang="en-US" dirty="0"/>
              <a:t> Indonesia yang </a:t>
            </a:r>
            <a:r>
              <a:rPr lang="en-US" dirty="0" err="1"/>
              <a:t>memberikan</a:t>
            </a:r>
            <a:r>
              <a:rPr lang="en-US" dirty="0"/>
              <a:t> </a:t>
            </a:r>
            <a:r>
              <a:rPr lang="en-US" dirty="0" err="1"/>
              <a:t>kewajiban</a:t>
            </a:r>
            <a:r>
              <a:rPr lang="en-US" dirty="0"/>
              <a:t> </a:t>
            </a:r>
            <a:r>
              <a:rPr lang="en-US" dirty="0" err="1"/>
              <a:t>kepada</a:t>
            </a:r>
            <a:r>
              <a:rPr lang="en-US" dirty="0"/>
              <a:t> </a:t>
            </a:r>
            <a:r>
              <a:rPr lang="en-US" dirty="0" err="1"/>
              <a:t>pihak</a:t>
            </a:r>
            <a:r>
              <a:rPr lang="en-US" dirty="0"/>
              <a:t> Indonesia </a:t>
            </a:r>
            <a:r>
              <a:rPr lang="en-US" dirty="0" err="1"/>
              <a:t>untuk</a:t>
            </a:r>
            <a:r>
              <a:rPr lang="en-US" dirty="0"/>
              <a:t> </a:t>
            </a:r>
            <a:r>
              <a:rPr lang="en-US" dirty="0" err="1"/>
              <a:t>mengekspor</a:t>
            </a:r>
            <a:r>
              <a:rPr lang="en-US" dirty="0"/>
              <a:t> </a:t>
            </a:r>
            <a:r>
              <a:rPr lang="en-US" dirty="0" err="1"/>
              <a:t>hasilnya</a:t>
            </a:r>
            <a:r>
              <a:rPr lang="en-US" dirty="0"/>
              <a:t> </a:t>
            </a:r>
            <a:r>
              <a:rPr lang="en-US" dirty="0" err="1"/>
              <a:t>kepada</a:t>
            </a:r>
            <a:r>
              <a:rPr lang="en-US" dirty="0"/>
              <a:t> </a:t>
            </a:r>
            <a:r>
              <a:rPr lang="en-US" dirty="0" err="1"/>
              <a:t>negara</a:t>
            </a:r>
            <a:r>
              <a:rPr lang="en-US" dirty="0"/>
              <a:t> </a:t>
            </a:r>
            <a:r>
              <a:rPr lang="en-US" dirty="0" err="1"/>
              <a:t>pemberi</a:t>
            </a:r>
            <a:r>
              <a:rPr lang="en-US" dirty="0"/>
              <a:t> </a:t>
            </a:r>
            <a:r>
              <a:rPr lang="en-US" dirty="0" err="1"/>
              <a:t>kredit</a:t>
            </a:r>
            <a:r>
              <a:rPr lang="en-US" dirty="0"/>
              <a:t>.</a:t>
            </a:r>
          </a:p>
          <a:p>
            <a:pPr marL="0" lvl="0" indent="0">
              <a:buNone/>
            </a:pPr>
            <a:endParaRPr lang="en-US" dirty="0"/>
          </a:p>
          <a:p>
            <a:pPr marL="0" lvl="0" indent="0">
              <a:buNone/>
            </a:pPr>
            <a:r>
              <a:rPr lang="en-US" dirty="0"/>
              <a:t>Salah </a:t>
            </a:r>
            <a:r>
              <a:rPr lang="en-US" dirty="0" err="1"/>
              <a:t>satu</a:t>
            </a:r>
            <a:r>
              <a:rPr lang="en-US" dirty="0"/>
              <a:t> </a:t>
            </a:r>
            <a:r>
              <a:rPr lang="en-US" dirty="0" err="1"/>
              <a:t>pendapatan</a:t>
            </a:r>
            <a:r>
              <a:rPr lang="en-US" dirty="0"/>
              <a:t> </a:t>
            </a:r>
            <a:r>
              <a:rPr lang="en-US" dirty="0" err="1"/>
              <a:t>negara</a:t>
            </a:r>
            <a:r>
              <a:rPr lang="en-US" dirty="0"/>
              <a:t> </a:t>
            </a:r>
            <a:r>
              <a:rPr lang="en-US" dirty="0" err="1"/>
              <a:t>Republik</a:t>
            </a:r>
            <a:r>
              <a:rPr lang="en-US" dirty="0"/>
              <a:t> </a:t>
            </a:r>
            <a:r>
              <a:rPr lang="en-US" dirty="0" err="1"/>
              <a:t>lndonesia</a:t>
            </a:r>
            <a:r>
              <a:rPr lang="en-US" dirty="0"/>
              <a:t> </a:t>
            </a:r>
            <a:r>
              <a:rPr lang="en-US" dirty="0" err="1"/>
              <a:t>berasat</a:t>
            </a:r>
            <a:r>
              <a:rPr lang="en-US" dirty="0"/>
              <a:t> </a:t>
            </a:r>
            <a:r>
              <a:rPr lang="en-US" dirty="0" err="1"/>
              <a:t>dari</a:t>
            </a:r>
            <a:r>
              <a:rPr lang="en-US" dirty="0"/>
              <a:t> </a:t>
            </a:r>
            <a:r>
              <a:rPr lang="en-US" dirty="0" err="1"/>
              <a:t>tambang</a:t>
            </a:r>
            <a:r>
              <a:rPr lang="en-US" dirty="0"/>
              <a:t> </a:t>
            </a:r>
            <a:r>
              <a:rPr lang="en-US" dirty="0" err="1"/>
              <a:t>Minyak</a:t>
            </a:r>
            <a:r>
              <a:rPr lang="en-US" dirty="0"/>
              <a:t> </a:t>
            </a:r>
            <a:r>
              <a:rPr lang="en-US" dirty="0" err="1"/>
              <a:t>dan</a:t>
            </a:r>
            <a:r>
              <a:rPr lang="en-US" dirty="0"/>
              <a:t> Gas </a:t>
            </a:r>
            <a:r>
              <a:rPr lang="en-US" dirty="0" err="1"/>
              <a:t>Bumi</a:t>
            </a:r>
            <a:r>
              <a:rPr lang="en-US" dirty="0"/>
              <a:t>, </a:t>
            </a:r>
            <a:r>
              <a:rPr lang="en-US" dirty="0" err="1"/>
              <a:t>karena</a:t>
            </a:r>
            <a:r>
              <a:rPr lang="en-US" dirty="0"/>
              <a:t> </a:t>
            </a:r>
            <a:r>
              <a:rPr lang="en-US" dirty="0" err="1"/>
              <a:t>kekurangan</a:t>
            </a:r>
            <a:r>
              <a:rPr lang="en-US" dirty="0"/>
              <a:t> </a:t>
            </a:r>
            <a:r>
              <a:rPr lang="en-US" dirty="0" err="1"/>
              <a:t>tenaga</a:t>
            </a:r>
            <a:r>
              <a:rPr lang="en-US" dirty="0"/>
              <a:t> </a:t>
            </a:r>
            <a:r>
              <a:rPr lang="en-US" dirty="0" err="1"/>
              <a:t>ahli</a:t>
            </a:r>
            <a:r>
              <a:rPr lang="en-US" dirty="0"/>
              <a:t> </a:t>
            </a:r>
            <a:r>
              <a:rPr lang="en-US" dirty="0" err="1"/>
              <a:t>dan</a:t>
            </a:r>
            <a:r>
              <a:rPr lang="en-US" dirty="0"/>
              <a:t> modal </a:t>
            </a:r>
            <a:r>
              <a:rPr lang="en-US" dirty="0" err="1"/>
              <a:t>diperlukan</a:t>
            </a:r>
            <a:r>
              <a:rPr lang="en-US" dirty="0"/>
              <a:t> </a:t>
            </a:r>
            <a:r>
              <a:rPr lang="en-US" dirty="0" err="1"/>
              <a:t>kerjasama</a:t>
            </a:r>
            <a:r>
              <a:rPr lang="en-US" dirty="0"/>
              <a:t> </a:t>
            </a:r>
            <a:r>
              <a:rPr lang="en-US" dirty="0" err="1"/>
              <a:t>dengan</a:t>
            </a:r>
            <a:r>
              <a:rPr lang="en-US" dirty="0"/>
              <a:t> </a:t>
            </a:r>
            <a:r>
              <a:rPr lang="en-US" dirty="0" err="1"/>
              <a:t>perusahaan</a:t>
            </a:r>
            <a:r>
              <a:rPr lang="en-US" dirty="0"/>
              <a:t> </a:t>
            </a:r>
            <a:r>
              <a:rPr lang="en-US" dirty="0" err="1"/>
              <a:t>asing</a:t>
            </a:r>
            <a:r>
              <a:rPr lang="en-US" dirty="0"/>
              <a:t> yang </a:t>
            </a:r>
            <a:r>
              <a:rPr lang="en-US" dirty="0" err="1"/>
              <a:t>telah</a:t>
            </a:r>
            <a:r>
              <a:rPr lang="en-US" dirty="0"/>
              <a:t> </a:t>
            </a:r>
            <a:r>
              <a:rPr lang="en-US" dirty="0" err="1"/>
              <a:t>mempunyai</a:t>
            </a:r>
            <a:r>
              <a:rPr lang="en-US" dirty="0"/>
              <a:t> </a:t>
            </a:r>
            <a:r>
              <a:rPr lang="en-US" dirty="0" err="1"/>
              <a:t>keahlian</a:t>
            </a:r>
            <a:r>
              <a:rPr lang="en-US" dirty="0"/>
              <a:t> </a:t>
            </a:r>
            <a:r>
              <a:rPr lang="en-US" dirty="0" err="1"/>
              <a:t>dan</a:t>
            </a:r>
            <a:r>
              <a:rPr lang="en-US" dirty="0"/>
              <a:t> modal </a:t>
            </a:r>
            <a:r>
              <a:rPr lang="en-US" dirty="0" err="1"/>
              <a:t>serta</a:t>
            </a:r>
            <a:r>
              <a:rPr lang="en-US" dirty="0"/>
              <a:t> </a:t>
            </a:r>
            <a:r>
              <a:rPr lang="en-US" dirty="0" err="1"/>
              <a:t>pengalaman</a:t>
            </a:r>
            <a:r>
              <a:rPr lang="en-US" dirty="0"/>
              <a:t> </a:t>
            </a:r>
            <a:r>
              <a:rPr lang="en-US" dirty="0" err="1"/>
              <a:t>dalam</a:t>
            </a:r>
            <a:r>
              <a:rPr lang="en-US" dirty="0"/>
              <a:t> </a:t>
            </a:r>
            <a:r>
              <a:rPr lang="en-US" dirty="0" err="1"/>
              <a:t>pengelo</a:t>
            </a:r>
            <a:r>
              <a:rPr lang="en-US" dirty="0"/>
              <a:t> </a:t>
            </a:r>
            <a:r>
              <a:rPr lang="en-US" dirty="0" err="1"/>
              <a:t>laan</a:t>
            </a:r>
            <a:r>
              <a:rPr lang="en-US" dirty="0"/>
              <a:t> </a:t>
            </a:r>
            <a:r>
              <a:rPr lang="en-US" dirty="0" err="1"/>
              <a:t>Minyak</a:t>
            </a:r>
            <a:r>
              <a:rPr lang="en-US" dirty="0"/>
              <a:t> </a:t>
            </a:r>
            <a:r>
              <a:rPr lang="en-US" dirty="0" err="1"/>
              <a:t>dan</a:t>
            </a:r>
            <a:r>
              <a:rPr lang="en-US" dirty="0"/>
              <a:t> Gas </a:t>
            </a:r>
            <a:r>
              <a:rPr lang="en-US" dirty="0" err="1"/>
              <a:t>Bumi</a:t>
            </a:r>
            <a:r>
              <a:rPr lang="en-US" dirty="0"/>
              <a:t> </a:t>
            </a:r>
          </a:p>
          <a:p>
            <a:pPr marL="0" lvl="0" indent="0">
              <a:buNone/>
            </a:pPr>
            <a:r>
              <a:rPr lang="en-US" dirty="0"/>
              <a:t>Contohnya Production Sharing Contract </a:t>
            </a:r>
            <a:r>
              <a:rPr lang="en-US" dirty="0" err="1"/>
              <a:t>antara</a:t>
            </a:r>
            <a:r>
              <a:rPr lang="en-US" dirty="0"/>
              <a:t> </a:t>
            </a:r>
            <a:r>
              <a:rPr lang="en-US" dirty="0" err="1"/>
              <a:t>Minyak</a:t>
            </a:r>
            <a:r>
              <a:rPr lang="en-US" dirty="0"/>
              <a:t> </a:t>
            </a:r>
            <a:r>
              <a:rPr lang="en-US" dirty="0" err="1"/>
              <a:t>dan</a:t>
            </a:r>
            <a:r>
              <a:rPr lang="en-US" dirty="0"/>
              <a:t> Gas </a:t>
            </a:r>
            <a:r>
              <a:rPr lang="en-US" dirty="0" err="1"/>
              <a:t>Bumi</a:t>
            </a:r>
            <a:r>
              <a:rPr lang="en-US" dirty="0"/>
              <a:t> </a:t>
            </a:r>
            <a:r>
              <a:rPr lang="en-US" dirty="0" err="1"/>
              <a:t>pada</a:t>
            </a:r>
            <a:r>
              <a:rPr lang="en-US" dirty="0"/>
              <a:t> PT Caltex </a:t>
            </a:r>
            <a:r>
              <a:rPr lang="en-US" dirty="0" err="1"/>
              <a:t>Pasific</a:t>
            </a:r>
            <a:r>
              <a:rPr lang="en-US" dirty="0"/>
              <a:t> </a:t>
            </a:r>
            <a:r>
              <a:rPr lang="en-US" dirty="0" err="1"/>
              <a:t>lndonesia</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87"/>
        <p:cNvGrpSpPr/>
        <p:nvPr/>
      </p:nvGrpSpPr>
      <p:grpSpPr>
        <a:xfrm>
          <a:off x="0" y="0"/>
          <a:ext cx="0" cy="0"/>
          <a:chOff x="0" y="0"/>
          <a:chExt cx="0" cy="0"/>
        </a:xfrm>
      </p:grpSpPr>
      <p:sp>
        <p:nvSpPr>
          <p:cNvPr id="1388" name="Google Shape;1388;p62"/>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Bidang Usaha Penanaman Modal Di Indonesia</a:t>
            </a:r>
            <a:endParaRPr>
              <a:solidFill>
                <a:schemeClr val="accent2"/>
              </a:solidFill>
            </a:endParaRPr>
          </a:p>
        </p:txBody>
      </p:sp>
      <p:sp>
        <p:nvSpPr>
          <p:cNvPr id="1393" name="Google Shape;1393;p62">
            <a:hlinkClick r:id="rId3" action="ppaction://hlinksldjump"/>
          </p:cNvPr>
          <p:cNvSpPr/>
          <p:nvPr/>
        </p:nvSpPr>
        <p:spPr>
          <a:xfrm>
            <a:off x="713225" y="548650"/>
            <a:ext cx="1606800" cy="339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latin typeface="Hammersmith One"/>
                <a:ea typeface="Hammersmith One"/>
                <a:cs typeface="Hammersmith One"/>
                <a:sym typeface="Hammersmith One"/>
              </a:rPr>
              <a:t>Menu</a:t>
            </a:r>
            <a:endParaRPr sz="1600">
              <a:solidFill>
                <a:schemeClr val="accent2"/>
              </a:solidFill>
              <a:latin typeface="Hammersmith One"/>
              <a:ea typeface="Hammersmith One"/>
              <a:cs typeface="Hammersmith One"/>
              <a:sym typeface="Hammersmith O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5091-B94A-674A-B998-80B9A9192FC6}"/>
              </a:ext>
            </a:extLst>
          </p:cNvPr>
          <p:cNvSpPr>
            <a:spLocks noGrp="1"/>
          </p:cNvSpPr>
          <p:nvPr>
            <p:ph type="title"/>
          </p:nvPr>
        </p:nvSpPr>
        <p:spPr>
          <a:xfrm>
            <a:off x="890016" y="1914144"/>
            <a:ext cx="7571232" cy="3084575"/>
          </a:xfrm>
        </p:spPr>
        <p:txBody>
          <a:bodyPr/>
          <a:lstStyle/>
          <a:p>
            <a:pPr algn="just"/>
            <a:r>
              <a:rPr lang="en-US" sz="2400" b="0"/>
              <a:t>Bidang Usaha adalah segala bentuk kegiatan usaha yang dilakukan untuk memproduksi barang atau jasa pada sektor-sektor ekonomi. Penanaman Modal adalah segala bentuk kegiatan menanam modal, baik oleh penanam modal dalam negeri maupun penanam modal asing untuk melakukan usaha di wilayah negara Republik Indonesia.</a:t>
            </a:r>
            <a:br>
              <a:rPr lang="en-US" sz="2400" b="0"/>
            </a:br>
            <a:endParaRPr lang="en-ID" sz="2400" b="0"/>
          </a:p>
        </p:txBody>
      </p:sp>
      <p:sp>
        <p:nvSpPr>
          <p:cNvPr id="3" name="Title 2">
            <a:extLst>
              <a:ext uri="{FF2B5EF4-FFF2-40B4-BE49-F238E27FC236}">
                <a16:creationId xmlns:a16="http://schemas.microsoft.com/office/drawing/2014/main" id="{C219C2AF-65AC-43D3-9D89-3E36EBC659F8}"/>
              </a:ext>
            </a:extLst>
          </p:cNvPr>
          <p:cNvSpPr>
            <a:spLocks noGrp="1"/>
          </p:cNvSpPr>
          <p:nvPr>
            <p:ph type="title" idx="2"/>
          </p:nvPr>
        </p:nvSpPr>
        <p:spPr>
          <a:xfrm>
            <a:off x="2019300" y="144781"/>
            <a:ext cx="5105400" cy="1028699"/>
          </a:xfrm>
        </p:spPr>
        <p:txBody>
          <a:bodyPr/>
          <a:lstStyle/>
          <a:p>
            <a:r>
              <a:rPr lang="en-US"/>
              <a:t>Pengertian</a:t>
            </a:r>
            <a:endParaRPr lang="en-ID"/>
          </a:p>
        </p:txBody>
      </p:sp>
    </p:spTree>
    <p:extLst>
      <p:ext uri="{BB962C8B-B14F-4D97-AF65-F5344CB8AC3E}">
        <p14:creationId xmlns:p14="http://schemas.microsoft.com/office/powerpoint/2010/main" val="161270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57909C-64D7-2D38-CAA2-D0345ABA3EA3}"/>
              </a:ext>
            </a:extLst>
          </p:cNvPr>
          <p:cNvSpPr>
            <a:spLocks noGrp="1"/>
          </p:cNvSpPr>
          <p:nvPr>
            <p:ph type="body" idx="1"/>
          </p:nvPr>
        </p:nvSpPr>
        <p:spPr>
          <a:xfrm>
            <a:off x="713250" y="402336"/>
            <a:ext cx="7717500" cy="4511040"/>
          </a:xfrm>
        </p:spPr>
        <p:txBody>
          <a:bodyPr/>
          <a:lstStyle/>
          <a:p>
            <a:pPr marL="152400" indent="0" algn="just">
              <a:buNone/>
            </a:pPr>
            <a:r>
              <a:rPr lang="en-US" sz="2000">
                <a:latin typeface="Hammersmith One" panose="02010703030501060504" pitchFamily="2" charset="0"/>
              </a:rPr>
              <a:t>UU Penanaman Modal sebagaimana telah diamandemen dengan UU Cipta Kerja dan Perpres No.10/2021 menyajikan seluruh bidang usaha kecuali bidang usaha yang terbuka untuk seluruh penanam modal sebagaimana disebutkan dalam Pasal 3 ayat (1) butir d Perpres 10/2021. Untuk dapat memahami dengan tepat bidang usaha mana yang terbuka untuk penanaman modal asing atau yang dibatasi kepemilikannya, hal tersebut harus dibaca dalam hubungannya dengan UU Penanaman Modal, UU Cipta Kerja, Klasifikasi Baku Lapangan Usaha Indonesia (KBLI) 2020, and juga peraturan perundang-undangan relefan yang terkait.</a:t>
            </a:r>
            <a:endParaRPr lang="en-ID" sz="2000">
              <a:latin typeface="Hammersmith One" panose="02010703030501060504" pitchFamily="2" charset="0"/>
            </a:endParaRPr>
          </a:p>
        </p:txBody>
      </p:sp>
    </p:spTree>
    <p:extLst>
      <p:ext uri="{BB962C8B-B14F-4D97-AF65-F5344CB8AC3E}">
        <p14:creationId xmlns:p14="http://schemas.microsoft.com/office/powerpoint/2010/main" val="172526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7F1B-43D0-624D-C55F-0A723BD4F228}"/>
              </a:ext>
            </a:extLst>
          </p:cNvPr>
          <p:cNvSpPr>
            <a:spLocks noGrp="1"/>
          </p:cNvSpPr>
          <p:nvPr>
            <p:ph type="title"/>
          </p:nvPr>
        </p:nvSpPr>
        <p:spPr/>
        <p:txBody>
          <a:bodyPr/>
          <a:lstStyle/>
          <a:p>
            <a:r>
              <a:rPr lang="en-US"/>
              <a:t>Bidang Usaha yang Tertutup</a:t>
            </a:r>
            <a:endParaRPr lang="en-ID"/>
          </a:p>
        </p:txBody>
      </p:sp>
      <p:sp>
        <p:nvSpPr>
          <p:cNvPr id="3" name="Text Placeholder 2">
            <a:extLst>
              <a:ext uri="{FF2B5EF4-FFF2-40B4-BE49-F238E27FC236}">
                <a16:creationId xmlns:a16="http://schemas.microsoft.com/office/drawing/2014/main" id="{0529147E-1511-4FDF-B99E-DCFB67B33CA6}"/>
              </a:ext>
            </a:extLst>
          </p:cNvPr>
          <p:cNvSpPr>
            <a:spLocks noGrp="1"/>
          </p:cNvSpPr>
          <p:nvPr>
            <p:ph type="body" idx="1"/>
          </p:nvPr>
        </p:nvSpPr>
        <p:spPr/>
        <p:txBody>
          <a:bodyPr/>
          <a:lstStyle/>
          <a:p>
            <a:r>
              <a:rPr lang="en-US" sz="2400"/>
              <a:t>Narkotika;</a:t>
            </a:r>
          </a:p>
          <a:p>
            <a:r>
              <a:rPr lang="en-US" sz="2400"/>
              <a:t>Segala bentuk perjudian dan/atau kasino;</a:t>
            </a:r>
          </a:p>
          <a:p>
            <a:r>
              <a:rPr lang="en-US" sz="2400"/>
              <a:t>Pengkapan ikan yang tercantum dalam CITES;</a:t>
            </a:r>
          </a:p>
          <a:p>
            <a:r>
              <a:rPr lang="en-US" sz="2400"/>
              <a:t>Pemanfaatan atau pengambilan coral/karang;</a:t>
            </a:r>
          </a:p>
          <a:p>
            <a:r>
              <a:rPr lang="en-US" sz="2400"/>
              <a:t>Industri pembuatan senjata kimia; dan</a:t>
            </a:r>
          </a:p>
          <a:p>
            <a:r>
              <a:rPr lang="en-US" sz="2400"/>
              <a:t>industry bahan kimia dan industri bahan perusak lapisan ozon.</a:t>
            </a:r>
            <a:br>
              <a:rPr lang="en-US" sz="2400"/>
            </a:br>
            <a:r>
              <a:rPr lang="en-US" sz="2400"/>
              <a:t>(6 bidang usaha, sebelumnya 20 bidang usaha)</a:t>
            </a:r>
          </a:p>
          <a:p>
            <a:pPr algn="just"/>
            <a:endParaRPr lang="en-US"/>
          </a:p>
          <a:p>
            <a:pPr marL="114300" indent="0">
              <a:buNone/>
            </a:pPr>
            <a:endParaRPr lang="en-ID"/>
          </a:p>
        </p:txBody>
      </p:sp>
    </p:spTree>
    <p:extLst>
      <p:ext uri="{BB962C8B-B14F-4D97-AF65-F5344CB8AC3E}">
        <p14:creationId xmlns:p14="http://schemas.microsoft.com/office/powerpoint/2010/main" val="292877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9978-8DD0-FCCE-118F-1A9FF14967AE}"/>
              </a:ext>
            </a:extLst>
          </p:cNvPr>
          <p:cNvSpPr>
            <a:spLocks noGrp="1"/>
          </p:cNvSpPr>
          <p:nvPr>
            <p:ph type="title"/>
          </p:nvPr>
        </p:nvSpPr>
        <p:spPr>
          <a:xfrm>
            <a:off x="713250" y="170689"/>
            <a:ext cx="7717500" cy="658368"/>
          </a:xfrm>
        </p:spPr>
        <p:txBody>
          <a:bodyPr/>
          <a:lstStyle/>
          <a:p>
            <a:r>
              <a:rPr lang="en-US"/>
              <a:t>Bidang Usaha yang Terbuka </a:t>
            </a:r>
            <a:endParaRPr lang="en-ID"/>
          </a:p>
        </p:txBody>
      </p:sp>
      <p:sp>
        <p:nvSpPr>
          <p:cNvPr id="3" name="Text Placeholder 2">
            <a:extLst>
              <a:ext uri="{FF2B5EF4-FFF2-40B4-BE49-F238E27FC236}">
                <a16:creationId xmlns:a16="http://schemas.microsoft.com/office/drawing/2014/main" id="{D8C23262-1714-2072-0BC0-E441C72403FC}"/>
              </a:ext>
            </a:extLst>
          </p:cNvPr>
          <p:cNvSpPr>
            <a:spLocks noGrp="1"/>
          </p:cNvSpPr>
          <p:nvPr>
            <p:ph type="body" idx="1"/>
          </p:nvPr>
        </p:nvSpPr>
        <p:spPr>
          <a:xfrm>
            <a:off x="713225" y="829057"/>
            <a:ext cx="7717500" cy="3873768"/>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Bidang usaha prioritas (245 bidang usaha baru).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Bidang usaha yang dialokasikan atau kemitraan dengan Koperasi dan UMKM: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Dialokasikan untuk Koperasi dan UMKM (112 bidang usaha, sebelumnya 103 bidang usaha).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Kemitraan dengan Koperasi dan UMKM (51 bidang usaha, sebelumnya 55 bidang usaha).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Pembatasan kepemilikan modal asing atau dengan persyaratan tertentu (46 bidang usaha, sebeluymnya 350 bidang usaha).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Terbuka untuk asing maupun penanaman modal dalam negeri (bidang usaha yang tidak termasuk huruf a, b, dan c diatas).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endParaRPr lang="en-ID" sz="2000"/>
          </a:p>
        </p:txBody>
      </p:sp>
    </p:spTree>
    <p:extLst>
      <p:ext uri="{BB962C8B-B14F-4D97-AF65-F5344CB8AC3E}">
        <p14:creationId xmlns:p14="http://schemas.microsoft.com/office/powerpoint/2010/main" val="331517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988A-EABE-67F8-A9E6-02130906FDD6}"/>
              </a:ext>
            </a:extLst>
          </p:cNvPr>
          <p:cNvSpPr>
            <a:spLocks noGrp="1"/>
          </p:cNvSpPr>
          <p:nvPr>
            <p:ph type="ctrTitle"/>
          </p:nvPr>
        </p:nvSpPr>
        <p:spPr>
          <a:xfrm>
            <a:off x="1283094" y="938784"/>
            <a:ext cx="6577800" cy="2582904"/>
          </a:xfrm>
        </p:spPr>
        <p:txBody>
          <a:bodyPr/>
          <a:lstStyle/>
          <a:p>
            <a:r>
              <a:rPr lang="es-ES" sz="4800" b="1"/>
              <a:t>Ketentuan-Ketentuan Penting Berdasarkan Perpres No. 10/2021</a:t>
            </a:r>
            <a:endParaRPr lang="en-ID" sz="4800"/>
          </a:p>
        </p:txBody>
      </p:sp>
      <p:sp>
        <p:nvSpPr>
          <p:cNvPr id="3" name="Subtitle 2">
            <a:extLst>
              <a:ext uri="{FF2B5EF4-FFF2-40B4-BE49-F238E27FC236}">
                <a16:creationId xmlns:a16="http://schemas.microsoft.com/office/drawing/2014/main" id="{054A5A9B-6080-7308-87C3-D1A2D006FD39}"/>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159640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0CF7-AB55-4115-DC25-D921EE99142E}"/>
              </a:ext>
            </a:extLst>
          </p:cNvPr>
          <p:cNvSpPr>
            <a:spLocks noGrp="1"/>
          </p:cNvSpPr>
          <p:nvPr>
            <p:ph type="title"/>
          </p:nvPr>
        </p:nvSpPr>
        <p:spPr>
          <a:xfrm>
            <a:off x="2011680" y="207264"/>
            <a:ext cx="6098420" cy="646176"/>
          </a:xfrm>
        </p:spPr>
        <p:txBody>
          <a:bodyPr/>
          <a:lstStyle/>
          <a:p>
            <a:r>
              <a:rPr lang="en-US" sz="3200">
                <a:solidFill>
                  <a:schemeClr val="accent2"/>
                </a:solidFill>
              </a:rPr>
              <a:t>Bidang Usaha Prioritas</a:t>
            </a:r>
            <a:endParaRPr lang="en-ID" sz="3200">
              <a:solidFill>
                <a:schemeClr val="accent2"/>
              </a:solidFill>
            </a:endParaRPr>
          </a:p>
        </p:txBody>
      </p:sp>
      <p:sp>
        <p:nvSpPr>
          <p:cNvPr id="3" name="Text Placeholder 2">
            <a:extLst>
              <a:ext uri="{FF2B5EF4-FFF2-40B4-BE49-F238E27FC236}">
                <a16:creationId xmlns:a16="http://schemas.microsoft.com/office/drawing/2014/main" id="{27F87249-8A73-C228-0398-C1528B7DC1CF}"/>
              </a:ext>
            </a:extLst>
          </p:cNvPr>
          <p:cNvSpPr>
            <a:spLocks noGrp="1"/>
          </p:cNvSpPr>
          <p:nvPr>
            <p:ph type="body" idx="1"/>
          </p:nvPr>
        </p:nvSpPr>
        <p:spPr>
          <a:xfrm>
            <a:off x="975360" y="987552"/>
            <a:ext cx="7134740" cy="3645408"/>
          </a:xfrm>
        </p:spPr>
        <p:txBody>
          <a:bodyPr/>
          <a:lstStyle/>
          <a:p>
            <a:pPr algn="l"/>
            <a:r>
              <a:rPr lang="nn-NO" sz="2800">
                <a:solidFill>
                  <a:schemeClr val="accent2"/>
                </a:solidFill>
              </a:rPr>
              <a:t>Program/proyek strategis nasional;</a:t>
            </a:r>
          </a:p>
          <a:p>
            <a:pPr algn="l"/>
            <a:r>
              <a:rPr lang="nn-NO" sz="2800">
                <a:solidFill>
                  <a:schemeClr val="accent2"/>
                </a:solidFill>
              </a:rPr>
              <a:t>Padat modal;</a:t>
            </a:r>
          </a:p>
          <a:p>
            <a:pPr algn="l"/>
            <a:r>
              <a:rPr lang="nn-NO" sz="2800">
                <a:solidFill>
                  <a:schemeClr val="accent2"/>
                </a:solidFill>
              </a:rPr>
              <a:t>Padat karya;</a:t>
            </a:r>
          </a:p>
          <a:p>
            <a:pPr algn="l"/>
            <a:r>
              <a:rPr lang="nn-NO" sz="2800">
                <a:solidFill>
                  <a:schemeClr val="accent2"/>
                </a:solidFill>
              </a:rPr>
              <a:t>Teknologi tinggi;</a:t>
            </a:r>
          </a:p>
          <a:p>
            <a:pPr algn="l"/>
            <a:r>
              <a:rPr lang="nn-NO" sz="2800">
                <a:solidFill>
                  <a:schemeClr val="accent2"/>
                </a:solidFill>
              </a:rPr>
              <a:t>Industri pionir;</a:t>
            </a:r>
          </a:p>
          <a:p>
            <a:pPr algn="l"/>
            <a:r>
              <a:rPr lang="nn-NO" sz="2800">
                <a:solidFill>
                  <a:schemeClr val="accent2"/>
                </a:solidFill>
              </a:rPr>
              <a:t>Orientasi ekspor; dan/atau</a:t>
            </a:r>
          </a:p>
          <a:p>
            <a:pPr algn="l"/>
            <a:r>
              <a:rPr lang="nn-NO" sz="2800">
                <a:solidFill>
                  <a:schemeClr val="accent2"/>
                </a:solidFill>
              </a:rPr>
              <a:t>Orientasi dalam kegiatan penelitian, pengembangan, dan inovasi.</a:t>
            </a:r>
          </a:p>
        </p:txBody>
      </p:sp>
    </p:spTree>
    <p:extLst>
      <p:ext uri="{BB962C8B-B14F-4D97-AF65-F5344CB8AC3E}">
        <p14:creationId xmlns:p14="http://schemas.microsoft.com/office/powerpoint/2010/main" val="373804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2" name="TextBox 1">
            <a:extLst>
              <a:ext uri="{FF2B5EF4-FFF2-40B4-BE49-F238E27FC236}">
                <a16:creationId xmlns:a16="http://schemas.microsoft.com/office/drawing/2014/main" id="{7AB3D511-DE0B-072A-B942-90573797FE32}"/>
              </a:ext>
            </a:extLst>
          </p:cNvPr>
          <p:cNvSpPr txBox="1"/>
          <p:nvPr/>
        </p:nvSpPr>
        <p:spPr>
          <a:xfrm>
            <a:off x="1182624" y="548640"/>
            <a:ext cx="6888480" cy="3046988"/>
          </a:xfrm>
          <a:prstGeom prst="rect">
            <a:avLst/>
          </a:prstGeom>
          <a:noFill/>
        </p:spPr>
        <p:txBody>
          <a:bodyPr wrap="square" rtlCol="0">
            <a:spAutoFit/>
          </a:bodyPr>
          <a:lstStyle/>
          <a:p>
            <a:r>
              <a:rPr lang="en-US" sz="3200">
                <a:latin typeface="Hammersmith One" panose="02010703030501060504" pitchFamily="2" charset="0"/>
              </a:rPr>
              <a:t>Ada 245 kegiatan usaha yang termasuk bidang usaha prioritas pada daftar di dalam lampiran I Perpres No. 10/2021. Kegiatan usaha yang memenuhi kriteria-kriteria diatas berhak atas:</a:t>
            </a:r>
            <a:endParaRPr lang="en-ID" sz="3200">
              <a:latin typeface="Hammersmith One" panose="02010703030501060504"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74B3A5-3912-D1CD-1708-03C345C5056F}"/>
              </a:ext>
            </a:extLst>
          </p:cNvPr>
          <p:cNvSpPr>
            <a:spLocks noGrp="1"/>
          </p:cNvSpPr>
          <p:nvPr>
            <p:ph type="body" idx="1"/>
          </p:nvPr>
        </p:nvSpPr>
        <p:spPr>
          <a:xfrm>
            <a:off x="713225" y="329184"/>
            <a:ext cx="7717500" cy="4373641"/>
          </a:xfrm>
        </p:spPr>
        <p:txBody>
          <a:bodyPr/>
          <a:lstStyle/>
          <a:p>
            <a:pPr>
              <a:buFont typeface="Arial" panose="020B0604020202020204" pitchFamily="34" charset="0"/>
              <a:buChar char="•"/>
            </a:pPr>
            <a:r>
              <a:rPr lang="en-US" sz="1700">
                <a:effectLst/>
              </a:rPr>
              <a:t>Insentif Fiskal </a:t>
            </a:r>
          </a:p>
          <a:p>
            <a:pPr lvl="1"/>
            <a:r>
              <a:rPr lang="en-US" sz="1700">
                <a:effectLst/>
              </a:rPr>
              <a:t>Insentif pajak: </a:t>
            </a:r>
          </a:p>
          <a:p>
            <a:pPr lvl="2"/>
            <a:r>
              <a:rPr lang="en-US" sz="1700">
                <a:effectLst/>
              </a:rPr>
              <a:t>pajak penghasilan untuk penanaman modal di bidang-bidang usaha tertentu dan/atau di daerah-daerah tertentu (</a:t>
            </a:r>
            <a:r>
              <a:rPr lang="en-US" sz="1700" i="1">
                <a:effectLst/>
              </a:rPr>
              <a:t>tax allowances</a:t>
            </a:r>
            <a:r>
              <a:rPr lang="en-US" sz="1700">
                <a:effectLst/>
              </a:rPr>
              <a:t>);</a:t>
            </a:r>
          </a:p>
          <a:p>
            <a:pPr lvl="2"/>
            <a:r>
              <a:rPr lang="en-US" sz="1700">
                <a:effectLst/>
              </a:rPr>
              <a:t>pengurangan pajak penghasilan badan (</a:t>
            </a:r>
            <a:r>
              <a:rPr lang="en-US" sz="1700" i="1">
                <a:effectLst/>
              </a:rPr>
              <a:t>tax holiday</a:t>
            </a:r>
            <a:r>
              <a:rPr lang="en-US" sz="1700">
                <a:effectLst/>
              </a:rPr>
              <a:t>); atau</a:t>
            </a:r>
          </a:p>
          <a:p>
            <a:pPr lvl="2"/>
            <a:r>
              <a:rPr lang="en-US" sz="1700">
                <a:effectLst/>
              </a:rPr>
              <a:t>pengurangan pajak penghasilan badan dan fasilitas pengurangan penghasilan neto dalam rangka penanaman modal serta pengurangan penghasilan bruto dalam rangka kegiaran tertentu; dan</a:t>
            </a:r>
          </a:p>
          <a:p>
            <a:pPr lvl="1"/>
            <a:r>
              <a:rPr lang="en-US" sz="1700">
                <a:effectLst/>
              </a:rPr>
              <a:t>Insentif kepabeanan berupa pembebasan bea masuk atas impor mesin serta barang dan bahan untuk pembangunan atau pengembangan industri dalam rangka penanaman modal.</a:t>
            </a:r>
          </a:p>
          <a:p>
            <a:pPr>
              <a:buFont typeface="Arial" panose="020B0604020202020204" pitchFamily="34" charset="0"/>
              <a:buChar char="•"/>
            </a:pPr>
            <a:r>
              <a:rPr lang="en-US" sz="1700">
                <a:effectLst/>
              </a:rPr>
              <a:t>Insentif nonfiskal:</a:t>
            </a:r>
            <a:br>
              <a:rPr lang="en-US" sz="1700">
                <a:effectLst/>
              </a:rPr>
            </a:br>
            <a:r>
              <a:rPr lang="en-US" sz="1700">
                <a:effectLst/>
              </a:rPr>
              <a:t>Kemudahan perizinan berusaha, penyediaan infrastruktur pendukung, jaminan ketersediaan energi, jaminan ketersediaan bahan baku, keimigrasian, ketenagakerjaan, dan kemudahan lainnya sesuai dengan ketentuan peraturan perundang-undangan.</a:t>
            </a:r>
          </a:p>
          <a:p>
            <a:pPr marL="114300" indent="0">
              <a:buNone/>
            </a:pPr>
            <a:endParaRPr lang="en-ID" sz="1700"/>
          </a:p>
        </p:txBody>
      </p:sp>
    </p:spTree>
    <p:extLst>
      <p:ext uri="{BB962C8B-B14F-4D97-AF65-F5344CB8AC3E}">
        <p14:creationId xmlns:p14="http://schemas.microsoft.com/office/powerpoint/2010/main" val="180409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4"/>
        <p:cNvGrpSpPr/>
        <p:nvPr/>
      </p:nvGrpSpPr>
      <p:grpSpPr>
        <a:xfrm>
          <a:off x="0" y="0"/>
          <a:ext cx="0" cy="0"/>
          <a:chOff x="0" y="0"/>
          <a:chExt cx="0" cy="0"/>
        </a:xfrm>
      </p:grpSpPr>
      <p:sp>
        <p:nvSpPr>
          <p:cNvPr id="1355" name="Google Shape;1355;p57"/>
          <p:cNvSpPr txBox="1">
            <a:spLocks noGrp="1"/>
          </p:cNvSpPr>
          <p:nvPr>
            <p:ph type="title"/>
          </p:nvPr>
        </p:nvSpPr>
        <p:spPr>
          <a:xfrm>
            <a:off x="1639789" y="307988"/>
            <a:ext cx="6005100" cy="151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PENGERTIAN</a:t>
            </a:r>
            <a:endParaRPr dirty="0"/>
          </a:p>
        </p:txBody>
      </p:sp>
      <p:sp>
        <p:nvSpPr>
          <p:cNvPr id="1356" name="Google Shape;1356;p57"/>
          <p:cNvSpPr txBox="1">
            <a:spLocks noGrp="1"/>
          </p:cNvSpPr>
          <p:nvPr>
            <p:ph type="subTitle" idx="1"/>
          </p:nvPr>
        </p:nvSpPr>
        <p:spPr>
          <a:xfrm>
            <a:off x="1974589" y="2467882"/>
            <a:ext cx="5335500" cy="1235100"/>
          </a:xfrm>
          <a:prstGeom prst="rect">
            <a:avLst/>
          </a:prstGeom>
        </p:spPr>
        <p:txBody>
          <a:bodyPr spcFirstLastPara="1" wrap="square" lIns="91425" tIns="91425" rIns="91425" bIns="91425" anchor="t" anchorCtr="0">
            <a:noAutofit/>
          </a:bodyPr>
          <a:lstStyle/>
          <a:p>
            <a:pPr marL="0" lvl="0" indent="0">
              <a:spcAft>
                <a:spcPts val="1200"/>
              </a:spcAft>
              <a:buClr>
                <a:schemeClr val="dk1"/>
              </a:buClr>
              <a:buSzPts val="1100"/>
            </a:pPr>
            <a:r>
              <a:rPr lang="en-US" dirty="0" err="1"/>
              <a:t>Penanaman</a:t>
            </a:r>
            <a:r>
              <a:rPr lang="en-US" dirty="0"/>
              <a:t> modal </a:t>
            </a:r>
            <a:r>
              <a:rPr lang="en-US" dirty="0" err="1"/>
              <a:t>adalah</a:t>
            </a:r>
            <a:r>
              <a:rPr lang="en-US" dirty="0"/>
              <a:t> </a:t>
            </a:r>
            <a:r>
              <a:rPr lang="en-US" dirty="0" err="1"/>
              <a:t>segala</a:t>
            </a:r>
            <a:r>
              <a:rPr lang="en-US" dirty="0"/>
              <a:t> </a:t>
            </a:r>
            <a:r>
              <a:rPr lang="en-US" dirty="0" err="1"/>
              <a:t>bentuk</a:t>
            </a:r>
            <a:r>
              <a:rPr lang="en-US" dirty="0"/>
              <a:t> </a:t>
            </a:r>
            <a:r>
              <a:rPr lang="en-US" dirty="0" err="1"/>
              <a:t>kegiatan</a:t>
            </a:r>
            <a:r>
              <a:rPr lang="en-US" dirty="0"/>
              <a:t> </a:t>
            </a:r>
            <a:r>
              <a:rPr lang="en-US" dirty="0" err="1"/>
              <a:t>menanam</a:t>
            </a:r>
            <a:r>
              <a:rPr lang="en-US" dirty="0"/>
              <a:t> modal, </a:t>
            </a:r>
            <a:r>
              <a:rPr lang="en-US" dirty="0" err="1"/>
              <a:t>baik</a:t>
            </a:r>
            <a:r>
              <a:rPr lang="en-US" dirty="0"/>
              <a:t> </a:t>
            </a:r>
            <a:r>
              <a:rPr lang="en-US" dirty="0" err="1"/>
              <a:t>oleh</a:t>
            </a:r>
            <a:r>
              <a:rPr lang="en-US" dirty="0"/>
              <a:t> </a:t>
            </a:r>
            <a:r>
              <a:rPr lang="en-US" dirty="0" err="1"/>
              <a:t>penanam</a:t>
            </a:r>
            <a:r>
              <a:rPr lang="en-US" dirty="0"/>
              <a:t> modal </a:t>
            </a:r>
            <a:r>
              <a:rPr lang="en-US" dirty="0" err="1"/>
              <a:t>dalam</a:t>
            </a:r>
            <a:r>
              <a:rPr lang="en-US" dirty="0"/>
              <a:t> </a:t>
            </a:r>
            <a:r>
              <a:rPr lang="en-US" dirty="0" err="1"/>
              <a:t>negeri</a:t>
            </a:r>
            <a:r>
              <a:rPr lang="en-US" dirty="0"/>
              <a:t> </a:t>
            </a:r>
            <a:r>
              <a:rPr lang="en-US" dirty="0" err="1"/>
              <a:t>maupun</a:t>
            </a:r>
            <a:r>
              <a:rPr lang="en-US" dirty="0"/>
              <a:t> </a:t>
            </a:r>
            <a:r>
              <a:rPr lang="en-US" dirty="0" err="1"/>
              <a:t>penanam</a:t>
            </a:r>
            <a:r>
              <a:rPr lang="en-US" dirty="0"/>
              <a:t> modal </a:t>
            </a:r>
            <a:r>
              <a:rPr lang="en-US" dirty="0" err="1"/>
              <a:t>asing</a:t>
            </a:r>
            <a:r>
              <a:rPr lang="en-US" dirty="0"/>
              <a:t> </a:t>
            </a:r>
            <a:r>
              <a:rPr lang="en-US" dirty="0" err="1"/>
              <a:t>untuk</a:t>
            </a:r>
            <a:r>
              <a:rPr lang="en-US" dirty="0"/>
              <a:t> </a:t>
            </a:r>
            <a:r>
              <a:rPr lang="en-US" dirty="0" err="1"/>
              <a:t>melakukan</a:t>
            </a:r>
            <a:r>
              <a:rPr lang="en-US" dirty="0"/>
              <a:t> </a:t>
            </a:r>
            <a:r>
              <a:rPr lang="en-US" dirty="0" err="1"/>
              <a:t>usaha</a:t>
            </a:r>
            <a:r>
              <a:rPr lang="en-US" dirty="0"/>
              <a:t> di </a:t>
            </a:r>
            <a:r>
              <a:rPr lang="en-US" dirty="0" err="1"/>
              <a:t>wilayah</a:t>
            </a:r>
            <a:r>
              <a:rPr lang="en-US" dirty="0"/>
              <a:t> </a:t>
            </a:r>
            <a:r>
              <a:rPr lang="en-US" dirty="0" err="1"/>
              <a:t>negara</a:t>
            </a:r>
            <a:r>
              <a:rPr lang="en-US" dirty="0"/>
              <a:t> </a:t>
            </a:r>
            <a:r>
              <a:rPr lang="en-US" dirty="0" err="1"/>
              <a:t>Republik</a:t>
            </a:r>
            <a:r>
              <a:rPr lang="en-US" dirty="0"/>
              <a:t> Indonesia</a:t>
            </a:r>
            <a:endParaRPr dirty="0"/>
          </a:p>
        </p:txBody>
      </p:sp>
      <p:sp>
        <p:nvSpPr>
          <p:cNvPr id="1357" name="Google Shape;1357;p57"/>
          <p:cNvSpPr/>
          <p:nvPr/>
        </p:nvSpPr>
        <p:spPr>
          <a:xfrm>
            <a:off x="3881688" y="3991450"/>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A73C5F-92C5-0430-935D-66A8815790FF}"/>
              </a:ext>
            </a:extLst>
          </p:cNvPr>
          <p:cNvSpPr>
            <a:spLocks noGrp="1"/>
          </p:cNvSpPr>
          <p:nvPr>
            <p:ph type="body" idx="1"/>
          </p:nvPr>
        </p:nvSpPr>
        <p:spPr>
          <a:xfrm>
            <a:off x="713225" y="548640"/>
            <a:ext cx="7717500" cy="4154185"/>
          </a:xfrm>
        </p:spPr>
        <p:txBody>
          <a:bodyPr/>
          <a:lstStyle/>
          <a:p>
            <a:pPr marL="400050" indent="-285750">
              <a:buFont typeface="Arial" panose="020B0604020202020204" pitchFamily="34" charset="0"/>
              <a:buChar char="•"/>
            </a:pPr>
            <a:r>
              <a:rPr lang="en-US" sz="2000">
                <a:effectLst/>
              </a:rPr>
              <a:t>Kawasan Ekonomi Khusus</a:t>
            </a:r>
            <a:br>
              <a:rPr lang="en-US" sz="2000">
                <a:effectLst/>
              </a:rPr>
            </a:br>
            <a:r>
              <a:rPr lang="en-US" sz="2000">
                <a:effectLst/>
              </a:rPr>
              <a:t>Secara spesifik penanaman modal asing untuk usaha rintisan berbasis teknologi dalam kawasan ekonomi khusus, dikecualikan dari batasan nilai investasi minimum Rp10.000.000.000,- (di luar nilai tandah dan bangunan).</a:t>
            </a:r>
          </a:p>
          <a:p>
            <a:pPr marL="400050" indent="-285750">
              <a:buFont typeface="Arial" panose="020B0604020202020204" pitchFamily="34" charset="0"/>
              <a:buChar char="•"/>
            </a:pPr>
            <a:r>
              <a:rPr lang="en-US" sz="2000">
                <a:effectLst/>
              </a:rPr>
              <a:t>Perjanjian Investasi antar Negara</a:t>
            </a:r>
            <a:br>
              <a:rPr lang="en-US" sz="2000">
                <a:effectLst/>
              </a:rPr>
            </a:br>
            <a:r>
              <a:rPr lang="en-US" sz="2000">
                <a:effectLst/>
              </a:rPr>
              <a:t>Ketentuan pemebatasan atas kepemilikan modal asing yang diatur pada Perpres No,10/2021 tidak berlaku terhadap penanam modal asing yang memiliki hak istimewa berdasarkan perjanjian investasi antara negara Indonesia dengan negara asal penanam modal tersebut.</a:t>
            </a:r>
          </a:p>
          <a:p>
            <a:endParaRPr lang="en-ID"/>
          </a:p>
        </p:txBody>
      </p:sp>
    </p:spTree>
    <p:extLst>
      <p:ext uri="{BB962C8B-B14F-4D97-AF65-F5344CB8AC3E}">
        <p14:creationId xmlns:p14="http://schemas.microsoft.com/office/powerpoint/2010/main" val="399371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3C6C-B6CB-A8A2-37D0-A0956C0C5337}"/>
              </a:ext>
            </a:extLst>
          </p:cNvPr>
          <p:cNvSpPr>
            <a:spLocks noGrp="1"/>
          </p:cNvSpPr>
          <p:nvPr>
            <p:ph type="ctrTitle"/>
          </p:nvPr>
        </p:nvSpPr>
        <p:spPr>
          <a:xfrm>
            <a:off x="1283094" y="390143"/>
            <a:ext cx="6577800" cy="3328417"/>
          </a:xfrm>
        </p:spPr>
        <p:txBody>
          <a:bodyPr/>
          <a:lstStyle/>
          <a:p>
            <a:r>
              <a:rPr lang="en-US"/>
              <a:t>Pembebasan Kegiatan Usaha Penting</a:t>
            </a:r>
            <a:endParaRPr lang="en-ID"/>
          </a:p>
        </p:txBody>
      </p:sp>
      <p:sp>
        <p:nvSpPr>
          <p:cNvPr id="3" name="Subtitle 2">
            <a:extLst>
              <a:ext uri="{FF2B5EF4-FFF2-40B4-BE49-F238E27FC236}">
                <a16:creationId xmlns:a16="http://schemas.microsoft.com/office/drawing/2014/main" id="{228B82BF-35CA-2C94-1476-FA27E1649A80}"/>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1475301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2F0A-7D39-EDD1-175C-59A561E11E34}"/>
              </a:ext>
            </a:extLst>
          </p:cNvPr>
          <p:cNvSpPr>
            <a:spLocks noGrp="1"/>
          </p:cNvSpPr>
          <p:nvPr>
            <p:ph type="title"/>
          </p:nvPr>
        </p:nvSpPr>
        <p:spPr/>
        <p:txBody>
          <a:bodyPr/>
          <a:lstStyle/>
          <a:p>
            <a:r>
              <a:rPr lang="en-US"/>
              <a:t>Teknologi, Media, and Telekomunikasi</a:t>
            </a:r>
            <a:endParaRPr lang="en-ID"/>
          </a:p>
        </p:txBody>
      </p:sp>
      <p:sp>
        <p:nvSpPr>
          <p:cNvPr id="3" name="Text Placeholder 2">
            <a:extLst>
              <a:ext uri="{FF2B5EF4-FFF2-40B4-BE49-F238E27FC236}">
                <a16:creationId xmlns:a16="http://schemas.microsoft.com/office/drawing/2014/main" id="{EDFBEC5A-DB77-7347-DDC0-00D737A8C8C0}"/>
              </a:ext>
            </a:extLst>
          </p:cNvPr>
          <p:cNvSpPr>
            <a:spLocks noGrp="1"/>
          </p:cNvSpPr>
          <p:nvPr>
            <p:ph type="body" idx="1"/>
          </p:nvPr>
        </p:nvSpPr>
        <p:spPr>
          <a:xfrm>
            <a:off x="207264" y="1122325"/>
            <a:ext cx="8223486" cy="3580500"/>
          </a:xfrm>
        </p:spPr>
        <p:txBody>
          <a:bodyPr/>
          <a:lstStyle/>
          <a:p>
            <a:r>
              <a:rPr lang="en-US" sz="1700"/>
              <a:t>portal web dan/atau platform digital dengan tujuan komersial</a:t>
            </a:r>
            <a:br>
              <a:rPr lang="en-US" sz="1700"/>
            </a:br>
            <a:r>
              <a:rPr lang="en-US" sz="1700"/>
              <a:t>(terbuka 100% untuk penanaman modal asing);</a:t>
            </a:r>
          </a:p>
          <a:p>
            <a:r>
              <a:rPr lang="en-US" sz="1700"/>
              <a:t>Kegiatan komunikasi dengan atau tanpa kabel, satelit, Penyedia Layanan Internet, layanan sistem komunikasi data, layanan televisi protokol internet (IPTV)</a:t>
            </a:r>
            <a:br>
              <a:rPr lang="en-US" sz="1700"/>
            </a:br>
            <a:r>
              <a:rPr lang="en-US" sz="1700"/>
              <a:t>(terbuka 100% untuk penanaman modal asing)</a:t>
            </a:r>
          </a:p>
          <a:p>
            <a:r>
              <a:rPr lang="en-US" sz="1700"/>
              <a:t>Perdagangan eceran melalui pemesanan pos dan internet</a:t>
            </a:r>
            <a:br>
              <a:rPr lang="en-US" sz="1700"/>
            </a:br>
            <a:r>
              <a:rPr lang="en-US" sz="1700"/>
              <a:t>(terbuka 100% untuk penanaman modal asing);</a:t>
            </a:r>
          </a:p>
          <a:p>
            <a:r>
              <a:rPr lang="en-US" sz="1700"/>
              <a:t>Penerbitan surat kabar, jurnal, dan bulletin atau majalah</a:t>
            </a:r>
            <a:br>
              <a:rPr lang="en-US" sz="1700"/>
            </a:br>
            <a:r>
              <a:rPr lang="en-US" sz="1700"/>
              <a:t>(100% modal dalam negeri (pendirian), 49% penanaman modal asing melalui pasar modal. sebelumnya tertutup bagi penanaman modal asing);</a:t>
            </a:r>
          </a:p>
          <a:p>
            <a:r>
              <a:rPr lang="en-US" sz="1700"/>
              <a:t>Penyedia, Pengelola (Pengoperasian dan Penyewaan) dan Penyedia Jasa Konstruksi untuk Menara Telekomunikasi</a:t>
            </a:r>
            <a:br>
              <a:rPr lang="en-US" sz="1700"/>
            </a:br>
            <a:r>
              <a:rPr lang="en-US" sz="1700"/>
              <a:t>(terbuka 100% untuk penanaman modal asing).</a:t>
            </a:r>
          </a:p>
          <a:p>
            <a:endParaRPr lang="en-US" sz="1700"/>
          </a:p>
          <a:p>
            <a:endParaRPr lang="en-ID" sz="1700"/>
          </a:p>
        </p:txBody>
      </p:sp>
    </p:spTree>
    <p:extLst>
      <p:ext uri="{BB962C8B-B14F-4D97-AF65-F5344CB8AC3E}">
        <p14:creationId xmlns:p14="http://schemas.microsoft.com/office/powerpoint/2010/main" val="397258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8D6D10-74E2-8878-B212-8E5FB078B9E5}"/>
              </a:ext>
            </a:extLst>
          </p:cNvPr>
          <p:cNvSpPr>
            <a:spLocks noGrp="1"/>
          </p:cNvSpPr>
          <p:nvPr>
            <p:ph type="body" idx="1"/>
          </p:nvPr>
        </p:nvSpPr>
        <p:spPr/>
        <p:txBody>
          <a:bodyPr/>
          <a:lstStyle/>
          <a:p>
            <a:r>
              <a:rPr lang="en-US" sz="2400"/>
              <a:t>Rumah sakit</a:t>
            </a:r>
            <a:br>
              <a:rPr lang="en-US" sz="2400"/>
            </a:br>
            <a:r>
              <a:rPr lang="en-US" sz="2400"/>
              <a:t>(terbuka 100% untuk penanaman modal asing dengan ketentuan); </a:t>
            </a:r>
          </a:p>
          <a:p>
            <a:r>
              <a:rPr lang="en-US" sz="2400"/>
              <a:t>Industri produk famasi</a:t>
            </a:r>
            <a:br>
              <a:rPr lang="en-US" sz="2400"/>
            </a:br>
            <a:r>
              <a:rPr lang="en-US" sz="2400"/>
              <a:t>(terbuka 100% untuk penanaman modal asing); </a:t>
            </a:r>
          </a:p>
          <a:p>
            <a:r>
              <a:rPr lang="en-US" sz="2400"/>
              <a:t>Perdagangan besar farmasi</a:t>
            </a:r>
            <a:br>
              <a:rPr lang="en-US" sz="2400"/>
            </a:br>
            <a:r>
              <a:rPr lang="en-US" sz="2400"/>
              <a:t>(terbuka 100% untuk penanaman modal asing); </a:t>
            </a:r>
          </a:p>
          <a:p>
            <a:r>
              <a:rPr lang="en-US" sz="2400"/>
              <a:t>Penyalur Alat Kesehatan</a:t>
            </a:r>
            <a:br>
              <a:rPr lang="en-US" sz="2400"/>
            </a:br>
            <a:r>
              <a:rPr lang="en-US" sz="2400"/>
              <a:t>(terbuka 100% untuk penanaman modal asing)</a:t>
            </a:r>
          </a:p>
          <a:p>
            <a:endParaRPr lang="en-ID"/>
          </a:p>
        </p:txBody>
      </p:sp>
      <p:sp>
        <p:nvSpPr>
          <p:cNvPr id="3" name="Title 2">
            <a:extLst>
              <a:ext uri="{FF2B5EF4-FFF2-40B4-BE49-F238E27FC236}">
                <a16:creationId xmlns:a16="http://schemas.microsoft.com/office/drawing/2014/main" id="{1F687AB8-3A3B-9B77-2BED-AB59F45F05A8}"/>
              </a:ext>
            </a:extLst>
          </p:cNvPr>
          <p:cNvSpPr>
            <a:spLocks noGrp="1"/>
          </p:cNvSpPr>
          <p:nvPr>
            <p:ph type="title"/>
          </p:nvPr>
        </p:nvSpPr>
        <p:spPr/>
        <p:txBody>
          <a:bodyPr/>
          <a:lstStyle/>
          <a:p>
            <a:r>
              <a:rPr lang="en-US" sz="3600"/>
              <a:t>Kesehatan</a:t>
            </a:r>
            <a:endParaRPr lang="en-ID" sz="3600"/>
          </a:p>
        </p:txBody>
      </p:sp>
    </p:spTree>
    <p:extLst>
      <p:ext uri="{BB962C8B-B14F-4D97-AF65-F5344CB8AC3E}">
        <p14:creationId xmlns:p14="http://schemas.microsoft.com/office/powerpoint/2010/main" val="409641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45FA-BB01-2650-04A3-0791EA4A7C99}"/>
              </a:ext>
            </a:extLst>
          </p:cNvPr>
          <p:cNvSpPr>
            <a:spLocks noGrp="1"/>
          </p:cNvSpPr>
          <p:nvPr>
            <p:ph type="ctrTitle"/>
          </p:nvPr>
        </p:nvSpPr>
        <p:spPr>
          <a:xfrm>
            <a:off x="1283094" y="292608"/>
            <a:ext cx="6577800" cy="999744"/>
          </a:xfrm>
        </p:spPr>
        <p:txBody>
          <a:bodyPr/>
          <a:lstStyle/>
          <a:p>
            <a:r>
              <a:rPr lang="en-US"/>
              <a:t>Tenaga Listrik</a:t>
            </a:r>
            <a:endParaRPr lang="en-ID"/>
          </a:p>
        </p:txBody>
      </p:sp>
      <p:sp>
        <p:nvSpPr>
          <p:cNvPr id="3" name="Subtitle 2">
            <a:extLst>
              <a:ext uri="{FF2B5EF4-FFF2-40B4-BE49-F238E27FC236}">
                <a16:creationId xmlns:a16="http://schemas.microsoft.com/office/drawing/2014/main" id="{87FCA80D-8F58-7A06-912E-74732D0CEB51}"/>
              </a:ext>
            </a:extLst>
          </p:cNvPr>
          <p:cNvSpPr>
            <a:spLocks noGrp="1"/>
          </p:cNvSpPr>
          <p:nvPr>
            <p:ph type="subTitle" idx="1"/>
          </p:nvPr>
        </p:nvSpPr>
        <p:spPr>
          <a:xfrm>
            <a:off x="1283100" y="1292352"/>
            <a:ext cx="6577800" cy="2560373"/>
          </a:xfrm>
        </p:spPr>
        <p:txBody>
          <a:bodyPr/>
          <a:lstStyle/>
          <a:p>
            <a:pPr algn="l">
              <a:buFont typeface="Arial" panose="020B0604020202020204" pitchFamily="34" charset="0"/>
              <a:buChar char="•"/>
            </a:pPr>
            <a:r>
              <a:rPr lang="en-US" sz="2400"/>
              <a:t>Pembangkit listrik skala kecil 1 MW</a:t>
            </a:r>
            <a:br>
              <a:rPr lang="en-US" sz="2400"/>
            </a:br>
            <a:r>
              <a:rPr lang="en-US" sz="2400"/>
              <a:t>(terbuka 100% untuk penanaman modal asing dengan ketentuan);</a:t>
            </a:r>
          </a:p>
          <a:p>
            <a:pPr algn="l">
              <a:buFont typeface="Arial" panose="020B0604020202020204" pitchFamily="34" charset="0"/>
              <a:buChar char="•"/>
            </a:pPr>
            <a:r>
              <a:rPr lang="en-US" sz="2400"/>
              <a:t>Pembangunan dan pemasangan instalasi tenaga listrik untuk instalasi pemanfaatan tenaga listrik</a:t>
            </a:r>
            <a:br>
              <a:rPr lang="en-US" sz="2400"/>
            </a:br>
            <a:r>
              <a:rPr lang="en-US" sz="2400"/>
              <a:t>(terbuka 100% untuk penanaman modal asing dengan kententuan).</a:t>
            </a:r>
          </a:p>
          <a:p>
            <a:pPr algn="l">
              <a:buFont typeface="Arial" panose="020B0604020202020204" pitchFamily="34" charset="0"/>
              <a:buChar char="•"/>
            </a:pPr>
            <a:endParaRPr lang="en-US" sz="2400"/>
          </a:p>
          <a:p>
            <a:pPr algn="l">
              <a:buFont typeface="Arial" panose="020B0604020202020204" pitchFamily="34" charset="0"/>
              <a:buChar char="•"/>
            </a:pPr>
            <a:endParaRPr lang="en-ID" sz="2400"/>
          </a:p>
        </p:txBody>
      </p:sp>
    </p:spTree>
    <p:extLst>
      <p:ext uri="{BB962C8B-B14F-4D97-AF65-F5344CB8AC3E}">
        <p14:creationId xmlns:p14="http://schemas.microsoft.com/office/powerpoint/2010/main" val="176348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85D9-68F7-C2E2-243A-264D0F38756A}"/>
              </a:ext>
            </a:extLst>
          </p:cNvPr>
          <p:cNvSpPr>
            <a:spLocks noGrp="1"/>
          </p:cNvSpPr>
          <p:nvPr>
            <p:ph type="title"/>
          </p:nvPr>
        </p:nvSpPr>
        <p:spPr/>
        <p:txBody>
          <a:bodyPr/>
          <a:lstStyle/>
          <a:p>
            <a:r>
              <a:rPr lang="en-US" sz="8000"/>
              <a:t>TERIMA</a:t>
            </a:r>
            <a:br>
              <a:rPr lang="en-US" sz="8000"/>
            </a:br>
            <a:r>
              <a:rPr lang="en-US" sz="8000"/>
              <a:t>KASIH</a:t>
            </a:r>
            <a:endParaRPr lang="en-ID" sz="8000"/>
          </a:p>
        </p:txBody>
      </p:sp>
    </p:spTree>
    <p:extLst>
      <p:ext uri="{BB962C8B-B14F-4D97-AF65-F5344CB8AC3E}">
        <p14:creationId xmlns:p14="http://schemas.microsoft.com/office/powerpoint/2010/main" val="215907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1"/>
        <p:cNvGrpSpPr/>
        <p:nvPr/>
      </p:nvGrpSpPr>
      <p:grpSpPr>
        <a:xfrm>
          <a:off x="0" y="0"/>
          <a:ext cx="0" cy="0"/>
          <a:chOff x="0" y="0"/>
          <a:chExt cx="0" cy="0"/>
        </a:xfrm>
      </p:grpSpPr>
      <p:sp>
        <p:nvSpPr>
          <p:cNvPr id="1362" name="Google Shape;1362;p5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lvl="0"/>
            <a:r>
              <a:rPr lang="en-US" dirty="0"/>
              <a:t>Tujuan </a:t>
            </a:r>
            <a:r>
              <a:rPr lang="en-US" dirty="0" err="1"/>
              <a:t>Penanaman</a:t>
            </a:r>
            <a:r>
              <a:rPr lang="en-US" dirty="0"/>
              <a:t> Modal </a:t>
            </a:r>
            <a:endParaRPr dirty="0"/>
          </a:p>
        </p:txBody>
      </p:sp>
      <p:sp>
        <p:nvSpPr>
          <p:cNvPr id="1363" name="Google Shape;1363;p58"/>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p>
            <a:pPr algn="just"/>
            <a:r>
              <a:rPr lang="en-ID" dirty="0">
                <a:solidFill>
                  <a:schemeClr val="accent2"/>
                </a:solidFill>
                <a:latin typeface="Bahnschrift" panose="020B0502040204020203" pitchFamily="34" charset="0"/>
              </a:rPr>
              <a:t>meningkatkan </a:t>
            </a:r>
            <a:r>
              <a:rPr lang="en-ID" dirty="0" err="1">
                <a:solidFill>
                  <a:schemeClr val="accent2"/>
                </a:solidFill>
                <a:latin typeface="Bahnschrift" panose="020B0502040204020203" pitchFamily="34" charset="0"/>
              </a:rPr>
              <a:t>pertumbuhan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ekonomi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nasional</a:t>
            </a:r>
            <a:r>
              <a:rPr lang="en-ID" dirty="0">
                <a:solidFill>
                  <a:schemeClr val="accent2"/>
                </a:solidFill>
                <a:latin typeface="Bahnschrift" panose="020B0502040204020203" pitchFamily="34" charset="0"/>
              </a:rPr>
              <a:t>;</a:t>
            </a:r>
          </a:p>
          <a:p>
            <a:pPr algn="just"/>
            <a:r>
              <a:rPr lang="en-ID" dirty="0" err="1">
                <a:solidFill>
                  <a:schemeClr val="accent2"/>
                </a:solidFill>
                <a:latin typeface="Bahnschrift" panose="020B0502040204020203" pitchFamily="34" charset="0"/>
              </a:rPr>
              <a:t>menciptakan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lapangan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kerja</a:t>
            </a:r>
            <a:r>
              <a:rPr lang="en-ID" dirty="0">
                <a:solidFill>
                  <a:schemeClr val="accent2"/>
                </a:solidFill>
                <a:latin typeface="Bahnschrift" panose="020B0502040204020203" pitchFamily="34" charset="0"/>
              </a:rPr>
              <a:t>;</a:t>
            </a:r>
          </a:p>
          <a:p>
            <a:pPr algn="just"/>
            <a:r>
              <a:rPr lang="en-ID" dirty="0">
                <a:solidFill>
                  <a:schemeClr val="accent2"/>
                </a:solidFill>
                <a:latin typeface="Bahnschrift" panose="020B0502040204020203" pitchFamily="34" charset="0"/>
              </a:rPr>
              <a:t>meningkatkan </a:t>
            </a:r>
            <a:r>
              <a:rPr lang="en-ID" dirty="0" err="1">
                <a:solidFill>
                  <a:schemeClr val="accent2"/>
                </a:solidFill>
                <a:latin typeface="Bahnschrift" panose="020B0502040204020203" pitchFamily="34" charset="0"/>
              </a:rPr>
              <a:t>pembangunan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ekonomi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berkelanjutan</a:t>
            </a:r>
            <a:r>
              <a:rPr lang="en-ID" dirty="0">
                <a:solidFill>
                  <a:schemeClr val="accent2"/>
                </a:solidFill>
                <a:latin typeface="Bahnschrift" panose="020B0502040204020203" pitchFamily="34" charset="0"/>
              </a:rPr>
              <a:t>;</a:t>
            </a:r>
          </a:p>
          <a:p>
            <a:pPr algn="just"/>
            <a:r>
              <a:rPr lang="en-ID" dirty="0">
                <a:solidFill>
                  <a:schemeClr val="accent2"/>
                </a:solidFill>
                <a:latin typeface="Bahnschrift" panose="020B0502040204020203" pitchFamily="34" charset="0"/>
              </a:rPr>
              <a:t>meningkatkan </a:t>
            </a:r>
            <a:r>
              <a:rPr lang="en-ID" dirty="0" err="1">
                <a:solidFill>
                  <a:schemeClr val="accent2"/>
                </a:solidFill>
                <a:latin typeface="Bahnschrift" panose="020B0502040204020203" pitchFamily="34" charset="0"/>
              </a:rPr>
              <a:t>kemampuan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daya</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saing</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dunia</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usaha</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nasional</a:t>
            </a:r>
            <a:r>
              <a:rPr lang="en-ID" dirty="0">
                <a:solidFill>
                  <a:schemeClr val="accent2"/>
                </a:solidFill>
                <a:latin typeface="Bahnschrift" panose="020B0502040204020203" pitchFamily="34" charset="0"/>
              </a:rPr>
              <a:t>;</a:t>
            </a:r>
          </a:p>
          <a:p>
            <a:pPr algn="just"/>
            <a:r>
              <a:rPr lang="en-ID" dirty="0">
                <a:solidFill>
                  <a:schemeClr val="accent2"/>
                </a:solidFill>
                <a:latin typeface="Bahnschrift" panose="020B0502040204020203" pitchFamily="34" charset="0"/>
              </a:rPr>
              <a:t>meningkatkan </a:t>
            </a:r>
            <a:r>
              <a:rPr lang="en-ID" dirty="0" err="1">
                <a:solidFill>
                  <a:schemeClr val="accent2"/>
                </a:solidFill>
                <a:latin typeface="Bahnschrift" panose="020B0502040204020203" pitchFamily="34" charset="0"/>
              </a:rPr>
              <a:t>kapasitas</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dan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kemampuan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teknologi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nasional</a:t>
            </a:r>
            <a:r>
              <a:rPr lang="en-ID" dirty="0">
                <a:solidFill>
                  <a:schemeClr val="accent2"/>
                </a:solidFill>
                <a:latin typeface="Bahnschrift" panose="020B0502040204020203" pitchFamily="34" charset="0"/>
              </a:rPr>
              <a:t>;</a:t>
            </a:r>
          </a:p>
          <a:p>
            <a:pPr algn="just"/>
            <a:r>
              <a:rPr lang="en-ID" dirty="0" err="1">
                <a:solidFill>
                  <a:schemeClr val="accent2"/>
                </a:solidFill>
                <a:latin typeface="Bahnschrift" panose="020B0502040204020203" pitchFamily="34" charset="0"/>
              </a:rPr>
              <a:t>mendorong</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pengembangan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ekonomi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kerakyatan</a:t>
            </a:r>
            <a:r>
              <a:rPr lang="en-ID" dirty="0">
                <a:solidFill>
                  <a:schemeClr val="accent2"/>
                </a:solidFill>
                <a:latin typeface="Bahnschrift" panose="020B0502040204020203" pitchFamily="34" charset="0"/>
              </a:rPr>
              <a:t>;</a:t>
            </a:r>
          </a:p>
          <a:p>
            <a:pPr algn="just"/>
            <a:r>
              <a:rPr lang="en-ID" dirty="0" err="1">
                <a:solidFill>
                  <a:schemeClr val="accent2"/>
                </a:solidFill>
                <a:latin typeface="Bahnschrift" panose="020B0502040204020203" pitchFamily="34" charset="0"/>
              </a:rPr>
              <a:t>mengolah</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ekonomi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potensial</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menjadi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kekuatan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ekonomi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riil</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dengan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menggunakan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dana</a:t>
            </a:r>
            <a:r>
              <a:rPr lang="en-ID" dirty="0">
                <a:solidFill>
                  <a:schemeClr val="accent2"/>
                </a:solidFill>
                <a:latin typeface="Bahnschrift" panose="020B0502040204020203" pitchFamily="34" charset="0"/>
              </a:rPr>
              <a:t> yang </a:t>
            </a:r>
            <a:r>
              <a:rPr lang="en-ID" dirty="0" err="1">
                <a:solidFill>
                  <a:schemeClr val="accent2"/>
                </a:solidFill>
                <a:latin typeface="Bahnschrift" panose="020B0502040204020203" pitchFamily="34" charset="0"/>
              </a:rPr>
              <a:t>berasal</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baik</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dari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dalam</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negeri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maupun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dari</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luar</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negeri</a:t>
            </a:r>
            <a:r>
              <a:rPr lang="en-ID" dirty="0">
                <a:solidFill>
                  <a:schemeClr val="accent2"/>
                </a:solidFill>
                <a:latin typeface="Bahnschrift" panose="020B0502040204020203" pitchFamily="34" charset="0"/>
              </a:rPr>
              <a:t>;</a:t>
            </a:r>
          </a:p>
          <a:p>
            <a:pPr algn="just"/>
            <a:r>
              <a:rPr lang="en-ID" dirty="0">
                <a:solidFill>
                  <a:schemeClr val="accent2"/>
                </a:solidFill>
                <a:latin typeface="Bahnschrift" panose="020B0502040204020203" pitchFamily="34" charset="0"/>
              </a:rPr>
              <a:t>meningkatkan </a:t>
            </a:r>
            <a:r>
              <a:rPr lang="en-ID" dirty="0" err="1">
                <a:solidFill>
                  <a:schemeClr val="accent2"/>
                </a:solidFill>
                <a:latin typeface="Bahnschrift" panose="020B0502040204020203" pitchFamily="34" charset="0"/>
              </a:rPr>
              <a:t>kesejahteraan</a:t>
            </a:r>
            <a:r>
              <a:rPr lang="en-ID" dirty="0">
                <a:solidFill>
                  <a:schemeClr val="accent2"/>
                </a:solidFill>
                <a:latin typeface="Bahnschrift" panose="020B0502040204020203" pitchFamily="34" charset="0"/>
              </a:rPr>
              <a:t> </a:t>
            </a:r>
            <a:r>
              <a:rPr lang="en-ID" dirty="0" err="1">
                <a:solidFill>
                  <a:schemeClr val="accent2"/>
                </a:solidFill>
                <a:latin typeface="Bahnschrift" panose="020B0502040204020203" pitchFamily="34" charset="0"/>
              </a:rPr>
              <a:t>masyarakat</a:t>
            </a:r>
            <a:r>
              <a:rPr lang="en-ID" dirty="0">
                <a:solidFill>
                  <a:schemeClr val="accent2"/>
                </a:solidFill>
                <a:latin typeface="Bahnschrift" panose="020B0502040204020203" pitchFamily="34" charset="0"/>
              </a:rPr>
              <a:t>. </a:t>
            </a:r>
          </a:p>
          <a:p>
            <a:pPr marL="0" lvl="0" indent="0" algn="l" rtl="0">
              <a:spcBef>
                <a:spcPts val="1600"/>
              </a:spcBef>
              <a:spcAft>
                <a:spcPts val="1600"/>
              </a:spcAft>
              <a:buNone/>
            </a:pPr>
            <a:endParaRPr dirty="0">
              <a:solidFill>
                <a:schemeClr val="accent2"/>
              </a:solidFill>
            </a:endParaRPr>
          </a:p>
        </p:txBody>
      </p:sp>
      <p:sp>
        <p:nvSpPr>
          <p:cNvPr id="1364" name="Google Shape;1364;p58"/>
          <p:cNvSpPr/>
          <p:nvPr/>
        </p:nvSpPr>
        <p:spPr>
          <a:xfrm>
            <a:off x="812919" y="2519656"/>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4" name="Google Shape;1334;p5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lvl="0"/>
            <a:r>
              <a:rPr lang="en-US" dirty="0"/>
              <a:t>Tujuan </a:t>
            </a:r>
            <a:r>
              <a:rPr lang="en-US" dirty="0" err="1"/>
              <a:t>mengapa</a:t>
            </a:r>
            <a:r>
              <a:rPr lang="en-US" dirty="0"/>
              <a:t> </a:t>
            </a:r>
            <a:r>
              <a:rPr lang="en-US" dirty="0" err="1"/>
              <a:t>seseorang</a:t>
            </a:r>
            <a:r>
              <a:rPr lang="en-US" dirty="0"/>
              <a:t> </a:t>
            </a:r>
            <a:r>
              <a:rPr lang="en-US" dirty="0" err="1"/>
              <a:t>melakukan</a:t>
            </a:r>
            <a:r>
              <a:rPr lang="en-US" dirty="0"/>
              <a:t> </a:t>
            </a:r>
            <a:r>
              <a:rPr lang="en-US" dirty="0" err="1"/>
              <a:t>investasi</a:t>
            </a:r>
            <a:endParaRPr lang="en-US" dirty="0"/>
          </a:p>
        </p:txBody>
      </p:sp>
      <p:sp>
        <p:nvSpPr>
          <p:cNvPr id="1335" name="Google Shape;1335;p56">
            <a:hlinkClick r:id="rId3" action="ppaction://hlinksldjump"/>
          </p:cNvPr>
          <p:cNvSpPr txBox="1">
            <a:spLocks noGrp="1"/>
          </p:cNvSpPr>
          <p:nvPr>
            <p:ph type="subTitle" idx="3"/>
          </p:nvPr>
        </p:nvSpPr>
        <p:spPr>
          <a:xfrm>
            <a:off x="1388575" y="1279291"/>
            <a:ext cx="6127592" cy="1480981"/>
          </a:xfrm>
          <a:prstGeom prst="rect">
            <a:avLst/>
          </a:prstGeom>
        </p:spPr>
        <p:txBody>
          <a:bodyPr spcFirstLastPara="1" wrap="square" lIns="91425" tIns="91425" rIns="91425" bIns="91425" anchor="t" anchorCtr="0">
            <a:noAutofit/>
          </a:bodyPr>
          <a:lstStyle/>
          <a:p>
            <a:pPr marL="0" lvl="0" indent="0">
              <a:spcAft>
                <a:spcPts val="1200"/>
              </a:spcAft>
            </a:pPr>
            <a:r>
              <a:rPr lang="en-US" dirty="0" err="1"/>
              <a:t>Untuk</a:t>
            </a:r>
            <a:r>
              <a:rPr lang="en-US" dirty="0"/>
              <a:t> </a:t>
            </a:r>
            <a:r>
              <a:rPr lang="en-US" dirty="0" err="1"/>
              <a:t>mendapatkan</a:t>
            </a:r>
            <a:r>
              <a:rPr lang="en-US" dirty="0"/>
              <a:t> </a:t>
            </a:r>
            <a:r>
              <a:rPr lang="en-US" dirty="0" err="1"/>
              <a:t>kehidupan</a:t>
            </a:r>
            <a:r>
              <a:rPr lang="en-US" dirty="0"/>
              <a:t> yang </a:t>
            </a:r>
            <a:r>
              <a:rPr lang="en-US" dirty="0" err="1"/>
              <a:t>lebih</a:t>
            </a:r>
            <a:r>
              <a:rPr lang="en-US" dirty="0"/>
              <a:t> </a:t>
            </a:r>
            <a:r>
              <a:rPr lang="en-US" dirty="0" err="1"/>
              <a:t>layak</a:t>
            </a:r>
            <a:r>
              <a:rPr lang="en-US" dirty="0"/>
              <a:t> di </a:t>
            </a:r>
            <a:r>
              <a:rPr lang="en-US" dirty="0" err="1"/>
              <a:t>masa</a:t>
            </a:r>
            <a:r>
              <a:rPr lang="en-US" dirty="0"/>
              <a:t> yang </a:t>
            </a:r>
            <a:r>
              <a:rPr lang="en-US" dirty="0" err="1"/>
              <a:t>akan</a:t>
            </a:r>
            <a:r>
              <a:rPr lang="en-US" dirty="0"/>
              <a:t> </a:t>
            </a:r>
            <a:r>
              <a:rPr lang="en-US" dirty="0" err="1"/>
              <a:t>datang</a:t>
            </a:r>
            <a:endParaRPr lang="en-US" dirty="0"/>
          </a:p>
        </p:txBody>
      </p:sp>
      <p:sp>
        <p:nvSpPr>
          <p:cNvPr id="1337" name="Google Shape;1337;p56">
            <a:hlinkClick r:id="rId4" action="ppaction://hlinksldjump"/>
          </p:cNvPr>
          <p:cNvSpPr txBox="1">
            <a:spLocks noGrp="1"/>
          </p:cNvSpPr>
          <p:nvPr>
            <p:ph type="subTitle" idx="5"/>
          </p:nvPr>
        </p:nvSpPr>
        <p:spPr>
          <a:xfrm>
            <a:off x="2476728" y="2237724"/>
            <a:ext cx="4446125" cy="454500"/>
          </a:xfrm>
          <a:prstGeom prst="rect">
            <a:avLst/>
          </a:prstGeom>
        </p:spPr>
        <p:txBody>
          <a:bodyPr spcFirstLastPara="1" wrap="square" lIns="91425" tIns="91425" rIns="91425" bIns="91425" anchor="t" anchorCtr="0">
            <a:noAutofit/>
          </a:bodyPr>
          <a:lstStyle/>
          <a:p>
            <a:pPr marL="0" lvl="0" indent="0">
              <a:spcAft>
                <a:spcPts val="1200"/>
              </a:spcAft>
            </a:pPr>
            <a:r>
              <a:rPr lang="en-US" dirty="0" err="1"/>
              <a:t>Mengurangi</a:t>
            </a:r>
            <a:r>
              <a:rPr lang="en-US" dirty="0"/>
              <a:t> </a:t>
            </a:r>
            <a:r>
              <a:rPr lang="en-US" dirty="0" err="1"/>
              <a:t>tekanan</a:t>
            </a:r>
            <a:r>
              <a:rPr lang="en-US" dirty="0"/>
              <a:t> </a:t>
            </a:r>
            <a:r>
              <a:rPr lang="en-US" dirty="0" err="1"/>
              <a:t>inflasi</a:t>
            </a:r>
            <a:endParaRPr lang="en-US" dirty="0"/>
          </a:p>
        </p:txBody>
      </p:sp>
      <p:sp>
        <p:nvSpPr>
          <p:cNvPr id="1341" name="Google Shape;1341;p56">
            <a:hlinkClick r:id="rId3" action="ppaction://hlinksldjump"/>
          </p:cNvPr>
          <p:cNvSpPr txBox="1">
            <a:spLocks noGrp="1"/>
          </p:cNvSpPr>
          <p:nvPr>
            <p:ph type="title" idx="9"/>
          </p:nvPr>
        </p:nvSpPr>
        <p:spPr>
          <a:xfrm>
            <a:off x="792175"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01</a:t>
            </a:r>
            <a:endParaRPr/>
          </a:p>
        </p:txBody>
      </p:sp>
      <p:sp>
        <p:nvSpPr>
          <p:cNvPr id="1343" name="Google Shape;1343;p56">
            <a:hlinkClick r:id="rId4" action="ppaction://hlinksldjump"/>
          </p:cNvPr>
          <p:cNvSpPr txBox="1">
            <a:spLocks noGrp="1"/>
          </p:cNvSpPr>
          <p:nvPr>
            <p:ph type="title" idx="14"/>
          </p:nvPr>
        </p:nvSpPr>
        <p:spPr>
          <a:xfrm>
            <a:off x="1706575" y="2259324"/>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dirty="0"/>
              <a:t>02</a:t>
            </a:r>
            <a:endParaRPr dirty="0"/>
          </a:p>
        </p:txBody>
      </p:sp>
      <p:sp>
        <p:nvSpPr>
          <p:cNvPr id="1347" name="Google Shape;1347;p56">
            <a:hlinkClick r:id="" action="ppaction://noaction"/>
          </p:cNvPr>
          <p:cNvSpPr txBox="1">
            <a:spLocks noGrp="1"/>
          </p:cNvSpPr>
          <p:nvPr>
            <p:ph type="subTitle" idx="18"/>
          </p:nvPr>
        </p:nvSpPr>
        <p:spPr>
          <a:xfrm>
            <a:off x="3088507" y="2969414"/>
            <a:ext cx="4598481" cy="454500"/>
          </a:xfrm>
          <a:prstGeom prst="rect">
            <a:avLst/>
          </a:prstGeom>
        </p:spPr>
        <p:txBody>
          <a:bodyPr spcFirstLastPara="1" wrap="square" lIns="91425" tIns="91425" rIns="91425" bIns="91425" anchor="t" anchorCtr="0">
            <a:noAutofit/>
          </a:bodyPr>
          <a:lstStyle/>
          <a:p>
            <a:pPr marL="0" lvl="0" indent="0">
              <a:spcAft>
                <a:spcPts val="1200"/>
              </a:spcAft>
            </a:pPr>
            <a:r>
              <a:rPr lang="en-US" dirty="0" err="1"/>
              <a:t>Dorongan</a:t>
            </a:r>
            <a:r>
              <a:rPr lang="en-US" dirty="0"/>
              <a:t> </a:t>
            </a:r>
            <a:r>
              <a:rPr lang="en-US" dirty="0" err="1"/>
              <a:t>untuk</a:t>
            </a:r>
            <a:r>
              <a:rPr lang="en-US" dirty="0"/>
              <a:t> </a:t>
            </a:r>
            <a:r>
              <a:rPr lang="en-US" dirty="0" err="1"/>
              <a:t>menghemat</a:t>
            </a:r>
            <a:r>
              <a:rPr lang="en-US" dirty="0"/>
              <a:t> </a:t>
            </a:r>
            <a:r>
              <a:rPr lang="en-US" dirty="0" err="1"/>
              <a:t>pajak</a:t>
            </a:r>
            <a:endParaRPr lang="en-US" dirty="0"/>
          </a:p>
        </p:txBody>
      </p:sp>
      <p:sp>
        <p:nvSpPr>
          <p:cNvPr id="1350" name="Google Shape;1350;p56">
            <a:hlinkClick r:id="" action="ppaction://noaction"/>
          </p:cNvPr>
          <p:cNvSpPr txBox="1">
            <a:spLocks noGrp="1"/>
          </p:cNvSpPr>
          <p:nvPr>
            <p:ph type="title" idx="21"/>
          </p:nvPr>
        </p:nvSpPr>
        <p:spPr>
          <a:xfrm>
            <a:off x="2302975" y="3012614"/>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dirty="0"/>
              <a:t>03</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2" name="Rectangle 1"/>
          <p:cNvSpPr/>
          <p:nvPr/>
        </p:nvSpPr>
        <p:spPr>
          <a:xfrm>
            <a:off x="2016389" y="1267921"/>
            <a:ext cx="5923503" cy="707886"/>
          </a:xfrm>
          <a:prstGeom prst="rect">
            <a:avLst/>
          </a:prstGeom>
        </p:spPr>
        <p:txBody>
          <a:bodyPr wrap="square">
            <a:spAutoFit/>
          </a:bodyPr>
          <a:lstStyle/>
          <a:p>
            <a:pPr algn="ctr"/>
            <a:r>
              <a:rPr lang="en-US" sz="2000" dirty="0" err="1">
                <a:latin typeface="Bahnschrift SemiBold" panose="020B0502040204020203" pitchFamily="34" charset="0"/>
              </a:rPr>
              <a:t>Bentuk-bentuk</a:t>
            </a:r>
            <a:r>
              <a:rPr lang="en-US" sz="2000" dirty="0">
                <a:latin typeface="Bahnschrift SemiBold" panose="020B0502040204020203" pitchFamily="34" charset="0"/>
              </a:rPr>
              <a:t> </a:t>
            </a:r>
            <a:r>
              <a:rPr lang="en-US" sz="2000" dirty="0" err="1">
                <a:latin typeface="Bahnschrift SemiBold" panose="020B0502040204020203" pitchFamily="34" charset="0"/>
              </a:rPr>
              <a:t>Kerjasama</a:t>
            </a:r>
            <a:r>
              <a:rPr lang="en-US" sz="2000" dirty="0">
                <a:latin typeface="Bahnschrift SemiBold" panose="020B0502040204020203" pitchFamily="34" charset="0"/>
              </a:rPr>
              <a:t> </a:t>
            </a:r>
            <a:r>
              <a:rPr lang="en-US" sz="2000" dirty="0" err="1">
                <a:latin typeface="Bahnschrift SemiBold" panose="020B0502040204020203" pitchFamily="34" charset="0"/>
              </a:rPr>
              <a:t>Antara</a:t>
            </a:r>
            <a:r>
              <a:rPr lang="en-US" sz="2000" dirty="0">
                <a:latin typeface="Bahnschrift SemiBold" panose="020B0502040204020203" pitchFamily="34" charset="0"/>
              </a:rPr>
              <a:t> </a:t>
            </a:r>
            <a:r>
              <a:rPr lang="en-US" sz="2000" dirty="0" err="1">
                <a:latin typeface="Bahnschrift SemiBold" panose="020B0502040204020203" pitchFamily="34" charset="0"/>
              </a:rPr>
              <a:t>Penanam</a:t>
            </a:r>
            <a:r>
              <a:rPr lang="en-US" sz="2000" dirty="0">
                <a:latin typeface="Bahnschrift SemiBold" panose="020B0502040204020203" pitchFamily="34" charset="0"/>
              </a:rPr>
              <a:t> Modal </a:t>
            </a:r>
            <a:r>
              <a:rPr lang="en-US" sz="2000" dirty="0" err="1">
                <a:latin typeface="Bahnschrift SemiBold" panose="020B0502040204020203" pitchFamily="34" charset="0"/>
              </a:rPr>
              <a:t>Asing</a:t>
            </a:r>
            <a:r>
              <a:rPr lang="en-US" sz="2000" dirty="0">
                <a:latin typeface="Bahnschrift SemiBold" panose="020B0502040204020203" pitchFamily="34" charset="0"/>
              </a:rPr>
              <a:t> </a:t>
            </a:r>
            <a:r>
              <a:rPr lang="en-US" sz="2000" dirty="0" err="1">
                <a:latin typeface="Bahnschrift SemiBold" panose="020B0502040204020203" pitchFamily="34" charset="0"/>
              </a:rPr>
              <a:t>dan</a:t>
            </a:r>
            <a:r>
              <a:rPr lang="en-US" sz="2000" dirty="0">
                <a:latin typeface="Bahnschrift SemiBold" panose="020B0502040204020203" pitchFamily="34" charset="0"/>
              </a:rPr>
              <a:t> </a:t>
            </a:r>
            <a:r>
              <a:rPr lang="en-US" sz="2000" dirty="0" err="1">
                <a:latin typeface="Bahnschrift SemiBold" panose="020B0502040204020203" pitchFamily="34" charset="0"/>
              </a:rPr>
              <a:t>Penanam</a:t>
            </a:r>
            <a:r>
              <a:rPr lang="en-US" sz="2000" dirty="0">
                <a:latin typeface="Bahnschrift SemiBold" panose="020B0502040204020203" pitchFamily="34" charset="0"/>
              </a:rPr>
              <a:t> Modal </a:t>
            </a:r>
            <a:r>
              <a:rPr lang="en-US" sz="2000" dirty="0" err="1">
                <a:latin typeface="Bahnschrift SemiBold" panose="020B0502040204020203" pitchFamily="34" charset="0"/>
              </a:rPr>
              <a:t>Nasional</a:t>
            </a:r>
            <a:endParaRPr lang="en-US" sz="2000" dirty="0">
              <a:latin typeface="Bahnschrift SemiBold" panose="020B0502040204020203" pitchFamily="34" charset="0"/>
            </a:endParaRPr>
          </a:p>
        </p:txBody>
      </p:sp>
      <p:sp>
        <p:nvSpPr>
          <p:cNvPr id="3" name="Rectangle 2"/>
          <p:cNvSpPr/>
          <p:nvPr/>
        </p:nvSpPr>
        <p:spPr>
          <a:xfrm>
            <a:off x="2234441" y="2257089"/>
            <a:ext cx="5487400" cy="1938992"/>
          </a:xfrm>
          <a:prstGeom prst="rect">
            <a:avLst/>
          </a:prstGeom>
        </p:spPr>
        <p:txBody>
          <a:bodyPr wrap="none">
            <a:spAutoFit/>
          </a:bodyPr>
          <a:lstStyle/>
          <a:p>
            <a:pPr marL="342900" indent="-342900">
              <a:buFont typeface="Wingdings" panose="05000000000000000000" pitchFamily="2" charset="2"/>
              <a:buChar char="Ø"/>
            </a:pPr>
            <a:r>
              <a:rPr lang="en-US" sz="2000" b="1" dirty="0"/>
              <a:t>Joint Venture </a:t>
            </a:r>
          </a:p>
          <a:p>
            <a:pPr marL="342900" indent="-342900">
              <a:buFont typeface="Wingdings" panose="05000000000000000000" pitchFamily="2" charset="2"/>
              <a:buChar char="Ø"/>
            </a:pPr>
            <a:r>
              <a:rPr lang="en-US" sz="2000" b="1" dirty="0"/>
              <a:t>Technical Assistance (Service) Contract </a:t>
            </a:r>
          </a:p>
          <a:p>
            <a:pPr marL="342900" indent="-342900">
              <a:buFont typeface="Wingdings" panose="05000000000000000000" pitchFamily="2" charset="2"/>
              <a:buChar char="Ø"/>
            </a:pPr>
            <a:r>
              <a:rPr lang="en-US" sz="2000" b="1" dirty="0"/>
              <a:t>Franchise And Brand-use Agreement </a:t>
            </a:r>
          </a:p>
          <a:p>
            <a:pPr marL="342900" indent="-342900">
              <a:buFont typeface="Wingdings" panose="05000000000000000000" pitchFamily="2" charset="2"/>
              <a:buChar char="Ø"/>
            </a:pPr>
            <a:r>
              <a:rPr lang="en-US" sz="2000" b="1" dirty="0"/>
              <a:t>Management Contract </a:t>
            </a:r>
          </a:p>
          <a:p>
            <a:pPr marL="342900" indent="-342900">
              <a:buFont typeface="Wingdings" panose="05000000000000000000" pitchFamily="2" charset="2"/>
              <a:buChar char="Ø"/>
            </a:pPr>
            <a:r>
              <a:rPr lang="en-US" sz="2000" b="1" dirty="0"/>
              <a:t>Build, </a:t>
            </a:r>
            <a:r>
              <a:rPr lang="en-US" sz="2000" b="1" dirty="0" err="1"/>
              <a:t>Opertaion</a:t>
            </a:r>
            <a:r>
              <a:rPr lang="en-US" sz="2000" b="1" dirty="0"/>
              <a:t> And Transfer (B.O.T)</a:t>
            </a:r>
          </a:p>
          <a:p>
            <a:pPr marL="342900" indent="-342900">
              <a:buFont typeface="Wingdings" panose="05000000000000000000" pitchFamily="2" charset="2"/>
              <a:buChar char="Ø"/>
            </a:pPr>
            <a:r>
              <a:rPr lang="en-US" sz="2000" b="1" dirty="0"/>
              <a:t>Production Sharing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55"/>
          <p:cNvSpPr txBox="1">
            <a:spLocks noGrp="1"/>
          </p:cNvSpPr>
          <p:nvPr>
            <p:ph type="body" idx="1"/>
          </p:nvPr>
        </p:nvSpPr>
        <p:spPr>
          <a:xfrm>
            <a:off x="622815" y="931411"/>
            <a:ext cx="7717500" cy="3991025"/>
          </a:xfrm>
          <a:prstGeom prst="rect">
            <a:avLst/>
          </a:prstGeom>
        </p:spPr>
        <p:txBody>
          <a:bodyPr spcFirstLastPara="1" wrap="square" lIns="91425" tIns="91425" rIns="91425" bIns="91425" anchor="t" anchorCtr="0">
            <a:noAutofit/>
          </a:bodyPr>
          <a:lstStyle/>
          <a:p>
            <a:pPr marL="0" lvl="0" indent="0">
              <a:buNone/>
            </a:pPr>
            <a:r>
              <a:rPr lang="en-US" sz="1400" dirty="0">
                <a:solidFill>
                  <a:schemeClr val="accent2">
                    <a:lumMod val="50000"/>
                  </a:schemeClr>
                </a:solidFill>
              </a:rPr>
              <a:t>	Joint venture </a:t>
            </a:r>
            <a:r>
              <a:rPr lang="en-US" sz="1400" dirty="0" err="1">
                <a:solidFill>
                  <a:schemeClr val="accent2">
                    <a:lumMod val="50000"/>
                  </a:schemeClr>
                </a:solidFill>
              </a:rPr>
              <a:t>adalah</a:t>
            </a:r>
            <a:r>
              <a:rPr lang="en-US" sz="1400" dirty="0">
                <a:solidFill>
                  <a:schemeClr val="accent2">
                    <a:lumMod val="50000"/>
                  </a:schemeClr>
                </a:solidFill>
              </a:rPr>
              <a:t> </a:t>
            </a:r>
            <a:r>
              <a:rPr lang="en-US" sz="1400" dirty="0" err="1">
                <a:solidFill>
                  <a:schemeClr val="accent2">
                    <a:lumMod val="50000"/>
                  </a:schemeClr>
                </a:solidFill>
              </a:rPr>
              <a:t>suatu</a:t>
            </a:r>
            <a:r>
              <a:rPr lang="en-US" sz="1400" dirty="0">
                <a:solidFill>
                  <a:schemeClr val="accent2">
                    <a:lumMod val="50000"/>
                  </a:schemeClr>
                </a:solidFill>
              </a:rPr>
              <a:t> </a:t>
            </a:r>
            <a:r>
              <a:rPr lang="en-US" sz="1400" dirty="0" err="1">
                <a:solidFill>
                  <a:schemeClr val="accent2">
                    <a:lumMod val="50000"/>
                  </a:schemeClr>
                </a:solidFill>
              </a:rPr>
              <a:t>usaha</a:t>
            </a:r>
            <a:r>
              <a:rPr lang="en-US" sz="1400" dirty="0">
                <a:solidFill>
                  <a:schemeClr val="accent2">
                    <a:lumMod val="50000"/>
                  </a:schemeClr>
                </a:solidFill>
              </a:rPr>
              <a:t> </a:t>
            </a:r>
            <a:r>
              <a:rPr lang="en-US" sz="1400" dirty="0" err="1">
                <a:solidFill>
                  <a:schemeClr val="accent2">
                    <a:lumMod val="50000"/>
                  </a:schemeClr>
                </a:solidFill>
              </a:rPr>
              <a:t>kerja</a:t>
            </a:r>
            <a:r>
              <a:rPr lang="en-US" sz="1400" dirty="0">
                <a:solidFill>
                  <a:schemeClr val="accent2">
                    <a:lumMod val="50000"/>
                  </a:schemeClr>
                </a:solidFill>
              </a:rPr>
              <a:t> </a:t>
            </a:r>
            <a:r>
              <a:rPr lang="en-US" sz="1400" dirty="0" err="1">
                <a:solidFill>
                  <a:schemeClr val="accent2">
                    <a:lumMod val="50000"/>
                  </a:schemeClr>
                </a:solidFill>
              </a:rPr>
              <a:t>sama</a:t>
            </a:r>
            <a:r>
              <a:rPr lang="en-US" sz="1400" dirty="0">
                <a:solidFill>
                  <a:schemeClr val="accent2">
                    <a:lumMod val="50000"/>
                  </a:schemeClr>
                </a:solidFill>
              </a:rPr>
              <a:t> yang </a:t>
            </a:r>
            <a:r>
              <a:rPr lang="en-US" sz="1400" dirty="0" err="1">
                <a:solidFill>
                  <a:schemeClr val="accent2">
                    <a:lumMod val="50000"/>
                  </a:schemeClr>
                </a:solidFill>
              </a:rPr>
              <a:t>dilakukan</a:t>
            </a:r>
            <a:r>
              <a:rPr lang="en-US" sz="1400" dirty="0">
                <a:solidFill>
                  <a:schemeClr val="accent2">
                    <a:lumMod val="50000"/>
                  </a:schemeClr>
                </a:solidFill>
              </a:rPr>
              <a:t> </a:t>
            </a:r>
            <a:r>
              <a:rPr lang="en-US" sz="1400" dirty="0" err="1">
                <a:solidFill>
                  <a:schemeClr val="accent2">
                    <a:lumMod val="50000"/>
                  </a:schemeClr>
                </a:solidFill>
              </a:rPr>
              <a:t>antara</a:t>
            </a:r>
            <a:r>
              <a:rPr lang="en-US" sz="1400" dirty="0">
                <a:solidFill>
                  <a:schemeClr val="accent2">
                    <a:lumMod val="50000"/>
                  </a:schemeClr>
                </a:solidFill>
              </a:rPr>
              <a:t> </a:t>
            </a:r>
            <a:r>
              <a:rPr lang="en-US" sz="1400" dirty="0" err="1">
                <a:solidFill>
                  <a:schemeClr val="accent2">
                    <a:lumMod val="50000"/>
                  </a:schemeClr>
                </a:solidFill>
              </a:rPr>
              <a:t>penanaman</a:t>
            </a:r>
            <a:r>
              <a:rPr lang="en-US" sz="1400" dirty="0">
                <a:solidFill>
                  <a:schemeClr val="accent2">
                    <a:lumMod val="50000"/>
                  </a:schemeClr>
                </a:solidFill>
              </a:rPr>
              <a:t> modal </a:t>
            </a:r>
            <a:r>
              <a:rPr lang="en-US" sz="1400" dirty="0" err="1">
                <a:solidFill>
                  <a:schemeClr val="accent2">
                    <a:lumMod val="50000"/>
                  </a:schemeClr>
                </a:solidFill>
              </a:rPr>
              <a:t>asing</a:t>
            </a:r>
            <a:r>
              <a:rPr lang="en-US" sz="1400" dirty="0">
                <a:solidFill>
                  <a:schemeClr val="accent2">
                    <a:lumMod val="50000"/>
                  </a:schemeClr>
                </a:solidFill>
              </a:rPr>
              <a:t> </a:t>
            </a:r>
            <a:r>
              <a:rPr lang="en-US" sz="1400" dirty="0" err="1">
                <a:solidFill>
                  <a:schemeClr val="accent2">
                    <a:lumMod val="50000"/>
                  </a:schemeClr>
                </a:solidFill>
              </a:rPr>
              <a:t>dengan</a:t>
            </a:r>
            <a:r>
              <a:rPr lang="en-US" sz="1400" dirty="0">
                <a:solidFill>
                  <a:schemeClr val="accent2">
                    <a:lumMod val="50000"/>
                  </a:schemeClr>
                </a:solidFill>
              </a:rPr>
              <a:t> modal </a:t>
            </a:r>
            <a:r>
              <a:rPr lang="en-US" sz="1400" dirty="0" err="1">
                <a:solidFill>
                  <a:schemeClr val="accent2">
                    <a:lumMod val="50000"/>
                  </a:schemeClr>
                </a:solidFill>
              </a:rPr>
              <a:t>nasional</a:t>
            </a:r>
            <a:r>
              <a:rPr lang="en-US" sz="1400" dirty="0">
                <a:solidFill>
                  <a:schemeClr val="accent2">
                    <a:lumMod val="50000"/>
                  </a:schemeClr>
                </a:solidFill>
              </a:rPr>
              <a:t> </a:t>
            </a:r>
            <a:r>
              <a:rPr lang="en-US" sz="1400" dirty="0" err="1">
                <a:solidFill>
                  <a:schemeClr val="accent2">
                    <a:lumMod val="50000"/>
                  </a:schemeClr>
                </a:solidFill>
              </a:rPr>
              <a:t>semata-mata</a:t>
            </a:r>
            <a:r>
              <a:rPr lang="en-US" sz="1400" dirty="0">
                <a:solidFill>
                  <a:schemeClr val="accent2">
                    <a:lumMod val="50000"/>
                  </a:schemeClr>
                </a:solidFill>
              </a:rPr>
              <a:t> </a:t>
            </a:r>
            <a:r>
              <a:rPr lang="en-US" sz="1400" dirty="0" err="1">
                <a:solidFill>
                  <a:schemeClr val="accent2">
                    <a:lumMod val="50000"/>
                  </a:schemeClr>
                </a:solidFill>
              </a:rPr>
              <a:t>berdasarkan</a:t>
            </a:r>
            <a:r>
              <a:rPr lang="en-US" sz="1400" dirty="0">
                <a:solidFill>
                  <a:schemeClr val="accent2">
                    <a:lumMod val="50000"/>
                  </a:schemeClr>
                </a:solidFill>
              </a:rPr>
              <a:t> </a:t>
            </a:r>
            <a:r>
              <a:rPr lang="en-US" sz="1400" dirty="0" err="1">
                <a:solidFill>
                  <a:schemeClr val="accent2">
                    <a:lumMod val="50000"/>
                  </a:schemeClr>
                </a:solidFill>
              </a:rPr>
              <a:t>suatu</a:t>
            </a:r>
            <a:r>
              <a:rPr lang="en-US" sz="1400" dirty="0">
                <a:solidFill>
                  <a:schemeClr val="accent2">
                    <a:lumMod val="50000"/>
                  </a:schemeClr>
                </a:solidFill>
              </a:rPr>
              <a:t> </a:t>
            </a:r>
            <a:r>
              <a:rPr lang="en-US" sz="1400" dirty="0" err="1">
                <a:solidFill>
                  <a:schemeClr val="accent2">
                    <a:lumMod val="50000"/>
                  </a:schemeClr>
                </a:solidFill>
              </a:rPr>
              <a:t>perjanjian</a:t>
            </a:r>
            <a:r>
              <a:rPr lang="en-US" sz="1400" dirty="0">
                <a:solidFill>
                  <a:schemeClr val="accent2">
                    <a:lumMod val="50000"/>
                  </a:schemeClr>
                </a:solidFill>
              </a:rPr>
              <a:t> </a:t>
            </a:r>
            <a:r>
              <a:rPr lang="en-US" sz="1400" dirty="0" err="1">
                <a:solidFill>
                  <a:schemeClr val="accent2">
                    <a:lumMod val="50000"/>
                  </a:schemeClr>
                </a:solidFill>
              </a:rPr>
              <a:t>atau</a:t>
            </a:r>
            <a:r>
              <a:rPr lang="en-US" sz="1400" dirty="0">
                <a:solidFill>
                  <a:schemeClr val="accent2">
                    <a:lumMod val="50000"/>
                  </a:schemeClr>
                </a:solidFill>
              </a:rPr>
              <a:t> </a:t>
            </a:r>
            <a:r>
              <a:rPr lang="en-US" sz="1400" dirty="0" err="1">
                <a:solidFill>
                  <a:schemeClr val="accent2">
                    <a:lumMod val="50000"/>
                  </a:schemeClr>
                </a:solidFill>
              </a:rPr>
              <a:t>kontrak</a:t>
            </a:r>
            <a:r>
              <a:rPr lang="en-US" sz="1400" dirty="0">
                <a:solidFill>
                  <a:schemeClr val="accent2">
                    <a:lumMod val="50000"/>
                  </a:schemeClr>
                </a:solidFill>
              </a:rPr>
              <a:t> </a:t>
            </a:r>
            <a:r>
              <a:rPr lang="en-US" sz="1400" dirty="0" err="1">
                <a:solidFill>
                  <a:schemeClr val="accent2">
                    <a:lumMod val="50000"/>
                  </a:schemeClr>
                </a:solidFill>
              </a:rPr>
              <a:t>belaka</a:t>
            </a:r>
            <a:r>
              <a:rPr lang="en-US" sz="1400" dirty="0">
                <a:solidFill>
                  <a:schemeClr val="accent2">
                    <a:lumMod val="50000"/>
                  </a:schemeClr>
                </a:solidFill>
              </a:rPr>
              <a:t> (</a:t>
            </a:r>
            <a:r>
              <a:rPr lang="en-US" sz="1400" dirty="0" err="1">
                <a:solidFill>
                  <a:schemeClr val="accent2">
                    <a:lumMod val="50000"/>
                  </a:schemeClr>
                </a:solidFill>
              </a:rPr>
              <a:t>kontraktuil</a:t>
            </a:r>
            <a:r>
              <a:rPr lang="en-US" sz="1400" dirty="0">
                <a:solidFill>
                  <a:schemeClr val="accent2">
                    <a:lumMod val="50000"/>
                  </a:schemeClr>
                </a:solidFill>
              </a:rPr>
              <a:t>), di </a:t>
            </a:r>
            <a:r>
              <a:rPr lang="en-US" sz="1400" dirty="0" err="1">
                <a:solidFill>
                  <a:schemeClr val="accent2">
                    <a:lumMod val="50000"/>
                  </a:schemeClr>
                </a:solidFill>
              </a:rPr>
              <a:t>mana</a:t>
            </a:r>
            <a:r>
              <a:rPr lang="en-US" sz="1400" dirty="0">
                <a:solidFill>
                  <a:schemeClr val="accent2">
                    <a:lumMod val="50000"/>
                  </a:schemeClr>
                </a:solidFill>
              </a:rPr>
              <a:t> </a:t>
            </a:r>
            <a:r>
              <a:rPr lang="en-US" sz="1400" dirty="0" err="1">
                <a:solidFill>
                  <a:schemeClr val="accent2">
                    <a:lumMod val="50000"/>
                  </a:schemeClr>
                </a:solidFill>
              </a:rPr>
              <a:t>tidak</a:t>
            </a:r>
            <a:r>
              <a:rPr lang="en-US" sz="1400" dirty="0">
                <a:solidFill>
                  <a:schemeClr val="accent2">
                    <a:lumMod val="50000"/>
                  </a:schemeClr>
                </a:solidFill>
              </a:rPr>
              <a:t> </a:t>
            </a:r>
            <a:r>
              <a:rPr lang="en-US" sz="1400" dirty="0" err="1">
                <a:solidFill>
                  <a:schemeClr val="accent2">
                    <a:lumMod val="50000"/>
                  </a:schemeClr>
                </a:solidFill>
              </a:rPr>
              <a:t>membentuk</a:t>
            </a:r>
            <a:r>
              <a:rPr lang="en-US" sz="1400" dirty="0">
                <a:solidFill>
                  <a:schemeClr val="accent2">
                    <a:lumMod val="50000"/>
                  </a:schemeClr>
                </a:solidFill>
              </a:rPr>
              <a:t> </a:t>
            </a:r>
            <a:r>
              <a:rPr lang="en-US" sz="1400" dirty="0" err="1">
                <a:solidFill>
                  <a:schemeClr val="accent2">
                    <a:lumMod val="50000"/>
                  </a:schemeClr>
                </a:solidFill>
              </a:rPr>
              <a:t>suatu</a:t>
            </a:r>
            <a:r>
              <a:rPr lang="en-US" sz="1400" dirty="0">
                <a:solidFill>
                  <a:schemeClr val="accent2">
                    <a:lumMod val="50000"/>
                  </a:schemeClr>
                </a:solidFill>
              </a:rPr>
              <a:t> </a:t>
            </a:r>
            <a:r>
              <a:rPr lang="en-US" sz="1400" dirty="0" err="1">
                <a:solidFill>
                  <a:schemeClr val="accent2">
                    <a:lumMod val="50000"/>
                  </a:schemeClr>
                </a:solidFill>
              </a:rPr>
              <a:t>badan</a:t>
            </a:r>
            <a:r>
              <a:rPr lang="en-US" sz="1400" dirty="0">
                <a:solidFill>
                  <a:schemeClr val="accent2">
                    <a:lumMod val="50000"/>
                  </a:schemeClr>
                </a:solidFill>
              </a:rPr>
              <a:t> </a:t>
            </a:r>
            <a:r>
              <a:rPr lang="en-US" sz="1400" dirty="0" err="1">
                <a:solidFill>
                  <a:schemeClr val="accent2">
                    <a:lumMod val="50000"/>
                  </a:schemeClr>
                </a:solidFill>
              </a:rPr>
              <a:t>hukum</a:t>
            </a:r>
            <a:r>
              <a:rPr lang="en-US" sz="1400" dirty="0">
                <a:solidFill>
                  <a:schemeClr val="accent2">
                    <a:lumMod val="50000"/>
                  </a:schemeClr>
                </a:solidFill>
              </a:rPr>
              <a:t> </a:t>
            </a:r>
            <a:r>
              <a:rPr lang="en-US" sz="1400" dirty="0" err="1">
                <a:solidFill>
                  <a:schemeClr val="accent2">
                    <a:lumMod val="50000"/>
                  </a:schemeClr>
                </a:solidFill>
              </a:rPr>
              <a:t>baru</a:t>
            </a:r>
            <a:r>
              <a:rPr lang="en-US" sz="1400" dirty="0">
                <a:solidFill>
                  <a:schemeClr val="accent2">
                    <a:lumMod val="50000"/>
                  </a:schemeClr>
                </a:solidFill>
              </a:rPr>
              <a:t> </a:t>
            </a:r>
            <a:r>
              <a:rPr lang="en-US" sz="1400" dirty="0" err="1">
                <a:solidFill>
                  <a:schemeClr val="accent2">
                    <a:lumMod val="50000"/>
                  </a:schemeClr>
                </a:solidFill>
              </a:rPr>
              <a:t>seperti</a:t>
            </a:r>
            <a:r>
              <a:rPr lang="en-US" sz="1400" dirty="0">
                <a:solidFill>
                  <a:schemeClr val="accent2">
                    <a:lumMod val="50000"/>
                  </a:schemeClr>
                </a:solidFill>
              </a:rPr>
              <a:t> </a:t>
            </a:r>
            <a:r>
              <a:rPr lang="en-US" sz="1400" dirty="0" err="1">
                <a:solidFill>
                  <a:schemeClr val="accent2">
                    <a:lumMod val="50000"/>
                  </a:schemeClr>
                </a:solidFill>
              </a:rPr>
              <a:t>halnya</a:t>
            </a:r>
            <a:r>
              <a:rPr lang="en-US" sz="1400" dirty="0">
                <a:solidFill>
                  <a:schemeClr val="accent2">
                    <a:lumMod val="50000"/>
                  </a:schemeClr>
                </a:solidFill>
              </a:rPr>
              <a:t> </a:t>
            </a:r>
            <a:r>
              <a:rPr lang="en-US" sz="1400" dirty="0" err="1">
                <a:solidFill>
                  <a:schemeClr val="accent2">
                    <a:lumMod val="50000"/>
                  </a:schemeClr>
                </a:solidFill>
              </a:rPr>
              <a:t>pada</a:t>
            </a:r>
            <a:r>
              <a:rPr lang="en-US" sz="1400" dirty="0">
                <a:solidFill>
                  <a:schemeClr val="accent2">
                    <a:lumMod val="50000"/>
                  </a:schemeClr>
                </a:solidFill>
              </a:rPr>
              <a:t> joint-enterprise.</a:t>
            </a:r>
          </a:p>
          <a:p>
            <a:pPr marL="0" lvl="0" indent="0">
              <a:buNone/>
            </a:pPr>
            <a:r>
              <a:rPr lang="en-US" sz="1400" dirty="0" err="1">
                <a:solidFill>
                  <a:schemeClr val="accent2">
                    <a:lumMod val="50000"/>
                  </a:schemeClr>
                </a:solidFill>
              </a:rPr>
              <a:t>Beberapa</a:t>
            </a:r>
            <a:r>
              <a:rPr lang="en-US" sz="1400" dirty="0">
                <a:solidFill>
                  <a:schemeClr val="accent2">
                    <a:lumMod val="50000"/>
                  </a:schemeClr>
                </a:solidFill>
              </a:rPr>
              <a:t> </a:t>
            </a:r>
            <a:r>
              <a:rPr lang="en-US" sz="1400" dirty="0" err="1">
                <a:solidFill>
                  <a:schemeClr val="accent2">
                    <a:lumMod val="50000"/>
                  </a:schemeClr>
                </a:solidFill>
              </a:rPr>
              <a:t>contohnya</a:t>
            </a:r>
            <a:r>
              <a:rPr lang="en-US" sz="1400" dirty="0">
                <a:solidFill>
                  <a:schemeClr val="accent2">
                    <a:lumMod val="50000"/>
                  </a:schemeClr>
                </a:solidFill>
              </a:rPr>
              <a:t> </a:t>
            </a:r>
            <a:r>
              <a:rPr lang="en-US" sz="1400" dirty="0" err="1">
                <a:solidFill>
                  <a:schemeClr val="accent2">
                    <a:lumMod val="50000"/>
                  </a:schemeClr>
                </a:solidFill>
              </a:rPr>
              <a:t>adalah</a:t>
            </a:r>
            <a:r>
              <a:rPr lang="en-US" sz="1400" dirty="0">
                <a:solidFill>
                  <a:schemeClr val="accent2">
                    <a:lumMod val="50000"/>
                  </a:schemeClr>
                </a:solidFill>
              </a:rPr>
              <a:t> :</a:t>
            </a:r>
          </a:p>
          <a:p>
            <a:pPr marL="0" lvl="0" indent="0">
              <a:buNone/>
            </a:pPr>
            <a:endParaRPr lang="en-US" sz="1400" dirty="0">
              <a:solidFill>
                <a:schemeClr val="accent2">
                  <a:lumMod val="50000"/>
                </a:schemeClr>
              </a:solidFill>
            </a:endParaRPr>
          </a:p>
          <a:p>
            <a:pPr marL="171450" lvl="0" indent="-171450">
              <a:buFont typeface="Wingdings" panose="05000000000000000000" pitchFamily="2" charset="2"/>
              <a:buChar char="q"/>
            </a:pPr>
            <a:r>
              <a:rPr lang="en-US" sz="1400" dirty="0">
                <a:solidFill>
                  <a:schemeClr val="accent2">
                    <a:lumMod val="50000"/>
                  </a:schemeClr>
                </a:solidFill>
              </a:rPr>
              <a:t>Nestle </a:t>
            </a:r>
            <a:r>
              <a:rPr lang="en-US" sz="1400" dirty="0" err="1">
                <a:solidFill>
                  <a:schemeClr val="accent2">
                    <a:lumMod val="50000"/>
                  </a:schemeClr>
                </a:solidFill>
              </a:rPr>
              <a:t>dan</a:t>
            </a:r>
            <a:r>
              <a:rPr lang="en-US" sz="1400" dirty="0">
                <a:solidFill>
                  <a:schemeClr val="accent2">
                    <a:lumMod val="50000"/>
                  </a:schemeClr>
                </a:solidFill>
              </a:rPr>
              <a:t> Indofood. </a:t>
            </a:r>
            <a:r>
              <a:rPr lang="en-US" sz="1400" dirty="0" err="1">
                <a:solidFill>
                  <a:schemeClr val="accent2">
                    <a:lumMod val="50000"/>
                  </a:schemeClr>
                </a:solidFill>
              </a:rPr>
              <a:t>Kedua</a:t>
            </a:r>
            <a:r>
              <a:rPr lang="en-US" sz="1400" dirty="0">
                <a:solidFill>
                  <a:schemeClr val="accent2">
                    <a:lumMod val="50000"/>
                  </a:schemeClr>
                </a:solidFill>
              </a:rPr>
              <a:t> </a:t>
            </a:r>
            <a:r>
              <a:rPr lang="en-US" sz="1400" dirty="0" err="1">
                <a:solidFill>
                  <a:schemeClr val="accent2">
                    <a:lumMod val="50000"/>
                  </a:schemeClr>
                </a:solidFill>
              </a:rPr>
              <a:t>entitas</a:t>
            </a:r>
            <a:r>
              <a:rPr lang="en-US" sz="1400" dirty="0">
                <a:solidFill>
                  <a:schemeClr val="accent2">
                    <a:lumMod val="50000"/>
                  </a:schemeClr>
                </a:solidFill>
              </a:rPr>
              <a:t> </a:t>
            </a:r>
            <a:r>
              <a:rPr lang="en-US" sz="1400" dirty="0" err="1">
                <a:solidFill>
                  <a:schemeClr val="accent2">
                    <a:lumMod val="50000"/>
                  </a:schemeClr>
                </a:solidFill>
              </a:rPr>
              <a:t>bisnis</a:t>
            </a:r>
            <a:r>
              <a:rPr lang="en-US" sz="1400" dirty="0">
                <a:solidFill>
                  <a:schemeClr val="accent2">
                    <a:lumMod val="50000"/>
                  </a:schemeClr>
                </a:solidFill>
              </a:rPr>
              <a:t> </a:t>
            </a:r>
            <a:r>
              <a:rPr lang="en-US" sz="1400" dirty="0" err="1">
                <a:solidFill>
                  <a:schemeClr val="accent2">
                    <a:lumMod val="50000"/>
                  </a:schemeClr>
                </a:solidFill>
              </a:rPr>
              <a:t>bergabung</a:t>
            </a:r>
            <a:r>
              <a:rPr lang="en-US" sz="1400" dirty="0">
                <a:solidFill>
                  <a:schemeClr val="accent2">
                    <a:lumMod val="50000"/>
                  </a:schemeClr>
                </a:solidFill>
              </a:rPr>
              <a:t> </a:t>
            </a:r>
            <a:r>
              <a:rPr lang="en-US" sz="1400" dirty="0" err="1">
                <a:solidFill>
                  <a:schemeClr val="accent2">
                    <a:lumMod val="50000"/>
                  </a:schemeClr>
                </a:solidFill>
              </a:rPr>
              <a:t>dan</a:t>
            </a:r>
            <a:r>
              <a:rPr lang="en-US" sz="1400" dirty="0">
                <a:solidFill>
                  <a:schemeClr val="accent2">
                    <a:lumMod val="50000"/>
                  </a:schemeClr>
                </a:solidFill>
              </a:rPr>
              <a:t> </a:t>
            </a:r>
            <a:r>
              <a:rPr lang="en-US" sz="1400" dirty="0" err="1">
                <a:solidFill>
                  <a:schemeClr val="accent2">
                    <a:lumMod val="50000"/>
                  </a:schemeClr>
                </a:solidFill>
              </a:rPr>
              <a:t>mendirikan</a:t>
            </a:r>
            <a:r>
              <a:rPr lang="en-US" sz="1400" dirty="0">
                <a:solidFill>
                  <a:schemeClr val="accent2">
                    <a:lumMod val="50000"/>
                  </a:schemeClr>
                </a:solidFill>
              </a:rPr>
              <a:t> PT Nestle Indofood </a:t>
            </a:r>
            <a:r>
              <a:rPr lang="en-US" sz="1400" dirty="0" err="1">
                <a:solidFill>
                  <a:schemeClr val="accent2">
                    <a:lumMod val="50000"/>
                  </a:schemeClr>
                </a:solidFill>
              </a:rPr>
              <a:t>Citarasa</a:t>
            </a:r>
            <a:r>
              <a:rPr lang="en-US" sz="1400" dirty="0">
                <a:solidFill>
                  <a:schemeClr val="accent2">
                    <a:lumMod val="50000"/>
                  </a:schemeClr>
                </a:solidFill>
              </a:rPr>
              <a:t> Indonesia. Tujuan </a:t>
            </a:r>
            <a:r>
              <a:rPr lang="en-US" sz="1400" dirty="0" err="1">
                <a:solidFill>
                  <a:schemeClr val="accent2">
                    <a:lumMod val="50000"/>
                  </a:schemeClr>
                </a:solidFill>
              </a:rPr>
              <a:t>dilakukannya</a:t>
            </a:r>
            <a:r>
              <a:rPr lang="en-US" sz="1400" dirty="0">
                <a:solidFill>
                  <a:schemeClr val="accent2">
                    <a:lumMod val="50000"/>
                  </a:schemeClr>
                </a:solidFill>
              </a:rPr>
              <a:t> joint venture </a:t>
            </a:r>
            <a:r>
              <a:rPr lang="en-US" sz="1400" dirty="0" err="1">
                <a:solidFill>
                  <a:schemeClr val="accent2">
                    <a:lumMod val="50000"/>
                  </a:schemeClr>
                </a:solidFill>
              </a:rPr>
              <a:t>ini</a:t>
            </a:r>
            <a:r>
              <a:rPr lang="en-US" sz="1400" dirty="0">
                <a:solidFill>
                  <a:schemeClr val="accent2">
                    <a:lumMod val="50000"/>
                  </a:schemeClr>
                </a:solidFill>
              </a:rPr>
              <a:t> </a:t>
            </a:r>
            <a:r>
              <a:rPr lang="en-US" sz="1400" dirty="0" err="1">
                <a:solidFill>
                  <a:schemeClr val="accent2">
                    <a:lumMod val="50000"/>
                  </a:schemeClr>
                </a:solidFill>
              </a:rPr>
              <a:t>adalah</a:t>
            </a:r>
            <a:r>
              <a:rPr lang="en-US" sz="1400" dirty="0">
                <a:solidFill>
                  <a:schemeClr val="accent2">
                    <a:lumMod val="50000"/>
                  </a:schemeClr>
                </a:solidFill>
              </a:rPr>
              <a:t> </a:t>
            </a:r>
            <a:r>
              <a:rPr lang="en-US" sz="1400" dirty="0" err="1">
                <a:solidFill>
                  <a:schemeClr val="accent2">
                    <a:lumMod val="50000"/>
                  </a:schemeClr>
                </a:solidFill>
              </a:rPr>
              <a:t>memproduksi</a:t>
            </a:r>
            <a:r>
              <a:rPr lang="en-US" sz="1400" dirty="0">
                <a:solidFill>
                  <a:schemeClr val="accent2">
                    <a:lumMod val="50000"/>
                  </a:schemeClr>
                </a:solidFill>
              </a:rPr>
              <a:t> </a:t>
            </a:r>
            <a:r>
              <a:rPr lang="en-US" sz="1400" dirty="0" err="1">
                <a:solidFill>
                  <a:schemeClr val="accent2">
                    <a:lumMod val="50000"/>
                  </a:schemeClr>
                </a:solidFill>
              </a:rPr>
              <a:t>bumbu</a:t>
            </a:r>
            <a:r>
              <a:rPr lang="en-US" sz="1400" dirty="0">
                <a:solidFill>
                  <a:schemeClr val="accent2">
                    <a:lumMod val="50000"/>
                  </a:schemeClr>
                </a:solidFill>
              </a:rPr>
              <a:t> </a:t>
            </a:r>
            <a:r>
              <a:rPr lang="en-US" sz="1400" dirty="0" err="1">
                <a:solidFill>
                  <a:schemeClr val="accent2">
                    <a:lumMod val="50000"/>
                  </a:schemeClr>
                </a:solidFill>
              </a:rPr>
              <a:t>penyedap</a:t>
            </a:r>
            <a:r>
              <a:rPr lang="en-US" sz="1400" dirty="0">
                <a:solidFill>
                  <a:schemeClr val="accent2">
                    <a:lumMod val="50000"/>
                  </a:schemeClr>
                </a:solidFill>
              </a:rPr>
              <a:t> </a:t>
            </a:r>
            <a:r>
              <a:rPr lang="en-US" sz="1400" dirty="0" err="1">
                <a:solidFill>
                  <a:schemeClr val="accent2">
                    <a:lumMod val="50000"/>
                  </a:schemeClr>
                </a:solidFill>
              </a:rPr>
              <a:t>makanan</a:t>
            </a:r>
            <a:r>
              <a:rPr lang="en-US" sz="1400" dirty="0">
                <a:solidFill>
                  <a:schemeClr val="accent2">
                    <a:lumMod val="50000"/>
                  </a:schemeClr>
                </a:solidFill>
              </a:rPr>
              <a:t> </a:t>
            </a:r>
            <a:r>
              <a:rPr lang="en-US" sz="1400" dirty="0" err="1">
                <a:solidFill>
                  <a:schemeClr val="accent2">
                    <a:lumMod val="50000"/>
                  </a:schemeClr>
                </a:solidFill>
              </a:rPr>
              <a:t>dan</a:t>
            </a:r>
            <a:r>
              <a:rPr lang="en-US" sz="1400" dirty="0">
                <a:solidFill>
                  <a:schemeClr val="accent2">
                    <a:lumMod val="50000"/>
                  </a:schemeClr>
                </a:solidFill>
              </a:rPr>
              <a:t> </a:t>
            </a:r>
            <a:r>
              <a:rPr lang="en-US" sz="1400" dirty="0" err="1">
                <a:solidFill>
                  <a:schemeClr val="accent2">
                    <a:lumMod val="50000"/>
                  </a:schemeClr>
                </a:solidFill>
              </a:rPr>
              <a:t>meningkatkan</a:t>
            </a:r>
            <a:r>
              <a:rPr lang="en-US" sz="1400" dirty="0">
                <a:solidFill>
                  <a:schemeClr val="accent2">
                    <a:lumMod val="50000"/>
                  </a:schemeClr>
                </a:solidFill>
              </a:rPr>
              <a:t> </a:t>
            </a:r>
            <a:r>
              <a:rPr lang="en-US" sz="1400" dirty="0" err="1">
                <a:solidFill>
                  <a:schemeClr val="accent2">
                    <a:lumMod val="50000"/>
                  </a:schemeClr>
                </a:solidFill>
              </a:rPr>
              <a:t>jangkauan</a:t>
            </a:r>
            <a:r>
              <a:rPr lang="en-US" sz="1400" dirty="0">
                <a:solidFill>
                  <a:schemeClr val="accent2">
                    <a:lumMod val="50000"/>
                  </a:schemeClr>
                </a:solidFill>
              </a:rPr>
              <a:t> </a:t>
            </a:r>
            <a:r>
              <a:rPr lang="en-US" sz="1400" dirty="0" err="1">
                <a:solidFill>
                  <a:schemeClr val="accent2">
                    <a:lumMod val="50000"/>
                  </a:schemeClr>
                </a:solidFill>
              </a:rPr>
              <a:t>pasar</a:t>
            </a:r>
            <a:r>
              <a:rPr lang="en-US" sz="1400" dirty="0">
                <a:solidFill>
                  <a:schemeClr val="accent2">
                    <a:lumMod val="50000"/>
                  </a:schemeClr>
                </a:solidFill>
              </a:rPr>
              <a:t> yang </a:t>
            </a:r>
            <a:r>
              <a:rPr lang="en-US" sz="1400" dirty="0" err="1">
                <a:solidFill>
                  <a:schemeClr val="accent2">
                    <a:lumMod val="50000"/>
                  </a:schemeClr>
                </a:solidFill>
              </a:rPr>
              <a:t>lebih</a:t>
            </a:r>
            <a:r>
              <a:rPr lang="en-US" sz="1400" dirty="0">
                <a:solidFill>
                  <a:schemeClr val="accent2">
                    <a:lumMod val="50000"/>
                  </a:schemeClr>
                </a:solidFill>
              </a:rPr>
              <a:t> </a:t>
            </a:r>
            <a:r>
              <a:rPr lang="en-US" sz="1400" dirty="0" err="1">
                <a:solidFill>
                  <a:schemeClr val="accent2">
                    <a:lumMod val="50000"/>
                  </a:schemeClr>
                </a:solidFill>
              </a:rPr>
              <a:t>luas</a:t>
            </a:r>
            <a:r>
              <a:rPr lang="en-US" sz="1400" dirty="0">
                <a:solidFill>
                  <a:schemeClr val="accent2">
                    <a:lumMod val="50000"/>
                  </a:schemeClr>
                </a:solidFill>
              </a:rPr>
              <a:t> </a:t>
            </a:r>
            <a:r>
              <a:rPr lang="en-US" sz="1400" dirty="0" err="1">
                <a:solidFill>
                  <a:schemeClr val="accent2">
                    <a:lumMod val="50000"/>
                  </a:schemeClr>
                </a:solidFill>
              </a:rPr>
              <a:t>lagi</a:t>
            </a:r>
            <a:r>
              <a:rPr lang="en-US" sz="1400" dirty="0">
                <a:solidFill>
                  <a:schemeClr val="accent2">
                    <a:lumMod val="50000"/>
                  </a:schemeClr>
                </a:solidFill>
              </a:rPr>
              <a:t>.</a:t>
            </a:r>
          </a:p>
          <a:p>
            <a:pPr marL="0" lvl="0" indent="0">
              <a:buNone/>
            </a:pPr>
            <a:endParaRPr lang="en-US" sz="1400" dirty="0">
              <a:solidFill>
                <a:schemeClr val="accent2">
                  <a:lumMod val="50000"/>
                </a:schemeClr>
              </a:solidFill>
            </a:endParaRPr>
          </a:p>
          <a:p>
            <a:pPr marL="171450" lvl="0" indent="-171450">
              <a:buFont typeface="Wingdings" panose="05000000000000000000" pitchFamily="2" charset="2"/>
              <a:buChar char="q"/>
            </a:pPr>
            <a:r>
              <a:rPr lang="en-US" sz="1400" dirty="0">
                <a:solidFill>
                  <a:schemeClr val="accent2">
                    <a:lumMod val="50000"/>
                  </a:schemeClr>
                </a:solidFill>
              </a:rPr>
              <a:t>Asus </a:t>
            </a:r>
            <a:r>
              <a:rPr lang="en-US" sz="1400" dirty="0" err="1">
                <a:solidFill>
                  <a:schemeClr val="accent2">
                    <a:lumMod val="50000"/>
                  </a:schemeClr>
                </a:solidFill>
              </a:rPr>
              <a:t>dan</a:t>
            </a:r>
            <a:r>
              <a:rPr lang="en-US" sz="1400" dirty="0">
                <a:solidFill>
                  <a:schemeClr val="accent2">
                    <a:lumMod val="50000"/>
                  </a:schemeClr>
                </a:solidFill>
              </a:rPr>
              <a:t> Gigabyte. </a:t>
            </a:r>
            <a:r>
              <a:rPr lang="en-US" sz="1400" dirty="0" err="1">
                <a:solidFill>
                  <a:schemeClr val="accent2">
                    <a:lumMod val="50000"/>
                  </a:schemeClr>
                </a:solidFill>
              </a:rPr>
              <a:t>Kedua</a:t>
            </a:r>
            <a:r>
              <a:rPr lang="en-US" sz="1400" dirty="0">
                <a:solidFill>
                  <a:schemeClr val="accent2">
                    <a:lumMod val="50000"/>
                  </a:schemeClr>
                </a:solidFill>
              </a:rPr>
              <a:t> </a:t>
            </a:r>
            <a:r>
              <a:rPr lang="en-US" sz="1400" dirty="0" err="1">
                <a:solidFill>
                  <a:schemeClr val="accent2">
                    <a:lumMod val="50000"/>
                  </a:schemeClr>
                </a:solidFill>
              </a:rPr>
              <a:t>belah</a:t>
            </a:r>
            <a:r>
              <a:rPr lang="en-US" sz="1400" dirty="0">
                <a:solidFill>
                  <a:schemeClr val="accent2">
                    <a:lumMod val="50000"/>
                  </a:schemeClr>
                </a:solidFill>
              </a:rPr>
              <a:t> </a:t>
            </a:r>
            <a:r>
              <a:rPr lang="en-US" sz="1400" dirty="0" err="1">
                <a:solidFill>
                  <a:schemeClr val="accent2">
                    <a:lumMod val="50000"/>
                  </a:schemeClr>
                </a:solidFill>
              </a:rPr>
              <a:t>pihak</a:t>
            </a:r>
            <a:r>
              <a:rPr lang="en-US" sz="1400" dirty="0">
                <a:solidFill>
                  <a:schemeClr val="accent2">
                    <a:lumMod val="50000"/>
                  </a:schemeClr>
                </a:solidFill>
              </a:rPr>
              <a:t> </a:t>
            </a:r>
            <a:r>
              <a:rPr lang="en-US" sz="1400" dirty="0" err="1">
                <a:solidFill>
                  <a:schemeClr val="accent2">
                    <a:lumMod val="50000"/>
                  </a:schemeClr>
                </a:solidFill>
              </a:rPr>
              <a:t>berkolaborasi</a:t>
            </a:r>
            <a:r>
              <a:rPr lang="en-US" sz="1400" dirty="0">
                <a:solidFill>
                  <a:schemeClr val="accent2">
                    <a:lumMod val="50000"/>
                  </a:schemeClr>
                </a:solidFill>
              </a:rPr>
              <a:t> </a:t>
            </a:r>
            <a:r>
              <a:rPr lang="en-US" sz="1400" dirty="0" err="1">
                <a:solidFill>
                  <a:schemeClr val="accent2">
                    <a:lumMod val="50000"/>
                  </a:schemeClr>
                </a:solidFill>
              </a:rPr>
              <a:t>untuk</a:t>
            </a:r>
            <a:r>
              <a:rPr lang="en-US" sz="1400" dirty="0">
                <a:solidFill>
                  <a:schemeClr val="accent2">
                    <a:lumMod val="50000"/>
                  </a:schemeClr>
                </a:solidFill>
              </a:rPr>
              <a:t> </a:t>
            </a:r>
            <a:r>
              <a:rPr lang="en-US" sz="1400" dirty="0" err="1">
                <a:solidFill>
                  <a:schemeClr val="accent2">
                    <a:lumMod val="50000"/>
                  </a:schemeClr>
                </a:solidFill>
              </a:rPr>
              <a:t>merancang</a:t>
            </a:r>
            <a:r>
              <a:rPr lang="en-US" sz="1400" dirty="0">
                <a:solidFill>
                  <a:schemeClr val="accent2">
                    <a:lumMod val="50000"/>
                  </a:schemeClr>
                </a:solidFill>
              </a:rPr>
              <a:t> </a:t>
            </a:r>
            <a:r>
              <a:rPr lang="en-US" sz="1400" dirty="0" err="1">
                <a:solidFill>
                  <a:schemeClr val="accent2">
                    <a:lumMod val="50000"/>
                  </a:schemeClr>
                </a:solidFill>
              </a:rPr>
              <a:t>strategi</a:t>
            </a:r>
            <a:r>
              <a:rPr lang="en-US" sz="1400" dirty="0">
                <a:solidFill>
                  <a:schemeClr val="accent2">
                    <a:lumMod val="50000"/>
                  </a:schemeClr>
                </a:solidFill>
              </a:rPr>
              <a:t> </a:t>
            </a:r>
            <a:r>
              <a:rPr lang="en-US" sz="1400" dirty="0" err="1">
                <a:solidFill>
                  <a:schemeClr val="accent2">
                    <a:lumMod val="50000"/>
                  </a:schemeClr>
                </a:solidFill>
              </a:rPr>
              <a:t>baru</a:t>
            </a:r>
            <a:r>
              <a:rPr lang="en-US" sz="1400" dirty="0">
                <a:solidFill>
                  <a:schemeClr val="accent2">
                    <a:lumMod val="50000"/>
                  </a:schemeClr>
                </a:solidFill>
              </a:rPr>
              <a:t> </a:t>
            </a:r>
            <a:r>
              <a:rPr lang="en-US" sz="1400" dirty="0" err="1">
                <a:solidFill>
                  <a:schemeClr val="accent2">
                    <a:lumMod val="50000"/>
                  </a:schemeClr>
                </a:solidFill>
              </a:rPr>
              <a:t>dalam</a:t>
            </a:r>
            <a:r>
              <a:rPr lang="en-US" sz="1400" dirty="0">
                <a:solidFill>
                  <a:schemeClr val="accent2">
                    <a:lumMod val="50000"/>
                  </a:schemeClr>
                </a:solidFill>
              </a:rPr>
              <a:t> </a:t>
            </a:r>
            <a:r>
              <a:rPr lang="en-US" sz="1400" dirty="0" err="1">
                <a:solidFill>
                  <a:schemeClr val="accent2">
                    <a:lumMod val="50000"/>
                  </a:schemeClr>
                </a:solidFill>
              </a:rPr>
              <a:t>sistem</a:t>
            </a:r>
            <a:r>
              <a:rPr lang="en-US" sz="1400" dirty="0">
                <a:solidFill>
                  <a:schemeClr val="accent2">
                    <a:lumMod val="50000"/>
                  </a:schemeClr>
                </a:solidFill>
              </a:rPr>
              <a:t> </a:t>
            </a:r>
            <a:r>
              <a:rPr lang="en-US" sz="1400" dirty="0" err="1">
                <a:solidFill>
                  <a:schemeClr val="accent2">
                    <a:lumMod val="50000"/>
                  </a:schemeClr>
                </a:solidFill>
              </a:rPr>
              <a:t>produksi</a:t>
            </a:r>
            <a:r>
              <a:rPr lang="en-US" sz="1400" dirty="0">
                <a:solidFill>
                  <a:schemeClr val="accent2">
                    <a:lumMod val="50000"/>
                  </a:schemeClr>
                </a:solidFill>
              </a:rPr>
              <a:t> </a:t>
            </a:r>
            <a:r>
              <a:rPr lang="en-US" sz="1400" dirty="0" err="1">
                <a:solidFill>
                  <a:schemeClr val="accent2">
                    <a:lumMod val="50000"/>
                  </a:schemeClr>
                </a:solidFill>
              </a:rPr>
              <a:t>dan</a:t>
            </a:r>
            <a:r>
              <a:rPr lang="en-US" sz="1400" dirty="0">
                <a:solidFill>
                  <a:schemeClr val="accent2">
                    <a:lumMod val="50000"/>
                  </a:schemeClr>
                </a:solidFill>
              </a:rPr>
              <a:t> </a:t>
            </a:r>
            <a:r>
              <a:rPr lang="en-US" sz="1400" dirty="0" err="1">
                <a:solidFill>
                  <a:schemeClr val="accent2">
                    <a:lumMod val="50000"/>
                  </a:schemeClr>
                </a:solidFill>
              </a:rPr>
              <a:t>pemasaran</a:t>
            </a:r>
            <a:r>
              <a:rPr lang="en-US" sz="1400" dirty="0">
                <a:solidFill>
                  <a:schemeClr val="accent2">
                    <a:lumMod val="50000"/>
                  </a:schemeClr>
                </a:solidFill>
              </a:rPr>
              <a:t> </a:t>
            </a:r>
            <a:r>
              <a:rPr lang="en-US" sz="1400" dirty="0" err="1">
                <a:solidFill>
                  <a:schemeClr val="accent2">
                    <a:lumMod val="50000"/>
                  </a:schemeClr>
                </a:solidFill>
              </a:rPr>
              <a:t>perangkat</a:t>
            </a:r>
            <a:r>
              <a:rPr lang="en-US" sz="1400" dirty="0">
                <a:solidFill>
                  <a:schemeClr val="accent2">
                    <a:lumMod val="50000"/>
                  </a:schemeClr>
                </a:solidFill>
              </a:rPr>
              <a:t> </a:t>
            </a:r>
            <a:r>
              <a:rPr lang="en-US" sz="1400" dirty="0" err="1">
                <a:solidFill>
                  <a:schemeClr val="accent2">
                    <a:lumMod val="50000"/>
                  </a:schemeClr>
                </a:solidFill>
              </a:rPr>
              <a:t>keras</a:t>
            </a:r>
            <a:r>
              <a:rPr lang="en-US" sz="1400" dirty="0">
                <a:solidFill>
                  <a:schemeClr val="accent2">
                    <a:lumMod val="50000"/>
                  </a:schemeClr>
                </a:solidFill>
              </a:rPr>
              <a:t> </a:t>
            </a:r>
            <a:r>
              <a:rPr lang="en-US" sz="1400" dirty="0" err="1">
                <a:solidFill>
                  <a:schemeClr val="accent2">
                    <a:lumMod val="50000"/>
                  </a:schemeClr>
                </a:solidFill>
              </a:rPr>
              <a:t>komputer</a:t>
            </a:r>
            <a:r>
              <a:rPr lang="en-US" sz="1400" dirty="0">
                <a:solidFill>
                  <a:schemeClr val="accent2">
                    <a:lumMod val="50000"/>
                  </a:schemeClr>
                </a:solidFill>
              </a:rPr>
              <a:t> </a:t>
            </a:r>
            <a:r>
              <a:rPr lang="en-US" sz="1400" dirty="0" err="1">
                <a:solidFill>
                  <a:schemeClr val="accent2">
                    <a:lumMod val="50000"/>
                  </a:schemeClr>
                </a:solidFill>
              </a:rPr>
              <a:t>seperti</a:t>
            </a:r>
            <a:r>
              <a:rPr lang="en-US" sz="1400" dirty="0">
                <a:solidFill>
                  <a:schemeClr val="accent2">
                    <a:lumMod val="50000"/>
                  </a:schemeClr>
                </a:solidFill>
              </a:rPr>
              <a:t> motherboard </a:t>
            </a:r>
            <a:r>
              <a:rPr lang="en-US" sz="1400" dirty="0" err="1">
                <a:solidFill>
                  <a:schemeClr val="accent2">
                    <a:lumMod val="50000"/>
                  </a:schemeClr>
                </a:solidFill>
              </a:rPr>
              <a:t>dan</a:t>
            </a:r>
            <a:r>
              <a:rPr lang="en-US" sz="1400" dirty="0">
                <a:solidFill>
                  <a:schemeClr val="accent2">
                    <a:lumMod val="50000"/>
                  </a:schemeClr>
                </a:solidFill>
              </a:rPr>
              <a:t> graphics card. Tujuan </a:t>
            </a:r>
            <a:r>
              <a:rPr lang="en-US" sz="1400" dirty="0" err="1">
                <a:solidFill>
                  <a:schemeClr val="accent2">
                    <a:lumMod val="50000"/>
                  </a:schemeClr>
                </a:solidFill>
              </a:rPr>
              <a:t>dari</a:t>
            </a:r>
            <a:r>
              <a:rPr lang="en-US" sz="1400" dirty="0">
                <a:solidFill>
                  <a:schemeClr val="accent2">
                    <a:lumMod val="50000"/>
                  </a:schemeClr>
                </a:solidFill>
              </a:rPr>
              <a:t> </a:t>
            </a:r>
            <a:r>
              <a:rPr lang="en-US" sz="1400" dirty="0" err="1">
                <a:solidFill>
                  <a:schemeClr val="accent2">
                    <a:lumMod val="50000"/>
                  </a:schemeClr>
                </a:solidFill>
              </a:rPr>
              <a:t>kolaborasi</a:t>
            </a:r>
            <a:r>
              <a:rPr lang="en-US" sz="1400" dirty="0">
                <a:solidFill>
                  <a:schemeClr val="accent2">
                    <a:lumMod val="50000"/>
                  </a:schemeClr>
                </a:solidFill>
              </a:rPr>
              <a:t> </a:t>
            </a:r>
            <a:r>
              <a:rPr lang="en-US" sz="1400" dirty="0" err="1">
                <a:solidFill>
                  <a:schemeClr val="accent2">
                    <a:lumMod val="50000"/>
                  </a:schemeClr>
                </a:solidFill>
              </a:rPr>
              <a:t>ini</a:t>
            </a:r>
            <a:r>
              <a:rPr lang="en-US" sz="1400" dirty="0">
                <a:solidFill>
                  <a:schemeClr val="accent2">
                    <a:lumMod val="50000"/>
                  </a:schemeClr>
                </a:solidFill>
              </a:rPr>
              <a:t> </a:t>
            </a:r>
            <a:r>
              <a:rPr lang="en-US" sz="1400" dirty="0" err="1">
                <a:solidFill>
                  <a:schemeClr val="accent2">
                    <a:lumMod val="50000"/>
                  </a:schemeClr>
                </a:solidFill>
              </a:rPr>
              <a:t>sendiri</a:t>
            </a:r>
            <a:r>
              <a:rPr lang="en-US" sz="1400" dirty="0">
                <a:solidFill>
                  <a:schemeClr val="accent2">
                    <a:lumMod val="50000"/>
                  </a:schemeClr>
                </a:solidFill>
              </a:rPr>
              <a:t> </a:t>
            </a:r>
            <a:r>
              <a:rPr lang="en-US" sz="1400" dirty="0" err="1">
                <a:solidFill>
                  <a:schemeClr val="accent2">
                    <a:lumMod val="50000"/>
                  </a:schemeClr>
                </a:solidFill>
              </a:rPr>
              <a:t>adalah</a:t>
            </a:r>
            <a:r>
              <a:rPr lang="en-US" sz="1400" dirty="0">
                <a:solidFill>
                  <a:schemeClr val="accent2">
                    <a:lumMod val="50000"/>
                  </a:schemeClr>
                </a:solidFill>
              </a:rPr>
              <a:t> agar </a:t>
            </a:r>
            <a:r>
              <a:rPr lang="en-US" sz="1400" dirty="0" err="1">
                <a:solidFill>
                  <a:schemeClr val="accent2">
                    <a:lumMod val="50000"/>
                  </a:schemeClr>
                </a:solidFill>
              </a:rPr>
              <a:t>dapat</a:t>
            </a:r>
            <a:r>
              <a:rPr lang="en-US" sz="1400" dirty="0">
                <a:solidFill>
                  <a:schemeClr val="accent2">
                    <a:lumMod val="50000"/>
                  </a:schemeClr>
                </a:solidFill>
              </a:rPr>
              <a:t> </a:t>
            </a:r>
            <a:r>
              <a:rPr lang="en-US" sz="1400" dirty="0" err="1">
                <a:solidFill>
                  <a:schemeClr val="accent2">
                    <a:lumMod val="50000"/>
                  </a:schemeClr>
                </a:solidFill>
              </a:rPr>
              <a:t>melawan</a:t>
            </a:r>
            <a:r>
              <a:rPr lang="en-US" sz="1400" dirty="0">
                <a:solidFill>
                  <a:schemeClr val="accent2">
                    <a:lumMod val="50000"/>
                  </a:schemeClr>
                </a:solidFill>
              </a:rPr>
              <a:t> </a:t>
            </a:r>
            <a:r>
              <a:rPr lang="en-US" sz="1400" dirty="0" err="1">
                <a:solidFill>
                  <a:schemeClr val="accent2">
                    <a:lumMod val="50000"/>
                  </a:schemeClr>
                </a:solidFill>
              </a:rPr>
              <a:t>kompetitor</a:t>
            </a:r>
            <a:r>
              <a:rPr lang="en-US" sz="1400" dirty="0">
                <a:solidFill>
                  <a:schemeClr val="accent2">
                    <a:lumMod val="50000"/>
                  </a:schemeClr>
                </a:solidFill>
              </a:rPr>
              <a:t> </a:t>
            </a:r>
            <a:r>
              <a:rPr lang="en-US" sz="1400" dirty="0" err="1">
                <a:solidFill>
                  <a:schemeClr val="accent2">
                    <a:lumMod val="50000"/>
                  </a:schemeClr>
                </a:solidFill>
              </a:rPr>
              <a:t>lainnya</a:t>
            </a:r>
            <a:r>
              <a:rPr lang="en-US" sz="1400" dirty="0">
                <a:solidFill>
                  <a:schemeClr val="accent2">
                    <a:lumMod val="50000"/>
                  </a:schemeClr>
                </a:solidFill>
              </a:rPr>
              <a:t> </a:t>
            </a:r>
            <a:r>
              <a:rPr lang="en-US" sz="1400" dirty="0" err="1">
                <a:solidFill>
                  <a:schemeClr val="accent2">
                    <a:lumMod val="50000"/>
                  </a:schemeClr>
                </a:solidFill>
              </a:rPr>
              <a:t>dengan</a:t>
            </a:r>
            <a:r>
              <a:rPr lang="en-US" sz="1400" dirty="0">
                <a:solidFill>
                  <a:schemeClr val="accent2">
                    <a:lumMod val="50000"/>
                  </a:schemeClr>
                </a:solidFill>
              </a:rPr>
              <a:t> </a:t>
            </a:r>
            <a:r>
              <a:rPr lang="en-US" sz="1400" dirty="0" err="1">
                <a:solidFill>
                  <a:schemeClr val="accent2">
                    <a:lumMod val="50000"/>
                  </a:schemeClr>
                </a:solidFill>
              </a:rPr>
              <a:t>baik</a:t>
            </a:r>
            <a:r>
              <a:rPr lang="en-US" sz="1400" dirty="0">
                <a:solidFill>
                  <a:schemeClr val="accent2">
                    <a:lumMod val="50000"/>
                  </a:schemeClr>
                </a:solidFill>
              </a:rPr>
              <a:t>.</a:t>
            </a:r>
          </a:p>
          <a:p>
            <a:pPr marL="171450" lvl="0" indent="-171450">
              <a:buFont typeface="Wingdings" panose="05000000000000000000" pitchFamily="2" charset="2"/>
              <a:buChar char="q"/>
            </a:pPr>
            <a:r>
              <a:rPr lang="en-US" sz="1400" dirty="0">
                <a:solidFill>
                  <a:schemeClr val="accent2">
                    <a:lumMod val="50000"/>
                  </a:schemeClr>
                </a:solidFill>
              </a:rPr>
              <a:t>Sharp </a:t>
            </a:r>
            <a:r>
              <a:rPr lang="en-US" sz="1400" dirty="0" err="1">
                <a:solidFill>
                  <a:schemeClr val="accent2">
                    <a:lumMod val="50000"/>
                  </a:schemeClr>
                </a:solidFill>
              </a:rPr>
              <a:t>dan</a:t>
            </a:r>
            <a:r>
              <a:rPr lang="en-US" sz="1400" dirty="0">
                <a:solidFill>
                  <a:schemeClr val="accent2">
                    <a:lumMod val="50000"/>
                  </a:schemeClr>
                </a:solidFill>
              </a:rPr>
              <a:t> Sony. </a:t>
            </a:r>
            <a:r>
              <a:rPr lang="en-US" sz="1400" dirty="0" err="1">
                <a:solidFill>
                  <a:schemeClr val="accent2">
                    <a:lumMod val="50000"/>
                  </a:schemeClr>
                </a:solidFill>
              </a:rPr>
              <a:t>Bekerja</a:t>
            </a:r>
            <a:r>
              <a:rPr lang="en-US" sz="1400" dirty="0">
                <a:solidFill>
                  <a:schemeClr val="accent2">
                    <a:lumMod val="50000"/>
                  </a:schemeClr>
                </a:solidFill>
              </a:rPr>
              <a:t> </a:t>
            </a:r>
            <a:r>
              <a:rPr lang="en-US" sz="1400" dirty="0" err="1">
                <a:solidFill>
                  <a:schemeClr val="accent2">
                    <a:lumMod val="50000"/>
                  </a:schemeClr>
                </a:solidFill>
              </a:rPr>
              <a:t>sama</a:t>
            </a:r>
            <a:r>
              <a:rPr lang="en-US" sz="1400" dirty="0">
                <a:solidFill>
                  <a:schemeClr val="accent2">
                    <a:lumMod val="50000"/>
                  </a:schemeClr>
                </a:solidFill>
              </a:rPr>
              <a:t> </a:t>
            </a:r>
            <a:r>
              <a:rPr lang="en-US" sz="1400" dirty="0" err="1">
                <a:solidFill>
                  <a:schemeClr val="accent2">
                    <a:lumMod val="50000"/>
                  </a:schemeClr>
                </a:solidFill>
              </a:rPr>
              <a:t>untuk</a:t>
            </a:r>
            <a:r>
              <a:rPr lang="en-US" sz="1400" dirty="0">
                <a:solidFill>
                  <a:schemeClr val="accent2">
                    <a:lumMod val="50000"/>
                  </a:schemeClr>
                </a:solidFill>
              </a:rPr>
              <a:t> </a:t>
            </a:r>
            <a:r>
              <a:rPr lang="en-US" sz="1400" dirty="0" err="1">
                <a:solidFill>
                  <a:schemeClr val="accent2">
                    <a:lumMod val="50000"/>
                  </a:schemeClr>
                </a:solidFill>
              </a:rPr>
              <a:t>membentuk</a:t>
            </a:r>
            <a:r>
              <a:rPr lang="en-US" sz="1400" dirty="0">
                <a:solidFill>
                  <a:schemeClr val="accent2">
                    <a:lumMod val="50000"/>
                  </a:schemeClr>
                </a:solidFill>
              </a:rPr>
              <a:t> </a:t>
            </a:r>
            <a:r>
              <a:rPr lang="en-US" sz="1400" dirty="0" err="1">
                <a:solidFill>
                  <a:schemeClr val="accent2">
                    <a:lumMod val="50000"/>
                  </a:schemeClr>
                </a:solidFill>
              </a:rPr>
              <a:t>bisnis</a:t>
            </a:r>
            <a:r>
              <a:rPr lang="en-US" sz="1400" dirty="0">
                <a:solidFill>
                  <a:schemeClr val="accent2">
                    <a:lumMod val="50000"/>
                  </a:schemeClr>
                </a:solidFill>
              </a:rPr>
              <a:t> joint venture </a:t>
            </a:r>
            <a:r>
              <a:rPr lang="en-US" sz="1400" dirty="0" err="1">
                <a:solidFill>
                  <a:schemeClr val="accent2">
                    <a:lumMod val="50000"/>
                  </a:schemeClr>
                </a:solidFill>
              </a:rPr>
              <a:t>dalam</a:t>
            </a:r>
            <a:r>
              <a:rPr lang="en-US" sz="1400" dirty="0">
                <a:solidFill>
                  <a:schemeClr val="accent2">
                    <a:lumMod val="50000"/>
                  </a:schemeClr>
                </a:solidFill>
              </a:rPr>
              <a:t> </a:t>
            </a:r>
            <a:r>
              <a:rPr lang="en-US" sz="1400" dirty="0" err="1">
                <a:solidFill>
                  <a:schemeClr val="accent2">
                    <a:lumMod val="50000"/>
                  </a:schemeClr>
                </a:solidFill>
              </a:rPr>
              <a:t>rangka</a:t>
            </a:r>
            <a:r>
              <a:rPr lang="en-US" sz="1400" dirty="0">
                <a:solidFill>
                  <a:schemeClr val="accent2">
                    <a:lumMod val="50000"/>
                  </a:schemeClr>
                </a:solidFill>
              </a:rPr>
              <a:t> </a:t>
            </a:r>
            <a:r>
              <a:rPr lang="en-US" sz="1400" dirty="0" err="1">
                <a:solidFill>
                  <a:schemeClr val="accent2">
                    <a:lumMod val="50000"/>
                  </a:schemeClr>
                </a:solidFill>
              </a:rPr>
              <a:t>memproduksi</a:t>
            </a:r>
            <a:r>
              <a:rPr lang="en-US" sz="1400" dirty="0">
                <a:solidFill>
                  <a:schemeClr val="accent2">
                    <a:lumMod val="50000"/>
                  </a:schemeClr>
                </a:solidFill>
              </a:rPr>
              <a:t> </a:t>
            </a:r>
            <a:r>
              <a:rPr lang="en-US" sz="1400" dirty="0" err="1">
                <a:solidFill>
                  <a:schemeClr val="accent2">
                    <a:lumMod val="50000"/>
                  </a:schemeClr>
                </a:solidFill>
              </a:rPr>
              <a:t>dan</a:t>
            </a:r>
            <a:r>
              <a:rPr lang="en-US" sz="1400" dirty="0">
                <a:solidFill>
                  <a:schemeClr val="accent2">
                    <a:lumMod val="50000"/>
                  </a:schemeClr>
                </a:solidFill>
              </a:rPr>
              <a:t> </a:t>
            </a:r>
            <a:r>
              <a:rPr lang="en-US" sz="1400" dirty="0" err="1">
                <a:solidFill>
                  <a:schemeClr val="accent2">
                    <a:lumMod val="50000"/>
                  </a:schemeClr>
                </a:solidFill>
              </a:rPr>
              <a:t>memasarkan</a:t>
            </a:r>
            <a:r>
              <a:rPr lang="en-US" sz="1400" dirty="0">
                <a:solidFill>
                  <a:schemeClr val="accent2">
                    <a:lumMod val="50000"/>
                  </a:schemeClr>
                </a:solidFill>
              </a:rPr>
              <a:t> panel </a:t>
            </a:r>
            <a:r>
              <a:rPr lang="en-US" sz="1400" dirty="0" err="1">
                <a:solidFill>
                  <a:schemeClr val="accent2">
                    <a:lumMod val="50000"/>
                  </a:schemeClr>
                </a:solidFill>
              </a:rPr>
              <a:t>serta</a:t>
            </a:r>
            <a:r>
              <a:rPr lang="en-US" sz="1400" dirty="0">
                <a:solidFill>
                  <a:schemeClr val="accent2">
                    <a:lumMod val="50000"/>
                  </a:schemeClr>
                </a:solidFill>
              </a:rPr>
              <a:t> </a:t>
            </a:r>
            <a:r>
              <a:rPr lang="en-US" sz="1400" dirty="0" err="1">
                <a:solidFill>
                  <a:schemeClr val="accent2">
                    <a:lumMod val="50000"/>
                  </a:schemeClr>
                </a:solidFill>
              </a:rPr>
              <a:t>modul</a:t>
            </a:r>
            <a:r>
              <a:rPr lang="en-US" sz="1400" dirty="0">
                <a:solidFill>
                  <a:schemeClr val="accent2">
                    <a:lumMod val="50000"/>
                  </a:schemeClr>
                </a:solidFill>
              </a:rPr>
              <a:t> LCD </a:t>
            </a:r>
            <a:r>
              <a:rPr lang="en-US" sz="1400" dirty="0" err="1">
                <a:solidFill>
                  <a:schemeClr val="accent2">
                    <a:lumMod val="50000"/>
                  </a:schemeClr>
                </a:solidFill>
              </a:rPr>
              <a:t>ukuran</a:t>
            </a:r>
            <a:r>
              <a:rPr lang="en-US" sz="1400" dirty="0">
                <a:solidFill>
                  <a:schemeClr val="accent2">
                    <a:lumMod val="50000"/>
                  </a:schemeClr>
                </a:solidFill>
              </a:rPr>
              <a:t> </a:t>
            </a:r>
            <a:r>
              <a:rPr lang="en-US" sz="1400" dirty="0" err="1">
                <a:solidFill>
                  <a:schemeClr val="accent2">
                    <a:lumMod val="50000"/>
                  </a:schemeClr>
                </a:solidFill>
              </a:rPr>
              <a:t>besar</a:t>
            </a:r>
            <a:r>
              <a:rPr lang="en-US" sz="1400" dirty="0">
                <a:solidFill>
                  <a:schemeClr val="accent2">
                    <a:lumMod val="50000"/>
                  </a:schemeClr>
                </a:solidFill>
              </a:rPr>
              <a:t>.</a:t>
            </a:r>
          </a:p>
          <a:p>
            <a:pPr marL="171450" lvl="0" indent="-171450">
              <a:buFont typeface="Wingdings" panose="05000000000000000000" pitchFamily="2" charset="2"/>
              <a:buChar char="q"/>
            </a:pPr>
            <a:endParaRPr lang="en-US" sz="1400" dirty="0">
              <a:solidFill>
                <a:schemeClr val="accent2">
                  <a:lumMod val="50000"/>
                </a:schemeClr>
              </a:solidFill>
            </a:endParaRPr>
          </a:p>
          <a:p>
            <a:pPr marL="171450" lvl="0" indent="-171450">
              <a:buFont typeface="Wingdings" panose="05000000000000000000" pitchFamily="2" charset="2"/>
              <a:buChar char="q"/>
            </a:pPr>
            <a:r>
              <a:rPr lang="en-US" sz="1400" dirty="0">
                <a:solidFill>
                  <a:schemeClr val="accent2">
                    <a:lumMod val="50000"/>
                  </a:schemeClr>
                </a:solidFill>
              </a:rPr>
              <a:t>PT Kimia </a:t>
            </a:r>
            <a:r>
              <a:rPr lang="en-US" sz="1400" dirty="0" err="1">
                <a:solidFill>
                  <a:schemeClr val="accent2">
                    <a:lumMod val="50000"/>
                  </a:schemeClr>
                </a:solidFill>
              </a:rPr>
              <a:t>Farma</a:t>
            </a:r>
            <a:r>
              <a:rPr lang="en-US" sz="1400" dirty="0">
                <a:solidFill>
                  <a:schemeClr val="accent2">
                    <a:lumMod val="50000"/>
                  </a:schemeClr>
                </a:solidFill>
              </a:rPr>
              <a:t> </a:t>
            </a:r>
            <a:r>
              <a:rPr lang="en-US" sz="1400" dirty="0" err="1">
                <a:solidFill>
                  <a:schemeClr val="accent2">
                    <a:lumMod val="50000"/>
                  </a:schemeClr>
                </a:solidFill>
              </a:rPr>
              <a:t>dan</a:t>
            </a:r>
            <a:r>
              <a:rPr lang="en-US" sz="1400" dirty="0">
                <a:solidFill>
                  <a:schemeClr val="accent2">
                    <a:lumMod val="50000"/>
                  </a:schemeClr>
                </a:solidFill>
              </a:rPr>
              <a:t> PT </a:t>
            </a:r>
            <a:r>
              <a:rPr lang="en-US" sz="1400" dirty="0" err="1">
                <a:solidFill>
                  <a:schemeClr val="accent2">
                    <a:lumMod val="50000"/>
                  </a:schemeClr>
                </a:solidFill>
              </a:rPr>
              <a:t>Tigaraksa</a:t>
            </a:r>
            <a:r>
              <a:rPr lang="en-US" sz="1400" dirty="0">
                <a:solidFill>
                  <a:schemeClr val="accent2">
                    <a:lumMod val="50000"/>
                  </a:schemeClr>
                </a:solidFill>
              </a:rPr>
              <a:t> Perkasa, </a:t>
            </a:r>
            <a:r>
              <a:rPr lang="en-US" sz="1400" dirty="0" err="1">
                <a:solidFill>
                  <a:schemeClr val="accent2">
                    <a:lumMod val="50000"/>
                  </a:schemeClr>
                </a:solidFill>
              </a:rPr>
              <a:t>berkolaborasi</a:t>
            </a:r>
            <a:r>
              <a:rPr lang="en-US" sz="1400" dirty="0">
                <a:solidFill>
                  <a:schemeClr val="accent2">
                    <a:lumMod val="50000"/>
                  </a:schemeClr>
                </a:solidFill>
              </a:rPr>
              <a:t> </a:t>
            </a:r>
            <a:r>
              <a:rPr lang="en-US" sz="1400" dirty="0" err="1">
                <a:solidFill>
                  <a:schemeClr val="accent2">
                    <a:lumMod val="50000"/>
                  </a:schemeClr>
                </a:solidFill>
              </a:rPr>
              <a:t>membentuk</a:t>
            </a:r>
            <a:r>
              <a:rPr lang="en-US" sz="1400" dirty="0">
                <a:solidFill>
                  <a:schemeClr val="accent2">
                    <a:lumMod val="50000"/>
                  </a:schemeClr>
                </a:solidFill>
              </a:rPr>
              <a:t> PT Sari </a:t>
            </a:r>
            <a:r>
              <a:rPr lang="en-US" sz="1400" dirty="0" err="1">
                <a:solidFill>
                  <a:schemeClr val="accent2">
                    <a:lumMod val="50000"/>
                  </a:schemeClr>
                </a:solidFill>
              </a:rPr>
              <a:t>Husada</a:t>
            </a:r>
            <a:r>
              <a:rPr lang="en-US" sz="1400" dirty="0">
                <a:solidFill>
                  <a:schemeClr val="accent2">
                    <a:lumMod val="50000"/>
                  </a:schemeClr>
                </a:solidFill>
              </a:rPr>
              <a:t>. Tujuan </a:t>
            </a:r>
            <a:r>
              <a:rPr lang="en-US" sz="1400" dirty="0" err="1">
                <a:solidFill>
                  <a:schemeClr val="accent2">
                    <a:lumMod val="50000"/>
                  </a:schemeClr>
                </a:solidFill>
              </a:rPr>
              <a:t>dilakukannya</a:t>
            </a:r>
            <a:r>
              <a:rPr lang="en-US" sz="1400" dirty="0">
                <a:solidFill>
                  <a:schemeClr val="accent2">
                    <a:lumMod val="50000"/>
                  </a:schemeClr>
                </a:solidFill>
              </a:rPr>
              <a:t> joint venture </a:t>
            </a:r>
            <a:r>
              <a:rPr lang="en-US" sz="1400" dirty="0" err="1">
                <a:solidFill>
                  <a:schemeClr val="accent2">
                    <a:lumMod val="50000"/>
                  </a:schemeClr>
                </a:solidFill>
              </a:rPr>
              <a:t>ini</a:t>
            </a:r>
            <a:r>
              <a:rPr lang="en-US" sz="1400" dirty="0">
                <a:solidFill>
                  <a:schemeClr val="accent2">
                    <a:lumMod val="50000"/>
                  </a:schemeClr>
                </a:solidFill>
              </a:rPr>
              <a:t> </a:t>
            </a:r>
            <a:r>
              <a:rPr lang="en-US" sz="1400" dirty="0" err="1">
                <a:solidFill>
                  <a:schemeClr val="accent2">
                    <a:lumMod val="50000"/>
                  </a:schemeClr>
                </a:solidFill>
              </a:rPr>
              <a:t>sendiri</a:t>
            </a:r>
            <a:r>
              <a:rPr lang="en-US" sz="1400" dirty="0">
                <a:solidFill>
                  <a:schemeClr val="accent2">
                    <a:lumMod val="50000"/>
                  </a:schemeClr>
                </a:solidFill>
              </a:rPr>
              <a:t> </a:t>
            </a:r>
            <a:r>
              <a:rPr lang="en-US" sz="1400" dirty="0" err="1">
                <a:solidFill>
                  <a:schemeClr val="accent2">
                    <a:lumMod val="50000"/>
                  </a:schemeClr>
                </a:solidFill>
              </a:rPr>
              <a:t>adalah</a:t>
            </a:r>
            <a:r>
              <a:rPr lang="en-US" sz="1400" dirty="0">
                <a:solidFill>
                  <a:schemeClr val="accent2">
                    <a:lumMod val="50000"/>
                  </a:schemeClr>
                </a:solidFill>
              </a:rPr>
              <a:t> </a:t>
            </a:r>
            <a:r>
              <a:rPr lang="en-US" sz="1400" dirty="0" err="1">
                <a:solidFill>
                  <a:schemeClr val="accent2">
                    <a:lumMod val="50000"/>
                  </a:schemeClr>
                </a:solidFill>
              </a:rPr>
              <a:t>untuk</a:t>
            </a:r>
            <a:r>
              <a:rPr lang="en-US" sz="1400" dirty="0">
                <a:solidFill>
                  <a:schemeClr val="accent2">
                    <a:lumMod val="50000"/>
                  </a:schemeClr>
                </a:solidFill>
              </a:rPr>
              <a:t> </a:t>
            </a:r>
            <a:r>
              <a:rPr lang="en-US" sz="1400" dirty="0" err="1">
                <a:solidFill>
                  <a:schemeClr val="accent2">
                    <a:lumMod val="50000"/>
                  </a:schemeClr>
                </a:solidFill>
              </a:rPr>
              <a:t>meningkatkan</a:t>
            </a:r>
            <a:r>
              <a:rPr lang="en-US" sz="1400" dirty="0">
                <a:solidFill>
                  <a:schemeClr val="accent2">
                    <a:lumMod val="50000"/>
                  </a:schemeClr>
                </a:solidFill>
              </a:rPr>
              <a:t> </a:t>
            </a:r>
            <a:r>
              <a:rPr lang="en-US" sz="1400" dirty="0" err="1">
                <a:solidFill>
                  <a:schemeClr val="accent2">
                    <a:lumMod val="50000"/>
                  </a:schemeClr>
                </a:solidFill>
              </a:rPr>
              <a:t>permodalan</a:t>
            </a:r>
            <a:r>
              <a:rPr lang="en-US" sz="1400" dirty="0">
                <a:solidFill>
                  <a:schemeClr val="accent2">
                    <a:lumMod val="50000"/>
                  </a:schemeClr>
                </a:solidFill>
              </a:rPr>
              <a:t>.</a:t>
            </a:r>
          </a:p>
          <a:p>
            <a:pPr marL="0" lvl="0" indent="0" algn="l" rtl="0">
              <a:spcBef>
                <a:spcPts val="0"/>
              </a:spcBef>
              <a:spcAft>
                <a:spcPts val="0"/>
              </a:spcAft>
              <a:buNone/>
            </a:pPr>
            <a:endParaRPr dirty="0"/>
          </a:p>
        </p:txBody>
      </p:sp>
      <p:sp>
        <p:nvSpPr>
          <p:cNvPr id="1327" name="Google Shape;1327;p55"/>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 JOINT VENTURE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338" y="2351313"/>
            <a:ext cx="4126713" cy="1445611"/>
          </a:xfrm>
        </p:spPr>
        <p:txBody>
          <a:bodyPr/>
          <a:lstStyle/>
          <a:p>
            <a:pPr marL="139700" indent="0">
              <a:buNone/>
            </a:pPr>
            <a:r>
              <a:rPr lang="en-US" dirty="0" err="1"/>
              <a:t>Suatu</a:t>
            </a:r>
            <a:r>
              <a:rPr lang="en-US" dirty="0"/>
              <a:t> </a:t>
            </a:r>
            <a:r>
              <a:rPr lang="en-US" dirty="0" err="1"/>
              <a:t>bentuk</a:t>
            </a:r>
            <a:r>
              <a:rPr lang="en-US" dirty="0"/>
              <a:t> </a:t>
            </a:r>
            <a:r>
              <a:rPr lang="en-US" dirty="0" err="1"/>
              <a:t>kerjasama</a:t>
            </a:r>
            <a:r>
              <a:rPr lang="en-US" dirty="0"/>
              <a:t> yang </a:t>
            </a:r>
            <a:r>
              <a:rPr lang="en-US" dirty="0" err="1"/>
              <a:t>dilakukan</a:t>
            </a:r>
            <a:r>
              <a:rPr lang="en-US" dirty="0"/>
              <a:t> </a:t>
            </a:r>
            <a:r>
              <a:rPr lang="en-US" dirty="0" err="1"/>
              <a:t>antara</a:t>
            </a:r>
            <a:r>
              <a:rPr lang="en-US" dirty="0"/>
              <a:t> </a:t>
            </a:r>
            <a:r>
              <a:rPr lang="en-US" dirty="0" err="1"/>
              <a:t>pihak</a:t>
            </a:r>
            <a:r>
              <a:rPr lang="en-US" dirty="0"/>
              <a:t> modal </a:t>
            </a:r>
            <a:r>
              <a:rPr lang="en-US" dirty="0" err="1"/>
              <a:t>asing</a:t>
            </a:r>
            <a:r>
              <a:rPr lang="en-US" dirty="0"/>
              <a:t> </a:t>
            </a:r>
            <a:r>
              <a:rPr lang="en-US" dirty="0" err="1"/>
              <a:t>dengan</a:t>
            </a:r>
            <a:r>
              <a:rPr lang="en-US" dirty="0"/>
              <a:t> modal </a:t>
            </a:r>
            <a:r>
              <a:rPr lang="en-US" dirty="0" err="1"/>
              <a:t>nasional</a:t>
            </a:r>
            <a:r>
              <a:rPr lang="en-US" dirty="0"/>
              <a:t> </a:t>
            </a:r>
            <a:r>
              <a:rPr lang="en-US" dirty="0" err="1"/>
              <a:t>sepanjang</a:t>
            </a:r>
            <a:r>
              <a:rPr lang="en-US" dirty="0"/>
              <a:t> yang </a:t>
            </a:r>
            <a:r>
              <a:rPr lang="en-US" dirty="0" err="1"/>
              <a:t>bersagkut</a:t>
            </a:r>
            <a:r>
              <a:rPr lang="en-US" dirty="0"/>
              <a:t> </a:t>
            </a:r>
            <a:r>
              <a:rPr lang="en-US" dirty="0" err="1"/>
              <a:t>paut</a:t>
            </a:r>
            <a:r>
              <a:rPr lang="en-US" dirty="0"/>
              <a:t> </a:t>
            </a:r>
            <a:r>
              <a:rPr lang="en-US" dirty="0" err="1"/>
              <a:t>dengan</a:t>
            </a:r>
            <a:r>
              <a:rPr lang="en-US" dirty="0"/>
              <a:t> skill </a:t>
            </a:r>
            <a:r>
              <a:rPr lang="en-US" dirty="0" err="1"/>
              <a:t>atau</a:t>
            </a:r>
            <a:r>
              <a:rPr lang="en-US" dirty="0"/>
              <a:t> </a:t>
            </a:r>
            <a:r>
              <a:rPr lang="en-US" dirty="0" err="1"/>
              <a:t>cara</a:t>
            </a:r>
            <a:r>
              <a:rPr lang="en-US" dirty="0"/>
              <a:t> </a:t>
            </a:r>
            <a:r>
              <a:rPr lang="en-US" dirty="0" err="1"/>
              <a:t>kerja</a:t>
            </a:r>
            <a:r>
              <a:rPr lang="en-US" dirty="0"/>
              <a:t>.</a:t>
            </a:r>
          </a:p>
          <a:p>
            <a:pPr marL="139700" indent="0">
              <a:buNone/>
            </a:pPr>
            <a:endParaRPr lang="en-US" dirty="0"/>
          </a:p>
        </p:txBody>
      </p:sp>
      <p:sp>
        <p:nvSpPr>
          <p:cNvPr id="3" name="Text Placeholder 2"/>
          <p:cNvSpPr>
            <a:spLocks noGrp="1"/>
          </p:cNvSpPr>
          <p:nvPr>
            <p:ph type="body" idx="2"/>
          </p:nvPr>
        </p:nvSpPr>
        <p:spPr>
          <a:xfrm>
            <a:off x="5071000" y="2260925"/>
            <a:ext cx="4073000" cy="1536000"/>
          </a:xfrm>
        </p:spPr>
        <p:txBody>
          <a:bodyPr/>
          <a:lstStyle/>
          <a:p>
            <a:pPr marL="139700" indent="0">
              <a:buNone/>
            </a:pPr>
            <a:r>
              <a:rPr lang="en-US" dirty="0" err="1"/>
              <a:t>Suatu</a:t>
            </a:r>
            <a:r>
              <a:rPr lang="en-US" dirty="0"/>
              <a:t> </a:t>
            </a:r>
            <a:r>
              <a:rPr lang="en-US" dirty="0" err="1"/>
              <a:t>bentuk</a:t>
            </a:r>
            <a:r>
              <a:rPr lang="en-US" dirty="0"/>
              <a:t> </a:t>
            </a:r>
            <a:r>
              <a:rPr lang="en-US" dirty="0" err="1"/>
              <a:t>usaha</a:t>
            </a:r>
            <a:r>
              <a:rPr lang="en-US" dirty="0"/>
              <a:t> </a:t>
            </a:r>
            <a:r>
              <a:rPr lang="en-US" dirty="0" err="1"/>
              <a:t>kerja</a:t>
            </a:r>
            <a:r>
              <a:rPr lang="en-US" dirty="0"/>
              <a:t> </a:t>
            </a:r>
            <a:r>
              <a:rPr lang="en-US" dirty="0" err="1"/>
              <a:t>sama</a:t>
            </a:r>
            <a:r>
              <a:rPr lang="en-US" dirty="0"/>
              <a:t> yang </a:t>
            </a:r>
            <a:r>
              <a:rPr lang="en-US" dirty="0" err="1"/>
              <a:t>digunakan</a:t>
            </a:r>
            <a:r>
              <a:rPr lang="en-US" dirty="0"/>
              <a:t>, </a:t>
            </a:r>
            <a:r>
              <a:rPr lang="en-US" dirty="0" err="1"/>
              <a:t>apabila</a:t>
            </a:r>
            <a:r>
              <a:rPr lang="en-US" dirty="0"/>
              <a:t> </a:t>
            </a:r>
            <a:r>
              <a:rPr lang="en-US" dirty="0" err="1"/>
              <a:t>suatu</a:t>
            </a:r>
            <a:r>
              <a:rPr lang="en-US" dirty="0"/>
              <a:t> </a:t>
            </a:r>
            <a:r>
              <a:rPr lang="en-US" dirty="0" err="1"/>
              <a:t>perusahaan</a:t>
            </a:r>
            <a:r>
              <a:rPr lang="en-US" dirty="0"/>
              <a:t> </a:t>
            </a:r>
            <a:r>
              <a:rPr lang="en-US" dirty="0" err="1"/>
              <a:t>nasional</a:t>
            </a:r>
            <a:r>
              <a:rPr lang="en-US" dirty="0"/>
              <a:t> </a:t>
            </a:r>
            <a:r>
              <a:rPr lang="en-US" dirty="0" err="1"/>
              <a:t>hendak</a:t>
            </a:r>
            <a:r>
              <a:rPr lang="en-US" dirty="0"/>
              <a:t> </a:t>
            </a:r>
            <a:r>
              <a:rPr lang="en-US" dirty="0" err="1"/>
              <a:t>memproduksi</a:t>
            </a:r>
            <a:r>
              <a:rPr lang="en-US" dirty="0"/>
              <a:t> </a:t>
            </a:r>
            <a:r>
              <a:rPr lang="en-US" dirty="0" err="1"/>
              <a:t>suatu</a:t>
            </a:r>
            <a:r>
              <a:rPr lang="en-US" dirty="0"/>
              <a:t> </a:t>
            </a:r>
            <a:r>
              <a:rPr lang="en-US" dirty="0" err="1"/>
              <a:t>barang</a:t>
            </a:r>
            <a:r>
              <a:rPr lang="en-US" dirty="0"/>
              <a:t> yang </a:t>
            </a:r>
            <a:r>
              <a:rPr lang="en-US" dirty="0" err="1"/>
              <a:t>telah</a:t>
            </a:r>
            <a:r>
              <a:rPr lang="en-US" dirty="0"/>
              <a:t> </a:t>
            </a:r>
            <a:r>
              <a:rPr lang="en-US" dirty="0" err="1"/>
              <a:t>mempunyai</a:t>
            </a:r>
            <a:r>
              <a:rPr lang="en-US" dirty="0"/>
              <a:t> </a:t>
            </a:r>
            <a:r>
              <a:rPr lang="en-US" dirty="0" err="1"/>
              <a:t>merek</a:t>
            </a:r>
            <a:r>
              <a:rPr lang="en-US" dirty="0"/>
              <a:t> </a:t>
            </a:r>
            <a:r>
              <a:rPr lang="en-US" dirty="0" err="1"/>
              <a:t>terkenal</a:t>
            </a:r>
            <a:r>
              <a:rPr lang="en-US" dirty="0"/>
              <a:t>.</a:t>
            </a:r>
          </a:p>
          <a:p>
            <a:pPr marL="139700" indent="0">
              <a:buNone/>
            </a:pPr>
            <a:r>
              <a:rPr lang="en-US" dirty="0"/>
              <a:t>Contohnya :McDonald's, 7-Eleven, Dunkin' Donuts, Pizza Hut, Circle K</a:t>
            </a:r>
          </a:p>
          <a:p>
            <a:pPr marL="139700" indent="0">
              <a:buNone/>
            </a:pPr>
            <a:endParaRPr lang="en-US" dirty="0"/>
          </a:p>
        </p:txBody>
      </p:sp>
      <p:sp>
        <p:nvSpPr>
          <p:cNvPr id="5" name="Subtitle 4"/>
          <p:cNvSpPr>
            <a:spLocks noGrp="1"/>
          </p:cNvSpPr>
          <p:nvPr>
            <p:ph type="subTitle" idx="3"/>
          </p:nvPr>
        </p:nvSpPr>
        <p:spPr>
          <a:xfrm>
            <a:off x="164006" y="1440522"/>
            <a:ext cx="3892369" cy="467400"/>
          </a:xfrm>
        </p:spPr>
        <p:txBody>
          <a:bodyPr/>
          <a:lstStyle/>
          <a:p>
            <a:pPr algn="l"/>
            <a:r>
              <a:rPr lang="en-US" dirty="0">
                <a:solidFill>
                  <a:schemeClr val="accent2">
                    <a:lumMod val="50000"/>
                  </a:schemeClr>
                </a:solidFill>
              </a:rPr>
              <a:t>2. Technical Assistance (service) Contract </a:t>
            </a:r>
          </a:p>
          <a:p>
            <a:endParaRPr lang="en-US" dirty="0"/>
          </a:p>
        </p:txBody>
      </p:sp>
      <p:sp>
        <p:nvSpPr>
          <p:cNvPr id="6" name="Subtitle 5"/>
          <p:cNvSpPr>
            <a:spLocks noGrp="1"/>
          </p:cNvSpPr>
          <p:nvPr>
            <p:ph type="subTitle" idx="4"/>
          </p:nvPr>
        </p:nvSpPr>
        <p:spPr>
          <a:xfrm>
            <a:off x="5071000" y="1440522"/>
            <a:ext cx="3711259" cy="467400"/>
          </a:xfrm>
        </p:spPr>
        <p:txBody>
          <a:bodyPr/>
          <a:lstStyle/>
          <a:p>
            <a:pPr algn="l"/>
            <a:r>
              <a:rPr lang="en-US" dirty="0">
                <a:solidFill>
                  <a:schemeClr val="accent2">
                    <a:lumMod val="50000"/>
                  </a:schemeClr>
                </a:solidFill>
              </a:rPr>
              <a:t>3. Franchise and brand-use Agreement </a:t>
            </a:r>
          </a:p>
          <a:p>
            <a:endParaRPr lang="en-US" dirty="0"/>
          </a:p>
        </p:txBody>
      </p:sp>
    </p:spTree>
    <p:extLst>
      <p:ext uri="{BB962C8B-B14F-4D97-AF65-F5344CB8AC3E}">
        <p14:creationId xmlns:p14="http://schemas.microsoft.com/office/powerpoint/2010/main" val="23719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8"/>
        <p:cNvGrpSpPr/>
        <p:nvPr/>
      </p:nvGrpSpPr>
      <p:grpSpPr>
        <a:xfrm>
          <a:off x="0" y="0"/>
          <a:ext cx="0" cy="0"/>
          <a:chOff x="0" y="0"/>
          <a:chExt cx="0" cy="0"/>
        </a:xfrm>
      </p:grpSpPr>
      <p:sp>
        <p:nvSpPr>
          <p:cNvPr id="1369" name="Google Shape;1369;p5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lvl="0"/>
            <a:r>
              <a:rPr lang="en-US" dirty="0"/>
              <a:t>Management Contract </a:t>
            </a:r>
          </a:p>
        </p:txBody>
      </p:sp>
      <p:sp>
        <p:nvSpPr>
          <p:cNvPr id="1370" name="Google Shape;1370;p5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p>
            <a:pPr marL="127000" lvl="0" indent="0">
              <a:buSzPts val="1600"/>
              <a:buNone/>
            </a:pPr>
            <a:r>
              <a:rPr lang="en-US" dirty="0"/>
              <a:t>Management Contract </a:t>
            </a:r>
            <a:r>
              <a:rPr lang="en-US" dirty="0" err="1"/>
              <a:t>yaitu</a:t>
            </a:r>
            <a:r>
              <a:rPr lang="en-US" dirty="0"/>
              <a:t> </a:t>
            </a:r>
            <a:r>
              <a:rPr lang="en-US" dirty="0" err="1"/>
              <a:t>suatu</a:t>
            </a:r>
            <a:r>
              <a:rPr lang="en-US" dirty="0"/>
              <a:t> </a:t>
            </a:r>
            <a:r>
              <a:rPr lang="en-US" dirty="0" err="1"/>
              <a:t>bentuk</a:t>
            </a:r>
            <a:r>
              <a:rPr lang="en-US" dirty="0"/>
              <a:t> </a:t>
            </a:r>
            <a:r>
              <a:rPr lang="en-US" dirty="0" err="1"/>
              <a:t>usaha</a:t>
            </a:r>
            <a:r>
              <a:rPr lang="en-US" dirty="0"/>
              <a:t> </a:t>
            </a:r>
            <a:r>
              <a:rPr lang="en-US" dirty="0" err="1"/>
              <a:t>kerjasama</a:t>
            </a:r>
            <a:r>
              <a:rPr lang="en-US" dirty="0"/>
              <a:t> </a:t>
            </a:r>
            <a:r>
              <a:rPr lang="en-US" dirty="0" err="1"/>
              <a:t>antara</a:t>
            </a:r>
            <a:r>
              <a:rPr lang="en-US" dirty="0"/>
              <a:t> </a:t>
            </a:r>
            <a:r>
              <a:rPr lang="en-US" dirty="0" err="1"/>
              <a:t>pihak</a:t>
            </a:r>
            <a:r>
              <a:rPr lang="en-US" dirty="0"/>
              <a:t> modal </a:t>
            </a:r>
            <a:r>
              <a:rPr lang="en-US" dirty="0" err="1"/>
              <a:t>asing</a:t>
            </a:r>
            <a:r>
              <a:rPr lang="en-US" dirty="0"/>
              <a:t> </a:t>
            </a:r>
            <a:r>
              <a:rPr lang="en-US" dirty="0" err="1"/>
              <a:t>dengan</a:t>
            </a:r>
            <a:r>
              <a:rPr lang="en-US" dirty="0"/>
              <a:t> modal </a:t>
            </a:r>
            <a:r>
              <a:rPr lang="en-US" dirty="0" err="1"/>
              <a:t>nasional</a:t>
            </a:r>
            <a:r>
              <a:rPr lang="en-US" dirty="0"/>
              <a:t> </a:t>
            </a:r>
            <a:r>
              <a:rPr lang="en-US" dirty="0" err="1"/>
              <a:t>menyangkut</a:t>
            </a:r>
            <a:r>
              <a:rPr lang="en-US" dirty="0"/>
              <a:t> </a:t>
            </a:r>
            <a:r>
              <a:rPr lang="en-US" dirty="0" err="1"/>
              <a:t>pengelolaan</a:t>
            </a:r>
            <a:r>
              <a:rPr lang="en-US" dirty="0"/>
              <a:t> </a:t>
            </a:r>
            <a:r>
              <a:rPr lang="en-US" dirty="0" err="1"/>
              <a:t>suatu</a:t>
            </a:r>
            <a:r>
              <a:rPr lang="en-US" dirty="0"/>
              <a:t> </a:t>
            </a:r>
            <a:r>
              <a:rPr lang="en-US" dirty="0" err="1"/>
              <a:t>perusahaan</a:t>
            </a:r>
            <a:r>
              <a:rPr lang="en-US" dirty="0"/>
              <a:t> </a:t>
            </a:r>
            <a:r>
              <a:rPr lang="en-US" dirty="0" err="1"/>
              <a:t>khususnya</a:t>
            </a:r>
            <a:r>
              <a:rPr lang="en-US" dirty="0"/>
              <a:t> </a:t>
            </a:r>
            <a:r>
              <a:rPr lang="en-US" dirty="0" err="1"/>
              <a:t>dalam</a:t>
            </a:r>
            <a:r>
              <a:rPr lang="en-US" dirty="0"/>
              <a:t> </a:t>
            </a:r>
            <a:r>
              <a:rPr lang="en-US" dirty="0" err="1"/>
              <a:t>hal</a:t>
            </a:r>
            <a:r>
              <a:rPr lang="en-US" dirty="0"/>
              <a:t> </a:t>
            </a:r>
            <a:r>
              <a:rPr lang="en-US" dirty="0" err="1"/>
              <a:t>pengelolaan</a:t>
            </a:r>
            <a:r>
              <a:rPr lang="en-US" dirty="0"/>
              <a:t> manajemen </a:t>
            </a:r>
            <a:r>
              <a:rPr lang="en-US" dirty="0" err="1"/>
              <a:t>oleh</a:t>
            </a:r>
            <a:r>
              <a:rPr lang="en-US" dirty="0"/>
              <a:t> </a:t>
            </a:r>
            <a:r>
              <a:rPr lang="en-US" dirty="0" err="1"/>
              <a:t>pihak</a:t>
            </a:r>
            <a:r>
              <a:rPr lang="en-US" dirty="0"/>
              <a:t> modal </a:t>
            </a:r>
            <a:r>
              <a:rPr lang="en-US" dirty="0" err="1"/>
              <a:t>asing</a:t>
            </a:r>
            <a:r>
              <a:rPr lang="en-US" dirty="0"/>
              <a:t> </a:t>
            </a:r>
            <a:r>
              <a:rPr lang="en-US" dirty="0" err="1"/>
              <a:t>terhadap</a:t>
            </a:r>
            <a:r>
              <a:rPr lang="en-US" dirty="0"/>
              <a:t> </a:t>
            </a:r>
            <a:r>
              <a:rPr lang="en-US" dirty="0" err="1"/>
              <a:t>suatu</a:t>
            </a:r>
            <a:r>
              <a:rPr lang="en-US" dirty="0"/>
              <a:t> </a:t>
            </a:r>
            <a:r>
              <a:rPr lang="en-US" dirty="0" err="1"/>
              <a:t>perusahaan</a:t>
            </a:r>
            <a:r>
              <a:rPr lang="en-US" dirty="0"/>
              <a:t> </a:t>
            </a:r>
            <a:r>
              <a:rPr lang="en-US" dirty="0" err="1"/>
              <a:t>nasional</a:t>
            </a:r>
            <a:r>
              <a:rPr lang="en-US" dirty="0"/>
              <a:t>.</a:t>
            </a:r>
          </a:p>
          <a:p>
            <a:pPr marL="127000" lvl="0" indent="0">
              <a:buSzPts val="1600"/>
              <a:buNone/>
            </a:pPr>
            <a:endParaRPr lang="en-US" dirty="0"/>
          </a:p>
          <a:p>
            <a:pPr marL="127000" lvl="0" indent="0">
              <a:buSzPts val="1600"/>
              <a:buNone/>
            </a:pPr>
            <a:r>
              <a:rPr lang="en-US" dirty="0" err="1"/>
              <a:t>Contoh</a:t>
            </a:r>
            <a:r>
              <a:rPr lang="en-US" dirty="0"/>
              <a:t>: Hotel </a:t>
            </a:r>
            <a:r>
              <a:rPr lang="en-US" dirty="0" err="1"/>
              <a:t>Hiton</a:t>
            </a:r>
            <a:r>
              <a:rPr lang="en-US" dirty="0"/>
              <a:t> yang </a:t>
            </a:r>
            <a:r>
              <a:rPr lang="en-US" dirty="0" err="1"/>
              <a:t>mana</a:t>
            </a:r>
            <a:r>
              <a:rPr lang="en-US" dirty="0"/>
              <a:t> </a:t>
            </a:r>
            <a:r>
              <a:rPr lang="en-US" dirty="0" err="1"/>
              <a:t>pemilik</a:t>
            </a:r>
            <a:r>
              <a:rPr lang="en-US" dirty="0"/>
              <a:t> hotel </a:t>
            </a:r>
            <a:r>
              <a:rPr lang="en-US" dirty="0" err="1"/>
              <a:t>tersebut</a:t>
            </a:r>
            <a:r>
              <a:rPr lang="en-US" dirty="0"/>
              <a:t> </a:t>
            </a:r>
            <a:r>
              <a:rPr lang="en-US" dirty="0" err="1"/>
              <a:t>bukan</a:t>
            </a:r>
            <a:r>
              <a:rPr lang="en-US" dirty="0"/>
              <a:t> </a:t>
            </a:r>
            <a:r>
              <a:rPr lang="en-US" dirty="0" err="1"/>
              <a:t>penyandang</a:t>
            </a:r>
            <a:r>
              <a:rPr lang="en-US" dirty="0"/>
              <a:t> </a:t>
            </a:r>
            <a:r>
              <a:rPr lang="en-US" dirty="0" err="1"/>
              <a:t>nama</a:t>
            </a:r>
            <a:r>
              <a:rPr lang="en-US" dirty="0"/>
              <a:t> hotel yang </a:t>
            </a:r>
            <a:r>
              <a:rPr lang="en-US" dirty="0" err="1"/>
              <a:t>dimilikinya</a:t>
            </a:r>
            <a:r>
              <a:rPr lang="en-US" dirty="0"/>
              <a:t>, </a:t>
            </a:r>
            <a:r>
              <a:rPr lang="en-US" dirty="0" err="1"/>
              <a:t>namun</a:t>
            </a:r>
            <a:r>
              <a:rPr lang="en-US" dirty="0"/>
              <a:t> </a:t>
            </a:r>
            <a:r>
              <a:rPr lang="en-US" dirty="0" err="1"/>
              <a:t>ia</a:t>
            </a:r>
            <a:r>
              <a:rPr lang="en-US" dirty="0"/>
              <a:t> </a:t>
            </a:r>
            <a:r>
              <a:rPr lang="en-US" dirty="0" err="1"/>
              <a:t>hanya</a:t>
            </a:r>
            <a:r>
              <a:rPr lang="en-US" dirty="0"/>
              <a:t> </a:t>
            </a:r>
            <a:r>
              <a:rPr lang="en-US" dirty="0" err="1"/>
              <a:t>beroperasi</a:t>
            </a:r>
            <a:r>
              <a:rPr lang="en-US" dirty="0"/>
              <a:t> </a:t>
            </a:r>
            <a:r>
              <a:rPr lang="en-US" dirty="0" err="1"/>
              <a:t>dibawah</a:t>
            </a:r>
            <a:r>
              <a:rPr lang="en-US" dirty="0"/>
              <a:t> Management Contract</a:t>
            </a:r>
          </a:p>
          <a:p>
            <a:pPr marL="127000" lvl="0" indent="0" algn="l" rtl="0">
              <a:spcBef>
                <a:spcPts val="0"/>
              </a:spcBef>
              <a:spcAft>
                <a:spcPts val="0"/>
              </a:spcAft>
              <a:buSzPts val="16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60"/>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p>
            <a:pPr lvl="0"/>
            <a:r>
              <a:rPr lang="en-US" dirty="0"/>
              <a:t>Build, </a:t>
            </a:r>
            <a:r>
              <a:rPr lang="en-US" dirty="0" err="1"/>
              <a:t>Opertaion</a:t>
            </a:r>
            <a:r>
              <a:rPr lang="en-US" dirty="0"/>
              <a:t> and Transfer (B.O.T) </a:t>
            </a:r>
            <a:endParaRPr dirty="0"/>
          </a:p>
        </p:txBody>
      </p:sp>
      <p:sp>
        <p:nvSpPr>
          <p:cNvPr id="1376" name="Google Shape;1376;p60"/>
          <p:cNvSpPr txBox="1">
            <a:spLocks noGrp="1"/>
          </p:cNvSpPr>
          <p:nvPr>
            <p:ph type="subTitle" idx="1"/>
          </p:nvPr>
        </p:nvSpPr>
        <p:spPr>
          <a:xfrm>
            <a:off x="1569450" y="2756350"/>
            <a:ext cx="6005100" cy="1235100"/>
          </a:xfrm>
          <a:prstGeom prst="rect">
            <a:avLst/>
          </a:prstGeom>
        </p:spPr>
        <p:txBody>
          <a:bodyPr spcFirstLastPara="1" wrap="square" lIns="91425" tIns="91425" rIns="91425" bIns="91425" anchor="t" anchorCtr="0">
            <a:noAutofit/>
          </a:bodyPr>
          <a:lstStyle/>
          <a:p>
            <a:pPr marL="0" lvl="0" indent="0">
              <a:spcAft>
                <a:spcPts val="1200"/>
              </a:spcAft>
            </a:pPr>
            <a:r>
              <a:rPr lang="en-US" dirty="0"/>
              <a:t>Build, </a:t>
            </a:r>
            <a:r>
              <a:rPr lang="en-US" dirty="0" err="1"/>
              <a:t>Opertaion</a:t>
            </a:r>
            <a:r>
              <a:rPr lang="en-US" dirty="0"/>
              <a:t> and Transfer (B.O.T) </a:t>
            </a:r>
            <a:r>
              <a:rPr lang="en-US" dirty="0" err="1"/>
              <a:t>merupakan</a:t>
            </a:r>
            <a:r>
              <a:rPr lang="en-US" dirty="0"/>
              <a:t> </a:t>
            </a:r>
            <a:r>
              <a:rPr lang="en-US" dirty="0" err="1"/>
              <a:t>suatu</a:t>
            </a:r>
            <a:r>
              <a:rPr lang="en-US" dirty="0"/>
              <a:t> </a:t>
            </a:r>
            <a:r>
              <a:rPr lang="en-US" dirty="0" err="1"/>
              <a:t>bentuk</a:t>
            </a:r>
            <a:r>
              <a:rPr lang="en-US" dirty="0"/>
              <a:t> </a:t>
            </a:r>
            <a:r>
              <a:rPr lang="en-US" dirty="0" err="1"/>
              <a:t>kerjasama</a:t>
            </a:r>
            <a:r>
              <a:rPr lang="en-US" dirty="0"/>
              <a:t> yang </a:t>
            </a:r>
            <a:r>
              <a:rPr lang="en-US" dirty="0" err="1"/>
              <a:t>relatif</a:t>
            </a:r>
            <a:r>
              <a:rPr lang="en-US" dirty="0"/>
              <a:t> </a:t>
            </a:r>
            <a:r>
              <a:rPr lang="en-US" dirty="0" err="1"/>
              <a:t>masih</a:t>
            </a:r>
            <a:r>
              <a:rPr lang="en-US" dirty="0"/>
              <a:t> </a:t>
            </a:r>
            <a:r>
              <a:rPr lang="en-US" dirty="0" err="1"/>
              <a:t>baru</a:t>
            </a:r>
            <a:r>
              <a:rPr lang="en-US" dirty="0"/>
              <a:t> </a:t>
            </a:r>
            <a:r>
              <a:rPr lang="en-US" dirty="0" err="1"/>
              <a:t>dikenal</a:t>
            </a:r>
            <a:r>
              <a:rPr lang="en-US" dirty="0"/>
              <a:t> yang </a:t>
            </a:r>
            <a:r>
              <a:rPr lang="en-US" dirty="0" err="1"/>
              <a:t>pada</a:t>
            </a:r>
            <a:r>
              <a:rPr lang="en-US" dirty="0"/>
              <a:t> </a:t>
            </a:r>
            <a:r>
              <a:rPr lang="en-US" dirty="0" err="1"/>
              <a:t>pokoknya</a:t>
            </a:r>
            <a:r>
              <a:rPr lang="en-US" dirty="0"/>
              <a:t> </a:t>
            </a:r>
            <a:r>
              <a:rPr lang="en-US" dirty="0" err="1"/>
              <a:t>merupakan</a:t>
            </a:r>
            <a:r>
              <a:rPr lang="en-US" dirty="0"/>
              <a:t> </a:t>
            </a:r>
            <a:r>
              <a:rPr lang="en-US" dirty="0" err="1"/>
              <a:t>suatu</a:t>
            </a:r>
            <a:r>
              <a:rPr lang="en-US" dirty="0"/>
              <a:t> </a:t>
            </a:r>
            <a:r>
              <a:rPr lang="en-US" dirty="0" err="1"/>
              <a:t>kerjasama</a:t>
            </a:r>
            <a:r>
              <a:rPr lang="en-US" dirty="0"/>
              <a:t> </a:t>
            </a:r>
            <a:r>
              <a:rPr lang="en-US" dirty="0" err="1"/>
              <a:t>antara</a:t>
            </a:r>
            <a:r>
              <a:rPr lang="en-US" dirty="0"/>
              <a:t> para </a:t>
            </a:r>
            <a:r>
              <a:rPr lang="en-US" dirty="0" err="1"/>
              <a:t>pihak</a:t>
            </a:r>
            <a:r>
              <a:rPr lang="en-US" dirty="0"/>
              <a:t>, di </a:t>
            </a:r>
            <a:r>
              <a:rPr lang="en-US" dirty="0" err="1"/>
              <a:t>mana</a:t>
            </a:r>
            <a:r>
              <a:rPr lang="en-US" dirty="0"/>
              <a:t> </a:t>
            </a:r>
            <a:r>
              <a:rPr lang="en-US" dirty="0" err="1"/>
              <a:t>suatu</a:t>
            </a:r>
            <a:r>
              <a:rPr lang="en-US" dirty="0"/>
              <a:t> </a:t>
            </a:r>
            <a:r>
              <a:rPr lang="en-US" dirty="0" err="1"/>
              <a:t>objek</a:t>
            </a:r>
            <a:r>
              <a:rPr lang="en-US" dirty="0"/>
              <a:t> </a:t>
            </a:r>
            <a:r>
              <a:rPr lang="en-US" dirty="0" err="1"/>
              <a:t>dibangun</a:t>
            </a:r>
            <a:r>
              <a:rPr lang="en-US" dirty="0"/>
              <a:t>, </a:t>
            </a:r>
            <a:r>
              <a:rPr lang="en-US" dirty="0" err="1"/>
              <a:t>dikelola</a:t>
            </a:r>
            <a:r>
              <a:rPr lang="en-US" dirty="0"/>
              <a:t> </a:t>
            </a:r>
            <a:r>
              <a:rPr lang="en-US" dirty="0" err="1"/>
              <a:t>atau</a:t>
            </a:r>
            <a:r>
              <a:rPr lang="en-US" dirty="0"/>
              <a:t> </a:t>
            </a:r>
            <a:r>
              <a:rPr lang="en-US" dirty="0" err="1"/>
              <a:t>diperasikan</a:t>
            </a:r>
            <a:r>
              <a:rPr lang="en-US" dirty="0"/>
              <a:t> </a:t>
            </a:r>
            <a:r>
              <a:rPr lang="en-US" dirty="0" err="1"/>
              <a:t>selama</a:t>
            </a:r>
            <a:r>
              <a:rPr lang="en-US" dirty="0"/>
              <a:t> </a:t>
            </a:r>
            <a:r>
              <a:rPr lang="en-US" dirty="0" err="1"/>
              <a:t>jangka</a:t>
            </a:r>
            <a:r>
              <a:rPr lang="en-US" dirty="0"/>
              <a:t> </a:t>
            </a:r>
            <a:r>
              <a:rPr lang="en-US" dirty="0" err="1"/>
              <a:t>waktu</a:t>
            </a:r>
            <a:r>
              <a:rPr lang="en-US" dirty="0"/>
              <a:t> </a:t>
            </a:r>
            <a:r>
              <a:rPr lang="en-US" dirty="0" err="1"/>
              <a:t>tertentu</a:t>
            </a:r>
            <a:r>
              <a:rPr lang="en-US" dirty="0"/>
              <a:t> </a:t>
            </a:r>
            <a:r>
              <a:rPr lang="en-US" dirty="0" err="1"/>
              <a:t>diserahkan</a:t>
            </a:r>
            <a:r>
              <a:rPr lang="en-US" dirty="0"/>
              <a:t> </a:t>
            </a:r>
            <a:r>
              <a:rPr lang="en-US" dirty="0" err="1"/>
              <a:t>kepada</a:t>
            </a:r>
            <a:r>
              <a:rPr lang="en-US" dirty="0"/>
              <a:t> </a:t>
            </a:r>
            <a:r>
              <a:rPr lang="en-US" dirty="0" err="1"/>
              <a:t>pemilik</a:t>
            </a:r>
            <a:r>
              <a:rPr lang="en-US" dirty="0"/>
              <a:t> </a:t>
            </a:r>
            <a:r>
              <a:rPr lang="en-US" dirty="0" err="1"/>
              <a:t>asli</a:t>
            </a:r>
            <a:r>
              <a:rPr lang="en-US" dirty="0"/>
              <a:t>.</a:t>
            </a:r>
          </a:p>
        </p:txBody>
      </p:sp>
      <p:sp>
        <p:nvSpPr>
          <p:cNvPr id="1377" name="Google Shape;1377;p60"/>
          <p:cNvSpPr/>
          <p:nvPr/>
        </p:nvSpPr>
        <p:spPr>
          <a:xfrm>
            <a:off x="3881690" y="4685087"/>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legant Education Pack for Students by Slidesgo">
  <a:themeElements>
    <a:clrScheme name="Simple Light">
      <a:dk1>
        <a:srgbClr val="FFFFFF"/>
      </a:dk1>
      <a:lt1>
        <a:srgbClr val="F1DEDE"/>
      </a:lt1>
      <a:dk2>
        <a:srgbClr val="DB9191"/>
      </a:dk2>
      <a:lt2>
        <a:srgbClr val="FFFFFF"/>
      </a:lt2>
      <a:accent1>
        <a:srgbClr val="ACBBC0"/>
      </a:accent1>
      <a:accent2>
        <a:srgbClr val="40474B"/>
      </a:accent2>
      <a:accent3>
        <a:srgbClr val="DB9191"/>
      </a:accent3>
      <a:accent4>
        <a:srgbClr val="F1DEDE"/>
      </a:accent4>
      <a:accent5>
        <a:srgbClr val="ACBBC0"/>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1410</Words>
  <Application>Microsoft Macintosh PowerPoint</Application>
  <PresentationFormat>On-screen Show (16:9)</PresentationFormat>
  <Paragraphs>106</Paragraphs>
  <Slides>25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Bahnschrift</vt:lpstr>
      <vt:lpstr>Hammersmith One</vt:lpstr>
      <vt:lpstr>Manjari</vt:lpstr>
      <vt:lpstr>Ubuntu</vt:lpstr>
      <vt:lpstr>Calibri</vt:lpstr>
      <vt:lpstr>Arial</vt:lpstr>
      <vt:lpstr>Roboto Condensed Light</vt:lpstr>
      <vt:lpstr>Wingdings</vt:lpstr>
      <vt:lpstr>Bahnschrift SemiBold</vt:lpstr>
      <vt:lpstr>Elegant Education Pack for Students by Slidesgo</vt:lpstr>
      <vt:lpstr>BENTUK BENTUK KERJASAMA PASAR MODAL</vt:lpstr>
      <vt:lpstr>PENGERTIAN</vt:lpstr>
      <vt:lpstr>Tujuan Penanaman Modal </vt:lpstr>
      <vt:lpstr>Tujuan mengapa seseorang melakukan investasi</vt:lpstr>
      <vt:lpstr>PowerPoint Presentation</vt:lpstr>
      <vt:lpstr>1. JOINT VENTURE</vt:lpstr>
      <vt:lpstr>PowerPoint Presentation</vt:lpstr>
      <vt:lpstr>Management Contract </vt:lpstr>
      <vt:lpstr>Build, Opertaion and Transfer (B.O.T) </vt:lpstr>
      <vt:lpstr>Production Sharing </vt:lpstr>
      <vt:lpstr>Bidang Usaha Penanaman Modal Di Indonesia</vt:lpstr>
      <vt:lpstr>Bidang Usaha adalah segala bentuk kegiatan usaha yang dilakukan untuk memproduksi barang atau jasa pada sektor-sektor ekonomi. Penanaman Modal adalah segala bentuk kegiatan menanam modal, baik oleh penanam modal dalam negeri maupun penanam modal asing untuk melakukan usaha di wilayah negara Republik Indonesia. </vt:lpstr>
      <vt:lpstr>PowerPoint Presentation</vt:lpstr>
      <vt:lpstr>Bidang Usaha yang Tertutup</vt:lpstr>
      <vt:lpstr>Bidang Usaha yang Terbuka </vt:lpstr>
      <vt:lpstr>Ketentuan-Ketentuan Penting Berdasarkan Perpres No. 10/2021</vt:lpstr>
      <vt:lpstr>Bidang Usaha Prioritas</vt:lpstr>
      <vt:lpstr>PowerPoint Presentation</vt:lpstr>
      <vt:lpstr>PowerPoint Presentation</vt:lpstr>
      <vt:lpstr>PowerPoint Presentation</vt:lpstr>
      <vt:lpstr>Pembebasan Kegiatan Usaha Penting</vt:lpstr>
      <vt:lpstr>Teknologi, Media, and Telekomunikasi</vt:lpstr>
      <vt:lpstr>Kesehatan</vt:lpstr>
      <vt:lpstr>Tenaga Listrik</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BENTUK BENTUK KERJASAMA PASAR MODAL</dc:title>
  <dc:creator>user</dc:creator>
  <cp:lastModifiedBy>Sepriyadi Adhan S</cp:lastModifiedBy>
  <cp:revision>6</cp:revision>
  <dcterms:modified xsi:type="dcterms:W3CDTF">2022-06-08T13:11:21Z</dcterms:modified>
</cp:coreProperties>
</file>