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270" r:id="rId3"/>
    <p:sldId id="258" r:id="rId4"/>
    <p:sldId id="259" r:id="rId5"/>
    <p:sldId id="271" r:id="rId6"/>
    <p:sldId id="257" r:id="rId7"/>
  </p:sldIdLst>
  <p:sldSz cx="9144000" cy="5143500" type="screen16x9"/>
  <p:notesSz cx="6858000" cy="9144000"/>
  <p:embeddedFontLst>
    <p:embeddedFont>
      <p:font typeface="Marcellus SC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risten ITC" panose="03050502040202030202" pitchFamily="66" charset="0"/>
      <p:regular r:id="rId14"/>
    </p:embeddedFont>
    <p:embeddedFont>
      <p:font typeface="Frank Ruhl Libre" panose="020B0604020202020204" charset="-79"/>
      <p:regular r:id="rId15"/>
      <p:bold r:id="rId16"/>
    </p:embeddedFont>
    <p:embeddedFont>
      <p:font typeface="Arno Pro Caption" panose="02020502040506020403" charset="0"/>
      <p:regular r:id="rId17"/>
      <p:bold r:id="rId18"/>
      <p:italic r:id="rId19"/>
      <p:boldItalic r:id="rId20"/>
    </p:embeddedFont>
    <p:embeddedFont>
      <p:font typeface="EB Garamon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23306-8260-4FF9-B4E7-5D59D97C3117}">
  <a:tblStyle styleId="{8EB23306-8260-4FF9-B4E7-5D59D97C3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426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11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71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89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6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84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57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2567400" cy="3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91636" y="1410075"/>
            <a:ext cx="2567400" cy="3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ctrTitle"/>
          </p:nvPr>
        </p:nvSpPr>
        <p:spPr>
          <a:xfrm>
            <a:off x="0" y="1013629"/>
            <a:ext cx="7131372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Kristen ITC" panose="03050502040202030202" pitchFamily="66" charset="0"/>
              </a:rPr>
              <a:t>Eropa</a:t>
            </a:r>
            <a:r>
              <a:rPr lang="en-US" dirty="0">
                <a:latin typeface="Kristen ITC" panose="03050502040202030202" pitchFamily="66" charset="0"/>
              </a:rPr>
              <a:t> Masa </a:t>
            </a:r>
            <a:r>
              <a:rPr lang="en-US" dirty="0" err="1">
                <a:latin typeface="Kristen ITC" panose="03050502040202030202" pitchFamily="66" charset="0"/>
              </a:rPr>
              <a:t>Revolusi</a:t>
            </a:r>
            <a:r>
              <a:rPr lang="en-US" dirty="0">
                <a:latin typeface="Kristen ITC" panose="03050502040202030202" pitchFamily="66" charset="0"/>
              </a:rPr>
              <a:t> </a:t>
            </a:r>
            <a:r>
              <a:rPr lang="en-US" dirty="0" err="1">
                <a:latin typeface="Kristen ITC" panose="03050502040202030202" pitchFamily="66" charset="0"/>
              </a:rPr>
              <a:t>Industri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5581DA-B690-4DD0-AA6A-CAD903D91C54}"/>
              </a:ext>
            </a:extLst>
          </p:cNvPr>
          <p:cNvSpPr txBox="1"/>
          <p:nvPr/>
        </p:nvSpPr>
        <p:spPr>
          <a:xfrm>
            <a:off x="1127052" y="2456437"/>
            <a:ext cx="4572000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Dosen</a:t>
            </a: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Pengampu</a:t>
            </a: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Dr. </a:t>
            </a:r>
            <a:r>
              <a:rPr lang="en-US" dirty="0" err="1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Risma</a:t>
            </a: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Margaretha</a:t>
            </a: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Sinaga</a:t>
            </a: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Hum.</a:t>
            </a:r>
            <a:endParaRPr lang="en-ID" dirty="0">
              <a:effectLst/>
              <a:latin typeface="Arno Pro Caption" panose="0202050204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Muhammad </a:t>
            </a:r>
            <a:r>
              <a:rPr lang="en-US" dirty="0" err="1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Basri</a:t>
            </a: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S.Pd.,</a:t>
            </a:r>
            <a:r>
              <a:rPr lang="en-US" dirty="0" err="1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M.Pd</a:t>
            </a: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Arno Pro Caption" panose="0202050204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Yusuf Perdana, S.Pd.,</a:t>
            </a:r>
            <a:r>
              <a:rPr lang="en-US" dirty="0" err="1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M.Pd</a:t>
            </a:r>
            <a:r>
              <a:rPr lang="en-US" dirty="0">
                <a:effectLst/>
                <a:latin typeface="Arno Pro Caption" panose="0202050204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Arno Pro Caption" panose="0202050204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53;p13">
            <a:extLst>
              <a:ext uri="{FF2B5EF4-FFF2-40B4-BE49-F238E27FC236}">
                <a16:creationId xmlns:a16="http://schemas.microsoft.com/office/drawing/2014/main" xmlns="" id="{D7A1B4ED-7A2F-4CD6-A777-2D62874DA815}"/>
              </a:ext>
            </a:extLst>
          </p:cNvPr>
          <p:cNvSpPr txBox="1">
            <a:spLocks/>
          </p:cNvSpPr>
          <p:nvPr/>
        </p:nvSpPr>
        <p:spPr>
          <a:xfrm>
            <a:off x="370850" y="0"/>
            <a:ext cx="8234468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2800" dirty="0" err="1">
                <a:latin typeface="Kristen ITC" panose="03050502040202030202" pitchFamily="66" charset="0"/>
              </a:rPr>
              <a:t>Latar</a:t>
            </a:r>
            <a:r>
              <a:rPr lang="en-ID" sz="2800" dirty="0">
                <a:latin typeface="Kristen ITC" panose="03050502040202030202" pitchFamily="66" charset="0"/>
              </a:rPr>
              <a:t> </a:t>
            </a:r>
            <a:r>
              <a:rPr lang="en-ID" sz="2800" dirty="0" err="1">
                <a:latin typeface="Kristen ITC" panose="03050502040202030202" pitchFamily="66" charset="0"/>
              </a:rPr>
              <a:t>belakang</a:t>
            </a:r>
            <a:r>
              <a:rPr lang="en-ID" sz="2800" dirty="0">
                <a:latin typeface="Kristen ITC" panose="03050502040202030202" pitchFamily="66" charset="0"/>
              </a:rPr>
              <a:t> </a:t>
            </a:r>
            <a:r>
              <a:rPr lang="en-ID" sz="2800" dirty="0" err="1">
                <a:latin typeface="Kristen ITC" panose="03050502040202030202" pitchFamily="66" charset="0"/>
              </a:rPr>
              <a:t>terjadinya</a:t>
            </a:r>
            <a:r>
              <a:rPr lang="en-ID" sz="2800" dirty="0">
                <a:latin typeface="Kristen ITC" panose="03050502040202030202" pitchFamily="66" charset="0"/>
              </a:rPr>
              <a:t> </a:t>
            </a:r>
            <a:r>
              <a:rPr lang="en-ID" sz="2800" dirty="0" err="1">
                <a:latin typeface="Kristen ITC" panose="03050502040202030202" pitchFamily="66" charset="0"/>
              </a:rPr>
              <a:t>revolusi</a:t>
            </a:r>
            <a:r>
              <a:rPr lang="en-ID" sz="2800" dirty="0">
                <a:latin typeface="Kristen ITC" panose="03050502040202030202" pitchFamily="66" charset="0"/>
              </a:rPr>
              <a:t> </a:t>
            </a:r>
            <a:r>
              <a:rPr lang="en-ID" sz="2800" dirty="0" err="1">
                <a:latin typeface="Kristen ITC" panose="03050502040202030202" pitchFamily="66" charset="0"/>
              </a:rPr>
              <a:t>Industri</a:t>
            </a:r>
            <a:endParaRPr lang="en-ID" sz="2800" dirty="0">
              <a:latin typeface="Kristen ITC" panose="03050502040202030202" pitchFamily="66" charset="0"/>
            </a:endParaRPr>
          </a:p>
        </p:txBody>
      </p:sp>
      <p:sp>
        <p:nvSpPr>
          <p:cNvPr id="7" name="Google Shape;55;p13">
            <a:extLst>
              <a:ext uri="{FF2B5EF4-FFF2-40B4-BE49-F238E27FC236}">
                <a16:creationId xmlns:a16="http://schemas.microsoft.com/office/drawing/2014/main" xmlns="" id="{78C48DBD-D13D-44C5-98EF-3189370DBBBE}"/>
              </a:ext>
            </a:extLst>
          </p:cNvPr>
          <p:cNvSpPr txBox="1">
            <a:spLocks/>
          </p:cNvSpPr>
          <p:nvPr/>
        </p:nvSpPr>
        <p:spPr>
          <a:xfrm>
            <a:off x="370850" y="775500"/>
            <a:ext cx="6105748" cy="3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Revolusi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kawasan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Benua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Eropa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bermula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negara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abad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ke-19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menyebar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negara-negara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Eropa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negara-negara di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Benua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Amerika.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Revolusi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dilatarbelakangi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Djaja (2012: 95-98)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Keamanan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negara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mantap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Mulai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berkembangnya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kewiraswastaan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manufaktur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kekayaan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terutama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batu bara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bijih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besi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daerah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jajahan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revolusi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agraria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Munculnya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paham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liberal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Perkembangan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ilmu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teknologi</a:t>
            </a:r>
            <a:endParaRPr lang="en-ID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 idx="4294967295"/>
          </p:nvPr>
        </p:nvSpPr>
        <p:spPr>
          <a:xfrm>
            <a:off x="366824" y="-382772"/>
            <a:ext cx="711849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Kristen ITC" panose="03050502040202030202" pitchFamily="66" charset="0"/>
                <a:ea typeface="Calibri" panose="020F0502020204030204" pitchFamily="34" charset="0"/>
              </a:rPr>
              <a:t>Proses </a:t>
            </a:r>
            <a:r>
              <a:rPr lang="en-US" sz="2800" dirty="0" err="1">
                <a:effectLst/>
                <a:latin typeface="Kristen ITC" panose="03050502040202030202" pitchFamily="66" charset="0"/>
                <a:ea typeface="Calibri" panose="020F0502020204030204" pitchFamily="34" charset="0"/>
              </a:rPr>
              <a:t>Revolusi</a:t>
            </a:r>
            <a:r>
              <a:rPr lang="en-US" sz="2800" dirty="0">
                <a:effectLst/>
                <a:latin typeface="Kristen ITC" panose="03050502040202030202" pitchFamily="66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Kristen ITC" panose="03050502040202030202" pitchFamily="66" charset="0"/>
                <a:ea typeface="Calibri" panose="020F0502020204030204" pitchFamily="34" charset="0"/>
              </a:rPr>
              <a:t>Industri</a:t>
            </a:r>
            <a:r>
              <a:rPr lang="en-US" sz="2800" dirty="0">
                <a:effectLst/>
                <a:latin typeface="Kristen ITC" panose="03050502040202030202" pitchFamily="66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effectLst/>
                <a:latin typeface="Kristen ITC" panose="03050502040202030202" pitchFamily="66" charset="0"/>
                <a:ea typeface="Calibri" panose="020F0502020204030204" pitchFamily="34" charset="0"/>
              </a:rPr>
              <a:t>Inggris</a:t>
            </a:r>
            <a:endParaRPr sz="2800" dirty="0">
              <a:latin typeface="Kristen ITC" panose="03050502040202030202" pitchFamily="66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366824" y="1032210"/>
            <a:ext cx="5523613" cy="19980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1. </a:t>
            </a:r>
            <a:r>
              <a:rPr lang="en-US" sz="1800" b="1" dirty="0" err="1"/>
              <a:t>Revolusi</a:t>
            </a:r>
            <a:r>
              <a:rPr lang="en-US" sz="1800" b="1" dirty="0"/>
              <a:t> </a:t>
            </a:r>
            <a:r>
              <a:rPr lang="en-US" sz="1800" b="1" dirty="0" err="1"/>
              <a:t>Agraria</a:t>
            </a:r>
            <a:endParaRPr lang="en-US" sz="1800" b="1" dirty="0"/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Revolusi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industri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didahului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perluasan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inovasi-inovasi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penting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pertanian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Inovasi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pertanian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para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pemilik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pertengahan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1700.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sadar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sistem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lading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terbuka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menguntungkan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dipandang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segi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peningkatan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pemilik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leluasa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mencoba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metode-metode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selain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mengubah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pertaniannya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lain,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peternakan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domba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mungkin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menguntungkan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396480" y="-489999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evolusi Pertekstilan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396480" y="947456"/>
            <a:ext cx="637646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dikatakan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revolusi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pertekstilan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awal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tahap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pertama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revolusi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industri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1700,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tekstil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terbesar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terkenal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ialah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Akibat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melimpah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orang-orang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menanam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modalnya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pemakaian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mesin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Penemuan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mesin-mesin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mendorong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didirikan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pabrik-pabrik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tekstil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didirikan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tepi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sungai-sungai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deras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penggeraknya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air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lagi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48F959-934C-47B2-9E72-2DECEEF53320}"/>
              </a:ext>
            </a:extLst>
          </p:cNvPr>
          <p:cNvSpPr/>
          <p:nvPr/>
        </p:nvSpPr>
        <p:spPr>
          <a:xfrm>
            <a:off x="0" y="4901609"/>
            <a:ext cx="6283842" cy="24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2AC61E-E1A9-4252-A478-106A1F487792}"/>
              </a:ext>
            </a:extLst>
          </p:cNvPr>
          <p:cNvSpPr txBox="1"/>
          <p:nvPr/>
        </p:nvSpPr>
        <p:spPr>
          <a:xfrm>
            <a:off x="175948" y="4901609"/>
            <a:ext cx="5539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en-ID" sz="9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Google Shape;81;p17">
            <a:extLst>
              <a:ext uri="{FF2B5EF4-FFF2-40B4-BE49-F238E27FC236}">
                <a16:creationId xmlns:a16="http://schemas.microsoft.com/office/drawing/2014/main" xmlns="" id="{05BC9741-A45A-44A4-A4F9-87A1954FECFD}"/>
              </a:ext>
            </a:extLst>
          </p:cNvPr>
          <p:cNvSpPr txBox="1">
            <a:spLocks/>
          </p:cNvSpPr>
          <p:nvPr/>
        </p:nvSpPr>
        <p:spPr>
          <a:xfrm>
            <a:off x="409802" y="-120750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Revolusi Transportasi</a:t>
            </a:r>
            <a:endParaRPr lang="en-ID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xmlns="" id="{F63BB5C9-AF14-4413-B9E1-32483AFFDA6F}"/>
              </a:ext>
            </a:extLst>
          </p:cNvPr>
          <p:cNvSpPr txBox="1">
            <a:spLocks/>
          </p:cNvSpPr>
          <p:nvPr/>
        </p:nvSpPr>
        <p:spPr>
          <a:xfrm>
            <a:off x="409802" y="654750"/>
            <a:ext cx="5182924" cy="32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algn="just">
              <a:lnSpc>
                <a:spcPct val="150000"/>
              </a:lnSpc>
              <a:spcBef>
                <a:spcPts val="600"/>
              </a:spcBef>
              <a:buSzPts val="2400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Awal abad XIX dilakukan percobaan-percobaan dengan kapal-kapal yang digerakkan oleh tenaga mesin uap dengan hasil yang cukup memuaskan. Pada Tahun 1820-an, kereta api pertama dicoba dengan hasil yang memuaskan pula. George Stephenson (1781-1848) berhasil menemukan lokomotif yang digerakkan oleh tenaga uap. Sebelumnya telah ada lokomotif yang digerakan oleh kereta uap tetapi hasilnya belum memuaskan, kecepatan kereta uap tercatat hanya 5 mil/jam. Percobaan Stephenson berhasil ketika lokomotifnya bergerak dengan kecepatan 29 mil/jam dari daerah Liverpool ke Manchester. 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107;p20">
            <a:extLst>
              <a:ext uri="{FF2B5EF4-FFF2-40B4-BE49-F238E27FC236}">
                <a16:creationId xmlns:a16="http://schemas.microsoft.com/office/drawing/2014/main" xmlns="" id="{6F979B67-4DDA-42AC-A462-AEC665F360AF}"/>
              </a:ext>
            </a:extLst>
          </p:cNvPr>
          <p:cNvSpPr txBox="1">
            <a:spLocks/>
          </p:cNvSpPr>
          <p:nvPr/>
        </p:nvSpPr>
        <p:spPr>
          <a:xfrm>
            <a:off x="382772" y="-196296"/>
            <a:ext cx="5516765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Revolusi </a:t>
            </a:r>
            <a:r>
              <a:rPr lang="it-IT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Pengolahan Besi dan Batubara</a:t>
            </a: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71;p26">
            <a:extLst>
              <a:ext uri="{FF2B5EF4-FFF2-40B4-BE49-F238E27FC236}">
                <a16:creationId xmlns:a16="http://schemas.microsoft.com/office/drawing/2014/main" xmlns="" id="{0992AEAC-A93A-4B57-B1AC-C222B550FD14}"/>
              </a:ext>
            </a:extLst>
          </p:cNvPr>
          <p:cNvSpPr txBox="1">
            <a:spLocks/>
          </p:cNvSpPr>
          <p:nvPr/>
        </p:nvSpPr>
        <p:spPr>
          <a:xfrm>
            <a:off x="458295" y="619886"/>
            <a:ext cx="5441242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indent="0" algn="just">
              <a:lnSpc>
                <a:spcPct val="150000"/>
              </a:lnSpc>
              <a:buFont typeface="EB Garamond"/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Abraham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Darbey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(1677-1717)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serangkaian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eksperimen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berhasil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menemukan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batu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bata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melebur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percobaan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Darbey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membandingkan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penggunaan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arang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kayu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tidaklah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efisien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menguntungkan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dibandingkan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pemakaian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biji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batu bara.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Sejak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ditemukan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batu bara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diproses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industri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peleburan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memasuki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masa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tingkat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produktivitas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kualitas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luar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biasa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tingginya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dikenal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Negara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penghasil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baja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berlimpah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berkualitas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Produksi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batu bara dan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Inggris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sangat dramatis. 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ignier template">
  <a:themeElements>
    <a:clrScheme name="Custom 347">
      <a:dk1>
        <a:srgbClr val="413724"/>
      </a:dk1>
      <a:lt1>
        <a:srgbClr val="FFFFFF"/>
      </a:lt1>
      <a:dk2>
        <a:srgbClr val="E5DCCA"/>
      </a:dk2>
      <a:lt2>
        <a:srgbClr val="B0A491"/>
      </a:lt2>
      <a:accent1>
        <a:srgbClr val="FFDF94"/>
      </a:accent1>
      <a:accent2>
        <a:srgbClr val="E0B85D"/>
      </a:accent2>
      <a:accent3>
        <a:srgbClr val="CF9472"/>
      </a:accent3>
      <a:accent4>
        <a:srgbClr val="727B65"/>
      </a:accent4>
      <a:accent5>
        <a:srgbClr val="B4C0CC"/>
      </a:accent5>
      <a:accent6>
        <a:srgbClr val="95AECD"/>
      </a:accent6>
      <a:hlink>
        <a:srgbClr val="7A67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467</Words>
  <Application>Microsoft Office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Marcellus SC</vt:lpstr>
      <vt:lpstr>Calibri</vt:lpstr>
      <vt:lpstr>Kristen ITC</vt:lpstr>
      <vt:lpstr>Times New Roman</vt:lpstr>
      <vt:lpstr>Frank Ruhl Libre</vt:lpstr>
      <vt:lpstr>Arial</vt:lpstr>
      <vt:lpstr>Arno Pro Caption</vt:lpstr>
      <vt:lpstr>EB Garamond</vt:lpstr>
      <vt:lpstr>Wingdings</vt:lpstr>
      <vt:lpstr>Reignier template</vt:lpstr>
      <vt:lpstr>Eropa Masa Revolusi Industri</vt:lpstr>
      <vt:lpstr>PowerPoint Presentation</vt:lpstr>
      <vt:lpstr>Proses Revolusi Industri di Inggris</vt:lpstr>
      <vt:lpstr>2. Revolusi Pertekstilan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Eropa Masa Revolusi Industri</dc:title>
  <cp:lastModifiedBy>YUSUF</cp:lastModifiedBy>
  <cp:revision>6</cp:revision>
  <dcterms:modified xsi:type="dcterms:W3CDTF">2021-10-24T17:29:00Z</dcterms:modified>
</cp:coreProperties>
</file>