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61" r:id="rId6"/>
    <p:sldId id="262" r:id="rId7"/>
    <p:sldId id="263" r:id="rId8"/>
    <p:sldId id="264" r:id="rId9"/>
    <p:sldId id="265" r:id="rId10"/>
    <p:sldId id="266" r:id="rId11"/>
    <p:sldId id="267" r:id="rId12"/>
  </p:sldIdLst>
  <p:sldSz cx="9144000" cy="6858000" type="screen4x3"/>
  <p:notesSz cx="6858000" cy="9144000"/>
  <p:defaultTextStyle>
    <a:defPPr>
      <a:defRPr lang="af-Z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96" d="100"/>
          <a:sy n="96" d="100"/>
        </p:scale>
        <p:origin x="240" y="106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af-Z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af-ZA"/>
          </a:p>
        </p:txBody>
      </p:sp>
      <p:sp>
        <p:nvSpPr>
          <p:cNvPr id="4" name="Date Placeholder 3"/>
          <p:cNvSpPr>
            <a:spLocks noGrp="1"/>
          </p:cNvSpPr>
          <p:nvPr>
            <p:ph type="dt" sz="half" idx="10"/>
          </p:nvPr>
        </p:nvSpPr>
        <p:spPr/>
        <p:txBody>
          <a:bodyPr/>
          <a:lstStyle/>
          <a:p>
            <a:fld id="{60EDE489-915B-4F4A-BB88-618F141DBA37}" type="datetimeFigureOut">
              <a:rPr lang="af-ZA" smtClean="0"/>
              <a:t>2012/09/14</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2D4F1B67-A25F-4DB5-A268-ECDC403B60CC}" type="slidenum">
              <a:rPr lang="af-ZA" smtClean="0"/>
              <a:t>‹#›</a:t>
            </a:fld>
            <a:endParaRPr lang="af-Z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10"/>
          </p:nvPr>
        </p:nvSpPr>
        <p:spPr/>
        <p:txBody>
          <a:bodyPr/>
          <a:lstStyle/>
          <a:p>
            <a:fld id="{60EDE489-915B-4F4A-BB88-618F141DBA37}" type="datetimeFigureOut">
              <a:rPr lang="af-ZA" smtClean="0"/>
              <a:t>2012/09/14</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2D4F1B67-A25F-4DB5-A268-ECDC403B60CC}" type="slidenum">
              <a:rPr lang="af-ZA" smtClean="0"/>
              <a:t>‹#›</a:t>
            </a:fld>
            <a:endParaRPr lang="af-Z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af-Z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10"/>
          </p:nvPr>
        </p:nvSpPr>
        <p:spPr/>
        <p:txBody>
          <a:bodyPr/>
          <a:lstStyle/>
          <a:p>
            <a:fld id="{60EDE489-915B-4F4A-BB88-618F141DBA37}" type="datetimeFigureOut">
              <a:rPr lang="af-ZA" smtClean="0"/>
              <a:t>2012/09/14</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2D4F1B67-A25F-4DB5-A268-ECDC403B60CC}" type="slidenum">
              <a:rPr lang="af-ZA" smtClean="0"/>
              <a:t>‹#›</a:t>
            </a:fld>
            <a:endParaRPr lang="af-ZA"/>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91F5955-F62F-4D61-BA8B-E42DBA7A6542}" type="slidenum">
              <a:rPr lang="en-US"/>
              <a:pPr>
                <a:defRPr/>
              </a:pPr>
              <a:t>‹#›</a:t>
            </a:fld>
            <a:endParaRPr lang="en-US"/>
          </a:p>
        </p:txBody>
      </p:sp>
    </p:spTree>
  </p:cSld>
  <p:clrMapOvr>
    <a:masterClrMapping/>
  </p:clrMapOvr>
  <p:transition spd="slow">
    <p:newsflash/>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10"/>
          </p:nvPr>
        </p:nvSpPr>
        <p:spPr/>
        <p:txBody>
          <a:bodyPr/>
          <a:lstStyle/>
          <a:p>
            <a:fld id="{60EDE489-915B-4F4A-BB88-618F141DBA37}" type="datetimeFigureOut">
              <a:rPr lang="af-ZA" smtClean="0"/>
              <a:t>2012/09/14</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2D4F1B67-A25F-4DB5-A268-ECDC403B60CC}" type="slidenum">
              <a:rPr lang="af-ZA" smtClean="0"/>
              <a:t>‹#›</a:t>
            </a:fld>
            <a:endParaRPr lang="af-Z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af-Z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0EDE489-915B-4F4A-BB88-618F141DBA37}" type="datetimeFigureOut">
              <a:rPr lang="af-ZA" smtClean="0"/>
              <a:t>2012/09/14</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2D4F1B67-A25F-4DB5-A268-ECDC403B60CC}" type="slidenum">
              <a:rPr lang="af-ZA" smtClean="0"/>
              <a:t>‹#›</a:t>
            </a:fld>
            <a:endParaRPr lang="af-Z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5" name="Date Placeholder 4"/>
          <p:cNvSpPr>
            <a:spLocks noGrp="1"/>
          </p:cNvSpPr>
          <p:nvPr>
            <p:ph type="dt" sz="half" idx="10"/>
          </p:nvPr>
        </p:nvSpPr>
        <p:spPr/>
        <p:txBody>
          <a:bodyPr/>
          <a:lstStyle/>
          <a:p>
            <a:fld id="{60EDE489-915B-4F4A-BB88-618F141DBA37}" type="datetimeFigureOut">
              <a:rPr lang="af-ZA" smtClean="0"/>
              <a:t>2012/09/14</a:t>
            </a:fld>
            <a:endParaRPr lang="af-ZA"/>
          </a:p>
        </p:txBody>
      </p:sp>
      <p:sp>
        <p:nvSpPr>
          <p:cNvPr id="6" name="Footer Placeholder 5"/>
          <p:cNvSpPr>
            <a:spLocks noGrp="1"/>
          </p:cNvSpPr>
          <p:nvPr>
            <p:ph type="ftr" sz="quarter" idx="11"/>
          </p:nvPr>
        </p:nvSpPr>
        <p:spPr/>
        <p:txBody>
          <a:bodyPr/>
          <a:lstStyle/>
          <a:p>
            <a:endParaRPr lang="af-ZA"/>
          </a:p>
        </p:txBody>
      </p:sp>
      <p:sp>
        <p:nvSpPr>
          <p:cNvPr id="7" name="Slide Number Placeholder 6"/>
          <p:cNvSpPr>
            <a:spLocks noGrp="1"/>
          </p:cNvSpPr>
          <p:nvPr>
            <p:ph type="sldNum" sz="quarter" idx="12"/>
          </p:nvPr>
        </p:nvSpPr>
        <p:spPr/>
        <p:txBody>
          <a:bodyPr/>
          <a:lstStyle/>
          <a:p>
            <a:fld id="{2D4F1B67-A25F-4DB5-A268-ECDC403B60CC}" type="slidenum">
              <a:rPr lang="af-ZA" smtClean="0"/>
              <a:t>‹#›</a:t>
            </a:fld>
            <a:endParaRPr lang="af-Z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af-Z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7" name="Date Placeholder 6"/>
          <p:cNvSpPr>
            <a:spLocks noGrp="1"/>
          </p:cNvSpPr>
          <p:nvPr>
            <p:ph type="dt" sz="half" idx="10"/>
          </p:nvPr>
        </p:nvSpPr>
        <p:spPr/>
        <p:txBody>
          <a:bodyPr/>
          <a:lstStyle/>
          <a:p>
            <a:fld id="{60EDE489-915B-4F4A-BB88-618F141DBA37}" type="datetimeFigureOut">
              <a:rPr lang="af-ZA" smtClean="0"/>
              <a:t>2012/09/14</a:t>
            </a:fld>
            <a:endParaRPr lang="af-ZA"/>
          </a:p>
        </p:txBody>
      </p:sp>
      <p:sp>
        <p:nvSpPr>
          <p:cNvPr id="8" name="Footer Placeholder 7"/>
          <p:cNvSpPr>
            <a:spLocks noGrp="1"/>
          </p:cNvSpPr>
          <p:nvPr>
            <p:ph type="ftr" sz="quarter" idx="11"/>
          </p:nvPr>
        </p:nvSpPr>
        <p:spPr/>
        <p:txBody>
          <a:bodyPr/>
          <a:lstStyle/>
          <a:p>
            <a:endParaRPr lang="af-ZA"/>
          </a:p>
        </p:txBody>
      </p:sp>
      <p:sp>
        <p:nvSpPr>
          <p:cNvPr id="9" name="Slide Number Placeholder 8"/>
          <p:cNvSpPr>
            <a:spLocks noGrp="1"/>
          </p:cNvSpPr>
          <p:nvPr>
            <p:ph type="sldNum" sz="quarter" idx="12"/>
          </p:nvPr>
        </p:nvSpPr>
        <p:spPr/>
        <p:txBody>
          <a:bodyPr/>
          <a:lstStyle/>
          <a:p>
            <a:fld id="{2D4F1B67-A25F-4DB5-A268-ECDC403B60CC}" type="slidenum">
              <a:rPr lang="af-ZA" smtClean="0"/>
              <a:t>‹#›</a:t>
            </a:fld>
            <a:endParaRPr lang="af-Z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Date Placeholder 2"/>
          <p:cNvSpPr>
            <a:spLocks noGrp="1"/>
          </p:cNvSpPr>
          <p:nvPr>
            <p:ph type="dt" sz="half" idx="10"/>
          </p:nvPr>
        </p:nvSpPr>
        <p:spPr/>
        <p:txBody>
          <a:bodyPr/>
          <a:lstStyle/>
          <a:p>
            <a:fld id="{60EDE489-915B-4F4A-BB88-618F141DBA37}" type="datetimeFigureOut">
              <a:rPr lang="af-ZA" smtClean="0"/>
              <a:t>2012/09/14</a:t>
            </a:fld>
            <a:endParaRPr lang="af-ZA"/>
          </a:p>
        </p:txBody>
      </p:sp>
      <p:sp>
        <p:nvSpPr>
          <p:cNvPr id="4" name="Footer Placeholder 3"/>
          <p:cNvSpPr>
            <a:spLocks noGrp="1"/>
          </p:cNvSpPr>
          <p:nvPr>
            <p:ph type="ftr" sz="quarter" idx="11"/>
          </p:nvPr>
        </p:nvSpPr>
        <p:spPr/>
        <p:txBody>
          <a:bodyPr/>
          <a:lstStyle/>
          <a:p>
            <a:endParaRPr lang="af-ZA"/>
          </a:p>
        </p:txBody>
      </p:sp>
      <p:sp>
        <p:nvSpPr>
          <p:cNvPr id="5" name="Slide Number Placeholder 4"/>
          <p:cNvSpPr>
            <a:spLocks noGrp="1"/>
          </p:cNvSpPr>
          <p:nvPr>
            <p:ph type="sldNum" sz="quarter" idx="12"/>
          </p:nvPr>
        </p:nvSpPr>
        <p:spPr/>
        <p:txBody>
          <a:bodyPr/>
          <a:lstStyle/>
          <a:p>
            <a:fld id="{2D4F1B67-A25F-4DB5-A268-ECDC403B60CC}" type="slidenum">
              <a:rPr lang="af-ZA" smtClean="0"/>
              <a:t>‹#›</a:t>
            </a:fld>
            <a:endParaRPr lang="af-Z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0EDE489-915B-4F4A-BB88-618F141DBA37}" type="datetimeFigureOut">
              <a:rPr lang="af-ZA" smtClean="0"/>
              <a:t>2012/09/14</a:t>
            </a:fld>
            <a:endParaRPr lang="af-ZA"/>
          </a:p>
        </p:txBody>
      </p:sp>
      <p:sp>
        <p:nvSpPr>
          <p:cNvPr id="3" name="Footer Placeholder 2"/>
          <p:cNvSpPr>
            <a:spLocks noGrp="1"/>
          </p:cNvSpPr>
          <p:nvPr>
            <p:ph type="ftr" sz="quarter" idx="11"/>
          </p:nvPr>
        </p:nvSpPr>
        <p:spPr/>
        <p:txBody>
          <a:bodyPr/>
          <a:lstStyle/>
          <a:p>
            <a:endParaRPr lang="af-ZA"/>
          </a:p>
        </p:txBody>
      </p:sp>
      <p:sp>
        <p:nvSpPr>
          <p:cNvPr id="4" name="Slide Number Placeholder 3"/>
          <p:cNvSpPr>
            <a:spLocks noGrp="1"/>
          </p:cNvSpPr>
          <p:nvPr>
            <p:ph type="sldNum" sz="quarter" idx="12"/>
          </p:nvPr>
        </p:nvSpPr>
        <p:spPr/>
        <p:txBody>
          <a:bodyPr/>
          <a:lstStyle/>
          <a:p>
            <a:fld id="{2D4F1B67-A25F-4DB5-A268-ECDC403B60CC}" type="slidenum">
              <a:rPr lang="af-ZA" smtClean="0"/>
              <a:t>‹#›</a:t>
            </a:fld>
            <a:endParaRPr lang="af-Z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af-Z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0EDE489-915B-4F4A-BB88-618F141DBA37}" type="datetimeFigureOut">
              <a:rPr lang="af-ZA" smtClean="0"/>
              <a:t>2012/09/14</a:t>
            </a:fld>
            <a:endParaRPr lang="af-ZA"/>
          </a:p>
        </p:txBody>
      </p:sp>
      <p:sp>
        <p:nvSpPr>
          <p:cNvPr id="6" name="Footer Placeholder 5"/>
          <p:cNvSpPr>
            <a:spLocks noGrp="1"/>
          </p:cNvSpPr>
          <p:nvPr>
            <p:ph type="ftr" sz="quarter" idx="11"/>
          </p:nvPr>
        </p:nvSpPr>
        <p:spPr/>
        <p:txBody>
          <a:bodyPr/>
          <a:lstStyle/>
          <a:p>
            <a:endParaRPr lang="af-ZA"/>
          </a:p>
        </p:txBody>
      </p:sp>
      <p:sp>
        <p:nvSpPr>
          <p:cNvPr id="7" name="Slide Number Placeholder 6"/>
          <p:cNvSpPr>
            <a:spLocks noGrp="1"/>
          </p:cNvSpPr>
          <p:nvPr>
            <p:ph type="sldNum" sz="quarter" idx="12"/>
          </p:nvPr>
        </p:nvSpPr>
        <p:spPr/>
        <p:txBody>
          <a:bodyPr/>
          <a:lstStyle/>
          <a:p>
            <a:fld id="{2D4F1B67-A25F-4DB5-A268-ECDC403B60CC}" type="slidenum">
              <a:rPr lang="af-ZA" smtClean="0"/>
              <a:t>‹#›</a:t>
            </a:fld>
            <a:endParaRPr lang="af-Z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af-Z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f-Z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0EDE489-915B-4F4A-BB88-618F141DBA37}" type="datetimeFigureOut">
              <a:rPr lang="af-ZA" smtClean="0"/>
              <a:t>2012/09/14</a:t>
            </a:fld>
            <a:endParaRPr lang="af-ZA"/>
          </a:p>
        </p:txBody>
      </p:sp>
      <p:sp>
        <p:nvSpPr>
          <p:cNvPr id="6" name="Footer Placeholder 5"/>
          <p:cNvSpPr>
            <a:spLocks noGrp="1"/>
          </p:cNvSpPr>
          <p:nvPr>
            <p:ph type="ftr" sz="quarter" idx="11"/>
          </p:nvPr>
        </p:nvSpPr>
        <p:spPr/>
        <p:txBody>
          <a:bodyPr/>
          <a:lstStyle/>
          <a:p>
            <a:endParaRPr lang="af-ZA"/>
          </a:p>
        </p:txBody>
      </p:sp>
      <p:sp>
        <p:nvSpPr>
          <p:cNvPr id="7" name="Slide Number Placeholder 6"/>
          <p:cNvSpPr>
            <a:spLocks noGrp="1"/>
          </p:cNvSpPr>
          <p:nvPr>
            <p:ph type="sldNum" sz="quarter" idx="12"/>
          </p:nvPr>
        </p:nvSpPr>
        <p:spPr/>
        <p:txBody>
          <a:bodyPr/>
          <a:lstStyle/>
          <a:p>
            <a:fld id="{2D4F1B67-A25F-4DB5-A268-ECDC403B60CC}" type="slidenum">
              <a:rPr lang="af-ZA" smtClean="0"/>
              <a:t>‹#›</a:t>
            </a:fld>
            <a:endParaRPr lang="af-Z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af-Z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0EDE489-915B-4F4A-BB88-618F141DBA37}" type="datetimeFigureOut">
              <a:rPr lang="af-ZA" smtClean="0"/>
              <a:t>2012/09/14</a:t>
            </a:fld>
            <a:endParaRPr lang="af-Z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af-Z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4F1B67-A25F-4DB5-A268-ECDC403B60CC}" type="slidenum">
              <a:rPr lang="af-ZA" smtClean="0"/>
              <a:t>‹#›</a:t>
            </a:fld>
            <a:endParaRPr lang="af-Z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f-Z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71481"/>
            <a:ext cx="7772400" cy="2143139"/>
          </a:xfrm>
        </p:spPr>
        <p:txBody>
          <a:bodyPr/>
          <a:lstStyle/>
          <a:p>
            <a:r>
              <a:rPr lang="en-US" dirty="0" smtClean="0"/>
              <a:t>MANUSIA DAN AGAMA</a:t>
            </a:r>
            <a:endParaRPr lang="af-ZA" dirty="0"/>
          </a:p>
        </p:txBody>
      </p:sp>
      <p:sp>
        <p:nvSpPr>
          <p:cNvPr id="3" name="Subtitle 2"/>
          <p:cNvSpPr>
            <a:spLocks noGrp="1"/>
          </p:cNvSpPr>
          <p:nvPr>
            <p:ph type="subTitle" idx="1"/>
          </p:nvPr>
        </p:nvSpPr>
        <p:spPr>
          <a:xfrm>
            <a:off x="1371600" y="2500306"/>
            <a:ext cx="6400800" cy="2000264"/>
          </a:xfrm>
        </p:spPr>
        <p:txBody>
          <a:bodyPr>
            <a:normAutofit/>
          </a:bodyPr>
          <a:lstStyle/>
          <a:p>
            <a:pPr marL="514350" indent="-514350" algn="just">
              <a:buFont typeface="+mj-lt"/>
              <a:buAutoNum type="arabicPeriod"/>
            </a:pPr>
            <a:r>
              <a:rPr lang="en-US" dirty="0" err="1" smtClean="0"/>
              <a:t>Definisi</a:t>
            </a:r>
            <a:r>
              <a:rPr lang="en-US" dirty="0" smtClean="0"/>
              <a:t> </a:t>
            </a:r>
            <a:r>
              <a:rPr lang="en-US" dirty="0" err="1" smtClean="0"/>
              <a:t>Manusia</a:t>
            </a:r>
            <a:r>
              <a:rPr lang="en-US" dirty="0" smtClean="0"/>
              <a:t> Dan </a:t>
            </a:r>
            <a:r>
              <a:rPr lang="en-US" dirty="0" err="1" smtClean="0"/>
              <a:t>Asal</a:t>
            </a:r>
            <a:r>
              <a:rPr lang="en-US" dirty="0" smtClean="0"/>
              <a:t> </a:t>
            </a:r>
            <a:r>
              <a:rPr lang="en-US" dirty="0" err="1" smtClean="0"/>
              <a:t>Usulnya</a:t>
            </a:r>
            <a:r>
              <a:rPr lang="en-US" dirty="0" smtClean="0"/>
              <a:t> Serta </a:t>
            </a:r>
            <a:r>
              <a:rPr lang="en-US" dirty="0" err="1" smtClean="0"/>
              <a:t>Proses</a:t>
            </a:r>
            <a:r>
              <a:rPr lang="en-US" dirty="0" smtClean="0"/>
              <a:t> </a:t>
            </a:r>
            <a:r>
              <a:rPr lang="en-US" dirty="0" err="1" smtClean="0"/>
              <a:t>Adanya</a:t>
            </a:r>
            <a:r>
              <a:rPr lang="en-US" dirty="0" smtClean="0"/>
              <a:t> </a:t>
            </a:r>
            <a:r>
              <a:rPr lang="en-US" dirty="0" err="1" smtClean="0"/>
              <a:t>Manusia</a:t>
            </a:r>
            <a:endParaRPr lang="en-US" dirty="0" smtClean="0"/>
          </a:p>
          <a:p>
            <a:pPr marL="514350" indent="-514350" algn="just">
              <a:buFont typeface="+mj-lt"/>
              <a:buAutoNum type="arabicPeriod"/>
            </a:pPr>
            <a:r>
              <a:rPr lang="en-US" dirty="0" err="1" smtClean="0"/>
              <a:t>Kedudukan</a:t>
            </a:r>
            <a:r>
              <a:rPr lang="en-US" dirty="0" smtClean="0"/>
              <a:t> </a:t>
            </a:r>
            <a:r>
              <a:rPr lang="en-US" dirty="0" err="1" smtClean="0"/>
              <a:t>Manusia</a:t>
            </a:r>
            <a:endParaRPr lang="en-US" dirty="0" smtClean="0"/>
          </a:p>
          <a:p>
            <a:pPr marL="514350" indent="-514350" algn="just"/>
            <a:endParaRPr lang="en-US" dirty="0" smtClean="0"/>
          </a:p>
          <a:p>
            <a:endParaRPr lang="en-US"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normAutofit fontScale="90000"/>
          </a:bodyPr>
          <a:lstStyle/>
          <a:p>
            <a:pPr eaLnBrk="1" hangingPunct="1"/>
            <a:r>
              <a:rPr lang="en-US" smtClean="0">
                <a:solidFill>
                  <a:srgbClr val="000000"/>
                </a:solidFill>
              </a:rPr>
              <a:t>FUNGSI DAN TUJUAN </a:t>
            </a:r>
            <a:br>
              <a:rPr lang="en-US" smtClean="0">
                <a:solidFill>
                  <a:srgbClr val="000000"/>
                </a:solidFill>
              </a:rPr>
            </a:br>
            <a:r>
              <a:rPr lang="en-US" smtClean="0">
                <a:solidFill>
                  <a:srgbClr val="000000"/>
                </a:solidFill>
              </a:rPr>
              <a:t>HIDUP MANUSIA</a:t>
            </a:r>
            <a:endParaRPr lang="en-GB" smtClean="0">
              <a:solidFill>
                <a:srgbClr val="000000"/>
              </a:solidFill>
            </a:endParaRPr>
          </a:p>
        </p:txBody>
      </p:sp>
      <p:sp>
        <p:nvSpPr>
          <p:cNvPr id="18435" name="Rectangle 4"/>
          <p:cNvSpPr>
            <a:spLocks noGrp="1" noChangeArrowheads="1"/>
          </p:cNvSpPr>
          <p:nvPr>
            <p:ph type="body" sz="half" idx="1"/>
          </p:nvPr>
        </p:nvSpPr>
        <p:spPr>
          <a:xfrm>
            <a:off x="539750" y="1700213"/>
            <a:ext cx="3930650" cy="4479925"/>
          </a:xfrm>
          <a:ln>
            <a:solidFill>
              <a:schemeClr val="tx1"/>
            </a:solidFill>
          </a:ln>
        </p:spPr>
        <p:txBody>
          <a:bodyPr/>
          <a:lstStyle/>
          <a:p>
            <a:pPr algn="ctr" eaLnBrk="1" hangingPunct="1">
              <a:lnSpc>
                <a:spcPct val="80000"/>
              </a:lnSpc>
              <a:buFontTx/>
              <a:buNone/>
            </a:pPr>
            <a:r>
              <a:rPr lang="en-US" sz="2000" smtClean="0">
                <a:solidFill>
                  <a:srgbClr val="FF3300"/>
                </a:solidFill>
              </a:rPr>
              <a:t>Fungsi Hidup</a:t>
            </a:r>
          </a:p>
          <a:p>
            <a:pPr eaLnBrk="1" hangingPunct="1">
              <a:lnSpc>
                <a:spcPct val="80000"/>
              </a:lnSpc>
              <a:buFontTx/>
              <a:buNone/>
            </a:pPr>
            <a:endParaRPr lang="en-US" sz="2000" smtClean="0">
              <a:solidFill>
                <a:srgbClr val="FF3300"/>
              </a:solidFill>
            </a:endParaRPr>
          </a:p>
          <a:p>
            <a:pPr eaLnBrk="1" hangingPunct="1">
              <a:lnSpc>
                <a:spcPct val="80000"/>
              </a:lnSpc>
              <a:buFontTx/>
              <a:buNone/>
            </a:pPr>
            <a:r>
              <a:rPr lang="en-US" sz="2000" smtClean="0">
                <a:solidFill>
                  <a:srgbClr val="000000"/>
                </a:solidFill>
              </a:rPr>
              <a:t>Mengabdi / beribadah kepada Allah SWT dengan segala ketundukan, kepatuhan dan ketaatan kepadaNya</a:t>
            </a:r>
          </a:p>
          <a:p>
            <a:pPr eaLnBrk="1" hangingPunct="1">
              <a:lnSpc>
                <a:spcPct val="80000"/>
              </a:lnSpc>
              <a:buFontTx/>
              <a:buNone/>
            </a:pPr>
            <a:r>
              <a:rPr lang="en-US" sz="2000" smtClean="0">
                <a:solidFill>
                  <a:srgbClr val="660033"/>
                </a:solidFill>
              </a:rPr>
              <a:t>Mengabdi / beribadah sosial sesuai dengan norma hukum agama dan norma-norma masyarakat (adat-istiadat) yang tidak bertentangan dengan nilai-nilai agama.</a:t>
            </a:r>
          </a:p>
          <a:p>
            <a:pPr eaLnBrk="1" hangingPunct="1">
              <a:lnSpc>
                <a:spcPct val="80000"/>
              </a:lnSpc>
              <a:buFontTx/>
              <a:buNone/>
            </a:pPr>
            <a:endParaRPr lang="en-US" sz="2000" smtClean="0">
              <a:solidFill>
                <a:srgbClr val="660033"/>
              </a:solidFill>
            </a:endParaRPr>
          </a:p>
          <a:p>
            <a:pPr eaLnBrk="1" hangingPunct="1">
              <a:lnSpc>
                <a:spcPct val="80000"/>
              </a:lnSpc>
              <a:buFontTx/>
              <a:buNone/>
            </a:pPr>
            <a:r>
              <a:rPr lang="en-US" sz="2000" smtClean="0">
                <a:solidFill>
                  <a:srgbClr val="000066"/>
                </a:solidFill>
              </a:rPr>
              <a:t>Lihat !: Q.S. Al- Dzariyat; [51]: 56</a:t>
            </a:r>
          </a:p>
          <a:p>
            <a:pPr eaLnBrk="1" hangingPunct="1">
              <a:lnSpc>
                <a:spcPct val="80000"/>
              </a:lnSpc>
              <a:buFontTx/>
              <a:buNone/>
            </a:pPr>
            <a:r>
              <a:rPr lang="en-US" sz="2000" smtClean="0">
                <a:solidFill>
                  <a:srgbClr val="000066"/>
                </a:solidFill>
              </a:rPr>
              <a:t>            Q.S. Ali Imran; [3]: 112 </a:t>
            </a:r>
            <a:endParaRPr lang="en-GB" sz="2000" smtClean="0">
              <a:solidFill>
                <a:srgbClr val="000066"/>
              </a:solidFill>
            </a:endParaRPr>
          </a:p>
        </p:txBody>
      </p:sp>
      <p:sp>
        <p:nvSpPr>
          <p:cNvPr id="18436" name="Rectangle 5"/>
          <p:cNvSpPr>
            <a:spLocks noGrp="1" noChangeArrowheads="1"/>
          </p:cNvSpPr>
          <p:nvPr>
            <p:ph type="body" sz="half" idx="2"/>
          </p:nvPr>
        </p:nvSpPr>
        <p:spPr>
          <a:xfrm>
            <a:off x="4643438" y="1700213"/>
            <a:ext cx="4194175" cy="4422775"/>
          </a:xfrm>
          <a:ln>
            <a:solidFill>
              <a:schemeClr val="tx1"/>
            </a:solidFill>
          </a:ln>
        </p:spPr>
        <p:txBody>
          <a:bodyPr/>
          <a:lstStyle/>
          <a:p>
            <a:pPr algn="ctr" eaLnBrk="1" hangingPunct="1">
              <a:lnSpc>
                <a:spcPct val="80000"/>
              </a:lnSpc>
              <a:buFontTx/>
              <a:buNone/>
            </a:pPr>
            <a:r>
              <a:rPr lang="en-US" sz="2000" smtClean="0">
                <a:solidFill>
                  <a:srgbClr val="FF0000"/>
                </a:solidFill>
              </a:rPr>
              <a:t>Tujuan Hidup</a:t>
            </a:r>
          </a:p>
          <a:p>
            <a:pPr algn="ctr" eaLnBrk="1" hangingPunct="1">
              <a:lnSpc>
                <a:spcPct val="80000"/>
              </a:lnSpc>
              <a:buFontTx/>
              <a:buNone/>
            </a:pPr>
            <a:endParaRPr lang="en-US" sz="2000" smtClean="0">
              <a:solidFill>
                <a:srgbClr val="FF0000"/>
              </a:solidFill>
            </a:endParaRPr>
          </a:p>
          <a:p>
            <a:pPr eaLnBrk="1" hangingPunct="1">
              <a:lnSpc>
                <a:spcPct val="80000"/>
              </a:lnSpc>
              <a:buFontTx/>
              <a:buNone/>
            </a:pPr>
            <a:r>
              <a:rPr lang="en-GB" sz="2000" smtClean="0">
                <a:solidFill>
                  <a:srgbClr val="000000"/>
                </a:solidFill>
              </a:rPr>
              <a:t>Mencari Keridhoan Allah</a:t>
            </a:r>
          </a:p>
          <a:p>
            <a:pPr eaLnBrk="1" hangingPunct="1">
              <a:lnSpc>
                <a:spcPct val="80000"/>
              </a:lnSpc>
              <a:buFontTx/>
              <a:buNone/>
            </a:pPr>
            <a:r>
              <a:rPr lang="en-GB" sz="2000" smtClean="0"/>
              <a:t>   </a:t>
            </a:r>
            <a:r>
              <a:rPr lang="en-GB" sz="2000" smtClean="0">
                <a:solidFill>
                  <a:srgbClr val="990000"/>
                </a:solidFill>
              </a:rPr>
              <a:t>Semua yang manusia lakukan ikhlas karena Allah swt </a:t>
            </a: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3132138" y="0"/>
            <a:ext cx="2659062" cy="677863"/>
          </a:xfrm>
          <a:ln>
            <a:solidFill>
              <a:schemeClr val="folHlink"/>
            </a:solidFill>
          </a:ln>
        </p:spPr>
        <p:txBody>
          <a:bodyPr/>
          <a:lstStyle/>
          <a:p>
            <a:pPr eaLnBrk="1" hangingPunct="1"/>
            <a:r>
              <a:rPr lang="en-US" sz="1600" b="1" smtClean="0">
                <a:solidFill>
                  <a:srgbClr val="660066"/>
                </a:solidFill>
              </a:rPr>
              <a:t>   HAKEKAT MANUSIA</a:t>
            </a:r>
            <a:endParaRPr lang="en-GB" sz="1600" b="1" smtClean="0">
              <a:solidFill>
                <a:srgbClr val="660066"/>
              </a:solidFill>
            </a:endParaRPr>
          </a:p>
        </p:txBody>
      </p:sp>
      <p:sp>
        <p:nvSpPr>
          <p:cNvPr id="19459" name="Rectangle 5"/>
          <p:cNvSpPr>
            <a:spLocks noChangeArrowheads="1"/>
          </p:cNvSpPr>
          <p:nvPr/>
        </p:nvSpPr>
        <p:spPr bwMode="auto">
          <a:xfrm>
            <a:off x="3635375" y="908050"/>
            <a:ext cx="1296988" cy="431800"/>
          </a:xfrm>
          <a:prstGeom prst="rect">
            <a:avLst/>
          </a:prstGeom>
          <a:solidFill>
            <a:schemeClr val="accent1"/>
          </a:solidFill>
          <a:ln w="9525">
            <a:solidFill>
              <a:schemeClr val="hlink"/>
            </a:solidFill>
            <a:miter lim="800000"/>
            <a:headEnd/>
            <a:tailEnd/>
          </a:ln>
        </p:spPr>
        <p:txBody>
          <a:bodyPr wrap="none" anchor="ctr"/>
          <a:lstStyle/>
          <a:p>
            <a:pPr algn="ctr"/>
            <a:r>
              <a:rPr lang="en-US" sz="1600">
                <a:solidFill>
                  <a:schemeClr val="bg2"/>
                </a:solidFill>
              </a:rPr>
              <a:t>ALLAH</a:t>
            </a:r>
            <a:endParaRPr lang="en-GB" sz="1600">
              <a:solidFill>
                <a:schemeClr val="bg2"/>
              </a:solidFill>
            </a:endParaRPr>
          </a:p>
        </p:txBody>
      </p:sp>
      <p:sp>
        <p:nvSpPr>
          <p:cNvPr id="19460" name="Oval 6"/>
          <p:cNvSpPr>
            <a:spLocks noChangeArrowheads="1"/>
          </p:cNvSpPr>
          <p:nvPr/>
        </p:nvSpPr>
        <p:spPr bwMode="auto">
          <a:xfrm>
            <a:off x="3348038" y="1773238"/>
            <a:ext cx="2016125" cy="431800"/>
          </a:xfrm>
          <a:prstGeom prst="ellipse">
            <a:avLst/>
          </a:prstGeom>
          <a:solidFill>
            <a:schemeClr val="accent1"/>
          </a:solidFill>
          <a:ln w="9525">
            <a:solidFill>
              <a:schemeClr val="tx1"/>
            </a:solidFill>
            <a:round/>
            <a:headEnd/>
            <a:tailEnd/>
          </a:ln>
        </p:spPr>
        <p:txBody>
          <a:bodyPr wrap="none" anchor="ctr"/>
          <a:lstStyle/>
          <a:p>
            <a:pPr algn="ctr"/>
            <a:r>
              <a:rPr lang="en-US" sz="1600">
                <a:solidFill>
                  <a:srgbClr val="000000"/>
                </a:solidFill>
              </a:rPr>
              <a:t>UNSUR MANUSIA</a:t>
            </a:r>
            <a:endParaRPr lang="en-GB" sz="1600">
              <a:solidFill>
                <a:srgbClr val="000000"/>
              </a:solidFill>
            </a:endParaRPr>
          </a:p>
        </p:txBody>
      </p:sp>
      <p:sp>
        <p:nvSpPr>
          <p:cNvPr id="19461" name="Rectangle 7"/>
          <p:cNvSpPr>
            <a:spLocks noChangeArrowheads="1"/>
          </p:cNvSpPr>
          <p:nvPr/>
        </p:nvSpPr>
        <p:spPr bwMode="auto">
          <a:xfrm>
            <a:off x="1042988" y="1557338"/>
            <a:ext cx="1728787" cy="646112"/>
          </a:xfrm>
          <a:prstGeom prst="rect">
            <a:avLst/>
          </a:prstGeom>
          <a:solidFill>
            <a:schemeClr val="accent1"/>
          </a:solidFill>
          <a:ln w="9525">
            <a:solidFill>
              <a:schemeClr val="tx1"/>
            </a:solidFill>
            <a:miter lim="800000"/>
            <a:headEnd/>
            <a:tailEnd/>
          </a:ln>
        </p:spPr>
        <p:txBody>
          <a:bodyPr wrap="none" anchor="ctr"/>
          <a:lstStyle/>
          <a:p>
            <a:pPr algn="ctr"/>
            <a:r>
              <a:rPr lang="en-US" sz="1400">
                <a:solidFill>
                  <a:srgbClr val="000000"/>
                </a:solidFill>
              </a:rPr>
              <a:t>1.</a:t>
            </a:r>
          </a:p>
          <a:p>
            <a:pPr algn="ctr"/>
            <a:r>
              <a:rPr lang="en-US" sz="1400">
                <a:solidFill>
                  <a:srgbClr val="000000"/>
                </a:solidFill>
              </a:rPr>
              <a:t>MATERI</a:t>
            </a:r>
          </a:p>
          <a:p>
            <a:pPr algn="ctr"/>
            <a:r>
              <a:rPr lang="en-US" sz="1200">
                <a:solidFill>
                  <a:srgbClr val="000000"/>
                </a:solidFill>
              </a:rPr>
              <a:t>Tanah / Sulalah</a:t>
            </a:r>
            <a:endParaRPr lang="en-GB" sz="1200">
              <a:solidFill>
                <a:srgbClr val="000000"/>
              </a:solidFill>
            </a:endParaRPr>
          </a:p>
        </p:txBody>
      </p:sp>
      <p:sp>
        <p:nvSpPr>
          <p:cNvPr id="19462" name="Rectangle 8"/>
          <p:cNvSpPr>
            <a:spLocks noChangeArrowheads="1"/>
          </p:cNvSpPr>
          <p:nvPr/>
        </p:nvSpPr>
        <p:spPr bwMode="auto">
          <a:xfrm>
            <a:off x="5724525" y="1484313"/>
            <a:ext cx="1800225" cy="719137"/>
          </a:xfrm>
          <a:prstGeom prst="rect">
            <a:avLst/>
          </a:prstGeom>
          <a:solidFill>
            <a:schemeClr val="accent1"/>
          </a:solidFill>
          <a:ln w="9525">
            <a:solidFill>
              <a:schemeClr val="tx1"/>
            </a:solidFill>
            <a:miter lim="800000"/>
            <a:headEnd/>
            <a:tailEnd/>
          </a:ln>
        </p:spPr>
        <p:txBody>
          <a:bodyPr wrap="none" anchor="ctr"/>
          <a:lstStyle/>
          <a:p>
            <a:pPr algn="ctr"/>
            <a:r>
              <a:rPr lang="en-US" sz="1400">
                <a:solidFill>
                  <a:srgbClr val="000000"/>
                </a:solidFill>
              </a:rPr>
              <a:t>2.</a:t>
            </a:r>
          </a:p>
          <a:p>
            <a:pPr algn="ctr"/>
            <a:r>
              <a:rPr lang="en-US" sz="1400">
                <a:solidFill>
                  <a:srgbClr val="000000"/>
                </a:solidFill>
              </a:rPr>
              <a:t>RUHANI</a:t>
            </a:r>
          </a:p>
          <a:p>
            <a:pPr algn="ctr"/>
            <a:r>
              <a:rPr lang="en-US" sz="1200">
                <a:solidFill>
                  <a:srgbClr val="000000"/>
                </a:solidFill>
              </a:rPr>
              <a:t>Ruh / Jiwa</a:t>
            </a:r>
            <a:endParaRPr lang="en-GB" sz="1200">
              <a:solidFill>
                <a:srgbClr val="000000"/>
              </a:solidFill>
            </a:endParaRPr>
          </a:p>
        </p:txBody>
      </p:sp>
      <p:sp>
        <p:nvSpPr>
          <p:cNvPr id="19463" name="Rectangle 9"/>
          <p:cNvSpPr>
            <a:spLocks noChangeArrowheads="1"/>
          </p:cNvSpPr>
          <p:nvPr/>
        </p:nvSpPr>
        <p:spPr bwMode="auto">
          <a:xfrm>
            <a:off x="2987675" y="2492375"/>
            <a:ext cx="2378075" cy="503238"/>
          </a:xfrm>
          <a:prstGeom prst="rect">
            <a:avLst/>
          </a:prstGeom>
          <a:solidFill>
            <a:schemeClr val="accent1"/>
          </a:solidFill>
          <a:ln w="9525">
            <a:solidFill>
              <a:schemeClr val="tx1"/>
            </a:solidFill>
            <a:miter lim="800000"/>
            <a:headEnd/>
            <a:tailEnd/>
          </a:ln>
        </p:spPr>
        <p:txBody>
          <a:bodyPr wrap="none" anchor="ctr"/>
          <a:lstStyle/>
          <a:p>
            <a:pPr algn="ctr"/>
            <a:r>
              <a:rPr lang="en-US" sz="1400">
                <a:solidFill>
                  <a:srgbClr val="000000"/>
                </a:solidFill>
              </a:rPr>
              <a:t>AKAL</a:t>
            </a:r>
          </a:p>
          <a:p>
            <a:pPr algn="ctr"/>
            <a:r>
              <a:rPr lang="en-US" sz="1200">
                <a:solidFill>
                  <a:srgbClr val="000000"/>
                </a:solidFill>
              </a:rPr>
              <a:t>Menghasilkan  Ilmu Pengetahuan</a:t>
            </a:r>
            <a:endParaRPr lang="en-GB" sz="1200">
              <a:solidFill>
                <a:srgbClr val="000000"/>
              </a:solidFill>
            </a:endParaRPr>
          </a:p>
        </p:txBody>
      </p:sp>
      <p:sp>
        <p:nvSpPr>
          <p:cNvPr id="19464" name="Oval 10"/>
          <p:cNvSpPr>
            <a:spLocks noChangeArrowheads="1"/>
          </p:cNvSpPr>
          <p:nvPr/>
        </p:nvSpPr>
        <p:spPr bwMode="auto">
          <a:xfrm>
            <a:off x="5867400" y="2492375"/>
            <a:ext cx="1366838" cy="431800"/>
          </a:xfrm>
          <a:prstGeom prst="ellipse">
            <a:avLst/>
          </a:prstGeom>
          <a:solidFill>
            <a:schemeClr val="accent1"/>
          </a:solidFill>
          <a:ln w="9525">
            <a:solidFill>
              <a:schemeClr val="tx1"/>
            </a:solidFill>
            <a:round/>
            <a:headEnd/>
            <a:tailEnd/>
          </a:ln>
        </p:spPr>
        <p:txBody>
          <a:bodyPr wrap="none" anchor="ctr"/>
          <a:lstStyle/>
          <a:p>
            <a:pPr algn="ctr"/>
            <a:r>
              <a:rPr lang="en-US" sz="1400">
                <a:solidFill>
                  <a:srgbClr val="000000"/>
                </a:solidFill>
              </a:rPr>
              <a:t>NAFSU</a:t>
            </a:r>
            <a:endParaRPr lang="en-GB" sz="1400">
              <a:solidFill>
                <a:srgbClr val="000000"/>
              </a:solidFill>
            </a:endParaRPr>
          </a:p>
        </p:txBody>
      </p:sp>
      <p:sp>
        <p:nvSpPr>
          <p:cNvPr id="19465" name="Rectangle 11"/>
          <p:cNvSpPr>
            <a:spLocks noChangeArrowheads="1"/>
          </p:cNvSpPr>
          <p:nvPr/>
        </p:nvSpPr>
        <p:spPr bwMode="auto">
          <a:xfrm>
            <a:off x="4932363" y="3357563"/>
            <a:ext cx="1655762" cy="1081087"/>
          </a:xfrm>
          <a:prstGeom prst="rect">
            <a:avLst/>
          </a:prstGeom>
          <a:solidFill>
            <a:schemeClr val="accent1"/>
          </a:solidFill>
          <a:ln w="9525">
            <a:solidFill>
              <a:schemeClr val="tx1"/>
            </a:solidFill>
            <a:miter lim="800000"/>
            <a:headEnd/>
            <a:tailEnd/>
          </a:ln>
        </p:spPr>
        <p:txBody>
          <a:bodyPr wrap="none" anchor="ctr"/>
          <a:lstStyle/>
          <a:p>
            <a:r>
              <a:rPr lang="en-US" sz="1400"/>
              <a:t>            </a:t>
            </a:r>
            <a:r>
              <a:rPr lang="en-US" sz="1400">
                <a:solidFill>
                  <a:srgbClr val="000000"/>
                </a:solidFill>
              </a:rPr>
              <a:t>BAIK:</a:t>
            </a:r>
          </a:p>
          <a:p>
            <a:pPr>
              <a:buFontTx/>
              <a:buChar char="•"/>
            </a:pPr>
            <a:r>
              <a:rPr lang="en-US" sz="1200">
                <a:solidFill>
                  <a:srgbClr val="000000"/>
                </a:solidFill>
              </a:rPr>
              <a:t>Perasaan cinta kasih</a:t>
            </a:r>
          </a:p>
          <a:p>
            <a:pPr>
              <a:buFontTx/>
              <a:buChar char="•"/>
            </a:pPr>
            <a:r>
              <a:rPr lang="en-US" sz="1200">
                <a:solidFill>
                  <a:srgbClr val="000000"/>
                </a:solidFill>
              </a:rPr>
              <a:t>Empati</a:t>
            </a:r>
          </a:p>
          <a:p>
            <a:pPr>
              <a:buFontTx/>
              <a:buChar char="•"/>
            </a:pPr>
            <a:r>
              <a:rPr lang="en-US" sz="1200">
                <a:solidFill>
                  <a:srgbClr val="000000"/>
                </a:solidFill>
              </a:rPr>
              <a:t>Muncul nilai asmaul</a:t>
            </a:r>
          </a:p>
          <a:p>
            <a:r>
              <a:rPr lang="en-US" sz="1200">
                <a:solidFill>
                  <a:srgbClr val="000000"/>
                </a:solidFill>
              </a:rPr>
              <a:t> Husna dan sifat Rasul</a:t>
            </a:r>
          </a:p>
          <a:p>
            <a:pPr>
              <a:buFontTx/>
              <a:buChar char="•"/>
            </a:pPr>
            <a:endParaRPr lang="en-GB" sz="1200">
              <a:solidFill>
                <a:srgbClr val="000000"/>
              </a:solidFill>
            </a:endParaRPr>
          </a:p>
        </p:txBody>
      </p:sp>
      <p:sp>
        <p:nvSpPr>
          <p:cNvPr id="19466" name="Rectangle 12"/>
          <p:cNvSpPr>
            <a:spLocks noChangeArrowheads="1"/>
          </p:cNvSpPr>
          <p:nvPr/>
        </p:nvSpPr>
        <p:spPr bwMode="auto">
          <a:xfrm>
            <a:off x="6877050" y="3357563"/>
            <a:ext cx="2016125" cy="1800225"/>
          </a:xfrm>
          <a:prstGeom prst="rect">
            <a:avLst/>
          </a:prstGeom>
          <a:solidFill>
            <a:schemeClr val="accent1"/>
          </a:solidFill>
          <a:ln w="9525">
            <a:solidFill>
              <a:schemeClr val="tx1"/>
            </a:solidFill>
            <a:miter lim="800000"/>
            <a:headEnd/>
            <a:tailEnd/>
          </a:ln>
        </p:spPr>
        <p:txBody>
          <a:bodyPr wrap="none" anchor="ctr"/>
          <a:lstStyle/>
          <a:p>
            <a:endParaRPr lang="en-US" sz="800"/>
          </a:p>
          <a:p>
            <a:endParaRPr lang="en-US" sz="800"/>
          </a:p>
          <a:p>
            <a:endParaRPr lang="en-US" sz="800"/>
          </a:p>
          <a:p>
            <a:endParaRPr lang="en-US" sz="800"/>
          </a:p>
          <a:p>
            <a:endParaRPr lang="en-US" sz="800"/>
          </a:p>
          <a:p>
            <a:r>
              <a:rPr lang="en-US" sz="1400"/>
              <a:t>             </a:t>
            </a:r>
            <a:r>
              <a:rPr lang="en-US" sz="1200" b="1">
                <a:solidFill>
                  <a:srgbClr val="000000"/>
                </a:solidFill>
              </a:rPr>
              <a:t>BURUK:</a:t>
            </a:r>
          </a:p>
          <a:p>
            <a:r>
              <a:rPr lang="en-US" sz="1200">
                <a:solidFill>
                  <a:srgbClr val="000000"/>
                </a:solidFill>
              </a:rPr>
              <a:t>Jajuh/tidak tersentuh </a:t>
            </a:r>
          </a:p>
          <a:p>
            <a:r>
              <a:rPr lang="en-US" sz="1200">
                <a:solidFill>
                  <a:srgbClr val="000000"/>
                </a:solidFill>
              </a:rPr>
              <a:t>Agama:</a:t>
            </a:r>
          </a:p>
          <a:p>
            <a:r>
              <a:rPr lang="en-US" sz="1200">
                <a:solidFill>
                  <a:srgbClr val="000000"/>
                </a:solidFill>
              </a:rPr>
              <a:t>       *Mabuk-mabukan</a:t>
            </a:r>
          </a:p>
          <a:p>
            <a:r>
              <a:rPr lang="en-US" sz="1200">
                <a:solidFill>
                  <a:srgbClr val="000000"/>
                </a:solidFill>
              </a:rPr>
              <a:t>       *Narkoba</a:t>
            </a:r>
          </a:p>
          <a:p>
            <a:r>
              <a:rPr lang="en-US" sz="1200">
                <a:solidFill>
                  <a:srgbClr val="000000"/>
                </a:solidFill>
              </a:rPr>
              <a:t>       *Dugem</a:t>
            </a:r>
            <a:br>
              <a:rPr lang="en-US" sz="1200">
                <a:solidFill>
                  <a:srgbClr val="000000"/>
                </a:solidFill>
              </a:rPr>
            </a:br>
            <a:r>
              <a:rPr lang="en-US" sz="1200">
                <a:solidFill>
                  <a:srgbClr val="000000"/>
                </a:solidFill>
              </a:rPr>
              <a:t>       *Judi</a:t>
            </a:r>
          </a:p>
          <a:p>
            <a:r>
              <a:rPr lang="en-US" sz="1200">
                <a:solidFill>
                  <a:srgbClr val="000000"/>
                </a:solidFill>
              </a:rPr>
              <a:t>       *Dan sifat-sifat </a:t>
            </a:r>
          </a:p>
          <a:p>
            <a:r>
              <a:rPr lang="en-US" sz="1200">
                <a:solidFill>
                  <a:srgbClr val="000000"/>
                </a:solidFill>
              </a:rPr>
              <a:t>        Syaithaniah lainnya</a:t>
            </a:r>
          </a:p>
          <a:p>
            <a:endParaRPr lang="en-US" sz="1200"/>
          </a:p>
          <a:p>
            <a:endParaRPr lang="en-US" sz="1200"/>
          </a:p>
          <a:p>
            <a:endParaRPr lang="en-GB" sz="1200"/>
          </a:p>
        </p:txBody>
      </p:sp>
      <p:sp>
        <p:nvSpPr>
          <p:cNvPr id="19467" name="Rectangle 14"/>
          <p:cNvSpPr>
            <a:spLocks noChangeArrowheads="1"/>
          </p:cNvSpPr>
          <p:nvPr/>
        </p:nvSpPr>
        <p:spPr bwMode="auto">
          <a:xfrm>
            <a:off x="7524750" y="2565400"/>
            <a:ext cx="1476375" cy="358775"/>
          </a:xfrm>
          <a:prstGeom prst="rect">
            <a:avLst/>
          </a:prstGeom>
          <a:solidFill>
            <a:schemeClr val="accent1"/>
          </a:solidFill>
          <a:ln w="9525">
            <a:solidFill>
              <a:schemeClr val="tx1"/>
            </a:solidFill>
            <a:miter lim="800000"/>
            <a:headEnd/>
            <a:tailEnd/>
          </a:ln>
        </p:spPr>
        <p:txBody>
          <a:bodyPr wrap="none" anchor="ctr"/>
          <a:lstStyle/>
          <a:p>
            <a:pPr algn="ctr"/>
            <a:r>
              <a:rPr lang="en-US" sz="1200">
                <a:solidFill>
                  <a:srgbClr val="000000"/>
                </a:solidFill>
              </a:rPr>
              <a:t>Q.S Asy-Syamsi: 8</a:t>
            </a:r>
            <a:endParaRPr lang="en-GB" sz="1200">
              <a:solidFill>
                <a:srgbClr val="000000"/>
              </a:solidFill>
            </a:endParaRPr>
          </a:p>
        </p:txBody>
      </p:sp>
      <p:sp>
        <p:nvSpPr>
          <p:cNvPr id="19468" name="Rectangle 15"/>
          <p:cNvSpPr>
            <a:spLocks noChangeArrowheads="1"/>
          </p:cNvSpPr>
          <p:nvPr/>
        </p:nvSpPr>
        <p:spPr bwMode="auto">
          <a:xfrm>
            <a:off x="468313" y="2636838"/>
            <a:ext cx="2087562" cy="1295400"/>
          </a:xfrm>
          <a:prstGeom prst="rect">
            <a:avLst/>
          </a:prstGeom>
          <a:solidFill>
            <a:schemeClr val="accent1"/>
          </a:solidFill>
          <a:ln w="9525">
            <a:solidFill>
              <a:schemeClr val="tx1"/>
            </a:solidFill>
            <a:miter lim="800000"/>
            <a:headEnd/>
            <a:tailEnd/>
          </a:ln>
        </p:spPr>
        <p:txBody>
          <a:bodyPr wrap="none" anchor="ctr"/>
          <a:lstStyle/>
          <a:p>
            <a:pPr marL="342900" indent="-342900"/>
            <a:r>
              <a:rPr lang="en-US" sz="1400">
                <a:solidFill>
                  <a:srgbClr val="A50021"/>
                </a:solidFill>
              </a:rPr>
              <a:t>JASAD</a:t>
            </a:r>
            <a:r>
              <a:rPr lang="en-US" sz="1400">
                <a:solidFill>
                  <a:srgbClr val="000000"/>
                </a:solidFill>
              </a:rPr>
              <a:t>:Potensi pikir dg </a:t>
            </a:r>
          </a:p>
          <a:p>
            <a:pPr marL="342900" indent="-342900"/>
            <a:r>
              <a:rPr lang="en-US" sz="1400">
                <a:solidFill>
                  <a:srgbClr val="000000"/>
                </a:solidFill>
              </a:rPr>
              <a:t>Cara </a:t>
            </a:r>
            <a:r>
              <a:rPr lang="en-US" sz="1200">
                <a:solidFill>
                  <a:srgbClr val="000000"/>
                </a:solidFill>
              </a:rPr>
              <a:t>Mendengar, Mencium,</a:t>
            </a:r>
          </a:p>
          <a:p>
            <a:pPr marL="342900" indent="-342900"/>
            <a:r>
              <a:rPr lang="en-US" sz="1200">
                <a:solidFill>
                  <a:srgbClr val="000000"/>
                </a:solidFill>
              </a:rPr>
              <a:t>Melihat, Meraba, merasakan</a:t>
            </a:r>
          </a:p>
          <a:p>
            <a:pPr marL="342900" indent="-342900"/>
            <a:r>
              <a:rPr lang="en-US" sz="1200">
                <a:solidFill>
                  <a:srgbClr val="000000"/>
                </a:solidFill>
              </a:rPr>
              <a:t>Disebut </a:t>
            </a:r>
            <a:r>
              <a:rPr lang="en-US" sz="1400">
                <a:solidFill>
                  <a:srgbClr val="A50021"/>
                </a:solidFill>
              </a:rPr>
              <a:t>PENGETAHUAN</a:t>
            </a:r>
            <a:endParaRPr lang="en-GB" sz="1400">
              <a:solidFill>
                <a:srgbClr val="A50021"/>
              </a:solidFill>
            </a:endParaRPr>
          </a:p>
        </p:txBody>
      </p:sp>
      <p:sp>
        <p:nvSpPr>
          <p:cNvPr id="19469" name="Rectangle 16"/>
          <p:cNvSpPr>
            <a:spLocks noChangeArrowheads="1"/>
          </p:cNvSpPr>
          <p:nvPr/>
        </p:nvSpPr>
        <p:spPr bwMode="auto">
          <a:xfrm>
            <a:off x="2843213" y="3357563"/>
            <a:ext cx="1800225" cy="431800"/>
          </a:xfrm>
          <a:prstGeom prst="rect">
            <a:avLst/>
          </a:prstGeom>
          <a:solidFill>
            <a:schemeClr val="accent1"/>
          </a:solidFill>
          <a:ln w="9525">
            <a:solidFill>
              <a:schemeClr val="tx1"/>
            </a:solidFill>
            <a:miter lim="800000"/>
            <a:headEnd/>
            <a:tailEnd/>
          </a:ln>
        </p:spPr>
        <p:txBody>
          <a:bodyPr wrap="none" anchor="ctr"/>
          <a:lstStyle/>
          <a:p>
            <a:pPr algn="ctr"/>
            <a:r>
              <a:rPr lang="en-US" sz="1200">
                <a:solidFill>
                  <a:srgbClr val="000000"/>
                </a:solidFill>
              </a:rPr>
              <a:t>Q.S. Al-Baqarah : 31, 32</a:t>
            </a:r>
          </a:p>
          <a:p>
            <a:pPr algn="ctr"/>
            <a:r>
              <a:rPr lang="en-US" sz="1200">
                <a:solidFill>
                  <a:srgbClr val="000000"/>
                </a:solidFill>
              </a:rPr>
              <a:t>Q.S. Al-Rahman : 33</a:t>
            </a:r>
            <a:endParaRPr lang="en-GB" sz="1200">
              <a:solidFill>
                <a:srgbClr val="000000"/>
              </a:solidFill>
            </a:endParaRPr>
          </a:p>
        </p:txBody>
      </p:sp>
      <p:sp>
        <p:nvSpPr>
          <p:cNvPr id="19470" name="Oval 17"/>
          <p:cNvSpPr>
            <a:spLocks noChangeArrowheads="1"/>
          </p:cNvSpPr>
          <p:nvPr/>
        </p:nvSpPr>
        <p:spPr bwMode="auto">
          <a:xfrm>
            <a:off x="3924300" y="4941888"/>
            <a:ext cx="1727200" cy="1008062"/>
          </a:xfrm>
          <a:prstGeom prst="ellipse">
            <a:avLst/>
          </a:prstGeom>
          <a:solidFill>
            <a:schemeClr val="accent1"/>
          </a:solidFill>
          <a:ln w="9525">
            <a:solidFill>
              <a:schemeClr val="folHlink"/>
            </a:solidFill>
            <a:round/>
            <a:headEnd/>
            <a:tailEnd/>
          </a:ln>
        </p:spPr>
        <p:txBody>
          <a:bodyPr wrap="none" anchor="ctr"/>
          <a:lstStyle/>
          <a:p>
            <a:pPr algn="ctr"/>
            <a:r>
              <a:rPr lang="en-US" sz="1400" b="1">
                <a:solidFill>
                  <a:srgbClr val="FF0000"/>
                </a:solidFill>
              </a:rPr>
              <a:t>Manusia &amp;</a:t>
            </a:r>
          </a:p>
          <a:p>
            <a:pPr algn="ctr"/>
            <a:r>
              <a:rPr lang="en-US" sz="1400" b="1">
                <a:solidFill>
                  <a:srgbClr val="FF0000"/>
                </a:solidFill>
              </a:rPr>
              <a:t>Alam Semesta</a:t>
            </a:r>
            <a:endParaRPr lang="en-GB" sz="1400" b="1">
              <a:solidFill>
                <a:srgbClr val="FF0000"/>
              </a:solidFill>
            </a:endParaRPr>
          </a:p>
        </p:txBody>
      </p:sp>
      <p:sp>
        <p:nvSpPr>
          <p:cNvPr id="19471" name="Rectangle 18"/>
          <p:cNvSpPr>
            <a:spLocks noChangeArrowheads="1"/>
          </p:cNvSpPr>
          <p:nvPr/>
        </p:nvSpPr>
        <p:spPr bwMode="auto">
          <a:xfrm>
            <a:off x="6084888" y="5516563"/>
            <a:ext cx="863600" cy="288925"/>
          </a:xfrm>
          <a:prstGeom prst="rect">
            <a:avLst/>
          </a:prstGeom>
          <a:solidFill>
            <a:schemeClr val="accent1"/>
          </a:solidFill>
          <a:ln w="9525">
            <a:solidFill>
              <a:schemeClr val="tx1"/>
            </a:solidFill>
            <a:miter lim="800000"/>
            <a:headEnd/>
            <a:tailEnd/>
          </a:ln>
        </p:spPr>
        <p:txBody>
          <a:bodyPr wrap="none" anchor="ctr"/>
          <a:lstStyle/>
          <a:p>
            <a:pPr algn="ctr"/>
            <a:r>
              <a:rPr lang="en-US" sz="1200" b="1">
                <a:solidFill>
                  <a:srgbClr val="000000"/>
                </a:solidFill>
              </a:rPr>
              <a:t>BURUK</a:t>
            </a:r>
            <a:endParaRPr lang="en-GB" sz="1200" b="1">
              <a:solidFill>
                <a:srgbClr val="000000"/>
              </a:solidFill>
            </a:endParaRPr>
          </a:p>
        </p:txBody>
      </p:sp>
      <p:sp>
        <p:nvSpPr>
          <p:cNvPr id="19472" name="Rectangle 20"/>
          <p:cNvSpPr>
            <a:spLocks noChangeArrowheads="1"/>
          </p:cNvSpPr>
          <p:nvPr/>
        </p:nvSpPr>
        <p:spPr bwMode="auto">
          <a:xfrm>
            <a:off x="2700338" y="5516563"/>
            <a:ext cx="792162" cy="287337"/>
          </a:xfrm>
          <a:prstGeom prst="rect">
            <a:avLst/>
          </a:prstGeom>
          <a:solidFill>
            <a:schemeClr val="accent1"/>
          </a:solidFill>
          <a:ln w="9525">
            <a:solidFill>
              <a:schemeClr val="tx1"/>
            </a:solidFill>
            <a:miter lim="800000"/>
            <a:headEnd/>
            <a:tailEnd/>
          </a:ln>
        </p:spPr>
        <p:txBody>
          <a:bodyPr wrap="none" anchor="ctr"/>
          <a:lstStyle/>
          <a:p>
            <a:pPr algn="ctr"/>
            <a:r>
              <a:rPr lang="en-US" sz="1200" b="1">
                <a:solidFill>
                  <a:srgbClr val="000000"/>
                </a:solidFill>
              </a:rPr>
              <a:t>BAIK</a:t>
            </a:r>
            <a:endParaRPr lang="en-GB" sz="1200" b="1">
              <a:solidFill>
                <a:srgbClr val="000000"/>
              </a:solidFill>
            </a:endParaRPr>
          </a:p>
        </p:txBody>
      </p:sp>
      <p:sp>
        <p:nvSpPr>
          <p:cNvPr id="19473" name="Rectangle 21"/>
          <p:cNvSpPr>
            <a:spLocks noChangeArrowheads="1"/>
          </p:cNvSpPr>
          <p:nvPr/>
        </p:nvSpPr>
        <p:spPr bwMode="auto">
          <a:xfrm>
            <a:off x="2627313" y="6237288"/>
            <a:ext cx="1873250" cy="360362"/>
          </a:xfrm>
          <a:prstGeom prst="rect">
            <a:avLst/>
          </a:prstGeom>
          <a:solidFill>
            <a:schemeClr val="accent1"/>
          </a:solidFill>
          <a:ln w="9525">
            <a:solidFill>
              <a:schemeClr val="folHlink"/>
            </a:solidFill>
            <a:miter lim="800000"/>
            <a:headEnd/>
            <a:tailEnd/>
          </a:ln>
        </p:spPr>
        <p:txBody>
          <a:bodyPr wrap="none" anchor="ctr"/>
          <a:lstStyle/>
          <a:p>
            <a:pPr algn="ctr"/>
            <a:r>
              <a:rPr lang="en-US" sz="1200" b="1">
                <a:solidFill>
                  <a:srgbClr val="FF0000"/>
                </a:solidFill>
              </a:rPr>
              <a:t>HASANAH FI AL-DUNYA</a:t>
            </a:r>
            <a:endParaRPr lang="en-GB" sz="1200" b="1">
              <a:solidFill>
                <a:srgbClr val="FF0000"/>
              </a:solidFill>
            </a:endParaRPr>
          </a:p>
        </p:txBody>
      </p:sp>
      <p:sp>
        <p:nvSpPr>
          <p:cNvPr id="19474" name="Rectangle 22"/>
          <p:cNvSpPr>
            <a:spLocks noChangeArrowheads="1"/>
          </p:cNvSpPr>
          <p:nvPr/>
        </p:nvSpPr>
        <p:spPr bwMode="auto">
          <a:xfrm>
            <a:off x="5148263" y="6237288"/>
            <a:ext cx="2160587" cy="360362"/>
          </a:xfrm>
          <a:prstGeom prst="rect">
            <a:avLst/>
          </a:prstGeom>
          <a:solidFill>
            <a:schemeClr val="accent1"/>
          </a:solidFill>
          <a:ln w="9525">
            <a:solidFill>
              <a:schemeClr val="folHlink"/>
            </a:solidFill>
            <a:miter lim="800000"/>
            <a:headEnd/>
            <a:tailEnd/>
          </a:ln>
        </p:spPr>
        <p:txBody>
          <a:bodyPr wrap="none" anchor="ctr"/>
          <a:lstStyle/>
          <a:p>
            <a:pPr algn="ctr"/>
            <a:r>
              <a:rPr lang="en-US" sz="1200" b="1">
                <a:solidFill>
                  <a:srgbClr val="FF3300"/>
                </a:solidFill>
              </a:rPr>
              <a:t>HASANAH FI AL- AKHIRAT</a:t>
            </a:r>
            <a:endParaRPr lang="en-GB" sz="1200" b="1">
              <a:solidFill>
                <a:srgbClr val="FF3300"/>
              </a:solidFill>
            </a:endParaRPr>
          </a:p>
        </p:txBody>
      </p:sp>
      <p:sp>
        <p:nvSpPr>
          <p:cNvPr id="19475" name="Rectangle 24"/>
          <p:cNvSpPr>
            <a:spLocks noChangeArrowheads="1"/>
          </p:cNvSpPr>
          <p:nvPr/>
        </p:nvSpPr>
        <p:spPr bwMode="auto">
          <a:xfrm>
            <a:off x="179388" y="5445125"/>
            <a:ext cx="1944687" cy="1223963"/>
          </a:xfrm>
          <a:prstGeom prst="rect">
            <a:avLst/>
          </a:prstGeom>
          <a:solidFill>
            <a:schemeClr val="accent1"/>
          </a:solidFill>
          <a:ln w="9525">
            <a:solidFill>
              <a:schemeClr val="tx1"/>
            </a:solidFill>
            <a:miter lim="800000"/>
            <a:headEnd/>
            <a:tailEnd/>
          </a:ln>
        </p:spPr>
        <p:txBody>
          <a:bodyPr wrap="none" anchor="ctr"/>
          <a:lstStyle/>
          <a:p>
            <a:pPr marL="342900" indent="-342900"/>
            <a:r>
              <a:rPr lang="en-US" sz="1200">
                <a:solidFill>
                  <a:srgbClr val="000000"/>
                </a:solidFill>
              </a:rPr>
              <a:t>* Itba` Syari’at Allah</a:t>
            </a:r>
          </a:p>
          <a:p>
            <a:pPr marL="342900" indent="-342900"/>
            <a:r>
              <a:rPr lang="en-US" sz="1200">
                <a:solidFill>
                  <a:srgbClr val="000000"/>
                </a:solidFill>
              </a:rPr>
              <a:t>* Itba` Sunnat Allah</a:t>
            </a:r>
            <a:endParaRPr lang="en-GB" sz="1200">
              <a:solidFill>
                <a:srgbClr val="000000"/>
              </a:solidFill>
            </a:endParaRPr>
          </a:p>
          <a:p>
            <a:pPr marL="342900" indent="-342900">
              <a:buFontTx/>
              <a:buAutoNum type="arabicPeriod"/>
            </a:pPr>
            <a:r>
              <a:rPr lang="en-US" sz="1200">
                <a:solidFill>
                  <a:srgbClr val="000000"/>
                </a:solidFill>
              </a:rPr>
              <a:t>Q.s. Al-Tin : 5</a:t>
            </a:r>
          </a:p>
          <a:p>
            <a:pPr marL="342900" indent="-342900">
              <a:buFontTx/>
              <a:buAutoNum type="arabicPeriod"/>
            </a:pPr>
            <a:r>
              <a:rPr lang="en-US" sz="1200">
                <a:solidFill>
                  <a:srgbClr val="000000"/>
                </a:solidFill>
              </a:rPr>
              <a:t>Q.s. Al-Baqarah : 30</a:t>
            </a:r>
          </a:p>
          <a:p>
            <a:pPr marL="342900" indent="-342900">
              <a:buFontTx/>
              <a:buAutoNum type="arabicPeriod"/>
            </a:pPr>
            <a:r>
              <a:rPr lang="en-US" sz="1200">
                <a:solidFill>
                  <a:srgbClr val="000000"/>
                </a:solidFill>
              </a:rPr>
              <a:t>Q.s. Al-Dzariyyat : 56</a:t>
            </a:r>
            <a:endParaRPr lang="en-GB" sz="1200">
              <a:solidFill>
                <a:srgbClr val="000000"/>
              </a:solidFill>
            </a:endParaRPr>
          </a:p>
        </p:txBody>
      </p:sp>
      <p:sp>
        <p:nvSpPr>
          <p:cNvPr id="19476" name="Rectangle 25"/>
          <p:cNvSpPr>
            <a:spLocks noChangeArrowheads="1"/>
          </p:cNvSpPr>
          <p:nvPr/>
        </p:nvSpPr>
        <p:spPr bwMode="auto">
          <a:xfrm>
            <a:off x="7524750" y="5516563"/>
            <a:ext cx="1619250" cy="936625"/>
          </a:xfrm>
          <a:prstGeom prst="rect">
            <a:avLst/>
          </a:prstGeom>
          <a:solidFill>
            <a:schemeClr val="accent1"/>
          </a:solidFill>
          <a:ln w="9525">
            <a:solidFill>
              <a:schemeClr val="tx1"/>
            </a:solidFill>
            <a:miter lim="800000"/>
            <a:headEnd/>
            <a:tailEnd/>
          </a:ln>
        </p:spPr>
        <p:txBody>
          <a:bodyPr wrap="none" anchor="ctr"/>
          <a:lstStyle/>
          <a:p>
            <a:endParaRPr lang="en-US" sz="1200">
              <a:solidFill>
                <a:srgbClr val="000000"/>
              </a:solidFill>
            </a:endParaRPr>
          </a:p>
          <a:p>
            <a:r>
              <a:rPr lang="en-US" sz="1200">
                <a:solidFill>
                  <a:srgbClr val="000000"/>
                </a:solidFill>
              </a:rPr>
              <a:t>* Inkar Syari’at Allah</a:t>
            </a:r>
          </a:p>
          <a:p>
            <a:r>
              <a:rPr lang="en-US" sz="1200">
                <a:solidFill>
                  <a:srgbClr val="000000"/>
                </a:solidFill>
              </a:rPr>
              <a:t>* Inkar Sunnat Allah</a:t>
            </a:r>
          </a:p>
          <a:p>
            <a:pPr>
              <a:buFontTx/>
              <a:buChar char="•"/>
            </a:pPr>
            <a:endParaRPr lang="en-US" sz="1200">
              <a:solidFill>
                <a:srgbClr val="000000"/>
              </a:solidFill>
            </a:endParaRPr>
          </a:p>
          <a:p>
            <a:pPr>
              <a:buFontTx/>
              <a:buChar char="•"/>
            </a:pPr>
            <a:r>
              <a:rPr lang="en-US" sz="1200">
                <a:solidFill>
                  <a:srgbClr val="000000"/>
                </a:solidFill>
              </a:rPr>
              <a:t>Q.s. Al-Tien : 6</a:t>
            </a:r>
          </a:p>
          <a:p>
            <a:r>
              <a:rPr lang="en-US" sz="1200">
                <a:solidFill>
                  <a:srgbClr val="000000"/>
                </a:solidFill>
              </a:rPr>
              <a:t> </a:t>
            </a:r>
            <a:endParaRPr lang="en-GB" sz="1200">
              <a:solidFill>
                <a:srgbClr val="000000"/>
              </a:solidFill>
            </a:endParaRPr>
          </a:p>
        </p:txBody>
      </p:sp>
      <p:sp>
        <p:nvSpPr>
          <p:cNvPr id="19477" name="Line 26"/>
          <p:cNvSpPr>
            <a:spLocks noChangeShapeType="1"/>
          </p:cNvSpPr>
          <p:nvPr/>
        </p:nvSpPr>
        <p:spPr bwMode="auto">
          <a:xfrm>
            <a:off x="4356100" y="1341438"/>
            <a:ext cx="0" cy="431800"/>
          </a:xfrm>
          <a:prstGeom prst="line">
            <a:avLst/>
          </a:prstGeom>
          <a:noFill/>
          <a:ln w="9525">
            <a:solidFill>
              <a:schemeClr val="tx1"/>
            </a:solidFill>
            <a:round/>
            <a:headEnd/>
            <a:tailEnd type="triangle" w="med" len="med"/>
          </a:ln>
        </p:spPr>
        <p:txBody>
          <a:bodyPr/>
          <a:lstStyle/>
          <a:p>
            <a:endParaRPr lang="af-ZA"/>
          </a:p>
        </p:txBody>
      </p:sp>
      <p:sp>
        <p:nvSpPr>
          <p:cNvPr id="19478" name="Line 27"/>
          <p:cNvSpPr>
            <a:spLocks noChangeShapeType="1"/>
          </p:cNvSpPr>
          <p:nvPr/>
        </p:nvSpPr>
        <p:spPr bwMode="auto">
          <a:xfrm>
            <a:off x="5364163" y="1989138"/>
            <a:ext cx="360362" cy="0"/>
          </a:xfrm>
          <a:prstGeom prst="line">
            <a:avLst/>
          </a:prstGeom>
          <a:noFill/>
          <a:ln w="9525">
            <a:solidFill>
              <a:schemeClr val="tx1"/>
            </a:solidFill>
            <a:round/>
            <a:headEnd/>
            <a:tailEnd type="triangle" w="med" len="med"/>
          </a:ln>
        </p:spPr>
        <p:txBody>
          <a:bodyPr/>
          <a:lstStyle/>
          <a:p>
            <a:endParaRPr lang="af-ZA"/>
          </a:p>
        </p:txBody>
      </p:sp>
      <p:sp>
        <p:nvSpPr>
          <p:cNvPr id="19479" name="Line 28"/>
          <p:cNvSpPr>
            <a:spLocks noChangeShapeType="1"/>
          </p:cNvSpPr>
          <p:nvPr/>
        </p:nvSpPr>
        <p:spPr bwMode="auto">
          <a:xfrm flipH="1">
            <a:off x="2771775" y="1989138"/>
            <a:ext cx="576263" cy="0"/>
          </a:xfrm>
          <a:prstGeom prst="line">
            <a:avLst/>
          </a:prstGeom>
          <a:noFill/>
          <a:ln w="9525">
            <a:solidFill>
              <a:schemeClr val="tx1"/>
            </a:solidFill>
            <a:round/>
            <a:headEnd/>
            <a:tailEnd type="triangle" w="med" len="med"/>
          </a:ln>
        </p:spPr>
        <p:txBody>
          <a:bodyPr/>
          <a:lstStyle/>
          <a:p>
            <a:endParaRPr lang="af-ZA"/>
          </a:p>
        </p:txBody>
      </p:sp>
      <p:sp>
        <p:nvSpPr>
          <p:cNvPr id="19480" name="Line 29"/>
          <p:cNvSpPr>
            <a:spLocks noChangeShapeType="1"/>
          </p:cNvSpPr>
          <p:nvPr/>
        </p:nvSpPr>
        <p:spPr bwMode="auto">
          <a:xfrm>
            <a:off x="7524750" y="1916113"/>
            <a:ext cx="1619250" cy="0"/>
          </a:xfrm>
          <a:prstGeom prst="line">
            <a:avLst/>
          </a:prstGeom>
          <a:noFill/>
          <a:ln w="9525">
            <a:solidFill>
              <a:schemeClr val="tx1"/>
            </a:solidFill>
            <a:round/>
            <a:headEnd/>
            <a:tailEnd/>
          </a:ln>
        </p:spPr>
        <p:txBody>
          <a:bodyPr/>
          <a:lstStyle/>
          <a:p>
            <a:endParaRPr lang="af-ZA"/>
          </a:p>
        </p:txBody>
      </p:sp>
      <p:sp>
        <p:nvSpPr>
          <p:cNvPr id="19481" name="Line 30"/>
          <p:cNvSpPr>
            <a:spLocks noChangeShapeType="1"/>
          </p:cNvSpPr>
          <p:nvPr/>
        </p:nvSpPr>
        <p:spPr bwMode="auto">
          <a:xfrm>
            <a:off x="9128125" y="1916113"/>
            <a:ext cx="0" cy="3241675"/>
          </a:xfrm>
          <a:prstGeom prst="line">
            <a:avLst/>
          </a:prstGeom>
          <a:noFill/>
          <a:ln w="9525">
            <a:solidFill>
              <a:schemeClr val="tx1"/>
            </a:solidFill>
            <a:round/>
            <a:headEnd/>
            <a:tailEnd/>
          </a:ln>
        </p:spPr>
        <p:txBody>
          <a:bodyPr/>
          <a:lstStyle/>
          <a:p>
            <a:endParaRPr lang="af-ZA"/>
          </a:p>
        </p:txBody>
      </p:sp>
      <p:sp>
        <p:nvSpPr>
          <p:cNvPr id="19482" name="Line 31"/>
          <p:cNvSpPr>
            <a:spLocks noChangeShapeType="1"/>
          </p:cNvSpPr>
          <p:nvPr/>
        </p:nvSpPr>
        <p:spPr bwMode="auto">
          <a:xfrm flipH="1">
            <a:off x="5580063" y="5229225"/>
            <a:ext cx="3563937" cy="0"/>
          </a:xfrm>
          <a:prstGeom prst="line">
            <a:avLst/>
          </a:prstGeom>
          <a:noFill/>
          <a:ln w="9525">
            <a:solidFill>
              <a:schemeClr val="tx1"/>
            </a:solidFill>
            <a:round/>
            <a:headEnd/>
            <a:tailEnd type="triangle" w="med" len="med"/>
          </a:ln>
        </p:spPr>
        <p:txBody>
          <a:bodyPr/>
          <a:lstStyle/>
          <a:p>
            <a:endParaRPr lang="af-ZA"/>
          </a:p>
        </p:txBody>
      </p:sp>
      <p:sp>
        <p:nvSpPr>
          <p:cNvPr id="19483" name="Line 33"/>
          <p:cNvSpPr>
            <a:spLocks noChangeShapeType="1"/>
          </p:cNvSpPr>
          <p:nvPr/>
        </p:nvSpPr>
        <p:spPr bwMode="auto">
          <a:xfrm flipH="1">
            <a:off x="179388" y="1916113"/>
            <a:ext cx="863600" cy="0"/>
          </a:xfrm>
          <a:prstGeom prst="line">
            <a:avLst/>
          </a:prstGeom>
          <a:noFill/>
          <a:ln w="9525">
            <a:solidFill>
              <a:schemeClr val="tx1"/>
            </a:solidFill>
            <a:round/>
            <a:headEnd/>
            <a:tailEnd/>
          </a:ln>
        </p:spPr>
        <p:txBody>
          <a:bodyPr/>
          <a:lstStyle/>
          <a:p>
            <a:endParaRPr lang="af-ZA"/>
          </a:p>
        </p:txBody>
      </p:sp>
      <p:sp>
        <p:nvSpPr>
          <p:cNvPr id="19484" name="Line 34"/>
          <p:cNvSpPr>
            <a:spLocks noChangeShapeType="1"/>
          </p:cNvSpPr>
          <p:nvPr/>
        </p:nvSpPr>
        <p:spPr bwMode="auto">
          <a:xfrm>
            <a:off x="179388" y="1916113"/>
            <a:ext cx="0" cy="3313112"/>
          </a:xfrm>
          <a:prstGeom prst="line">
            <a:avLst/>
          </a:prstGeom>
          <a:noFill/>
          <a:ln w="9525">
            <a:solidFill>
              <a:schemeClr val="tx1"/>
            </a:solidFill>
            <a:round/>
            <a:headEnd/>
            <a:tailEnd/>
          </a:ln>
        </p:spPr>
        <p:txBody>
          <a:bodyPr/>
          <a:lstStyle/>
          <a:p>
            <a:endParaRPr lang="af-ZA"/>
          </a:p>
        </p:txBody>
      </p:sp>
      <p:sp>
        <p:nvSpPr>
          <p:cNvPr id="19485" name="Line 35"/>
          <p:cNvSpPr>
            <a:spLocks noChangeShapeType="1"/>
          </p:cNvSpPr>
          <p:nvPr/>
        </p:nvSpPr>
        <p:spPr bwMode="auto">
          <a:xfrm>
            <a:off x="179388" y="5229225"/>
            <a:ext cx="3816350" cy="0"/>
          </a:xfrm>
          <a:prstGeom prst="line">
            <a:avLst/>
          </a:prstGeom>
          <a:noFill/>
          <a:ln w="9525">
            <a:solidFill>
              <a:schemeClr val="tx1"/>
            </a:solidFill>
            <a:round/>
            <a:headEnd/>
            <a:tailEnd type="triangle" w="med" len="med"/>
          </a:ln>
        </p:spPr>
        <p:txBody>
          <a:bodyPr/>
          <a:lstStyle/>
          <a:p>
            <a:endParaRPr lang="af-ZA"/>
          </a:p>
        </p:txBody>
      </p:sp>
      <p:sp>
        <p:nvSpPr>
          <p:cNvPr id="19486" name="Line 36"/>
          <p:cNvSpPr>
            <a:spLocks noChangeShapeType="1"/>
          </p:cNvSpPr>
          <p:nvPr/>
        </p:nvSpPr>
        <p:spPr bwMode="auto">
          <a:xfrm>
            <a:off x="5508625" y="5734050"/>
            <a:ext cx="576263" cy="0"/>
          </a:xfrm>
          <a:prstGeom prst="line">
            <a:avLst/>
          </a:prstGeom>
          <a:noFill/>
          <a:ln w="9525">
            <a:solidFill>
              <a:schemeClr val="tx1"/>
            </a:solidFill>
            <a:round/>
            <a:headEnd/>
            <a:tailEnd type="triangle" w="med" len="med"/>
          </a:ln>
        </p:spPr>
        <p:txBody>
          <a:bodyPr/>
          <a:lstStyle/>
          <a:p>
            <a:endParaRPr lang="af-ZA"/>
          </a:p>
        </p:txBody>
      </p:sp>
      <p:sp>
        <p:nvSpPr>
          <p:cNvPr id="19487" name="Line 37"/>
          <p:cNvSpPr>
            <a:spLocks noChangeShapeType="1"/>
          </p:cNvSpPr>
          <p:nvPr/>
        </p:nvSpPr>
        <p:spPr bwMode="auto">
          <a:xfrm flipH="1">
            <a:off x="3492500" y="5661025"/>
            <a:ext cx="503238" cy="0"/>
          </a:xfrm>
          <a:prstGeom prst="line">
            <a:avLst/>
          </a:prstGeom>
          <a:noFill/>
          <a:ln w="9525">
            <a:solidFill>
              <a:schemeClr val="tx1"/>
            </a:solidFill>
            <a:round/>
            <a:headEnd/>
            <a:tailEnd type="triangle" w="med" len="med"/>
          </a:ln>
        </p:spPr>
        <p:txBody>
          <a:bodyPr/>
          <a:lstStyle/>
          <a:p>
            <a:endParaRPr lang="af-ZA"/>
          </a:p>
        </p:txBody>
      </p:sp>
      <p:sp>
        <p:nvSpPr>
          <p:cNvPr id="19488" name="Line 38"/>
          <p:cNvSpPr>
            <a:spLocks noChangeShapeType="1"/>
          </p:cNvSpPr>
          <p:nvPr/>
        </p:nvSpPr>
        <p:spPr bwMode="auto">
          <a:xfrm>
            <a:off x="6588125" y="2205038"/>
            <a:ext cx="0" cy="287337"/>
          </a:xfrm>
          <a:prstGeom prst="line">
            <a:avLst/>
          </a:prstGeom>
          <a:noFill/>
          <a:ln w="9525">
            <a:solidFill>
              <a:schemeClr val="tx1"/>
            </a:solidFill>
            <a:round/>
            <a:headEnd/>
            <a:tailEnd type="triangle" w="med" len="med"/>
          </a:ln>
        </p:spPr>
        <p:txBody>
          <a:bodyPr/>
          <a:lstStyle/>
          <a:p>
            <a:endParaRPr lang="af-ZA"/>
          </a:p>
        </p:txBody>
      </p:sp>
      <p:sp>
        <p:nvSpPr>
          <p:cNvPr id="19489" name="Line 39"/>
          <p:cNvSpPr>
            <a:spLocks noChangeShapeType="1"/>
          </p:cNvSpPr>
          <p:nvPr/>
        </p:nvSpPr>
        <p:spPr bwMode="auto">
          <a:xfrm>
            <a:off x="7235825" y="2708275"/>
            <a:ext cx="288925" cy="0"/>
          </a:xfrm>
          <a:prstGeom prst="line">
            <a:avLst/>
          </a:prstGeom>
          <a:noFill/>
          <a:ln w="9525">
            <a:solidFill>
              <a:schemeClr val="tx1"/>
            </a:solidFill>
            <a:round/>
            <a:headEnd/>
            <a:tailEnd type="triangle" w="med" len="med"/>
          </a:ln>
        </p:spPr>
        <p:txBody>
          <a:bodyPr/>
          <a:lstStyle/>
          <a:p>
            <a:endParaRPr lang="af-ZA"/>
          </a:p>
        </p:txBody>
      </p:sp>
      <p:sp>
        <p:nvSpPr>
          <p:cNvPr id="19490" name="Line 40"/>
          <p:cNvSpPr>
            <a:spLocks noChangeShapeType="1"/>
          </p:cNvSpPr>
          <p:nvPr/>
        </p:nvSpPr>
        <p:spPr bwMode="auto">
          <a:xfrm flipH="1">
            <a:off x="5364163" y="2708275"/>
            <a:ext cx="503237" cy="0"/>
          </a:xfrm>
          <a:prstGeom prst="line">
            <a:avLst/>
          </a:prstGeom>
          <a:noFill/>
          <a:ln w="9525">
            <a:solidFill>
              <a:schemeClr val="tx1"/>
            </a:solidFill>
            <a:round/>
            <a:headEnd/>
            <a:tailEnd type="triangle" w="med" len="med"/>
          </a:ln>
        </p:spPr>
        <p:txBody>
          <a:bodyPr/>
          <a:lstStyle/>
          <a:p>
            <a:endParaRPr lang="af-ZA"/>
          </a:p>
        </p:txBody>
      </p:sp>
      <p:sp>
        <p:nvSpPr>
          <p:cNvPr id="19491" name="Line 41"/>
          <p:cNvSpPr>
            <a:spLocks noChangeShapeType="1"/>
          </p:cNvSpPr>
          <p:nvPr/>
        </p:nvSpPr>
        <p:spPr bwMode="auto">
          <a:xfrm>
            <a:off x="1760538" y="2214563"/>
            <a:ext cx="46037" cy="428625"/>
          </a:xfrm>
          <a:prstGeom prst="line">
            <a:avLst/>
          </a:prstGeom>
          <a:noFill/>
          <a:ln w="9525">
            <a:solidFill>
              <a:schemeClr val="tx1"/>
            </a:solidFill>
            <a:round/>
            <a:headEnd/>
            <a:tailEnd type="triangle" w="med" len="med"/>
          </a:ln>
        </p:spPr>
        <p:txBody>
          <a:bodyPr/>
          <a:lstStyle/>
          <a:p>
            <a:endParaRPr lang="af-ZA"/>
          </a:p>
        </p:txBody>
      </p:sp>
      <p:sp>
        <p:nvSpPr>
          <p:cNvPr id="19492" name="Line 42"/>
          <p:cNvSpPr>
            <a:spLocks noChangeShapeType="1"/>
          </p:cNvSpPr>
          <p:nvPr/>
        </p:nvSpPr>
        <p:spPr bwMode="auto">
          <a:xfrm>
            <a:off x="4356100" y="2997200"/>
            <a:ext cx="0" cy="360363"/>
          </a:xfrm>
          <a:prstGeom prst="line">
            <a:avLst/>
          </a:prstGeom>
          <a:noFill/>
          <a:ln w="9525">
            <a:solidFill>
              <a:schemeClr val="tx1"/>
            </a:solidFill>
            <a:round/>
            <a:headEnd/>
            <a:tailEnd type="triangle" w="med" len="med"/>
          </a:ln>
        </p:spPr>
        <p:txBody>
          <a:bodyPr/>
          <a:lstStyle/>
          <a:p>
            <a:endParaRPr lang="af-ZA"/>
          </a:p>
        </p:txBody>
      </p:sp>
      <p:sp>
        <p:nvSpPr>
          <p:cNvPr id="19493" name="Line 43"/>
          <p:cNvSpPr>
            <a:spLocks noChangeShapeType="1"/>
          </p:cNvSpPr>
          <p:nvPr/>
        </p:nvSpPr>
        <p:spPr bwMode="auto">
          <a:xfrm>
            <a:off x="5795963" y="3068638"/>
            <a:ext cx="2016125" cy="0"/>
          </a:xfrm>
          <a:prstGeom prst="line">
            <a:avLst/>
          </a:prstGeom>
          <a:noFill/>
          <a:ln w="9525">
            <a:solidFill>
              <a:schemeClr val="tx1"/>
            </a:solidFill>
            <a:round/>
            <a:headEnd/>
            <a:tailEnd/>
          </a:ln>
        </p:spPr>
        <p:txBody>
          <a:bodyPr/>
          <a:lstStyle/>
          <a:p>
            <a:endParaRPr lang="af-ZA"/>
          </a:p>
        </p:txBody>
      </p:sp>
      <p:sp>
        <p:nvSpPr>
          <p:cNvPr id="19494" name="Line 44"/>
          <p:cNvSpPr>
            <a:spLocks noChangeShapeType="1"/>
          </p:cNvSpPr>
          <p:nvPr/>
        </p:nvSpPr>
        <p:spPr bwMode="auto">
          <a:xfrm>
            <a:off x="5795963" y="3068638"/>
            <a:ext cx="0" cy="288925"/>
          </a:xfrm>
          <a:prstGeom prst="line">
            <a:avLst/>
          </a:prstGeom>
          <a:noFill/>
          <a:ln w="9525">
            <a:solidFill>
              <a:schemeClr val="tx1"/>
            </a:solidFill>
            <a:round/>
            <a:headEnd/>
            <a:tailEnd type="triangle" w="med" len="med"/>
          </a:ln>
        </p:spPr>
        <p:txBody>
          <a:bodyPr/>
          <a:lstStyle/>
          <a:p>
            <a:endParaRPr lang="af-ZA"/>
          </a:p>
        </p:txBody>
      </p:sp>
      <p:sp>
        <p:nvSpPr>
          <p:cNvPr id="19495" name="Line 45"/>
          <p:cNvSpPr>
            <a:spLocks noChangeShapeType="1"/>
          </p:cNvSpPr>
          <p:nvPr/>
        </p:nvSpPr>
        <p:spPr bwMode="auto">
          <a:xfrm>
            <a:off x="6588125" y="2924175"/>
            <a:ext cx="0" cy="144463"/>
          </a:xfrm>
          <a:prstGeom prst="line">
            <a:avLst/>
          </a:prstGeom>
          <a:noFill/>
          <a:ln w="9525">
            <a:solidFill>
              <a:schemeClr val="tx1"/>
            </a:solidFill>
            <a:round/>
            <a:headEnd/>
            <a:tailEnd/>
          </a:ln>
        </p:spPr>
        <p:txBody>
          <a:bodyPr/>
          <a:lstStyle/>
          <a:p>
            <a:endParaRPr lang="af-ZA"/>
          </a:p>
        </p:txBody>
      </p:sp>
      <p:sp>
        <p:nvSpPr>
          <p:cNvPr id="19496" name="Line 46"/>
          <p:cNvSpPr>
            <a:spLocks noChangeShapeType="1"/>
          </p:cNvSpPr>
          <p:nvPr/>
        </p:nvSpPr>
        <p:spPr bwMode="auto">
          <a:xfrm>
            <a:off x="7812088" y="3068638"/>
            <a:ext cx="0" cy="288925"/>
          </a:xfrm>
          <a:prstGeom prst="line">
            <a:avLst/>
          </a:prstGeom>
          <a:noFill/>
          <a:ln w="9525">
            <a:solidFill>
              <a:schemeClr val="tx1"/>
            </a:solidFill>
            <a:round/>
            <a:headEnd/>
            <a:tailEnd type="triangle" w="med" len="med"/>
          </a:ln>
        </p:spPr>
        <p:txBody>
          <a:bodyPr/>
          <a:lstStyle/>
          <a:p>
            <a:endParaRPr lang="af-ZA"/>
          </a:p>
        </p:txBody>
      </p:sp>
      <p:sp>
        <p:nvSpPr>
          <p:cNvPr id="19497" name="Line 48"/>
          <p:cNvSpPr>
            <a:spLocks noChangeShapeType="1"/>
          </p:cNvSpPr>
          <p:nvPr/>
        </p:nvSpPr>
        <p:spPr bwMode="auto">
          <a:xfrm>
            <a:off x="4787900" y="5949950"/>
            <a:ext cx="0" cy="431800"/>
          </a:xfrm>
          <a:prstGeom prst="line">
            <a:avLst/>
          </a:prstGeom>
          <a:noFill/>
          <a:ln w="9525">
            <a:solidFill>
              <a:schemeClr val="tx1"/>
            </a:solidFill>
            <a:round/>
            <a:headEnd/>
            <a:tailEnd/>
          </a:ln>
        </p:spPr>
        <p:txBody>
          <a:bodyPr/>
          <a:lstStyle/>
          <a:p>
            <a:endParaRPr lang="af-ZA"/>
          </a:p>
        </p:txBody>
      </p:sp>
      <p:sp>
        <p:nvSpPr>
          <p:cNvPr id="19498" name="Line 49"/>
          <p:cNvSpPr>
            <a:spLocks noChangeShapeType="1"/>
          </p:cNvSpPr>
          <p:nvPr/>
        </p:nvSpPr>
        <p:spPr bwMode="auto">
          <a:xfrm>
            <a:off x="4500563" y="6381750"/>
            <a:ext cx="647700" cy="0"/>
          </a:xfrm>
          <a:prstGeom prst="line">
            <a:avLst/>
          </a:prstGeom>
          <a:noFill/>
          <a:ln w="9525">
            <a:solidFill>
              <a:schemeClr val="tx1"/>
            </a:solidFill>
            <a:round/>
            <a:headEnd type="triangle" w="med" len="med"/>
            <a:tailEnd type="triangle" w="med" len="med"/>
          </a:ln>
        </p:spPr>
        <p:txBody>
          <a:bodyPr/>
          <a:lstStyle/>
          <a:p>
            <a:endParaRPr lang="af-ZA"/>
          </a:p>
        </p:txBody>
      </p:sp>
      <p:sp>
        <p:nvSpPr>
          <p:cNvPr id="19499" name="Line 50"/>
          <p:cNvSpPr>
            <a:spLocks noChangeShapeType="1"/>
          </p:cNvSpPr>
          <p:nvPr/>
        </p:nvSpPr>
        <p:spPr bwMode="auto">
          <a:xfrm flipH="1">
            <a:off x="2124075" y="5661025"/>
            <a:ext cx="576263" cy="0"/>
          </a:xfrm>
          <a:prstGeom prst="line">
            <a:avLst/>
          </a:prstGeom>
          <a:noFill/>
          <a:ln w="9525">
            <a:solidFill>
              <a:schemeClr val="tx1"/>
            </a:solidFill>
            <a:round/>
            <a:headEnd/>
            <a:tailEnd type="triangle" w="med" len="med"/>
          </a:ln>
        </p:spPr>
        <p:txBody>
          <a:bodyPr/>
          <a:lstStyle/>
          <a:p>
            <a:endParaRPr lang="af-ZA"/>
          </a:p>
        </p:txBody>
      </p:sp>
      <p:sp>
        <p:nvSpPr>
          <p:cNvPr id="19500" name="Line 51"/>
          <p:cNvSpPr>
            <a:spLocks noChangeShapeType="1"/>
          </p:cNvSpPr>
          <p:nvPr/>
        </p:nvSpPr>
        <p:spPr bwMode="auto">
          <a:xfrm>
            <a:off x="6948488" y="5661025"/>
            <a:ext cx="576262" cy="0"/>
          </a:xfrm>
          <a:prstGeom prst="line">
            <a:avLst/>
          </a:prstGeom>
          <a:noFill/>
          <a:ln w="9525">
            <a:solidFill>
              <a:schemeClr val="tx1"/>
            </a:solidFill>
            <a:round/>
            <a:headEnd/>
            <a:tailEnd type="triangle" w="med" len="med"/>
          </a:ln>
        </p:spPr>
        <p:txBody>
          <a:bodyPr/>
          <a:lstStyle/>
          <a:p>
            <a:endParaRPr lang="af-ZA"/>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Allah </a:t>
            </a:r>
            <a:r>
              <a:rPr lang="en-US" dirty="0" err="1" smtClean="0"/>
              <a:t>Berfirman</a:t>
            </a:r>
            <a:r>
              <a:rPr lang="en-US" dirty="0" smtClean="0"/>
              <a:t> </a:t>
            </a:r>
            <a:r>
              <a:rPr lang="en-US" dirty="0" err="1" smtClean="0"/>
              <a:t>Tentang</a:t>
            </a:r>
            <a:r>
              <a:rPr lang="en-US" dirty="0" smtClean="0"/>
              <a:t> </a:t>
            </a:r>
            <a:r>
              <a:rPr lang="en-US" dirty="0" err="1" smtClean="0"/>
              <a:t>Asal</a:t>
            </a:r>
            <a:r>
              <a:rPr lang="en-US" dirty="0" smtClean="0"/>
              <a:t> </a:t>
            </a:r>
            <a:r>
              <a:rPr lang="en-US" dirty="0" err="1" smtClean="0"/>
              <a:t>Usul</a:t>
            </a:r>
            <a:r>
              <a:rPr lang="en-US" dirty="0" smtClean="0"/>
              <a:t> </a:t>
            </a:r>
            <a:r>
              <a:rPr lang="en-US" dirty="0" err="1" smtClean="0"/>
              <a:t>Penciptaan</a:t>
            </a:r>
            <a:r>
              <a:rPr lang="en-US" dirty="0" smtClean="0"/>
              <a:t> </a:t>
            </a:r>
            <a:r>
              <a:rPr lang="en-US" dirty="0" err="1" smtClean="0"/>
              <a:t>Manusia</a:t>
            </a:r>
            <a:endParaRPr lang="af-ZA" dirty="0"/>
          </a:p>
        </p:txBody>
      </p:sp>
      <p:sp>
        <p:nvSpPr>
          <p:cNvPr id="3" name="Content Placeholder 2"/>
          <p:cNvSpPr>
            <a:spLocks noGrp="1"/>
          </p:cNvSpPr>
          <p:nvPr>
            <p:ph idx="1"/>
          </p:nvPr>
        </p:nvSpPr>
        <p:spPr/>
        <p:txBody>
          <a:bodyPr/>
          <a:lstStyle/>
          <a:p>
            <a:pPr marL="514350" indent="-514350">
              <a:buFont typeface="+mj-lt"/>
              <a:buAutoNum type="arabicPeriod"/>
            </a:pPr>
            <a:r>
              <a:rPr lang="en-US" dirty="0" err="1" smtClean="0"/>
              <a:t>turob</a:t>
            </a:r>
            <a:r>
              <a:rPr lang="en-US" dirty="0" smtClean="0"/>
              <a:t>	= </a:t>
            </a:r>
            <a:r>
              <a:rPr lang="en-US" dirty="0" err="1" smtClean="0"/>
              <a:t>tanah</a:t>
            </a:r>
            <a:r>
              <a:rPr lang="en-US" dirty="0" smtClean="0"/>
              <a:t> </a:t>
            </a:r>
            <a:r>
              <a:rPr lang="en-US" dirty="0" err="1" smtClean="0"/>
              <a:t>debu</a:t>
            </a:r>
            <a:r>
              <a:rPr lang="en-US" dirty="0" smtClean="0"/>
              <a:t> (QS.3:59)</a:t>
            </a:r>
          </a:p>
          <a:p>
            <a:pPr marL="514350" indent="-514350">
              <a:buFont typeface="+mj-lt"/>
              <a:buAutoNum type="arabicPeriod"/>
            </a:pPr>
            <a:r>
              <a:rPr lang="en-US" dirty="0" err="1" smtClean="0"/>
              <a:t>Fakhhar</a:t>
            </a:r>
            <a:r>
              <a:rPr lang="en-US" dirty="0" smtClean="0"/>
              <a:t>= </a:t>
            </a:r>
            <a:r>
              <a:rPr lang="en-US" dirty="0" err="1" smtClean="0"/>
              <a:t>tembikar</a:t>
            </a:r>
            <a:r>
              <a:rPr lang="en-US" dirty="0" smtClean="0"/>
              <a:t>, </a:t>
            </a:r>
            <a:r>
              <a:rPr lang="en-US" dirty="0" err="1" smtClean="0"/>
              <a:t>barang-barang</a:t>
            </a:r>
            <a:r>
              <a:rPr lang="en-US" dirty="0" smtClean="0"/>
              <a:t> </a:t>
            </a:r>
            <a:r>
              <a:rPr lang="en-US" dirty="0" err="1" smtClean="0"/>
              <a:t>pecah</a:t>
            </a:r>
            <a:r>
              <a:rPr lang="en-US" dirty="0" smtClean="0"/>
              <a:t> 		   </a:t>
            </a:r>
            <a:r>
              <a:rPr lang="en-US" dirty="0" err="1" smtClean="0"/>
              <a:t>belah</a:t>
            </a:r>
            <a:r>
              <a:rPr lang="en-US" dirty="0" smtClean="0"/>
              <a:t> (</a:t>
            </a:r>
            <a:r>
              <a:rPr lang="en-US" dirty="0" smtClean="0"/>
              <a:t>QS.55:14</a:t>
            </a:r>
            <a:r>
              <a:rPr lang="en-US" dirty="0" smtClean="0"/>
              <a:t>)</a:t>
            </a:r>
          </a:p>
          <a:p>
            <a:pPr marL="514350" indent="-514350">
              <a:buFont typeface="+mj-lt"/>
              <a:buAutoNum type="arabicPeriod"/>
            </a:pPr>
            <a:r>
              <a:rPr lang="en-US" dirty="0" err="1" smtClean="0"/>
              <a:t>Sholshol</a:t>
            </a:r>
            <a:r>
              <a:rPr lang="en-US" dirty="0" smtClean="0"/>
              <a:t>= </a:t>
            </a:r>
            <a:r>
              <a:rPr lang="en-US" dirty="0" err="1" smtClean="0"/>
              <a:t>tanah</a:t>
            </a:r>
            <a:r>
              <a:rPr lang="en-US" dirty="0" smtClean="0"/>
              <a:t> </a:t>
            </a:r>
            <a:r>
              <a:rPr lang="en-US" dirty="0" err="1" smtClean="0"/>
              <a:t>kering</a:t>
            </a:r>
            <a:r>
              <a:rPr lang="en-US" dirty="0" smtClean="0"/>
              <a:t> (</a:t>
            </a:r>
            <a:r>
              <a:rPr lang="en-US" dirty="0" smtClean="0"/>
              <a:t>QS.55:14)</a:t>
            </a:r>
          </a:p>
          <a:p>
            <a:pPr marL="514350" indent="-514350">
              <a:buFont typeface="+mj-lt"/>
              <a:buAutoNum type="arabicPeriod"/>
            </a:pPr>
            <a:r>
              <a:rPr lang="en-US" dirty="0" smtClean="0"/>
              <a:t>Hama in= </a:t>
            </a:r>
            <a:r>
              <a:rPr lang="en-US" dirty="0" err="1" smtClean="0"/>
              <a:t>lumpur</a:t>
            </a:r>
            <a:r>
              <a:rPr lang="en-US" dirty="0" smtClean="0"/>
              <a:t> </a:t>
            </a:r>
            <a:r>
              <a:rPr lang="en-US" dirty="0" err="1" smtClean="0"/>
              <a:t>hitam</a:t>
            </a:r>
            <a:r>
              <a:rPr lang="en-US" dirty="0" smtClean="0"/>
              <a:t> (QS.15:28)</a:t>
            </a:r>
          </a:p>
          <a:p>
            <a:pPr marL="514350" indent="-514350">
              <a:buFont typeface="+mj-lt"/>
              <a:buAutoNum type="arabicPeriod"/>
            </a:pPr>
            <a:r>
              <a:rPr lang="en-US" dirty="0" err="1" smtClean="0"/>
              <a:t>Thien</a:t>
            </a:r>
            <a:r>
              <a:rPr lang="en-US" dirty="0" smtClean="0"/>
              <a:t>	= </a:t>
            </a:r>
            <a:r>
              <a:rPr lang="en-US" dirty="0" err="1" smtClean="0"/>
              <a:t>tanah</a:t>
            </a:r>
            <a:r>
              <a:rPr lang="en-US" dirty="0" smtClean="0"/>
              <a:t> </a:t>
            </a:r>
            <a:r>
              <a:rPr lang="en-US" dirty="0" err="1" smtClean="0"/>
              <a:t>lumpur</a:t>
            </a:r>
            <a:r>
              <a:rPr lang="en-US" dirty="0" smtClean="0"/>
              <a:t> (</a:t>
            </a:r>
            <a:r>
              <a:rPr lang="en-US" dirty="0" smtClean="0"/>
              <a:t>QS.32:7)</a:t>
            </a:r>
          </a:p>
          <a:p>
            <a:pPr marL="514350" indent="-514350">
              <a:buFont typeface="+mj-lt"/>
              <a:buAutoNum type="arabicPeriod"/>
            </a:pPr>
            <a:r>
              <a:rPr lang="en-US" dirty="0" err="1" smtClean="0"/>
              <a:t>Lazib</a:t>
            </a:r>
            <a:r>
              <a:rPr lang="en-US" dirty="0" smtClean="0"/>
              <a:t>	= </a:t>
            </a:r>
            <a:r>
              <a:rPr lang="en-US" dirty="0" err="1" smtClean="0"/>
              <a:t>tanah</a:t>
            </a:r>
            <a:r>
              <a:rPr lang="en-US" dirty="0" smtClean="0"/>
              <a:t> </a:t>
            </a:r>
            <a:r>
              <a:rPr lang="en-US" dirty="0" err="1" smtClean="0"/>
              <a:t>liat</a:t>
            </a:r>
            <a:r>
              <a:rPr lang="en-US" dirty="0" smtClean="0"/>
              <a:t> (</a:t>
            </a:r>
            <a:r>
              <a:rPr lang="en-US" dirty="0" smtClean="0"/>
              <a:t>QS.3:59)</a:t>
            </a:r>
            <a:endParaRPr lang="af-ZA"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ILMU BIOLOGI</a:t>
            </a:r>
            <a:endParaRPr lang="af-ZA" dirty="0"/>
          </a:p>
        </p:txBody>
      </p:sp>
      <p:sp>
        <p:nvSpPr>
          <p:cNvPr id="3" name="Content Placeholder 2"/>
          <p:cNvSpPr>
            <a:spLocks noGrp="1"/>
          </p:cNvSpPr>
          <p:nvPr>
            <p:ph idx="1"/>
          </p:nvPr>
        </p:nvSpPr>
        <p:spPr/>
        <p:txBody>
          <a:bodyPr/>
          <a:lstStyle/>
          <a:p>
            <a:r>
              <a:rPr lang="en-US" dirty="0" err="1" smtClean="0"/>
              <a:t>Tarub</a:t>
            </a:r>
            <a:r>
              <a:rPr lang="en-US" dirty="0" smtClean="0"/>
              <a:t> 	    </a:t>
            </a:r>
            <a:r>
              <a:rPr lang="en-US" dirty="0" err="1" smtClean="0"/>
              <a:t>zat</a:t>
            </a:r>
            <a:r>
              <a:rPr lang="en-US" dirty="0" smtClean="0"/>
              <a:t> </a:t>
            </a:r>
            <a:r>
              <a:rPr lang="en-US" dirty="0" err="1" smtClean="0"/>
              <a:t>anorganis</a:t>
            </a:r>
            <a:r>
              <a:rPr lang="en-US" dirty="0" smtClean="0"/>
              <a:t> (</a:t>
            </a:r>
            <a:r>
              <a:rPr lang="en-US" dirty="0" err="1" smtClean="0"/>
              <a:t>zat-zat</a:t>
            </a:r>
            <a:r>
              <a:rPr lang="en-US" dirty="0" smtClean="0"/>
              <a:t> </a:t>
            </a:r>
            <a:r>
              <a:rPr lang="en-US" dirty="0" err="1" smtClean="0"/>
              <a:t>asli</a:t>
            </a:r>
            <a:r>
              <a:rPr lang="en-US" dirty="0" smtClean="0"/>
              <a:t> </a:t>
            </a:r>
            <a:r>
              <a:rPr lang="en-US" dirty="0" err="1" smtClean="0"/>
              <a:t>didlm</a:t>
            </a:r>
            <a:r>
              <a:rPr lang="en-US" dirty="0" smtClean="0"/>
              <a:t> 		    </a:t>
            </a:r>
            <a:r>
              <a:rPr lang="en-US" dirty="0" err="1" smtClean="0"/>
              <a:t>tanah</a:t>
            </a:r>
            <a:r>
              <a:rPr lang="en-US" dirty="0" smtClean="0"/>
              <a:t>)</a:t>
            </a:r>
          </a:p>
          <a:p>
            <a:r>
              <a:rPr lang="en-US" dirty="0" err="1" smtClean="0"/>
              <a:t>Fakhar</a:t>
            </a:r>
            <a:r>
              <a:rPr lang="en-US" dirty="0" smtClean="0"/>
              <a:t>	    </a:t>
            </a:r>
            <a:r>
              <a:rPr lang="en-US" dirty="0" err="1" smtClean="0"/>
              <a:t>karbonium</a:t>
            </a:r>
            <a:r>
              <a:rPr lang="en-US" dirty="0" smtClean="0"/>
              <a:t> (</a:t>
            </a:r>
            <a:r>
              <a:rPr lang="en-US" dirty="0" err="1" smtClean="0"/>
              <a:t>zat</a:t>
            </a:r>
            <a:r>
              <a:rPr lang="en-US" dirty="0" smtClean="0"/>
              <a:t> </a:t>
            </a:r>
            <a:r>
              <a:rPr lang="en-US" dirty="0" err="1" smtClean="0"/>
              <a:t>arang</a:t>
            </a:r>
            <a:r>
              <a:rPr lang="en-US" dirty="0" smtClean="0"/>
              <a:t>)</a:t>
            </a:r>
          </a:p>
          <a:p>
            <a:r>
              <a:rPr lang="en-US" dirty="0" err="1" smtClean="0"/>
              <a:t>Shalshal</a:t>
            </a:r>
            <a:r>
              <a:rPr lang="en-US" dirty="0" smtClean="0"/>
              <a:t>	    </a:t>
            </a:r>
            <a:r>
              <a:rPr lang="en-US" dirty="0" err="1" smtClean="0"/>
              <a:t>oxygenium</a:t>
            </a:r>
            <a:r>
              <a:rPr lang="en-US" dirty="0" smtClean="0"/>
              <a:t> (</a:t>
            </a:r>
            <a:r>
              <a:rPr lang="en-US" dirty="0" err="1" smtClean="0"/>
              <a:t>zat</a:t>
            </a:r>
            <a:r>
              <a:rPr lang="en-US" dirty="0" smtClean="0"/>
              <a:t> </a:t>
            </a:r>
            <a:r>
              <a:rPr lang="en-US" dirty="0" err="1" smtClean="0"/>
              <a:t>pembakar</a:t>
            </a:r>
            <a:r>
              <a:rPr lang="en-US" dirty="0" smtClean="0"/>
              <a:t>)</a:t>
            </a:r>
          </a:p>
          <a:p>
            <a:r>
              <a:rPr lang="en-US" dirty="0" err="1" smtClean="0"/>
              <a:t>Hamain</a:t>
            </a:r>
            <a:r>
              <a:rPr lang="en-US" dirty="0" smtClean="0"/>
              <a:t>	    </a:t>
            </a:r>
            <a:r>
              <a:rPr lang="en-US" dirty="0" err="1" smtClean="0"/>
              <a:t>nitrogenium</a:t>
            </a:r>
            <a:r>
              <a:rPr lang="en-US" dirty="0" smtClean="0"/>
              <a:t> (</a:t>
            </a:r>
            <a:r>
              <a:rPr lang="en-US" dirty="0" err="1" smtClean="0"/>
              <a:t>zat</a:t>
            </a:r>
            <a:r>
              <a:rPr lang="en-US" dirty="0" smtClean="0"/>
              <a:t> </a:t>
            </a:r>
            <a:r>
              <a:rPr lang="en-US" dirty="0" err="1" smtClean="0"/>
              <a:t>lemas</a:t>
            </a:r>
            <a:r>
              <a:rPr lang="en-US" dirty="0" smtClean="0"/>
              <a:t>)</a:t>
            </a:r>
          </a:p>
          <a:p>
            <a:r>
              <a:rPr lang="en-US" dirty="0" err="1" smtClean="0"/>
              <a:t>Thien</a:t>
            </a:r>
            <a:r>
              <a:rPr lang="en-US" dirty="0" smtClean="0"/>
              <a:t>	    </a:t>
            </a:r>
            <a:r>
              <a:rPr lang="en-US" dirty="0" err="1" smtClean="0"/>
              <a:t>hidrogenium</a:t>
            </a:r>
            <a:r>
              <a:rPr lang="en-US" dirty="0" smtClean="0"/>
              <a:t> (</a:t>
            </a:r>
            <a:r>
              <a:rPr lang="en-US" dirty="0" err="1" smtClean="0"/>
              <a:t>zat</a:t>
            </a:r>
            <a:r>
              <a:rPr lang="en-US" dirty="0" smtClean="0"/>
              <a:t> air)</a:t>
            </a:r>
          </a:p>
          <a:p>
            <a:r>
              <a:rPr lang="en-US" dirty="0" err="1" smtClean="0"/>
              <a:t>Lazib</a:t>
            </a:r>
            <a:r>
              <a:rPr lang="en-US" dirty="0" smtClean="0"/>
              <a:t>	    </a:t>
            </a:r>
            <a:r>
              <a:rPr lang="en-US" dirty="0" err="1" smtClean="0"/>
              <a:t>ferrum</a:t>
            </a:r>
            <a:r>
              <a:rPr lang="en-US" dirty="0" smtClean="0"/>
              <a:t> (</a:t>
            </a:r>
            <a:r>
              <a:rPr lang="en-US" dirty="0" err="1" smtClean="0"/>
              <a:t>zat</a:t>
            </a:r>
            <a:r>
              <a:rPr lang="en-US" dirty="0" smtClean="0"/>
              <a:t> </a:t>
            </a:r>
            <a:r>
              <a:rPr lang="en-US" dirty="0" err="1" smtClean="0"/>
              <a:t>besi</a:t>
            </a:r>
            <a:r>
              <a:rPr lang="en-US" dirty="0" smtClean="0"/>
              <a:t>)</a:t>
            </a:r>
            <a:endParaRPr lang="af-ZA" dirty="0"/>
          </a:p>
        </p:txBody>
      </p:sp>
      <p:cxnSp>
        <p:nvCxnSpPr>
          <p:cNvPr id="9" name="Straight Arrow Connector 8"/>
          <p:cNvCxnSpPr/>
          <p:nvPr/>
        </p:nvCxnSpPr>
        <p:spPr>
          <a:xfrm>
            <a:off x="2000232" y="1928802"/>
            <a:ext cx="571504"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a:off x="2143108" y="3000372"/>
            <a:ext cx="428628"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2357422" y="3643314"/>
            <a:ext cx="285752"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a:off x="1928794" y="5357826"/>
            <a:ext cx="571504"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a:off x="2285984" y="4214818"/>
            <a:ext cx="285752"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p:nvCxnSpPr>
        <p:spPr>
          <a:xfrm>
            <a:off x="1928794" y="4786322"/>
            <a:ext cx="642942"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633413" y="0"/>
            <a:ext cx="8510587" cy="1325563"/>
          </a:xfrm>
        </p:spPr>
        <p:txBody>
          <a:bodyPr/>
          <a:lstStyle/>
          <a:p>
            <a:pPr eaLnBrk="1" hangingPunct="1"/>
            <a:r>
              <a:rPr lang="en-US" sz="2400" dirty="0" smtClean="0">
                <a:solidFill>
                  <a:srgbClr val="000099"/>
                </a:solidFill>
                <a:latin typeface="Comic Sans MS" pitchFamily="66" charset="0"/>
              </a:rPr>
              <a:t>ASAL USUL DAN PROSES</a:t>
            </a:r>
            <a:br>
              <a:rPr lang="en-US" sz="2400" dirty="0" smtClean="0">
                <a:solidFill>
                  <a:srgbClr val="000099"/>
                </a:solidFill>
                <a:latin typeface="Comic Sans MS" pitchFamily="66" charset="0"/>
              </a:rPr>
            </a:br>
            <a:r>
              <a:rPr lang="en-US" sz="2400" dirty="0" smtClean="0">
                <a:solidFill>
                  <a:srgbClr val="000099"/>
                </a:solidFill>
                <a:latin typeface="Comic Sans MS" pitchFamily="66" charset="0"/>
              </a:rPr>
              <a:t> KEJADIAN MANUSIA</a:t>
            </a:r>
            <a:endParaRPr lang="en-GB" sz="2400" dirty="0" smtClean="0">
              <a:solidFill>
                <a:srgbClr val="000099"/>
              </a:solidFill>
              <a:latin typeface="Comic Sans MS" pitchFamily="66" charset="0"/>
            </a:endParaRPr>
          </a:p>
        </p:txBody>
      </p:sp>
      <p:sp>
        <p:nvSpPr>
          <p:cNvPr id="9219" name="Rectangle 11"/>
          <p:cNvSpPr>
            <a:spLocks noGrp="1" noChangeArrowheads="1"/>
          </p:cNvSpPr>
          <p:nvPr>
            <p:ph type="body" sz="half" idx="4294967295"/>
          </p:nvPr>
        </p:nvSpPr>
        <p:spPr>
          <a:xfrm>
            <a:off x="468313" y="981075"/>
            <a:ext cx="5194300" cy="4573588"/>
          </a:xfrm>
        </p:spPr>
        <p:txBody>
          <a:bodyPr>
            <a:normAutofit fontScale="92500" lnSpcReduction="20000"/>
          </a:bodyPr>
          <a:lstStyle/>
          <a:p>
            <a:pPr eaLnBrk="1" hangingPunct="1">
              <a:lnSpc>
                <a:spcPct val="80000"/>
              </a:lnSpc>
            </a:pPr>
            <a:r>
              <a:rPr lang="en-US" sz="1400" b="1" smtClean="0">
                <a:solidFill>
                  <a:srgbClr val="000066"/>
                </a:solidFill>
                <a:latin typeface="Comic Sans MS" pitchFamily="66" charset="0"/>
              </a:rPr>
              <a:t>1. Pandangan Saintis:</a:t>
            </a:r>
          </a:p>
          <a:p>
            <a:pPr eaLnBrk="1" hangingPunct="1">
              <a:lnSpc>
                <a:spcPct val="80000"/>
              </a:lnSpc>
            </a:pPr>
            <a:r>
              <a:rPr lang="en-US" sz="1400" b="1" smtClean="0">
                <a:solidFill>
                  <a:srgbClr val="000066"/>
                </a:solidFill>
                <a:latin typeface="Comic Sans MS" pitchFamily="66" charset="0"/>
              </a:rPr>
              <a:t>Teori Evolusi</a:t>
            </a:r>
            <a:r>
              <a:rPr lang="en-US" sz="1400" smtClean="0">
                <a:solidFill>
                  <a:srgbClr val="000066"/>
                </a:solidFill>
                <a:latin typeface="Comic Sans MS" pitchFamily="66" charset="0"/>
              </a:rPr>
              <a:t>.    </a:t>
            </a:r>
            <a:r>
              <a:rPr lang="en-US" sz="1400" b="1" smtClean="0">
                <a:solidFill>
                  <a:srgbClr val="000066"/>
                </a:solidFill>
                <a:latin typeface="Comic Sans MS" pitchFamily="66" charset="0"/>
              </a:rPr>
              <a:t>Charles Darwin (1809-1882) sarjana Inggris melalui bukunya The Origin of Species dan The Descent of Man mengatakan bahwa asal usul manusia berasal dari binatang sebangsa kera atau sinpanse. Mazhab Darwin ini terus dikembangkan oleh sarjana-sarjana Barat seperti Karl Mark yang mengatakan agama adalah candu masyarakat; agama belenggu pemikiran manusia. </a:t>
            </a:r>
            <a:r>
              <a:rPr lang="en-US" sz="1400" b="1" smtClean="0">
                <a:solidFill>
                  <a:srgbClr val="660033"/>
                </a:solidFill>
                <a:latin typeface="Comic Sans MS" pitchFamily="66" charset="0"/>
              </a:rPr>
              <a:t>Teori Darwin ini kemudian dipatahkan oleh Harun Yahya di akhir abad 20 atau awal abad 21. Menurut Harun, Darwin sengaja membuat teori evolusi ini karena ada unsur politis untuk mengkaburkan atau menghilangkan sama sekali fitrah ketuhanan manusia yang dibawa sejak lahir. Dengan demikian bagi Darwin manusia hidup di planet bumi ini akan hidup bebas sebagaimana binatang tanpa ada aturan dan hukum yang mengikat sama sekali. </a:t>
            </a:r>
          </a:p>
          <a:p>
            <a:pPr eaLnBrk="1" hangingPunct="1">
              <a:lnSpc>
                <a:spcPct val="80000"/>
              </a:lnSpc>
              <a:buFontTx/>
              <a:buNone/>
            </a:pPr>
            <a:r>
              <a:rPr lang="en-US" sz="1400" b="1" smtClean="0">
                <a:solidFill>
                  <a:srgbClr val="000066"/>
                </a:solidFill>
                <a:latin typeface="Comic Sans MS" pitchFamily="66" charset="0"/>
              </a:rPr>
              <a:t>    Perhatikan Q.S Al-A’raf;[7]: 172:</a:t>
            </a:r>
          </a:p>
          <a:p>
            <a:pPr eaLnBrk="1" hangingPunct="1">
              <a:lnSpc>
                <a:spcPct val="80000"/>
              </a:lnSpc>
              <a:buFontTx/>
              <a:buNone/>
            </a:pPr>
            <a:r>
              <a:rPr lang="en-US" sz="1400" smtClean="0">
                <a:solidFill>
                  <a:srgbClr val="000066"/>
                </a:solidFill>
                <a:latin typeface="Comic Sans MS" pitchFamily="66" charset="0"/>
              </a:rPr>
              <a:t>         </a:t>
            </a:r>
            <a:r>
              <a:rPr lang="en-US" sz="1400" b="1" smtClean="0">
                <a:solidFill>
                  <a:srgbClr val="000066"/>
                </a:solidFill>
                <a:latin typeface="Comic Sans MS" pitchFamily="66" charset="0"/>
              </a:rPr>
              <a:t>Wa idz akhada rabbuka min bani aadama min dhuhurihim dzurriyyatahum wa asyhadahum ‘alaa anfusihim alastu birabbikum, qaaluu balaa syahidnaa antaquluu yaumal qiyaamati innaa kunnaa ‘an hadza ghafiliyn.</a:t>
            </a:r>
          </a:p>
          <a:p>
            <a:pPr eaLnBrk="1" hangingPunct="1">
              <a:lnSpc>
                <a:spcPct val="80000"/>
              </a:lnSpc>
              <a:buFontTx/>
              <a:buNone/>
            </a:pPr>
            <a:r>
              <a:rPr lang="en-US" sz="1400" b="1" smtClean="0">
                <a:solidFill>
                  <a:srgbClr val="000066"/>
                </a:solidFill>
                <a:latin typeface="Comic Sans MS" pitchFamily="66" charset="0"/>
              </a:rPr>
              <a:t>       “Dan (ingatlah) ketika Tuhanmu mengeluarkan keturunan anak-anak Adam dari sulbi mereka dan Allah mengambil kesaksian terhadap jiwa mereka (Seraya mereka menjawab : “Betul (Engkau Tuhan kami), kami menjadi saksi”. (Kami jadikan yang demikian itu)agar di hari qiamat kamu tidak mengatakan “Sesungguhnya  kami (bani Adam) adalah orang-orang yang lengah terhadap ini (keesaan Tuhan)”.  </a:t>
            </a:r>
          </a:p>
          <a:p>
            <a:pPr eaLnBrk="1" hangingPunct="1">
              <a:lnSpc>
                <a:spcPct val="80000"/>
              </a:lnSpc>
              <a:buFontTx/>
              <a:buNone/>
            </a:pPr>
            <a:endParaRPr lang="en-US" sz="1400" b="1" smtClean="0">
              <a:solidFill>
                <a:srgbClr val="000066"/>
              </a:solidFill>
              <a:latin typeface="Comic Sans MS" pitchFamily="66" charset="0"/>
            </a:endParaRPr>
          </a:p>
          <a:p>
            <a:pPr eaLnBrk="1" hangingPunct="1">
              <a:lnSpc>
                <a:spcPct val="80000"/>
              </a:lnSpc>
              <a:buFontTx/>
              <a:buNone/>
            </a:pPr>
            <a:r>
              <a:rPr lang="en-US" sz="1400" b="1" smtClean="0"/>
              <a:t> </a:t>
            </a:r>
            <a:endParaRPr lang="en-GB" sz="1400" b="1" smtClean="0"/>
          </a:p>
        </p:txBody>
      </p:sp>
      <p:pic>
        <p:nvPicPr>
          <p:cNvPr id="9220" name="Picture 19" descr="j0240719"/>
          <p:cNvPicPr>
            <a:picLocks noGrp="1" noChangeAspect="1" noChangeArrowheads="1"/>
          </p:cNvPicPr>
          <p:nvPr>
            <p:ph idx="1"/>
          </p:nvPr>
        </p:nvPicPr>
        <p:blipFill>
          <a:blip r:embed="rId2"/>
          <a:srcRect/>
          <a:stretch>
            <a:fillRect/>
          </a:stretch>
        </p:blipFill>
        <p:spPr>
          <a:xfrm>
            <a:off x="6011863" y="2060575"/>
            <a:ext cx="2797175" cy="4392613"/>
          </a:xfrm>
        </p:spPr>
      </p:pic>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US" smtClean="0">
                <a:solidFill>
                  <a:srgbClr val="000000"/>
                </a:solidFill>
              </a:rPr>
              <a:t>Asal usul kejadian manusia</a:t>
            </a:r>
            <a:endParaRPr lang="en-GB" smtClean="0">
              <a:solidFill>
                <a:srgbClr val="000000"/>
              </a:solidFill>
            </a:endParaRPr>
          </a:p>
        </p:txBody>
      </p:sp>
      <p:sp>
        <p:nvSpPr>
          <p:cNvPr id="10243" name="Rectangle 4"/>
          <p:cNvSpPr>
            <a:spLocks noGrp="1" noChangeArrowheads="1"/>
          </p:cNvSpPr>
          <p:nvPr>
            <p:ph type="body" sz="half" idx="1"/>
          </p:nvPr>
        </p:nvSpPr>
        <p:spPr>
          <a:xfrm>
            <a:off x="503238" y="1625600"/>
            <a:ext cx="5875337" cy="4503738"/>
          </a:xfrm>
        </p:spPr>
        <p:txBody>
          <a:bodyPr/>
          <a:lstStyle/>
          <a:p>
            <a:pPr eaLnBrk="1" hangingPunct="1">
              <a:lnSpc>
                <a:spcPct val="80000"/>
              </a:lnSpc>
              <a:buFontTx/>
              <a:buNone/>
            </a:pPr>
            <a:r>
              <a:rPr lang="en-US" sz="2400" smtClean="0">
                <a:solidFill>
                  <a:srgbClr val="000066"/>
                </a:solidFill>
                <a:latin typeface="Comic Sans MS" pitchFamily="66" charset="0"/>
              </a:rPr>
              <a:t>2. Pandangan Rohaniawan</a:t>
            </a:r>
          </a:p>
          <a:p>
            <a:pPr eaLnBrk="1" hangingPunct="1">
              <a:lnSpc>
                <a:spcPct val="80000"/>
              </a:lnSpc>
              <a:buFontTx/>
              <a:buNone/>
            </a:pPr>
            <a:r>
              <a:rPr lang="en-US" sz="2000" smtClean="0">
                <a:solidFill>
                  <a:srgbClr val="000066"/>
                </a:solidFill>
              </a:rPr>
              <a:t>    Teori Revolusi; Teori ini muncul diilhami oleh pemahaman teks-teks klasik secara tektual dalam kitab taurat dan injil termasuk Al-Qur`an tanpa memberikan pemahaman lebih jauh dan menghubungkan ayat  yang satu dengan yang lain. Dalam teori ini Tuhan menciptakan manusia cukup dengan sabdanya: “Jadilah maka ia jadi” atau dalam teks Al-Qur`an dengan kata-kata </a:t>
            </a:r>
            <a:r>
              <a:rPr lang="en-US" sz="2000" smtClean="0">
                <a:solidFill>
                  <a:schemeClr val="hlink"/>
                </a:solidFill>
              </a:rPr>
              <a:t>“Kun fa ya kun”.</a:t>
            </a:r>
          </a:p>
          <a:p>
            <a:pPr eaLnBrk="1" hangingPunct="1">
              <a:lnSpc>
                <a:spcPct val="80000"/>
              </a:lnSpc>
              <a:buFontTx/>
              <a:buNone/>
            </a:pPr>
            <a:endParaRPr lang="en-US" sz="2000" smtClean="0">
              <a:solidFill>
                <a:schemeClr val="hlink"/>
              </a:solidFill>
            </a:endParaRPr>
          </a:p>
          <a:p>
            <a:pPr eaLnBrk="1" hangingPunct="1">
              <a:lnSpc>
                <a:spcPct val="80000"/>
              </a:lnSpc>
              <a:buFontTx/>
              <a:buNone/>
            </a:pPr>
            <a:r>
              <a:rPr lang="en-US" sz="2000" smtClean="0">
                <a:solidFill>
                  <a:srgbClr val="000066"/>
                </a:solidFill>
              </a:rPr>
              <a:t>    Perhatikan Q.S. Yasin;[36]: 82:</a:t>
            </a:r>
          </a:p>
          <a:p>
            <a:pPr eaLnBrk="1" hangingPunct="1">
              <a:lnSpc>
                <a:spcPct val="80000"/>
              </a:lnSpc>
              <a:buFontTx/>
              <a:buNone/>
            </a:pPr>
            <a:r>
              <a:rPr lang="en-US" sz="2000" smtClean="0">
                <a:solidFill>
                  <a:srgbClr val="000066"/>
                </a:solidFill>
              </a:rPr>
              <a:t>    </a:t>
            </a:r>
            <a:r>
              <a:rPr lang="en-US" sz="2000" smtClean="0">
                <a:solidFill>
                  <a:schemeClr val="hlink"/>
                </a:solidFill>
              </a:rPr>
              <a:t>Innamaa amruhu idza araada syaiy`an anyaquula lahu kun fa yakuun</a:t>
            </a:r>
            <a:r>
              <a:rPr lang="en-US" sz="2000" smtClean="0">
                <a:solidFill>
                  <a:srgbClr val="FF0000"/>
                </a:solidFill>
              </a:rPr>
              <a:t>”.</a:t>
            </a:r>
          </a:p>
          <a:p>
            <a:pPr eaLnBrk="1" hangingPunct="1">
              <a:lnSpc>
                <a:spcPct val="80000"/>
              </a:lnSpc>
              <a:buFontTx/>
              <a:buNone/>
            </a:pPr>
            <a:r>
              <a:rPr lang="en-US" sz="2000" smtClean="0">
                <a:solidFill>
                  <a:srgbClr val="000066"/>
                </a:solidFill>
              </a:rPr>
              <a:t>     </a:t>
            </a:r>
            <a:r>
              <a:rPr lang="en-US" sz="2000" i="1" smtClean="0">
                <a:solidFill>
                  <a:srgbClr val="000066"/>
                </a:solidFill>
              </a:rPr>
              <a:t>“ Sesungguhnya perintahnya apabila Dia menghendaki sesuatu hanyalah berkata kepadanya: “ Jadilah!” maka terjadilah ia”. </a:t>
            </a:r>
          </a:p>
          <a:p>
            <a:pPr eaLnBrk="1" hangingPunct="1">
              <a:lnSpc>
                <a:spcPct val="80000"/>
              </a:lnSpc>
              <a:buFontTx/>
              <a:buNone/>
            </a:pPr>
            <a:endParaRPr lang="en-GB" sz="2000" i="1" smtClean="0">
              <a:solidFill>
                <a:srgbClr val="000066"/>
              </a:solidFill>
            </a:endParaRPr>
          </a:p>
        </p:txBody>
      </p:sp>
      <p:pic>
        <p:nvPicPr>
          <p:cNvPr id="10244" name="Picture 9" descr="j0301050"/>
          <p:cNvPicPr>
            <a:picLocks noGrp="1" noChangeAspect="1" noChangeArrowheads="1"/>
          </p:cNvPicPr>
          <p:nvPr>
            <p:ph sz="half" idx="2"/>
          </p:nvPr>
        </p:nvPicPr>
        <p:blipFill>
          <a:blip r:embed="rId2"/>
          <a:srcRect/>
          <a:stretch>
            <a:fillRect/>
          </a:stretch>
        </p:blipFill>
        <p:spPr>
          <a:xfrm>
            <a:off x="6300788" y="1700213"/>
            <a:ext cx="2843212" cy="3384550"/>
          </a:xfrm>
        </p:spPr>
      </p:pic>
    </p:spTree>
  </p:cSld>
  <p:clrMapOvr>
    <a:masterClrMapping/>
  </p:clrMapOvr>
  <p:transition spd="slow">
    <p:newsflash/>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p:cNvSpPr>
            <a:spLocks noGrp="1" noChangeArrowheads="1"/>
          </p:cNvSpPr>
          <p:nvPr>
            <p:ph type="ctrTitle"/>
          </p:nvPr>
        </p:nvSpPr>
        <p:spPr>
          <a:xfrm>
            <a:off x="611188" y="333375"/>
            <a:ext cx="7772400" cy="935038"/>
          </a:xfrm>
        </p:spPr>
        <p:txBody>
          <a:bodyPr/>
          <a:lstStyle/>
          <a:p>
            <a:pPr eaLnBrk="1" hangingPunct="1"/>
            <a:r>
              <a:rPr lang="en-US" sz="3200" smtClean="0">
                <a:solidFill>
                  <a:srgbClr val="000000"/>
                </a:solidFill>
              </a:rPr>
              <a:t>Asal Usul Kejadian Manusia</a:t>
            </a:r>
            <a:endParaRPr lang="en-GB" sz="3200" smtClean="0">
              <a:solidFill>
                <a:srgbClr val="000000"/>
              </a:solidFill>
            </a:endParaRPr>
          </a:p>
        </p:txBody>
      </p:sp>
      <p:sp>
        <p:nvSpPr>
          <p:cNvPr id="11267" name="Rectangle 14"/>
          <p:cNvSpPr>
            <a:spLocks noGrp="1" noChangeArrowheads="1"/>
          </p:cNvSpPr>
          <p:nvPr>
            <p:ph type="subTitle" idx="1"/>
          </p:nvPr>
        </p:nvSpPr>
        <p:spPr>
          <a:xfrm>
            <a:off x="430213" y="1557338"/>
            <a:ext cx="8713787" cy="4824412"/>
          </a:xfrm>
        </p:spPr>
        <p:txBody>
          <a:bodyPr/>
          <a:lstStyle/>
          <a:p>
            <a:pPr eaLnBrk="1" hangingPunct="1"/>
            <a:r>
              <a:rPr lang="en-US" sz="2400" smtClean="0">
                <a:solidFill>
                  <a:srgbClr val="000000"/>
                </a:solidFill>
              </a:rPr>
              <a:t>3. Teori Al-Qur`an</a:t>
            </a:r>
          </a:p>
          <a:p>
            <a:pPr eaLnBrk="1" hangingPunct="1"/>
            <a:endParaRPr lang="en-GB" sz="2400" smtClean="0">
              <a:solidFill>
                <a:srgbClr val="000000"/>
              </a:solidFill>
            </a:endParaRPr>
          </a:p>
        </p:txBody>
      </p:sp>
      <p:sp>
        <p:nvSpPr>
          <p:cNvPr id="11268" name="Rectangle 15"/>
          <p:cNvSpPr>
            <a:spLocks noChangeArrowheads="1"/>
          </p:cNvSpPr>
          <p:nvPr/>
        </p:nvSpPr>
        <p:spPr bwMode="auto">
          <a:xfrm>
            <a:off x="3348038" y="2205038"/>
            <a:ext cx="2232025" cy="504825"/>
          </a:xfrm>
          <a:prstGeom prst="rect">
            <a:avLst/>
          </a:prstGeom>
          <a:solidFill>
            <a:schemeClr val="accent1"/>
          </a:solidFill>
          <a:ln w="28575">
            <a:solidFill>
              <a:srgbClr val="FF0000"/>
            </a:solidFill>
            <a:miter lim="800000"/>
            <a:headEnd/>
            <a:tailEnd/>
          </a:ln>
        </p:spPr>
        <p:txBody>
          <a:bodyPr wrap="none" anchor="ctr"/>
          <a:lstStyle/>
          <a:p>
            <a:pPr algn="ctr"/>
            <a:r>
              <a:rPr lang="en-US" sz="2000">
                <a:solidFill>
                  <a:srgbClr val="FF3300"/>
                </a:solidFill>
              </a:rPr>
              <a:t>Manusia</a:t>
            </a:r>
            <a:endParaRPr lang="en-GB" sz="2000">
              <a:solidFill>
                <a:srgbClr val="FF3300"/>
              </a:solidFill>
            </a:endParaRPr>
          </a:p>
        </p:txBody>
      </p:sp>
      <p:sp>
        <p:nvSpPr>
          <p:cNvPr id="11269" name="Rectangle 16"/>
          <p:cNvSpPr>
            <a:spLocks noChangeArrowheads="1"/>
          </p:cNvSpPr>
          <p:nvPr/>
        </p:nvSpPr>
        <p:spPr bwMode="auto">
          <a:xfrm>
            <a:off x="1187450" y="2636838"/>
            <a:ext cx="1152525" cy="431800"/>
          </a:xfrm>
          <a:prstGeom prst="rect">
            <a:avLst/>
          </a:prstGeom>
          <a:solidFill>
            <a:schemeClr val="accent1"/>
          </a:solidFill>
          <a:ln w="9525">
            <a:solidFill>
              <a:schemeClr val="tx1"/>
            </a:solidFill>
            <a:miter lim="800000"/>
            <a:headEnd/>
            <a:tailEnd/>
          </a:ln>
        </p:spPr>
        <p:txBody>
          <a:bodyPr wrap="none" anchor="ctr"/>
          <a:lstStyle/>
          <a:p>
            <a:pPr algn="ctr"/>
            <a:r>
              <a:rPr lang="en-US" sz="2000">
                <a:solidFill>
                  <a:srgbClr val="000000"/>
                </a:solidFill>
              </a:rPr>
              <a:t>Adam as</a:t>
            </a:r>
            <a:endParaRPr lang="en-GB" sz="2000">
              <a:solidFill>
                <a:srgbClr val="000000"/>
              </a:solidFill>
            </a:endParaRPr>
          </a:p>
        </p:txBody>
      </p:sp>
      <p:sp>
        <p:nvSpPr>
          <p:cNvPr id="11270" name="Rectangle 17"/>
          <p:cNvSpPr>
            <a:spLocks noChangeArrowheads="1"/>
          </p:cNvSpPr>
          <p:nvPr/>
        </p:nvSpPr>
        <p:spPr bwMode="auto">
          <a:xfrm>
            <a:off x="6156325" y="2565400"/>
            <a:ext cx="2519363" cy="431800"/>
          </a:xfrm>
          <a:prstGeom prst="rect">
            <a:avLst/>
          </a:prstGeom>
          <a:solidFill>
            <a:schemeClr val="accent1"/>
          </a:solidFill>
          <a:ln w="9525">
            <a:solidFill>
              <a:schemeClr val="tx1"/>
            </a:solidFill>
            <a:miter lim="800000"/>
            <a:headEnd/>
            <a:tailEnd/>
          </a:ln>
        </p:spPr>
        <p:txBody>
          <a:bodyPr wrap="none" anchor="ctr"/>
          <a:lstStyle/>
          <a:p>
            <a:pPr algn="ctr"/>
            <a:r>
              <a:rPr lang="en-US" sz="2000">
                <a:solidFill>
                  <a:srgbClr val="000000"/>
                </a:solidFill>
              </a:rPr>
              <a:t>Keturunan Adam as</a:t>
            </a:r>
            <a:endParaRPr lang="en-GB" sz="2000">
              <a:solidFill>
                <a:srgbClr val="000000"/>
              </a:solidFill>
            </a:endParaRPr>
          </a:p>
        </p:txBody>
      </p:sp>
      <p:sp>
        <p:nvSpPr>
          <p:cNvPr id="11271" name="Rectangle 18"/>
          <p:cNvSpPr>
            <a:spLocks noChangeArrowheads="1"/>
          </p:cNvSpPr>
          <p:nvPr/>
        </p:nvSpPr>
        <p:spPr bwMode="auto">
          <a:xfrm>
            <a:off x="1042988" y="3284538"/>
            <a:ext cx="1368425" cy="431800"/>
          </a:xfrm>
          <a:prstGeom prst="rect">
            <a:avLst/>
          </a:prstGeom>
          <a:solidFill>
            <a:schemeClr val="accent1"/>
          </a:solidFill>
          <a:ln w="9525">
            <a:solidFill>
              <a:schemeClr val="tx1"/>
            </a:solidFill>
            <a:miter lim="800000"/>
            <a:headEnd/>
            <a:tailEnd/>
          </a:ln>
        </p:spPr>
        <p:txBody>
          <a:bodyPr wrap="none" anchor="ctr"/>
          <a:lstStyle/>
          <a:p>
            <a:pPr algn="ctr"/>
            <a:r>
              <a:rPr lang="en-US" sz="2000">
                <a:solidFill>
                  <a:srgbClr val="000000"/>
                </a:solidFill>
              </a:rPr>
              <a:t>Tanah</a:t>
            </a:r>
            <a:endParaRPr lang="en-GB" sz="2000">
              <a:solidFill>
                <a:srgbClr val="000000"/>
              </a:solidFill>
            </a:endParaRPr>
          </a:p>
        </p:txBody>
      </p:sp>
      <p:sp>
        <p:nvSpPr>
          <p:cNvPr id="11272" name="Rectangle 20"/>
          <p:cNvSpPr>
            <a:spLocks noChangeArrowheads="1"/>
          </p:cNvSpPr>
          <p:nvPr/>
        </p:nvSpPr>
        <p:spPr bwMode="auto">
          <a:xfrm>
            <a:off x="755650" y="4437063"/>
            <a:ext cx="2087563" cy="576262"/>
          </a:xfrm>
          <a:prstGeom prst="rect">
            <a:avLst/>
          </a:prstGeom>
          <a:solidFill>
            <a:schemeClr val="accent1"/>
          </a:solidFill>
          <a:ln w="9525">
            <a:solidFill>
              <a:schemeClr val="tx1"/>
            </a:solidFill>
            <a:miter lim="800000"/>
            <a:headEnd/>
            <a:tailEnd/>
          </a:ln>
        </p:spPr>
        <p:txBody>
          <a:bodyPr wrap="none" anchor="ctr"/>
          <a:lstStyle/>
          <a:p>
            <a:pPr algn="ctr"/>
            <a:r>
              <a:rPr lang="en-US" sz="2000">
                <a:solidFill>
                  <a:srgbClr val="000000"/>
                </a:solidFill>
              </a:rPr>
              <a:t>Disempurnakan/</a:t>
            </a:r>
          </a:p>
          <a:p>
            <a:pPr algn="ctr"/>
            <a:r>
              <a:rPr lang="en-US" sz="2000">
                <a:solidFill>
                  <a:srgbClr val="000000"/>
                </a:solidFill>
              </a:rPr>
              <a:t>Dibentuk</a:t>
            </a:r>
            <a:endParaRPr lang="en-GB" sz="2000">
              <a:solidFill>
                <a:srgbClr val="000000"/>
              </a:solidFill>
            </a:endParaRPr>
          </a:p>
        </p:txBody>
      </p:sp>
      <p:sp>
        <p:nvSpPr>
          <p:cNvPr id="11273" name="Rectangle 21"/>
          <p:cNvSpPr>
            <a:spLocks noChangeArrowheads="1"/>
          </p:cNvSpPr>
          <p:nvPr/>
        </p:nvSpPr>
        <p:spPr bwMode="auto">
          <a:xfrm>
            <a:off x="971550" y="5589588"/>
            <a:ext cx="1295400" cy="576262"/>
          </a:xfrm>
          <a:prstGeom prst="rect">
            <a:avLst/>
          </a:prstGeom>
          <a:solidFill>
            <a:schemeClr val="accent1"/>
          </a:solidFill>
          <a:ln w="9525">
            <a:solidFill>
              <a:schemeClr val="tx1"/>
            </a:solidFill>
            <a:miter lim="800000"/>
            <a:headEnd/>
            <a:tailEnd/>
          </a:ln>
        </p:spPr>
        <p:txBody>
          <a:bodyPr wrap="none" anchor="ctr"/>
          <a:lstStyle/>
          <a:p>
            <a:pPr algn="ctr"/>
            <a:r>
              <a:rPr lang="en-US">
                <a:solidFill>
                  <a:srgbClr val="000000"/>
                </a:solidFill>
              </a:rPr>
              <a:t>Ditiupkan </a:t>
            </a:r>
          </a:p>
          <a:p>
            <a:pPr algn="ctr"/>
            <a:r>
              <a:rPr lang="en-US">
                <a:solidFill>
                  <a:srgbClr val="000000"/>
                </a:solidFill>
              </a:rPr>
              <a:t>Ruh</a:t>
            </a:r>
            <a:endParaRPr lang="en-GB">
              <a:solidFill>
                <a:srgbClr val="000000"/>
              </a:solidFill>
            </a:endParaRPr>
          </a:p>
        </p:txBody>
      </p:sp>
      <p:sp>
        <p:nvSpPr>
          <p:cNvPr id="11274" name="Rectangle 22"/>
          <p:cNvSpPr>
            <a:spLocks noChangeArrowheads="1"/>
          </p:cNvSpPr>
          <p:nvPr/>
        </p:nvSpPr>
        <p:spPr bwMode="auto">
          <a:xfrm>
            <a:off x="4932363" y="3429000"/>
            <a:ext cx="1727200" cy="431800"/>
          </a:xfrm>
          <a:prstGeom prst="rect">
            <a:avLst/>
          </a:prstGeom>
          <a:solidFill>
            <a:schemeClr val="accent1"/>
          </a:solidFill>
          <a:ln w="9525">
            <a:solidFill>
              <a:schemeClr val="tx1"/>
            </a:solidFill>
            <a:miter lim="800000"/>
            <a:headEnd/>
            <a:tailEnd/>
          </a:ln>
        </p:spPr>
        <p:txBody>
          <a:bodyPr wrap="none" anchor="ctr"/>
          <a:lstStyle/>
          <a:p>
            <a:pPr algn="ctr"/>
            <a:r>
              <a:rPr lang="en-US">
                <a:solidFill>
                  <a:srgbClr val="000000"/>
                </a:solidFill>
              </a:rPr>
              <a:t>Sulalah</a:t>
            </a:r>
            <a:endParaRPr lang="en-GB">
              <a:solidFill>
                <a:srgbClr val="000000"/>
              </a:solidFill>
            </a:endParaRPr>
          </a:p>
        </p:txBody>
      </p:sp>
      <p:sp>
        <p:nvSpPr>
          <p:cNvPr id="11275" name="Rectangle 23"/>
          <p:cNvSpPr>
            <a:spLocks noChangeArrowheads="1"/>
          </p:cNvSpPr>
          <p:nvPr/>
        </p:nvSpPr>
        <p:spPr bwMode="auto">
          <a:xfrm>
            <a:off x="4932363" y="4076700"/>
            <a:ext cx="1727200" cy="431800"/>
          </a:xfrm>
          <a:prstGeom prst="rect">
            <a:avLst/>
          </a:prstGeom>
          <a:solidFill>
            <a:schemeClr val="accent1"/>
          </a:solidFill>
          <a:ln w="9525">
            <a:solidFill>
              <a:schemeClr val="tx1"/>
            </a:solidFill>
            <a:miter lim="800000"/>
            <a:headEnd/>
            <a:tailEnd/>
          </a:ln>
        </p:spPr>
        <p:txBody>
          <a:bodyPr wrap="none" anchor="ctr"/>
          <a:lstStyle/>
          <a:p>
            <a:pPr algn="ctr"/>
            <a:r>
              <a:rPr lang="en-US">
                <a:solidFill>
                  <a:srgbClr val="000000"/>
                </a:solidFill>
              </a:rPr>
              <a:t>Muthghah</a:t>
            </a:r>
            <a:endParaRPr lang="en-GB">
              <a:solidFill>
                <a:srgbClr val="000000"/>
              </a:solidFill>
            </a:endParaRPr>
          </a:p>
        </p:txBody>
      </p:sp>
      <p:sp>
        <p:nvSpPr>
          <p:cNvPr id="11276" name="Rectangle 24"/>
          <p:cNvSpPr>
            <a:spLocks noChangeArrowheads="1"/>
          </p:cNvSpPr>
          <p:nvPr/>
        </p:nvSpPr>
        <p:spPr bwMode="auto">
          <a:xfrm>
            <a:off x="4932363" y="4797425"/>
            <a:ext cx="1727200" cy="431800"/>
          </a:xfrm>
          <a:prstGeom prst="rect">
            <a:avLst/>
          </a:prstGeom>
          <a:solidFill>
            <a:schemeClr val="accent1"/>
          </a:solidFill>
          <a:ln w="9525">
            <a:solidFill>
              <a:schemeClr val="tx1"/>
            </a:solidFill>
            <a:miter lim="800000"/>
            <a:headEnd/>
            <a:tailEnd/>
          </a:ln>
        </p:spPr>
        <p:txBody>
          <a:bodyPr wrap="none" anchor="ctr"/>
          <a:lstStyle/>
          <a:p>
            <a:pPr algn="ctr"/>
            <a:r>
              <a:rPr lang="en-US"/>
              <a:t>‘</a:t>
            </a:r>
            <a:r>
              <a:rPr lang="en-US">
                <a:solidFill>
                  <a:srgbClr val="000000"/>
                </a:solidFill>
              </a:rPr>
              <a:t>Idhoman</a:t>
            </a:r>
            <a:endParaRPr lang="en-GB">
              <a:solidFill>
                <a:srgbClr val="000000"/>
              </a:solidFill>
            </a:endParaRPr>
          </a:p>
        </p:txBody>
      </p:sp>
      <p:sp>
        <p:nvSpPr>
          <p:cNvPr id="11277" name="Rectangle 25"/>
          <p:cNvSpPr>
            <a:spLocks noChangeArrowheads="1"/>
          </p:cNvSpPr>
          <p:nvPr/>
        </p:nvSpPr>
        <p:spPr bwMode="auto">
          <a:xfrm>
            <a:off x="7524750" y="3357563"/>
            <a:ext cx="1476375" cy="431800"/>
          </a:xfrm>
          <a:prstGeom prst="rect">
            <a:avLst/>
          </a:prstGeom>
          <a:solidFill>
            <a:schemeClr val="accent1"/>
          </a:solidFill>
          <a:ln w="9525">
            <a:solidFill>
              <a:schemeClr val="tx1"/>
            </a:solidFill>
            <a:miter lim="800000"/>
            <a:headEnd/>
            <a:tailEnd/>
          </a:ln>
        </p:spPr>
        <p:txBody>
          <a:bodyPr wrap="none" anchor="ctr"/>
          <a:lstStyle/>
          <a:p>
            <a:pPr algn="ctr"/>
            <a:r>
              <a:rPr lang="en-US">
                <a:solidFill>
                  <a:srgbClr val="000000"/>
                </a:solidFill>
              </a:rPr>
              <a:t>Nuthfah</a:t>
            </a:r>
            <a:endParaRPr lang="en-GB">
              <a:solidFill>
                <a:srgbClr val="000000"/>
              </a:solidFill>
            </a:endParaRPr>
          </a:p>
        </p:txBody>
      </p:sp>
      <p:sp>
        <p:nvSpPr>
          <p:cNvPr id="11278" name="Rectangle 26"/>
          <p:cNvSpPr>
            <a:spLocks noChangeArrowheads="1"/>
          </p:cNvSpPr>
          <p:nvPr/>
        </p:nvSpPr>
        <p:spPr bwMode="auto">
          <a:xfrm>
            <a:off x="7524750" y="4149725"/>
            <a:ext cx="1476375" cy="431800"/>
          </a:xfrm>
          <a:prstGeom prst="rect">
            <a:avLst/>
          </a:prstGeom>
          <a:solidFill>
            <a:schemeClr val="accent1"/>
          </a:solidFill>
          <a:ln w="9525">
            <a:solidFill>
              <a:schemeClr val="tx1"/>
            </a:solidFill>
            <a:miter lim="800000"/>
            <a:headEnd/>
            <a:tailEnd/>
          </a:ln>
        </p:spPr>
        <p:txBody>
          <a:bodyPr wrap="none" anchor="ctr"/>
          <a:lstStyle/>
          <a:p>
            <a:pPr algn="ctr"/>
            <a:r>
              <a:rPr lang="en-US">
                <a:solidFill>
                  <a:srgbClr val="000000"/>
                </a:solidFill>
              </a:rPr>
              <a:t>‘Alaqah</a:t>
            </a:r>
            <a:endParaRPr lang="en-GB">
              <a:solidFill>
                <a:srgbClr val="000000"/>
              </a:solidFill>
            </a:endParaRPr>
          </a:p>
        </p:txBody>
      </p:sp>
      <p:sp>
        <p:nvSpPr>
          <p:cNvPr id="11279" name="Rectangle 27"/>
          <p:cNvSpPr>
            <a:spLocks noChangeArrowheads="1"/>
          </p:cNvSpPr>
          <p:nvPr/>
        </p:nvSpPr>
        <p:spPr bwMode="auto">
          <a:xfrm>
            <a:off x="7524750" y="4797425"/>
            <a:ext cx="1476375" cy="431800"/>
          </a:xfrm>
          <a:prstGeom prst="rect">
            <a:avLst/>
          </a:prstGeom>
          <a:solidFill>
            <a:schemeClr val="accent1"/>
          </a:solidFill>
          <a:ln w="9525">
            <a:solidFill>
              <a:schemeClr val="tx1"/>
            </a:solidFill>
            <a:miter lim="800000"/>
            <a:headEnd/>
            <a:tailEnd/>
          </a:ln>
        </p:spPr>
        <p:txBody>
          <a:bodyPr wrap="none" anchor="ctr"/>
          <a:lstStyle/>
          <a:p>
            <a:pPr algn="ctr"/>
            <a:r>
              <a:rPr lang="en-US">
                <a:solidFill>
                  <a:srgbClr val="000000"/>
                </a:solidFill>
              </a:rPr>
              <a:t>Lahman</a:t>
            </a:r>
            <a:endParaRPr lang="en-GB">
              <a:solidFill>
                <a:srgbClr val="000000"/>
              </a:solidFill>
            </a:endParaRPr>
          </a:p>
        </p:txBody>
      </p:sp>
      <p:sp>
        <p:nvSpPr>
          <p:cNvPr id="11280" name="Rectangle 28"/>
          <p:cNvSpPr>
            <a:spLocks noChangeArrowheads="1"/>
          </p:cNvSpPr>
          <p:nvPr/>
        </p:nvSpPr>
        <p:spPr bwMode="auto">
          <a:xfrm>
            <a:off x="6443663" y="5589588"/>
            <a:ext cx="1728787" cy="431800"/>
          </a:xfrm>
          <a:prstGeom prst="rect">
            <a:avLst/>
          </a:prstGeom>
          <a:solidFill>
            <a:schemeClr val="accent1"/>
          </a:solidFill>
          <a:ln w="9525">
            <a:solidFill>
              <a:schemeClr val="tx1"/>
            </a:solidFill>
            <a:miter lim="800000"/>
            <a:headEnd/>
            <a:tailEnd/>
          </a:ln>
        </p:spPr>
        <p:txBody>
          <a:bodyPr wrap="none" anchor="ctr"/>
          <a:lstStyle/>
          <a:p>
            <a:pPr algn="ctr"/>
            <a:r>
              <a:rPr lang="en-US">
                <a:solidFill>
                  <a:srgbClr val="000000"/>
                </a:solidFill>
              </a:rPr>
              <a:t>Khalqan Akhar</a:t>
            </a:r>
            <a:endParaRPr lang="en-GB">
              <a:solidFill>
                <a:srgbClr val="000000"/>
              </a:solidFill>
            </a:endParaRPr>
          </a:p>
        </p:txBody>
      </p:sp>
      <p:sp>
        <p:nvSpPr>
          <p:cNvPr id="11281" name="Oval 29"/>
          <p:cNvSpPr>
            <a:spLocks noChangeArrowheads="1"/>
          </p:cNvSpPr>
          <p:nvPr/>
        </p:nvSpPr>
        <p:spPr bwMode="auto">
          <a:xfrm>
            <a:off x="3419475" y="6092825"/>
            <a:ext cx="2232025" cy="576263"/>
          </a:xfrm>
          <a:prstGeom prst="ellipse">
            <a:avLst/>
          </a:prstGeom>
          <a:solidFill>
            <a:schemeClr val="accent1"/>
          </a:solidFill>
          <a:ln w="9525">
            <a:solidFill>
              <a:schemeClr val="hlink"/>
            </a:solidFill>
            <a:round/>
            <a:headEnd/>
            <a:tailEnd/>
          </a:ln>
        </p:spPr>
        <p:txBody>
          <a:bodyPr wrap="none" anchor="ctr"/>
          <a:lstStyle/>
          <a:p>
            <a:pPr algn="ctr"/>
            <a:r>
              <a:rPr lang="en-US" sz="2000">
                <a:solidFill>
                  <a:srgbClr val="FF0000"/>
                </a:solidFill>
              </a:rPr>
              <a:t>Manusia</a:t>
            </a:r>
            <a:endParaRPr lang="en-GB" sz="2000">
              <a:solidFill>
                <a:srgbClr val="FF0000"/>
              </a:solidFill>
            </a:endParaRPr>
          </a:p>
        </p:txBody>
      </p:sp>
      <p:sp>
        <p:nvSpPr>
          <p:cNvPr id="11282" name="Line 30"/>
          <p:cNvSpPr>
            <a:spLocks noChangeShapeType="1"/>
          </p:cNvSpPr>
          <p:nvPr/>
        </p:nvSpPr>
        <p:spPr bwMode="auto">
          <a:xfrm flipH="1">
            <a:off x="1835150" y="2420938"/>
            <a:ext cx="1584325" cy="0"/>
          </a:xfrm>
          <a:prstGeom prst="line">
            <a:avLst/>
          </a:prstGeom>
          <a:noFill/>
          <a:ln w="9525">
            <a:solidFill>
              <a:schemeClr val="tx1"/>
            </a:solidFill>
            <a:round/>
            <a:headEnd/>
            <a:tailEnd/>
          </a:ln>
        </p:spPr>
        <p:txBody>
          <a:bodyPr/>
          <a:lstStyle/>
          <a:p>
            <a:endParaRPr lang="af-ZA"/>
          </a:p>
        </p:txBody>
      </p:sp>
      <p:sp>
        <p:nvSpPr>
          <p:cNvPr id="11283" name="Line 32"/>
          <p:cNvSpPr>
            <a:spLocks noChangeShapeType="1"/>
          </p:cNvSpPr>
          <p:nvPr/>
        </p:nvSpPr>
        <p:spPr bwMode="auto">
          <a:xfrm>
            <a:off x="1835150" y="2420938"/>
            <a:ext cx="0" cy="144462"/>
          </a:xfrm>
          <a:prstGeom prst="line">
            <a:avLst/>
          </a:prstGeom>
          <a:noFill/>
          <a:ln w="9525">
            <a:solidFill>
              <a:schemeClr val="tx1"/>
            </a:solidFill>
            <a:round/>
            <a:headEnd/>
            <a:tailEnd type="triangle" w="med" len="med"/>
          </a:ln>
        </p:spPr>
        <p:txBody>
          <a:bodyPr/>
          <a:lstStyle/>
          <a:p>
            <a:endParaRPr lang="af-ZA"/>
          </a:p>
        </p:txBody>
      </p:sp>
      <p:sp>
        <p:nvSpPr>
          <p:cNvPr id="11284" name="Line 33"/>
          <p:cNvSpPr>
            <a:spLocks noChangeShapeType="1"/>
          </p:cNvSpPr>
          <p:nvPr/>
        </p:nvSpPr>
        <p:spPr bwMode="auto">
          <a:xfrm>
            <a:off x="1763713" y="3068638"/>
            <a:ext cx="0" cy="144462"/>
          </a:xfrm>
          <a:prstGeom prst="line">
            <a:avLst/>
          </a:prstGeom>
          <a:noFill/>
          <a:ln w="9525">
            <a:solidFill>
              <a:schemeClr val="tx1"/>
            </a:solidFill>
            <a:round/>
            <a:headEnd/>
            <a:tailEnd type="triangle" w="med" len="med"/>
          </a:ln>
        </p:spPr>
        <p:txBody>
          <a:bodyPr/>
          <a:lstStyle/>
          <a:p>
            <a:endParaRPr lang="af-ZA"/>
          </a:p>
        </p:txBody>
      </p:sp>
      <p:sp>
        <p:nvSpPr>
          <p:cNvPr id="11285" name="Line 34"/>
          <p:cNvSpPr>
            <a:spLocks noChangeShapeType="1"/>
          </p:cNvSpPr>
          <p:nvPr/>
        </p:nvSpPr>
        <p:spPr bwMode="auto">
          <a:xfrm>
            <a:off x="1763713" y="3716338"/>
            <a:ext cx="0" cy="720725"/>
          </a:xfrm>
          <a:prstGeom prst="line">
            <a:avLst/>
          </a:prstGeom>
          <a:noFill/>
          <a:ln w="9525">
            <a:solidFill>
              <a:schemeClr val="tx1"/>
            </a:solidFill>
            <a:round/>
            <a:headEnd/>
            <a:tailEnd type="triangle" w="med" len="med"/>
          </a:ln>
        </p:spPr>
        <p:txBody>
          <a:bodyPr/>
          <a:lstStyle/>
          <a:p>
            <a:endParaRPr lang="af-ZA"/>
          </a:p>
        </p:txBody>
      </p:sp>
      <p:sp>
        <p:nvSpPr>
          <p:cNvPr id="11286" name="Line 36"/>
          <p:cNvSpPr>
            <a:spLocks noChangeShapeType="1"/>
          </p:cNvSpPr>
          <p:nvPr/>
        </p:nvSpPr>
        <p:spPr bwMode="auto">
          <a:xfrm>
            <a:off x="1763713" y="5013325"/>
            <a:ext cx="0" cy="576263"/>
          </a:xfrm>
          <a:prstGeom prst="line">
            <a:avLst/>
          </a:prstGeom>
          <a:noFill/>
          <a:ln w="9525">
            <a:solidFill>
              <a:schemeClr val="tx1"/>
            </a:solidFill>
            <a:round/>
            <a:headEnd/>
            <a:tailEnd type="triangle" w="med" len="med"/>
          </a:ln>
        </p:spPr>
        <p:txBody>
          <a:bodyPr/>
          <a:lstStyle/>
          <a:p>
            <a:endParaRPr lang="af-ZA"/>
          </a:p>
        </p:txBody>
      </p:sp>
      <p:sp>
        <p:nvSpPr>
          <p:cNvPr id="11287" name="Line 37"/>
          <p:cNvSpPr>
            <a:spLocks noChangeShapeType="1"/>
          </p:cNvSpPr>
          <p:nvPr/>
        </p:nvSpPr>
        <p:spPr bwMode="auto">
          <a:xfrm>
            <a:off x="5651500" y="2420938"/>
            <a:ext cx="1728788" cy="0"/>
          </a:xfrm>
          <a:prstGeom prst="line">
            <a:avLst/>
          </a:prstGeom>
          <a:noFill/>
          <a:ln w="9525">
            <a:solidFill>
              <a:schemeClr val="tx1"/>
            </a:solidFill>
            <a:round/>
            <a:headEnd/>
            <a:tailEnd/>
          </a:ln>
        </p:spPr>
        <p:txBody>
          <a:bodyPr/>
          <a:lstStyle/>
          <a:p>
            <a:endParaRPr lang="af-ZA"/>
          </a:p>
        </p:txBody>
      </p:sp>
      <p:sp>
        <p:nvSpPr>
          <p:cNvPr id="11288" name="Line 38"/>
          <p:cNvSpPr>
            <a:spLocks noChangeShapeType="1"/>
          </p:cNvSpPr>
          <p:nvPr/>
        </p:nvSpPr>
        <p:spPr bwMode="auto">
          <a:xfrm>
            <a:off x="7380288" y="2420938"/>
            <a:ext cx="0" cy="144462"/>
          </a:xfrm>
          <a:prstGeom prst="line">
            <a:avLst/>
          </a:prstGeom>
          <a:noFill/>
          <a:ln w="9525">
            <a:solidFill>
              <a:schemeClr val="tx1"/>
            </a:solidFill>
            <a:round/>
            <a:headEnd/>
            <a:tailEnd type="triangle" w="med" len="med"/>
          </a:ln>
        </p:spPr>
        <p:txBody>
          <a:bodyPr/>
          <a:lstStyle/>
          <a:p>
            <a:endParaRPr lang="af-ZA"/>
          </a:p>
        </p:txBody>
      </p:sp>
      <p:sp>
        <p:nvSpPr>
          <p:cNvPr id="11289" name="Line 40"/>
          <p:cNvSpPr>
            <a:spLocks noChangeShapeType="1"/>
          </p:cNvSpPr>
          <p:nvPr/>
        </p:nvSpPr>
        <p:spPr bwMode="auto">
          <a:xfrm flipH="1">
            <a:off x="5724525" y="2924175"/>
            <a:ext cx="576263" cy="0"/>
          </a:xfrm>
          <a:prstGeom prst="line">
            <a:avLst/>
          </a:prstGeom>
          <a:noFill/>
          <a:ln w="9525">
            <a:solidFill>
              <a:schemeClr val="tx1"/>
            </a:solidFill>
            <a:round/>
            <a:headEnd/>
            <a:tailEnd/>
          </a:ln>
        </p:spPr>
        <p:txBody>
          <a:bodyPr/>
          <a:lstStyle/>
          <a:p>
            <a:endParaRPr lang="af-ZA"/>
          </a:p>
        </p:txBody>
      </p:sp>
      <p:sp>
        <p:nvSpPr>
          <p:cNvPr id="11290" name="Line 41"/>
          <p:cNvSpPr>
            <a:spLocks noChangeShapeType="1"/>
          </p:cNvSpPr>
          <p:nvPr/>
        </p:nvSpPr>
        <p:spPr bwMode="auto">
          <a:xfrm>
            <a:off x="5724525" y="2924175"/>
            <a:ext cx="0" cy="433388"/>
          </a:xfrm>
          <a:prstGeom prst="line">
            <a:avLst/>
          </a:prstGeom>
          <a:noFill/>
          <a:ln w="9525">
            <a:solidFill>
              <a:schemeClr val="tx1"/>
            </a:solidFill>
            <a:round/>
            <a:headEnd/>
            <a:tailEnd type="triangle" w="med" len="med"/>
          </a:ln>
        </p:spPr>
        <p:txBody>
          <a:bodyPr/>
          <a:lstStyle/>
          <a:p>
            <a:endParaRPr lang="af-ZA"/>
          </a:p>
        </p:txBody>
      </p:sp>
      <p:sp>
        <p:nvSpPr>
          <p:cNvPr id="11291" name="Line 42"/>
          <p:cNvSpPr>
            <a:spLocks noChangeShapeType="1"/>
          </p:cNvSpPr>
          <p:nvPr/>
        </p:nvSpPr>
        <p:spPr bwMode="auto">
          <a:xfrm>
            <a:off x="6659563" y="3644900"/>
            <a:ext cx="792162" cy="0"/>
          </a:xfrm>
          <a:prstGeom prst="line">
            <a:avLst/>
          </a:prstGeom>
          <a:noFill/>
          <a:ln w="9525">
            <a:solidFill>
              <a:schemeClr val="tx1"/>
            </a:solidFill>
            <a:round/>
            <a:headEnd/>
            <a:tailEnd type="triangle" w="med" len="med"/>
          </a:ln>
        </p:spPr>
        <p:txBody>
          <a:bodyPr/>
          <a:lstStyle/>
          <a:p>
            <a:endParaRPr lang="af-ZA"/>
          </a:p>
        </p:txBody>
      </p:sp>
      <p:sp>
        <p:nvSpPr>
          <p:cNvPr id="11292" name="Line 43"/>
          <p:cNvSpPr>
            <a:spLocks noChangeShapeType="1"/>
          </p:cNvSpPr>
          <p:nvPr/>
        </p:nvSpPr>
        <p:spPr bwMode="auto">
          <a:xfrm>
            <a:off x="8316913" y="3789363"/>
            <a:ext cx="0" cy="360362"/>
          </a:xfrm>
          <a:prstGeom prst="line">
            <a:avLst/>
          </a:prstGeom>
          <a:noFill/>
          <a:ln w="9525">
            <a:solidFill>
              <a:schemeClr val="tx1"/>
            </a:solidFill>
            <a:round/>
            <a:headEnd/>
            <a:tailEnd type="triangle" w="med" len="med"/>
          </a:ln>
        </p:spPr>
        <p:txBody>
          <a:bodyPr/>
          <a:lstStyle/>
          <a:p>
            <a:endParaRPr lang="af-ZA"/>
          </a:p>
        </p:txBody>
      </p:sp>
      <p:sp>
        <p:nvSpPr>
          <p:cNvPr id="11293" name="Line 45"/>
          <p:cNvSpPr>
            <a:spLocks noChangeShapeType="1"/>
          </p:cNvSpPr>
          <p:nvPr/>
        </p:nvSpPr>
        <p:spPr bwMode="auto">
          <a:xfrm flipH="1">
            <a:off x="6659563" y="4365625"/>
            <a:ext cx="865187" cy="0"/>
          </a:xfrm>
          <a:prstGeom prst="line">
            <a:avLst/>
          </a:prstGeom>
          <a:noFill/>
          <a:ln w="9525">
            <a:solidFill>
              <a:schemeClr val="tx1"/>
            </a:solidFill>
            <a:round/>
            <a:headEnd/>
            <a:tailEnd type="triangle" w="med" len="med"/>
          </a:ln>
        </p:spPr>
        <p:txBody>
          <a:bodyPr/>
          <a:lstStyle/>
          <a:p>
            <a:endParaRPr lang="af-ZA"/>
          </a:p>
        </p:txBody>
      </p:sp>
      <p:sp>
        <p:nvSpPr>
          <p:cNvPr id="11294" name="Line 46"/>
          <p:cNvSpPr>
            <a:spLocks noChangeShapeType="1"/>
          </p:cNvSpPr>
          <p:nvPr/>
        </p:nvSpPr>
        <p:spPr bwMode="auto">
          <a:xfrm>
            <a:off x="5867400" y="4581525"/>
            <a:ext cx="0" cy="215900"/>
          </a:xfrm>
          <a:prstGeom prst="line">
            <a:avLst/>
          </a:prstGeom>
          <a:noFill/>
          <a:ln w="9525">
            <a:solidFill>
              <a:schemeClr val="tx1"/>
            </a:solidFill>
            <a:round/>
            <a:headEnd/>
            <a:tailEnd type="triangle" w="med" len="med"/>
          </a:ln>
        </p:spPr>
        <p:txBody>
          <a:bodyPr/>
          <a:lstStyle/>
          <a:p>
            <a:endParaRPr lang="af-ZA"/>
          </a:p>
        </p:txBody>
      </p:sp>
      <p:sp>
        <p:nvSpPr>
          <p:cNvPr id="11295" name="Line 47"/>
          <p:cNvSpPr>
            <a:spLocks noChangeShapeType="1"/>
          </p:cNvSpPr>
          <p:nvPr/>
        </p:nvSpPr>
        <p:spPr bwMode="auto">
          <a:xfrm>
            <a:off x="6659563" y="5013325"/>
            <a:ext cx="865187" cy="0"/>
          </a:xfrm>
          <a:prstGeom prst="line">
            <a:avLst/>
          </a:prstGeom>
          <a:noFill/>
          <a:ln w="9525">
            <a:solidFill>
              <a:schemeClr val="tx1"/>
            </a:solidFill>
            <a:round/>
            <a:headEnd/>
            <a:tailEnd type="triangle" w="med" len="med"/>
          </a:ln>
        </p:spPr>
        <p:txBody>
          <a:bodyPr/>
          <a:lstStyle/>
          <a:p>
            <a:endParaRPr lang="af-ZA"/>
          </a:p>
        </p:txBody>
      </p:sp>
      <p:sp>
        <p:nvSpPr>
          <p:cNvPr id="11296" name="Line 49"/>
          <p:cNvSpPr>
            <a:spLocks noChangeShapeType="1"/>
          </p:cNvSpPr>
          <p:nvPr/>
        </p:nvSpPr>
        <p:spPr bwMode="auto">
          <a:xfrm>
            <a:off x="8532813" y="5229225"/>
            <a:ext cx="0" cy="504825"/>
          </a:xfrm>
          <a:prstGeom prst="line">
            <a:avLst/>
          </a:prstGeom>
          <a:noFill/>
          <a:ln w="9525">
            <a:solidFill>
              <a:schemeClr val="tx1"/>
            </a:solidFill>
            <a:round/>
            <a:headEnd/>
            <a:tailEnd/>
          </a:ln>
        </p:spPr>
        <p:txBody>
          <a:bodyPr/>
          <a:lstStyle/>
          <a:p>
            <a:endParaRPr lang="af-ZA"/>
          </a:p>
        </p:txBody>
      </p:sp>
      <p:sp>
        <p:nvSpPr>
          <p:cNvPr id="11297" name="Line 50"/>
          <p:cNvSpPr>
            <a:spLocks noChangeShapeType="1"/>
          </p:cNvSpPr>
          <p:nvPr/>
        </p:nvSpPr>
        <p:spPr bwMode="auto">
          <a:xfrm flipH="1">
            <a:off x="8172450" y="5734050"/>
            <a:ext cx="360363" cy="0"/>
          </a:xfrm>
          <a:prstGeom prst="line">
            <a:avLst/>
          </a:prstGeom>
          <a:noFill/>
          <a:ln w="9525">
            <a:solidFill>
              <a:schemeClr val="tx1"/>
            </a:solidFill>
            <a:round/>
            <a:headEnd/>
            <a:tailEnd type="triangle" w="med" len="med"/>
          </a:ln>
        </p:spPr>
        <p:txBody>
          <a:bodyPr/>
          <a:lstStyle/>
          <a:p>
            <a:endParaRPr lang="af-ZA"/>
          </a:p>
        </p:txBody>
      </p:sp>
      <p:sp>
        <p:nvSpPr>
          <p:cNvPr id="11298" name="Line 51"/>
          <p:cNvSpPr>
            <a:spLocks noChangeShapeType="1"/>
          </p:cNvSpPr>
          <p:nvPr/>
        </p:nvSpPr>
        <p:spPr bwMode="auto">
          <a:xfrm flipH="1">
            <a:off x="4716463" y="5876925"/>
            <a:ext cx="1727200" cy="0"/>
          </a:xfrm>
          <a:prstGeom prst="line">
            <a:avLst/>
          </a:prstGeom>
          <a:noFill/>
          <a:ln w="9525">
            <a:solidFill>
              <a:schemeClr val="tx1"/>
            </a:solidFill>
            <a:round/>
            <a:headEnd/>
            <a:tailEnd/>
          </a:ln>
        </p:spPr>
        <p:txBody>
          <a:bodyPr/>
          <a:lstStyle/>
          <a:p>
            <a:endParaRPr lang="af-ZA"/>
          </a:p>
        </p:txBody>
      </p:sp>
      <p:sp>
        <p:nvSpPr>
          <p:cNvPr id="11299" name="Line 52"/>
          <p:cNvSpPr>
            <a:spLocks noChangeShapeType="1"/>
          </p:cNvSpPr>
          <p:nvPr/>
        </p:nvSpPr>
        <p:spPr bwMode="auto">
          <a:xfrm>
            <a:off x="2339975" y="5876925"/>
            <a:ext cx="2087563" cy="0"/>
          </a:xfrm>
          <a:prstGeom prst="line">
            <a:avLst/>
          </a:prstGeom>
          <a:noFill/>
          <a:ln w="9525">
            <a:solidFill>
              <a:schemeClr val="tx1"/>
            </a:solidFill>
            <a:round/>
            <a:headEnd/>
            <a:tailEnd/>
          </a:ln>
        </p:spPr>
        <p:txBody>
          <a:bodyPr/>
          <a:lstStyle/>
          <a:p>
            <a:endParaRPr lang="af-ZA"/>
          </a:p>
        </p:txBody>
      </p:sp>
      <p:sp>
        <p:nvSpPr>
          <p:cNvPr id="11300" name="Line 54"/>
          <p:cNvSpPr>
            <a:spLocks noChangeShapeType="1"/>
          </p:cNvSpPr>
          <p:nvPr/>
        </p:nvSpPr>
        <p:spPr bwMode="auto">
          <a:xfrm>
            <a:off x="4427538" y="5876925"/>
            <a:ext cx="0" cy="215900"/>
          </a:xfrm>
          <a:prstGeom prst="line">
            <a:avLst/>
          </a:prstGeom>
          <a:noFill/>
          <a:ln w="9525">
            <a:solidFill>
              <a:schemeClr val="tx1"/>
            </a:solidFill>
            <a:round/>
            <a:headEnd/>
            <a:tailEnd type="triangle" w="med" len="med"/>
          </a:ln>
        </p:spPr>
        <p:txBody>
          <a:bodyPr/>
          <a:lstStyle/>
          <a:p>
            <a:endParaRPr lang="af-ZA"/>
          </a:p>
        </p:txBody>
      </p:sp>
      <p:sp>
        <p:nvSpPr>
          <p:cNvPr id="11301" name="Line 55"/>
          <p:cNvSpPr>
            <a:spLocks noChangeShapeType="1"/>
          </p:cNvSpPr>
          <p:nvPr/>
        </p:nvSpPr>
        <p:spPr bwMode="auto">
          <a:xfrm>
            <a:off x="4716463" y="5876925"/>
            <a:ext cx="0" cy="215900"/>
          </a:xfrm>
          <a:prstGeom prst="line">
            <a:avLst/>
          </a:prstGeom>
          <a:noFill/>
          <a:ln w="9525">
            <a:solidFill>
              <a:schemeClr val="tx1"/>
            </a:solidFill>
            <a:round/>
            <a:headEnd/>
            <a:tailEnd type="triangle" w="med" len="med"/>
          </a:ln>
        </p:spPr>
        <p:txBody>
          <a:bodyPr/>
          <a:lstStyle/>
          <a:p>
            <a:endParaRPr lang="af-ZA"/>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solidFill>
            <a:srgbClr val="92D050"/>
          </a:solidFill>
        </p:spPr>
        <p:txBody>
          <a:bodyPr/>
          <a:lstStyle/>
          <a:p>
            <a:r>
              <a:rPr lang="en-US" sz="3200" smtClean="0"/>
              <a:t>PROSES KEJADIAN MANUSIA </a:t>
            </a:r>
            <a:br>
              <a:rPr lang="en-US" sz="3200" smtClean="0"/>
            </a:br>
            <a:r>
              <a:rPr lang="en-US" sz="3200" smtClean="0"/>
              <a:t>DALAM  AL QUR’AN</a:t>
            </a:r>
          </a:p>
        </p:txBody>
      </p:sp>
      <p:sp>
        <p:nvSpPr>
          <p:cNvPr id="13315" name="Content Placeholder 2"/>
          <p:cNvSpPr>
            <a:spLocks noGrp="1"/>
          </p:cNvSpPr>
          <p:nvPr>
            <p:ph idx="1"/>
          </p:nvPr>
        </p:nvSpPr>
        <p:spPr>
          <a:solidFill>
            <a:srgbClr val="FF99CC"/>
          </a:solidFill>
        </p:spPr>
        <p:txBody>
          <a:bodyPr/>
          <a:lstStyle/>
          <a:p>
            <a:pPr marL="514350" indent="-514350">
              <a:buFontTx/>
              <a:buAutoNum type="arabicPeriod"/>
            </a:pPr>
            <a:r>
              <a:rPr lang="en-US" sz="2400" smtClean="0">
                <a:latin typeface="Comic Sans MS" pitchFamily="66" charset="0"/>
              </a:rPr>
              <a:t>Prose Kejadian Adam as</a:t>
            </a:r>
          </a:p>
          <a:p>
            <a:pPr marL="514350" indent="-514350">
              <a:buFontTx/>
              <a:buNone/>
            </a:pPr>
            <a:r>
              <a:rPr lang="en-US" sz="2400" smtClean="0">
                <a:latin typeface="Comic Sans MS" pitchFamily="66" charset="0"/>
              </a:rPr>
              <a:t>	QS. 3 (Al Imran); 59, 15 (Al Hijr) : 28 =&gt; Adam diciptakan dari </a:t>
            </a:r>
            <a:r>
              <a:rPr lang="en-US" sz="2400" i="1" smtClean="0">
                <a:latin typeface="Comic Sans MS" pitchFamily="66" charset="0"/>
              </a:rPr>
              <a:t>(turab</a:t>
            </a:r>
            <a:r>
              <a:rPr lang="en-US" sz="2400" smtClean="0">
                <a:latin typeface="Comic Sans MS" pitchFamily="66" charset="0"/>
              </a:rPr>
              <a:t>); tanah liat kering dari lumpur hitam yang diberi bentuk.</a:t>
            </a:r>
          </a:p>
          <a:p>
            <a:pPr marL="514350" indent="-514350">
              <a:buFontTx/>
              <a:buNone/>
            </a:pPr>
            <a:r>
              <a:rPr lang="en-US" sz="2400" smtClean="0">
                <a:latin typeface="Comic Sans MS" pitchFamily="66" charset="0"/>
              </a:rPr>
              <a:t>	 Qs. 55(Ar Rahman); 15, 71(Nuh);17,32(As Sajda);7 =&gt; dari tanah liat </a:t>
            </a:r>
            <a:r>
              <a:rPr lang="en-US" sz="2400" i="1" smtClean="0">
                <a:latin typeface="Comic Sans MS" pitchFamily="66" charset="0"/>
              </a:rPr>
              <a:t>(thin)</a:t>
            </a:r>
          </a:p>
          <a:p>
            <a:pPr marL="514350" indent="-514350">
              <a:buFontTx/>
              <a:buNone/>
            </a:pPr>
            <a:r>
              <a:rPr lang="en-US" sz="2400" i="1" smtClean="0">
                <a:latin typeface="Comic Sans MS" pitchFamily="66" charset="0"/>
              </a:rPr>
              <a:t>	</a:t>
            </a:r>
            <a:r>
              <a:rPr lang="en-US" sz="2400" smtClean="0">
                <a:latin typeface="Comic Sans MS" pitchFamily="66" charset="0"/>
              </a:rPr>
              <a:t>Qs.37(As Safaat);11, 15 (Al Hijr) 29, 32(As Sajda);9 =&gt; Allah menyempurnakan Kejadiannya dan meniupkan ruh(ciptaan)Nya.</a:t>
            </a:r>
          </a:p>
          <a:p>
            <a:pPr marL="514350" indent="-514350">
              <a:buFontTx/>
              <a:buNone/>
            </a:pPr>
            <a:r>
              <a:rPr lang="en-US" sz="2400" i="1" smtClean="0">
                <a:latin typeface="Comic Sans MS" pitchFamily="66" charset="0"/>
              </a:rPr>
              <a:t>	</a:t>
            </a:r>
            <a:r>
              <a:rPr lang="en-US" sz="2400" smtClean="0">
                <a:latin typeface="Comic Sans MS" pitchFamily="66" charset="0"/>
              </a:rPr>
              <a:t>Qs. 71(Nuh);18 =&gt; Allah mengembalikan Manusia ke tanah.</a:t>
            </a: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p:cNvSpPr/>
          <p:nvPr/>
        </p:nvSpPr>
        <p:spPr>
          <a:xfrm>
            <a:off x="214313" y="785813"/>
            <a:ext cx="2500312" cy="1128712"/>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000" b="1" dirty="0">
                <a:solidFill>
                  <a:schemeClr val="tx2"/>
                </a:solidFill>
                <a:latin typeface="Comic Sans MS" pitchFamily="66" charset="0"/>
              </a:rPr>
              <a:t>2. </a:t>
            </a:r>
            <a:r>
              <a:rPr lang="en-US" sz="2000" b="1" dirty="0" err="1">
                <a:solidFill>
                  <a:schemeClr val="tx2"/>
                </a:solidFill>
                <a:latin typeface="Comic Sans MS" pitchFamily="66" charset="0"/>
              </a:rPr>
              <a:t>Kejadian</a:t>
            </a:r>
            <a:r>
              <a:rPr lang="en-US" sz="2000" b="1" dirty="0">
                <a:solidFill>
                  <a:schemeClr val="tx2"/>
                </a:solidFill>
                <a:latin typeface="Comic Sans MS" pitchFamily="66" charset="0"/>
              </a:rPr>
              <a:t> </a:t>
            </a:r>
            <a:r>
              <a:rPr lang="en-US" sz="2000" b="1" dirty="0" err="1">
                <a:solidFill>
                  <a:schemeClr val="tx2"/>
                </a:solidFill>
                <a:latin typeface="Comic Sans MS" pitchFamily="66" charset="0"/>
              </a:rPr>
              <a:t>Hawa</a:t>
            </a:r>
            <a:endParaRPr lang="en-US" sz="2000" b="1" dirty="0">
              <a:solidFill>
                <a:schemeClr val="tx2"/>
              </a:solidFill>
              <a:latin typeface="Comic Sans MS" pitchFamily="66" charset="0"/>
            </a:endParaRPr>
          </a:p>
        </p:txBody>
      </p:sp>
      <p:sp>
        <p:nvSpPr>
          <p:cNvPr id="5" name="Rounded Rectangle 4"/>
          <p:cNvSpPr/>
          <p:nvPr/>
        </p:nvSpPr>
        <p:spPr>
          <a:xfrm>
            <a:off x="3286125" y="642938"/>
            <a:ext cx="5643563" cy="1857375"/>
          </a:xfrm>
          <a:prstGeom prst="round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US" b="1" dirty="0">
                <a:solidFill>
                  <a:schemeClr val="tx2"/>
                </a:solidFill>
                <a:latin typeface="Comic Sans MS" pitchFamily="66" charset="0"/>
              </a:rPr>
              <a:t>Qs. 4(An </a:t>
            </a:r>
            <a:r>
              <a:rPr lang="en-US" b="1" dirty="0" err="1">
                <a:solidFill>
                  <a:schemeClr val="tx2"/>
                </a:solidFill>
                <a:latin typeface="Comic Sans MS" pitchFamily="66" charset="0"/>
              </a:rPr>
              <a:t>Nisa</a:t>
            </a:r>
            <a:r>
              <a:rPr lang="en-US" b="1" dirty="0">
                <a:solidFill>
                  <a:schemeClr val="tx2"/>
                </a:solidFill>
                <a:latin typeface="Comic Sans MS" pitchFamily="66" charset="0"/>
              </a:rPr>
              <a:t>);1=&gt; Dari </a:t>
            </a:r>
            <a:r>
              <a:rPr lang="en-US" b="1" dirty="0" err="1">
                <a:solidFill>
                  <a:schemeClr val="tx2"/>
                </a:solidFill>
                <a:latin typeface="Comic Sans MS" pitchFamily="66" charset="0"/>
              </a:rPr>
              <a:t>diri</a:t>
            </a:r>
            <a:r>
              <a:rPr lang="en-US" b="1" dirty="0">
                <a:solidFill>
                  <a:schemeClr val="tx2"/>
                </a:solidFill>
                <a:latin typeface="Comic Sans MS" pitchFamily="66" charset="0"/>
              </a:rPr>
              <a:t> Adam </a:t>
            </a:r>
            <a:r>
              <a:rPr lang="en-US" b="1" dirty="0" err="1">
                <a:solidFill>
                  <a:schemeClr val="tx2"/>
                </a:solidFill>
                <a:latin typeface="Comic Sans MS" pitchFamily="66" charset="0"/>
              </a:rPr>
              <a:t>diciptakan</a:t>
            </a:r>
            <a:r>
              <a:rPr lang="en-US" b="1" dirty="0">
                <a:solidFill>
                  <a:schemeClr val="tx2"/>
                </a:solidFill>
                <a:latin typeface="Comic Sans MS" pitchFamily="66" charset="0"/>
              </a:rPr>
              <a:t> </a:t>
            </a:r>
            <a:r>
              <a:rPr lang="en-US" b="1" dirty="0" err="1">
                <a:solidFill>
                  <a:schemeClr val="tx2"/>
                </a:solidFill>
                <a:latin typeface="Comic Sans MS" pitchFamily="66" charset="0"/>
              </a:rPr>
              <a:t>oleh</a:t>
            </a:r>
            <a:r>
              <a:rPr lang="en-US" b="1" dirty="0">
                <a:solidFill>
                  <a:schemeClr val="tx2"/>
                </a:solidFill>
                <a:latin typeface="Comic Sans MS" pitchFamily="66" charset="0"/>
              </a:rPr>
              <a:t> Allah </a:t>
            </a:r>
            <a:r>
              <a:rPr lang="en-US" b="1" dirty="0" err="1">
                <a:solidFill>
                  <a:schemeClr val="tx2"/>
                </a:solidFill>
                <a:latin typeface="Comic Sans MS" pitchFamily="66" charset="0"/>
              </a:rPr>
              <a:t>seorang</a:t>
            </a:r>
            <a:r>
              <a:rPr lang="en-US" b="1" dirty="0">
                <a:solidFill>
                  <a:schemeClr val="tx2"/>
                </a:solidFill>
                <a:latin typeface="Comic Sans MS" pitchFamily="66" charset="0"/>
              </a:rPr>
              <a:t> </a:t>
            </a:r>
            <a:r>
              <a:rPr lang="en-US" b="1" dirty="0" err="1">
                <a:solidFill>
                  <a:schemeClr val="tx2"/>
                </a:solidFill>
                <a:latin typeface="Comic Sans MS" pitchFamily="66" charset="0"/>
              </a:rPr>
              <a:t>wanita</a:t>
            </a:r>
            <a:r>
              <a:rPr lang="en-US" b="1" dirty="0">
                <a:solidFill>
                  <a:schemeClr val="tx2"/>
                </a:solidFill>
                <a:latin typeface="Comic Sans MS" pitchFamily="66" charset="0"/>
              </a:rPr>
              <a:t> </a:t>
            </a:r>
            <a:r>
              <a:rPr lang="en-US" b="1" dirty="0" err="1">
                <a:solidFill>
                  <a:schemeClr val="tx2"/>
                </a:solidFill>
                <a:latin typeface="Comic Sans MS" pitchFamily="66" charset="0"/>
              </a:rPr>
              <a:t>Hawa</a:t>
            </a:r>
            <a:r>
              <a:rPr lang="en-US" b="1" dirty="0">
                <a:solidFill>
                  <a:schemeClr val="tx2"/>
                </a:solidFill>
                <a:latin typeface="Comic Sans MS" pitchFamily="66" charset="0"/>
              </a:rPr>
              <a:t> </a:t>
            </a:r>
            <a:r>
              <a:rPr lang="en-US" b="1" dirty="0" err="1">
                <a:solidFill>
                  <a:schemeClr val="tx2"/>
                </a:solidFill>
                <a:latin typeface="Comic Sans MS" pitchFamily="66" charset="0"/>
              </a:rPr>
              <a:t>namanya</a:t>
            </a:r>
            <a:r>
              <a:rPr lang="en-US" b="1" dirty="0">
                <a:solidFill>
                  <a:schemeClr val="tx2"/>
                </a:solidFill>
                <a:latin typeface="Comic Sans MS" pitchFamily="66" charset="0"/>
              </a:rPr>
              <a:t>.</a:t>
            </a:r>
          </a:p>
          <a:p>
            <a:pPr>
              <a:defRPr/>
            </a:pPr>
            <a:endParaRPr lang="en-US" b="1" dirty="0">
              <a:solidFill>
                <a:schemeClr val="tx2"/>
              </a:solidFill>
              <a:latin typeface="Comic Sans MS" pitchFamily="66" charset="0"/>
            </a:endParaRPr>
          </a:p>
          <a:p>
            <a:pPr>
              <a:defRPr/>
            </a:pPr>
            <a:r>
              <a:rPr lang="en-US" b="1" dirty="0">
                <a:solidFill>
                  <a:schemeClr val="tx2"/>
                </a:solidFill>
                <a:latin typeface="Comic Sans MS" pitchFamily="66" charset="0"/>
              </a:rPr>
              <a:t>Qs.39(</a:t>
            </a:r>
            <a:r>
              <a:rPr lang="en-US" b="1" dirty="0" err="1">
                <a:solidFill>
                  <a:schemeClr val="tx2"/>
                </a:solidFill>
                <a:latin typeface="Comic Sans MS" pitchFamily="66" charset="0"/>
              </a:rPr>
              <a:t>Az</a:t>
            </a:r>
            <a:r>
              <a:rPr lang="en-US" b="1" dirty="0">
                <a:solidFill>
                  <a:schemeClr val="tx2"/>
                </a:solidFill>
                <a:latin typeface="Comic Sans MS" pitchFamily="66" charset="0"/>
              </a:rPr>
              <a:t> </a:t>
            </a:r>
            <a:r>
              <a:rPr lang="en-US" b="1" dirty="0" err="1">
                <a:solidFill>
                  <a:schemeClr val="tx2"/>
                </a:solidFill>
                <a:latin typeface="Comic Sans MS" pitchFamily="66" charset="0"/>
              </a:rPr>
              <a:t>Zumar</a:t>
            </a:r>
            <a:r>
              <a:rPr lang="en-US" b="1" dirty="0">
                <a:solidFill>
                  <a:schemeClr val="tx2"/>
                </a:solidFill>
                <a:latin typeface="Comic Sans MS" pitchFamily="66" charset="0"/>
              </a:rPr>
              <a:t>);6 Adam </a:t>
            </a:r>
            <a:r>
              <a:rPr lang="en-US" b="1" dirty="0" err="1">
                <a:solidFill>
                  <a:schemeClr val="tx2"/>
                </a:solidFill>
                <a:latin typeface="Comic Sans MS" pitchFamily="66" charset="0"/>
              </a:rPr>
              <a:t>Merupakan</a:t>
            </a:r>
            <a:r>
              <a:rPr lang="en-US" b="1" dirty="0">
                <a:solidFill>
                  <a:schemeClr val="tx2"/>
                </a:solidFill>
                <a:latin typeface="Comic Sans MS" pitchFamily="66" charset="0"/>
              </a:rPr>
              <a:t> </a:t>
            </a:r>
            <a:r>
              <a:rPr lang="en-US" b="1" dirty="0" err="1">
                <a:solidFill>
                  <a:schemeClr val="tx2"/>
                </a:solidFill>
                <a:latin typeface="Comic Sans MS" pitchFamily="66" charset="0"/>
              </a:rPr>
              <a:t>nenek</a:t>
            </a:r>
            <a:r>
              <a:rPr lang="en-US" b="1" dirty="0">
                <a:solidFill>
                  <a:schemeClr val="tx2"/>
                </a:solidFill>
                <a:latin typeface="Comic Sans MS" pitchFamily="66" charset="0"/>
              </a:rPr>
              <a:t> </a:t>
            </a:r>
            <a:r>
              <a:rPr lang="en-US" b="1" dirty="0" err="1">
                <a:solidFill>
                  <a:schemeClr val="tx2"/>
                </a:solidFill>
                <a:latin typeface="Comic Sans MS" pitchFamily="66" charset="0"/>
              </a:rPr>
              <a:t>moyang</a:t>
            </a:r>
            <a:r>
              <a:rPr lang="en-US" b="1" dirty="0">
                <a:solidFill>
                  <a:schemeClr val="tx2"/>
                </a:solidFill>
                <a:latin typeface="Comic Sans MS" pitchFamily="66" charset="0"/>
              </a:rPr>
              <a:t> </a:t>
            </a:r>
            <a:r>
              <a:rPr lang="en-US" b="1" dirty="0" err="1">
                <a:solidFill>
                  <a:schemeClr val="tx2"/>
                </a:solidFill>
                <a:latin typeface="Comic Sans MS" pitchFamily="66" charset="0"/>
              </a:rPr>
              <a:t>manusia</a:t>
            </a:r>
            <a:r>
              <a:rPr lang="en-US" b="1" dirty="0">
                <a:solidFill>
                  <a:schemeClr val="tx2"/>
                </a:solidFill>
                <a:latin typeface="Comic Sans MS" pitchFamily="66" charset="0"/>
              </a:rPr>
              <a:t>.</a:t>
            </a:r>
          </a:p>
        </p:txBody>
      </p:sp>
      <p:sp>
        <p:nvSpPr>
          <p:cNvPr id="6" name="Oval 5"/>
          <p:cNvSpPr/>
          <p:nvPr/>
        </p:nvSpPr>
        <p:spPr>
          <a:xfrm>
            <a:off x="214313" y="3286125"/>
            <a:ext cx="2143125" cy="1285875"/>
          </a:xfrm>
          <a:prstGeom prst="ellipse">
            <a:avLst/>
          </a:prstGeom>
          <a:solidFill>
            <a:srgbClr val="66FF33"/>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b="1" dirty="0">
                <a:solidFill>
                  <a:schemeClr val="tx2"/>
                </a:solidFill>
                <a:latin typeface="Comic Sans MS" pitchFamily="66" charset="0"/>
              </a:rPr>
              <a:t>3. </a:t>
            </a:r>
            <a:r>
              <a:rPr lang="en-US" b="1" dirty="0" err="1">
                <a:solidFill>
                  <a:schemeClr val="tx2"/>
                </a:solidFill>
                <a:latin typeface="Comic Sans MS" pitchFamily="66" charset="0"/>
              </a:rPr>
              <a:t>Kejadian</a:t>
            </a:r>
            <a:r>
              <a:rPr lang="en-US" b="1" dirty="0">
                <a:solidFill>
                  <a:schemeClr val="tx2"/>
                </a:solidFill>
                <a:latin typeface="Comic Sans MS" pitchFamily="66" charset="0"/>
              </a:rPr>
              <a:t> Isa</a:t>
            </a:r>
          </a:p>
        </p:txBody>
      </p:sp>
      <p:sp>
        <p:nvSpPr>
          <p:cNvPr id="7" name="Rounded Rectangle 6"/>
          <p:cNvSpPr/>
          <p:nvPr/>
        </p:nvSpPr>
        <p:spPr>
          <a:xfrm>
            <a:off x="3429000" y="3000375"/>
            <a:ext cx="5429250" cy="3643313"/>
          </a:xfrm>
          <a:prstGeom prst="roundRect">
            <a:avLst/>
          </a:prstGeom>
          <a:solidFill>
            <a:srgbClr val="FF99CC"/>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US" sz="1600" b="1" dirty="0">
                <a:solidFill>
                  <a:schemeClr val="tx2"/>
                </a:solidFill>
                <a:latin typeface="Comic Sans MS" pitchFamily="66" charset="0"/>
              </a:rPr>
              <a:t>Qs 66(At </a:t>
            </a:r>
            <a:r>
              <a:rPr lang="en-US" sz="1600" b="1" dirty="0" err="1">
                <a:solidFill>
                  <a:schemeClr val="tx2"/>
                </a:solidFill>
                <a:latin typeface="Comic Sans MS" pitchFamily="66" charset="0"/>
              </a:rPr>
              <a:t>Tahrim</a:t>
            </a:r>
            <a:r>
              <a:rPr lang="en-US" sz="1600" b="1" dirty="0">
                <a:solidFill>
                  <a:schemeClr val="tx2"/>
                </a:solidFill>
                <a:latin typeface="Comic Sans MS" pitchFamily="66" charset="0"/>
              </a:rPr>
              <a:t>);12 =&gt; </a:t>
            </a:r>
            <a:r>
              <a:rPr lang="en-US" sz="1600" b="1" dirty="0" err="1">
                <a:solidFill>
                  <a:schemeClr val="tx2"/>
                </a:solidFill>
                <a:latin typeface="Comic Sans MS" pitchFamily="66" charset="0"/>
              </a:rPr>
              <a:t>Maryam</a:t>
            </a:r>
            <a:r>
              <a:rPr lang="en-US" sz="1600" b="1" dirty="0">
                <a:solidFill>
                  <a:schemeClr val="tx2"/>
                </a:solidFill>
                <a:latin typeface="Comic Sans MS" pitchFamily="66" charset="0"/>
              </a:rPr>
              <a:t> </a:t>
            </a:r>
            <a:r>
              <a:rPr lang="en-US" sz="1600" b="1" dirty="0" err="1">
                <a:solidFill>
                  <a:schemeClr val="tx2"/>
                </a:solidFill>
                <a:latin typeface="Comic Sans MS" pitchFamily="66" charset="0"/>
              </a:rPr>
              <a:t>puteri</a:t>
            </a:r>
            <a:r>
              <a:rPr lang="en-US" sz="1600" b="1" dirty="0">
                <a:solidFill>
                  <a:schemeClr val="tx2"/>
                </a:solidFill>
                <a:latin typeface="Comic Sans MS" pitchFamily="66" charset="0"/>
              </a:rPr>
              <a:t> </a:t>
            </a:r>
            <a:r>
              <a:rPr lang="en-US" sz="1600" b="1" dirty="0" err="1">
                <a:solidFill>
                  <a:schemeClr val="tx2"/>
                </a:solidFill>
                <a:latin typeface="Comic Sans MS" pitchFamily="66" charset="0"/>
              </a:rPr>
              <a:t>Imran</a:t>
            </a:r>
            <a:r>
              <a:rPr lang="en-US" sz="1600" b="1" dirty="0">
                <a:solidFill>
                  <a:schemeClr val="tx2"/>
                </a:solidFill>
                <a:latin typeface="Comic Sans MS" pitchFamily="66" charset="0"/>
              </a:rPr>
              <a:t> </a:t>
            </a:r>
            <a:r>
              <a:rPr lang="en-US" sz="1600" b="1" dirty="0" err="1">
                <a:solidFill>
                  <a:schemeClr val="tx2"/>
                </a:solidFill>
                <a:latin typeface="Comic Sans MS" pitchFamily="66" charset="0"/>
              </a:rPr>
              <a:t>wanita</a:t>
            </a:r>
            <a:r>
              <a:rPr lang="en-US" sz="1600" b="1" dirty="0">
                <a:solidFill>
                  <a:schemeClr val="tx2"/>
                </a:solidFill>
                <a:latin typeface="Comic Sans MS" pitchFamily="66" charset="0"/>
              </a:rPr>
              <a:t> yang </a:t>
            </a:r>
            <a:r>
              <a:rPr lang="en-US" sz="1600" b="1" dirty="0" err="1">
                <a:solidFill>
                  <a:schemeClr val="tx2"/>
                </a:solidFill>
                <a:latin typeface="Comic Sans MS" pitchFamily="66" charset="0"/>
              </a:rPr>
              <a:t>taat</a:t>
            </a:r>
            <a:endParaRPr lang="en-US" sz="1600" b="1" dirty="0">
              <a:solidFill>
                <a:schemeClr val="tx2"/>
              </a:solidFill>
              <a:latin typeface="Comic Sans MS" pitchFamily="66" charset="0"/>
            </a:endParaRPr>
          </a:p>
          <a:p>
            <a:pPr>
              <a:defRPr/>
            </a:pPr>
            <a:endParaRPr lang="en-US" sz="1600" b="1" dirty="0">
              <a:solidFill>
                <a:schemeClr val="tx2"/>
              </a:solidFill>
              <a:latin typeface="Comic Sans MS" pitchFamily="66" charset="0"/>
            </a:endParaRPr>
          </a:p>
          <a:p>
            <a:pPr>
              <a:defRPr/>
            </a:pPr>
            <a:r>
              <a:rPr lang="en-US" sz="1600" b="1" dirty="0">
                <a:solidFill>
                  <a:schemeClr val="tx2"/>
                </a:solidFill>
                <a:latin typeface="Comic Sans MS" pitchFamily="66" charset="0"/>
              </a:rPr>
              <a:t>Qs. 4(</a:t>
            </a:r>
            <a:r>
              <a:rPr lang="en-US" sz="1600" b="1" dirty="0" err="1">
                <a:solidFill>
                  <a:schemeClr val="tx2"/>
                </a:solidFill>
                <a:latin typeface="Comic Sans MS" pitchFamily="66" charset="0"/>
              </a:rPr>
              <a:t>AnNisa</a:t>
            </a:r>
            <a:r>
              <a:rPr lang="en-US" sz="1600" b="1" dirty="0">
                <a:solidFill>
                  <a:schemeClr val="tx2"/>
                </a:solidFill>
                <a:latin typeface="Comic Sans MS" pitchFamily="66" charset="0"/>
              </a:rPr>
              <a:t>) 171=&gt; Isa </a:t>
            </a:r>
            <a:r>
              <a:rPr lang="en-US" sz="1600" b="1" dirty="0" err="1">
                <a:solidFill>
                  <a:schemeClr val="tx2"/>
                </a:solidFill>
                <a:latin typeface="Comic Sans MS" pitchFamily="66" charset="0"/>
              </a:rPr>
              <a:t>putra</a:t>
            </a:r>
            <a:r>
              <a:rPr lang="en-US" sz="1600" b="1" dirty="0">
                <a:solidFill>
                  <a:schemeClr val="tx2"/>
                </a:solidFill>
                <a:latin typeface="Comic Sans MS" pitchFamily="66" charset="0"/>
              </a:rPr>
              <a:t> </a:t>
            </a:r>
            <a:r>
              <a:rPr lang="en-US" sz="1600" b="1" dirty="0" err="1">
                <a:solidFill>
                  <a:schemeClr val="tx2"/>
                </a:solidFill>
                <a:latin typeface="Comic Sans MS" pitchFamily="66" charset="0"/>
              </a:rPr>
              <a:t>Mariam</a:t>
            </a:r>
            <a:r>
              <a:rPr lang="en-US" sz="1600" b="1" dirty="0">
                <a:solidFill>
                  <a:schemeClr val="tx2"/>
                </a:solidFill>
                <a:latin typeface="Comic Sans MS" pitchFamily="66" charset="0"/>
              </a:rPr>
              <a:t> </a:t>
            </a:r>
            <a:r>
              <a:rPr lang="en-US" sz="1600" b="1" dirty="0" err="1">
                <a:solidFill>
                  <a:schemeClr val="tx2"/>
                </a:solidFill>
                <a:latin typeface="Comic Sans MS" pitchFamily="66" charset="0"/>
              </a:rPr>
              <a:t>terjadi</a:t>
            </a:r>
            <a:r>
              <a:rPr lang="en-US" sz="1600" b="1" dirty="0">
                <a:solidFill>
                  <a:schemeClr val="tx2"/>
                </a:solidFill>
                <a:latin typeface="Comic Sans MS" pitchFamily="66" charset="0"/>
              </a:rPr>
              <a:t> dg </a:t>
            </a:r>
            <a:r>
              <a:rPr lang="en-US" sz="1600" b="1" dirty="0" err="1">
                <a:solidFill>
                  <a:schemeClr val="tx2"/>
                </a:solidFill>
                <a:latin typeface="Comic Sans MS" pitchFamily="66" charset="0"/>
              </a:rPr>
              <a:t>Kalimat-Nya</a:t>
            </a:r>
            <a:endParaRPr lang="en-US" sz="1600" b="1" dirty="0">
              <a:solidFill>
                <a:schemeClr val="tx2"/>
              </a:solidFill>
              <a:latin typeface="Comic Sans MS" pitchFamily="66" charset="0"/>
            </a:endParaRPr>
          </a:p>
          <a:p>
            <a:pPr>
              <a:defRPr/>
            </a:pPr>
            <a:endParaRPr lang="en-US" sz="1600" b="1" dirty="0">
              <a:solidFill>
                <a:schemeClr val="tx2"/>
              </a:solidFill>
              <a:latin typeface="Comic Sans MS" pitchFamily="66" charset="0"/>
            </a:endParaRPr>
          </a:p>
          <a:p>
            <a:pPr>
              <a:defRPr/>
            </a:pPr>
            <a:r>
              <a:rPr lang="en-US" sz="1600" b="1" dirty="0">
                <a:solidFill>
                  <a:schemeClr val="tx2"/>
                </a:solidFill>
                <a:latin typeface="Comic Sans MS" pitchFamily="66" charset="0"/>
              </a:rPr>
              <a:t>Qs.21(</a:t>
            </a:r>
            <a:r>
              <a:rPr lang="en-US" sz="1600" b="1" dirty="0" err="1">
                <a:solidFill>
                  <a:schemeClr val="tx2"/>
                </a:solidFill>
                <a:latin typeface="Comic Sans MS" pitchFamily="66" charset="0"/>
              </a:rPr>
              <a:t>Ar</a:t>
            </a:r>
            <a:r>
              <a:rPr lang="en-US" sz="1600" b="1" dirty="0">
                <a:solidFill>
                  <a:schemeClr val="tx2"/>
                </a:solidFill>
                <a:latin typeface="Comic Sans MS" pitchFamily="66" charset="0"/>
              </a:rPr>
              <a:t> Rum);91=&gt; Dan </a:t>
            </a:r>
            <a:r>
              <a:rPr lang="en-US" sz="1600" b="1" dirty="0" err="1">
                <a:solidFill>
                  <a:schemeClr val="tx2"/>
                </a:solidFill>
                <a:latin typeface="Comic Sans MS" pitchFamily="66" charset="0"/>
              </a:rPr>
              <a:t>ditiupkan</a:t>
            </a:r>
            <a:r>
              <a:rPr lang="en-US" sz="1600" b="1" dirty="0">
                <a:solidFill>
                  <a:schemeClr val="tx2"/>
                </a:solidFill>
                <a:latin typeface="Comic Sans MS" pitchFamily="66" charset="0"/>
              </a:rPr>
              <a:t> </a:t>
            </a:r>
            <a:r>
              <a:rPr lang="en-US" sz="1600" b="1" dirty="0" err="1">
                <a:solidFill>
                  <a:schemeClr val="tx2"/>
                </a:solidFill>
                <a:latin typeface="Comic Sans MS" pitchFamily="66" charset="0"/>
              </a:rPr>
              <a:t>ruh</a:t>
            </a:r>
            <a:r>
              <a:rPr lang="en-US" sz="1600" b="1" dirty="0">
                <a:solidFill>
                  <a:schemeClr val="tx2"/>
                </a:solidFill>
                <a:latin typeface="Comic Sans MS" pitchFamily="66" charset="0"/>
              </a:rPr>
              <a:t> </a:t>
            </a:r>
            <a:r>
              <a:rPr lang="en-US" sz="1600" b="1" dirty="0" err="1">
                <a:solidFill>
                  <a:schemeClr val="tx2"/>
                </a:solidFill>
                <a:latin typeface="Comic Sans MS" pitchFamily="66" charset="0"/>
              </a:rPr>
              <a:t>dari</a:t>
            </a:r>
            <a:r>
              <a:rPr lang="en-US" sz="1600" b="1" dirty="0">
                <a:solidFill>
                  <a:schemeClr val="tx2"/>
                </a:solidFill>
                <a:latin typeface="Comic Sans MS" pitchFamily="66" charset="0"/>
              </a:rPr>
              <a:t> </a:t>
            </a:r>
            <a:r>
              <a:rPr lang="en-US" sz="1600" b="1" dirty="0" err="1">
                <a:solidFill>
                  <a:schemeClr val="tx2"/>
                </a:solidFill>
                <a:latin typeface="Comic Sans MS" pitchFamily="66" charset="0"/>
              </a:rPr>
              <a:t>pada-Nya</a:t>
            </a:r>
            <a:r>
              <a:rPr lang="en-US" sz="1600" b="1" dirty="0">
                <a:solidFill>
                  <a:schemeClr val="tx2"/>
                </a:solidFill>
                <a:latin typeface="Comic Sans MS" pitchFamily="66" charset="0"/>
              </a:rPr>
              <a:t> </a:t>
            </a:r>
            <a:r>
              <a:rPr lang="en-US" sz="1600" b="1" dirty="0" err="1">
                <a:solidFill>
                  <a:schemeClr val="tx2"/>
                </a:solidFill>
                <a:latin typeface="Comic Sans MS" pitchFamily="66" charset="0"/>
              </a:rPr>
              <a:t>kepada</a:t>
            </a:r>
            <a:r>
              <a:rPr lang="en-US" sz="1600" b="1" dirty="0">
                <a:solidFill>
                  <a:schemeClr val="tx2"/>
                </a:solidFill>
                <a:latin typeface="Comic Sans MS" pitchFamily="66" charset="0"/>
              </a:rPr>
              <a:t> </a:t>
            </a:r>
            <a:r>
              <a:rPr lang="en-US" sz="1600" b="1" dirty="0" err="1">
                <a:solidFill>
                  <a:schemeClr val="tx2"/>
                </a:solidFill>
                <a:latin typeface="Comic Sans MS" pitchFamily="66" charset="0"/>
              </a:rPr>
              <a:t>Mariam</a:t>
            </a:r>
            <a:endParaRPr lang="en-US" sz="1600" b="1" dirty="0">
              <a:solidFill>
                <a:schemeClr val="tx2"/>
              </a:solidFill>
              <a:latin typeface="Comic Sans MS" pitchFamily="66" charset="0"/>
            </a:endParaRPr>
          </a:p>
          <a:p>
            <a:pPr>
              <a:defRPr/>
            </a:pPr>
            <a:endParaRPr lang="en-US" sz="1600" b="1" dirty="0">
              <a:solidFill>
                <a:schemeClr val="tx2"/>
              </a:solidFill>
              <a:latin typeface="Comic Sans MS" pitchFamily="66" charset="0"/>
            </a:endParaRPr>
          </a:p>
          <a:p>
            <a:pPr>
              <a:defRPr/>
            </a:pPr>
            <a:r>
              <a:rPr lang="en-US" sz="1600" b="1" dirty="0">
                <a:solidFill>
                  <a:schemeClr val="tx2"/>
                </a:solidFill>
                <a:latin typeface="Comic Sans MS" pitchFamily="66" charset="0"/>
              </a:rPr>
              <a:t>Qs. 2(Al </a:t>
            </a:r>
            <a:r>
              <a:rPr lang="en-US" sz="1600" b="1" dirty="0" err="1">
                <a:solidFill>
                  <a:schemeClr val="tx2"/>
                </a:solidFill>
                <a:latin typeface="Comic Sans MS" pitchFamily="66" charset="0"/>
              </a:rPr>
              <a:t>Baqarah</a:t>
            </a:r>
            <a:r>
              <a:rPr lang="en-US" sz="1600" b="1" dirty="0">
                <a:solidFill>
                  <a:schemeClr val="tx2"/>
                </a:solidFill>
                <a:latin typeface="Comic Sans MS" pitchFamily="66" charset="0"/>
              </a:rPr>
              <a:t>);87 =&gt; Isa </a:t>
            </a:r>
            <a:r>
              <a:rPr lang="en-US" sz="1600" b="1" dirty="0" err="1">
                <a:solidFill>
                  <a:schemeClr val="tx2"/>
                </a:solidFill>
                <a:latin typeface="Comic Sans MS" pitchFamily="66" charset="0"/>
              </a:rPr>
              <a:t>diperkuat</a:t>
            </a:r>
            <a:r>
              <a:rPr lang="en-US" sz="1600" b="1" dirty="0">
                <a:solidFill>
                  <a:schemeClr val="tx2"/>
                </a:solidFill>
                <a:latin typeface="Comic Sans MS" pitchFamily="66" charset="0"/>
              </a:rPr>
              <a:t> </a:t>
            </a:r>
            <a:r>
              <a:rPr lang="en-US" sz="1600" b="1" dirty="0" err="1">
                <a:solidFill>
                  <a:schemeClr val="tx2"/>
                </a:solidFill>
                <a:latin typeface="Comic Sans MS" pitchFamily="66" charset="0"/>
              </a:rPr>
              <a:t>dengan</a:t>
            </a:r>
            <a:r>
              <a:rPr lang="en-US" sz="1600" b="1" dirty="0">
                <a:solidFill>
                  <a:schemeClr val="tx2"/>
                </a:solidFill>
                <a:latin typeface="Comic Sans MS" pitchFamily="66" charset="0"/>
              </a:rPr>
              <a:t> </a:t>
            </a:r>
            <a:r>
              <a:rPr lang="en-US" sz="1600" b="1" dirty="0" err="1">
                <a:solidFill>
                  <a:schemeClr val="tx2"/>
                </a:solidFill>
                <a:latin typeface="Comic Sans MS" pitchFamily="66" charset="0"/>
              </a:rPr>
              <a:t>Ruhul</a:t>
            </a:r>
            <a:r>
              <a:rPr lang="en-US" sz="1600" b="1" dirty="0">
                <a:solidFill>
                  <a:schemeClr val="tx2"/>
                </a:solidFill>
                <a:latin typeface="Comic Sans MS" pitchFamily="66" charset="0"/>
              </a:rPr>
              <a:t> Kudus</a:t>
            </a:r>
          </a:p>
          <a:p>
            <a:pPr>
              <a:defRPr/>
            </a:pPr>
            <a:endParaRPr lang="en-US" sz="1600" b="1" dirty="0">
              <a:solidFill>
                <a:schemeClr val="tx2"/>
              </a:solidFill>
              <a:latin typeface="Comic Sans MS" pitchFamily="66" charset="0"/>
            </a:endParaRPr>
          </a:p>
          <a:p>
            <a:pPr>
              <a:defRPr/>
            </a:pPr>
            <a:r>
              <a:rPr lang="en-US" sz="1600" b="1" dirty="0">
                <a:solidFill>
                  <a:schemeClr val="tx2"/>
                </a:solidFill>
                <a:latin typeface="Comic Sans MS" pitchFamily="66" charset="0"/>
              </a:rPr>
              <a:t>Qs.3 (Al </a:t>
            </a:r>
            <a:r>
              <a:rPr lang="en-US" sz="1600" b="1" dirty="0" err="1">
                <a:solidFill>
                  <a:schemeClr val="tx2"/>
                </a:solidFill>
                <a:latin typeface="Comic Sans MS" pitchFamily="66" charset="0"/>
              </a:rPr>
              <a:t>Imran</a:t>
            </a:r>
            <a:r>
              <a:rPr lang="en-US" sz="1600" b="1" dirty="0">
                <a:solidFill>
                  <a:schemeClr val="tx2"/>
                </a:solidFill>
                <a:latin typeface="Comic Sans MS" pitchFamily="66" charset="0"/>
              </a:rPr>
              <a:t>);59 =&gt; </a:t>
            </a:r>
            <a:r>
              <a:rPr lang="en-US" sz="1600" b="1" dirty="0" err="1">
                <a:solidFill>
                  <a:schemeClr val="tx2"/>
                </a:solidFill>
                <a:latin typeface="Comic Sans MS" pitchFamily="66" charset="0"/>
              </a:rPr>
              <a:t>Penciptaan</a:t>
            </a:r>
            <a:r>
              <a:rPr lang="en-US" sz="1600" b="1" dirty="0">
                <a:solidFill>
                  <a:schemeClr val="tx2"/>
                </a:solidFill>
                <a:latin typeface="Comic Sans MS" pitchFamily="66" charset="0"/>
              </a:rPr>
              <a:t> Isa </a:t>
            </a:r>
            <a:r>
              <a:rPr lang="en-US" sz="1600" b="1" dirty="0" err="1">
                <a:solidFill>
                  <a:schemeClr val="tx2"/>
                </a:solidFill>
                <a:latin typeface="Comic Sans MS" pitchFamily="66" charset="0"/>
              </a:rPr>
              <a:t>seperti</a:t>
            </a:r>
            <a:r>
              <a:rPr lang="en-US" sz="1600" b="1" dirty="0">
                <a:solidFill>
                  <a:schemeClr val="tx2"/>
                </a:solidFill>
                <a:latin typeface="Comic Sans MS" pitchFamily="66" charset="0"/>
              </a:rPr>
              <a:t> </a:t>
            </a:r>
            <a:r>
              <a:rPr lang="en-US" sz="1600" b="1" dirty="0" err="1">
                <a:solidFill>
                  <a:schemeClr val="tx2"/>
                </a:solidFill>
                <a:latin typeface="Comic Sans MS" pitchFamily="66" charset="0"/>
              </a:rPr>
              <a:t>penciptaan</a:t>
            </a:r>
            <a:r>
              <a:rPr lang="en-US" sz="1600" b="1" dirty="0">
                <a:solidFill>
                  <a:schemeClr val="tx2"/>
                </a:solidFill>
                <a:latin typeface="Comic Sans MS" pitchFamily="66" charset="0"/>
              </a:rPr>
              <a:t> Adam.</a:t>
            </a:r>
          </a:p>
        </p:txBody>
      </p:sp>
      <p:cxnSp>
        <p:nvCxnSpPr>
          <p:cNvPr id="9" name="Straight Arrow Connector 8"/>
          <p:cNvCxnSpPr>
            <a:stCxn id="4" idx="6"/>
          </p:cNvCxnSpPr>
          <p:nvPr/>
        </p:nvCxnSpPr>
        <p:spPr>
          <a:xfrm>
            <a:off x="2714625" y="1349375"/>
            <a:ext cx="500063" cy="7938"/>
          </a:xfrm>
          <a:prstGeom prst="straightConnector1">
            <a:avLst/>
          </a:prstGeom>
          <a:ln>
            <a:solidFill>
              <a:srgbClr val="006600"/>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a:stCxn id="6" idx="6"/>
          </p:cNvCxnSpPr>
          <p:nvPr/>
        </p:nvCxnSpPr>
        <p:spPr>
          <a:xfrm>
            <a:off x="2357438" y="3929063"/>
            <a:ext cx="1000125" cy="1587"/>
          </a:xfrm>
          <a:prstGeom prst="straightConnector1">
            <a:avLst/>
          </a:prstGeom>
          <a:ln>
            <a:solidFill>
              <a:srgbClr val="C0000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n-US" smtClean="0">
                <a:solidFill>
                  <a:srgbClr val="000000"/>
                </a:solidFill>
              </a:rPr>
              <a:t>TUJUAN PENCIPTAAN MANUSIA</a:t>
            </a:r>
          </a:p>
        </p:txBody>
      </p:sp>
      <p:sp>
        <p:nvSpPr>
          <p:cNvPr id="16387" name="Rectangle 3"/>
          <p:cNvSpPr>
            <a:spLocks noGrp="1" noChangeArrowheads="1"/>
          </p:cNvSpPr>
          <p:nvPr>
            <p:ph type="body" idx="1"/>
          </p:nvPr>
        </p:nvSpPr>
        <p:spPr>
          <a:xfrm>
            <a:off x="323850" y="1628775"/>
            <a:ext cx="8229600" cy="4495800"/>
          </a:xfrm>
        </p:spPr>
        <p:txBody>
          <a:bodyPr/>
          <a:lstStyle/>
          <a:p>
            <a:pPr eaLnBrk="1" hangingPunct="1">
              <a:lnSpc>
                <a:spcPct val="90000"/>
              </a:lnSpc>
              <a:buFontTx/>
              <a:buNone/>
            </a:pPr>
            <a:r>
              <a:rPr lang="en-US" sz="2400" smtClean="0">
                <a:solidFill>
                  <a:srgbClr val="000000"/>
                </a:solidFill>
              </a:rPr>
              <a:t>Menjadi KHALIFAH FIL-ARDH:</a:t>
            </a:r>
          </a:p>
          <a:p>
            <a:pPr eaLnBrk="1" hangingPunct="1">
              <a:lnSpc>
                <a:spcPct val="90000"/>
              </a:lnSpc>
              <a:buFontTx/>
              <a:buNone/>
            </a:pPr>
            <a:r>
              <a:rPr lang="en-US" sz="2400" smtClean="0">
                <a:solidFill>
                  <a:srgbClr val="000000"/>
                </a:solidFill>
              </a:rPr>
              <a:t> * Mandataris Allah di muka </a:t>
            </a:r>
            <a:r>
              <a:rPr lang="en-US" sz="2400" b="1" smtClean="0">
                <a:solidFill>
                  <a:srgbClr val="000000"/>
                </a:solidFill>
              </a:rPr>
              <a:t>bumi</a:t>
            </a:r>
          </a:p>
          <a:p>
            <a:pPr eaLnBrk="1" hangingPunct="1">
              <a:lnSpc>
                <a:spcPct val="90000"/>
              </a:lnSpc>
              <a:buFontTx/>
              <a:buNone/>
            </a:pPr>
            <a:r>
              <a:rPr lang="en-US" sz="2400" b="1" smtClean="0">
                <a:solidFill>
                  <a:srgbClr val="000000"/>
                </a:solidFill>
              </a:rPr>
              <a:t> * Memimpin</a:t>
            </a:r>
            <a:endParaRPr lang="en-US" sz="2400" smtClean="0">
              <a:solidFill>
                <a:srgbClr val="000000"/>
              </a:solidFill>
            </a:endParaRPr>
          </a:p>
          <a:p>
            <a:pPr eaLnBrk="1" hangingPunct="1">
              <a:lnSpc>
                <a:spcPct val="90000"/>
              </a:lnSpc>
              <a:buFontTx/>
              <a:buNone/>
            </a:pPr>
            <a:r>
              <a:rPr lang="en-US" sz="2400" smtClean="0">
                <a:solidFill>
                  <a:srgbClr val="000000"/>
                </a:solidFill>
              </a:rPr>
              <a:t> * Mengayomi</a:t>
            </a:r>
          </a:p>
          <a:p>
            <a:pPr eaLnBrk="1" hangingPunct="1">
              <a:lnSpc>
                <a:spcPct val="90000"/>
              </a:lnSpc>
              <a:buFontTx/>
              <a:buNone/>
            </a:pPr>
            <a:r>
              <a:rPr lang="en-US" sz="2400" smtClean="0">
                <a:solidFill>
                  <a:srgbClr val="000000"/>
                </a:solidFill>
              </a:rPr>
              <a:t> * Menjadi Teladan</a:t>
            </a:r>
          </a:p>
          <a:p>
            <a:pPr eaLnBrk="1" hangingPunct="1">
              <a:lnSpc>
                <a:spcPct val="90000"/>
              </a:lnSpc>
              <a:buFontTx/>
              <a:buNone/>
            </a:pPr>
            <a:r>
              <a:rPr lang="en-US" sz="2400" smtClean="0">
                <a:solidFill>
                  <a:srgbClr val="000000"/>
                </a:solidFill>
              </a:rPr>
              <a:t> * Mengolah dan mendayagunakan sumber daya alam</a:t>
            </a:r>
          </a:p>
          <a:p>
            <a:pPr eaLnBrk="1" hangingPunct="1">
              <a:lnSpc>
                <a:spcPct val="90000"/>
              </a:lnSpc>
              <a:buFontTx/>
              <a:buNone/>
            </a:pPr>
            <a:endParaRPr lang="en-US" sz="2400" smtClean="0">
              <a:solidFill>
                <a:srgbClr val="000000"/>
              </a:solidFill>
            </a:endParaRPr>
          </a:p>
          <a:p>
            <a:pPr eaLnBrk="1" hangingPunct="1">
              <a:lnSpc>
                <a:spcPct val="90000"/>
              </a:lnSpc>
              <a:buFontTx/>
              <a:buNone/>
            </a:pPr>
            <a:r>
              <a:rPr lang="en-US" sz="2400" smtClean="0">
                <a:solidFill>
                  <a:srgbClr val="000000"/>
                </a:solidFill>
              </a:rPr>
              <a:t>Lihat tafsir anda!</a:t>
            </a:r>
          </a:p>
          <a:p>
            <a:pPr eaLnBrk="1" hangingPunct="1">
              <a:lnSpc>
                <a:spcPct val="90000"/>
              </a:lnSpc>
              <a:buFontTx/>
              <a:buNone/>
            </a:pPr>
            <a:r>
              <a:rPr lang="en-US" sz="2400" smtClean="0">
                <a:solidFill>
                  <a:srgbClr val="000000"/>
                </a:solidFill>
              </a:rPr>
              <a:t>Qs: Al Baqarah (2) : 30</a:t>
            </a:r>
          </a:p>
          <a:p>
            <a:pPr eaLnBrk="1" hangingPunct="1">
              <a:lnSpc>
                <a:spcPct val="90000"/>
              </a:lnSpc>
              <a:buFontTx/>
              <a:buNone/>
            </a:pPr>
            <a:r>
              <a:rPr lang="en-US" sz="2400" smtClean="0">
                <a:solidFill>
                  <a:srgbClr val="000000"/>
                </a:solidFill>
              </a:rPr>
              <a:t>Qs; Ar rum:41</a:t>
            </a: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94</TotalTime>
  <Words>778</Words>
  <Application>Microsoft Office PowerPoint</Application>
  <PresentationFormat>On-screen Show (4:3)</PresentationFormat>
  <Paragraphs>148</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MANUSIA DAN AGAMA</vt:lpstr>
      <vt:lpstr>Allah Berfirman Tentang Asal Usul Penciptaan Manusia</vt:lpstr>
      <vt:lpstr>ILMU BIOLOGI</vt:lpstr>
      <vt:lpstr>ASAL USUL DAN PROSES  KEJADIAN MANUSIA</vt:lpstr>
      <vt:lpstr>Asal usul kejadian manusia</vt:lpstr>
      <vt:lpstr>Asal Usul Kejadian Manusia</vt:lpstr>
      <vt:lpstr>PROSES KEJADIAN MANUSIA  DALAM  AL QUR’AN</vt:lpstr>
      <vt:lpstr>Slide 8</vt:lpstr>
      <vt:lpstr>TUJUAN PENCIPTAAN MANUSIA</vt:lpstr>
      <vt:lpstr>FUNGSI DAN TUJUAN  HIDUP MANUSIA</vt:lpstr>
      <vt:lpstr>   HAKEKAT MANUSIA</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MANUSIA DAN AGAMA</dc:title>
  <dc:creator>Windows 7</dc:creator>
  <cp:lastModifiedBy>Windows 7</cp:lastModifiedBy>
  <cp:revision>11</cp:revision>
  <dcterms:created xsi:type="dcterms:W3CDTF">2012-09-14T03:24:37Z</dcterms:created>
  <dcterms:modified xsi:type="dcterms:W3CDTF">2012-09-14T04:59:35Z</dcterms:modified>
</cp:coreProperties>
</file>