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3" r:id="rId3"/>
    <p:sldId id="295" r:id="rId4"/>
    <p:sldId id="294" r:id="rId5"/>
    <p:sldId id="296" r:id="rId6"/>
    <p:sldId id="292" r:id="rId7"/>
    <p:sldId id="297" r:id="rId8"/>
    <p:sldId id="289" r:id="rId9"/>
    <p:sldId id="290" r:id="rId10"/>
    <p:sldId id="291" r:id="rId11"/>
    <p:sldId id="262" r:id="rId12"/>
    <p:sldId id="298" r:id="rId13"/>
    <p:sldId id="277" r:id="rId14"/>
    <p:sldId id="280" r:id="rId15"/>
    <p:sldId id="281" r:id="rId16"/>
    <p:sldId id="283" r:id="rId17"/>
    <p:sldId id="286" r:id="rId18"/>
    <p:sldId id="28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6629DA-FA3B-4E42-9A42-E58803C29EB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6629DA-FA3B-4E42-9A42-E58803C29EB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6629DA-FA3B-4E42-9A42-E58803C29EB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6629DA-FA3B-4E42-9A42-E58803C29EB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6629DA-FA3B-4E42-9A42-E58803C29EB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6629DA-FA3B-4E42-9A42-E58803C29EB1}"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6629DA-FA3B-4E42-9A42-E58803C29EB1}" type="datetimeFigureOut">
              <a:rPr lang="en-US" smtClean="0"/>
              <a:pPr/>
              <a:t>8/24/2015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6629DA-FA3B-4E42-9A42-E58803C29EB1}" type="datetimeFigureOut">
              <a:rPr lang="en-US" smtClean="0"/>
              <a:pPr/>
              <a:t>8/24/2015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629DA-FA3B-4E42-9A42-E58803C29EB1}" type="datetimeFigureOut">
              <a:rPr lang="en-US" smtClean="0"/>
              <a:pPr/>
              <a:t>8/24/2015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6629DA-FA3B-4E42-9A42-E58803C29EB1}"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6629DA-FA3B-4E42-9A42-E58803C29EB1}"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451CC0-8481-4788-A431-BE40C3F2C7B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629DA-FA3B-4E42-9A42-E58803C29EB1}" type="datetimeFigureOut">
              <a:rPr lang="en-US" smtClean="0"/>
              <a:pPr/>
              <a:t>8/24/2015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51CC0-8481-4788-A431-BE40C3F2C7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id/imgres?q=gambar+laut&amp;hl=id&amp;sa=X&amp;biw=1024&amp;bih=551&amp;tbs=isch:1&amp;prmd=ivns&amp;tbnid=hkbn8C6bUzIdHM:&amp;imgrefurl=http://produser-eksekutif.blogspot.com/2009/06/gunung-api-bawah-laut-di-indonesia.html&amp;imgurl=http://1.bp.blogspot.com/_hFQLWBfk0Ic/SjR2ZsDoYwI/AAAAAAAAAQc/L-gL5QhPNZw/s400/gunung_api_bawah_laut_1.jpg&amp;ei=zj2ATbfDKcOqrAeVjKWvBw&amp;zoom=1&amp;w=400&amp;h=300"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id/imgres?q=gambar+laut&amp;hl=id&amp;sa=X&amp;biw=1024&amp;bih=551&amp;tbs=isch:1&amp;prmd=ivns&amp;tbnid=iqAHnCfNF7-8TM:&amp;imgrefurl=http://rinivibriani.blogspot.com/2011/02/misteri-makhluk-dasar-laut.html&amp;imgurl=http://4.bp.blogspot.com/_Srcmd_3aDug/S_UkWsTuREI/AAAAAAAAAAs/c_TDWqtQE5E/s1600/bikmorites.jpg&amp;ei=zj2ATbfDKcOqrAeVjKWvBw&amp;zoom=1&amp;w=430&amp;h=400"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google.co.id/imgres?q=gambar+laut&amp;hl=id&amp;sa=X&amp;biw=1024&amp;bih=551&amp;tbs=isch:1&amp;prmd=ivns&amp;tbnid=Fl507wEBNXdXxM:&amp;imgrefurl=http://blog.didut.net/2009/06/27/keajaiban-dunia-bernama-komodo/&amp;imgurl=http://img18.imageshack.us/img18/7040/mantaremor.jpg&amp;ei=zj2ATbfDKcOqrAeVjKWvBw&amp;zoom=1&amp;w=375&amp;h=500"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id/imgres?q=gambar+laut&amp;hl=id&amp;sa=X&amp;biw=1024&amp;bih=551&amp;tbs=isch:1&amp;prmd=ivns&amp;tbnid=D5RiMemsvog7gM:&amp;imgrefurl=http://anisavitri.wordpress.com/2009/12/10/mandi-kakus-umum-prefab-di-kawasan-banjir-mudah-cepat-dan-terjangkau/&amp;imgurl=http://anisavitri.files.wordpress.com/2009/12/sea-turtle-1.jpg&amp;ei=zj2ATbfDKcOqrAeVjKWvBw&amp;zoom=1&amp;w=550&amp;h=328"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id/imgres?q=gambar+laut&amp;hl=id&amp;sa=X&amp;biw=1024&amp;bih=551&amp;tbs=isch:1&amp;prmd=ivns&amp;tbnid=D5RiMemsvog7gM:&amp;imgrefurl=http://anisavitri.wordpress.com/2009/12/10/mandi-kakus-umum-prefab-di-kawasan-banjir-mudah-cepat-dan-terjangkau/&amp;imgurl=http://anisavitri.files.wordpress.com/2009/12/sea-turtle-1.jpg&amp;ei=zj2ATbfDKcOqrAeVjKWvBw&amp;zoom=1&amp;w=550&amp;h=328"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google.co.id/imgres?q=gambar+laut&amp;hl=id&amp;sa=X&amp;biw=1024&amp;bih=551&amp;tbs=isch:1&amp;prmd=ivns&amp;tbnid=6XLJku6lwPgPvM:&amp;imgrefurl=http://sistem-24.blogspot.com/2011/02/lokasi-lokasi-diving-terbaik-di-dunia.html&amp;imgurl=http://lh3.ggpht.com/_iRCt-m6tg6Y/SeITccQzlSI/AAAAAAAAGi0/w8z1OPJwusg/best-diving-place-03.jpg&amp;ei=zj2ATbfDKcOqrAeVjKWvBw&amp;zoom=1&amp;w=640&amp;h=427"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google.co.id/imgres?q=gambar+laut&amp;hl=id&amp;sa=X&amp;biw=1024&amp;bih=551&amp;tbs=isch:1&amp;prmd=ivns&amp;tbnid=O8Cn2nAyBf_o1M:&amp;imgrefurl=http://freepoison.wordpress.com/2011/01/18/petik-laut-memetik-berkah-nyi-roro-kidul/&amp;imgurl=http://freepoison.files.wordpress.com/2011/01/petik-laut.jpg&amp;ei=zj2ATbfDKcOqrAeVjKWvBw&amp;zoom=1&amp;w=400&amp;h=300"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id/imgres?q=gambar+laut&amp;hl=id&amp;sa=X&amp;biw=1024&amp;bih=551&amp;tbs=isch:1&amp;prmd=ivns&amp;tbnid=WqpI2k3yjoLQAM:&amp;imgrefurl=http://www.bkpmd-maluku.com/indonesia/index.php?option=com_content&amp;task=view&amp;id=6&amp;Itemid=16&amp;imgurl=http://www.bkpmd-maluku.com/indonesia/images/Resize%20of%20lautbanda.png&amp;ei=zj2ATbfDKcOqrAeVjKWvBw&amp;zoom=1&amp;w=400&amp;h=30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id/imgres?q=gambar+laut&amp;hl=id&amp;sa=X&amp;biw=1024&amp;bih=551&amp;tbs=isch:1&amp;prmd=ivns&amp;tbnid=ZOaIxB9_CTb7aM:&amp;imgrefurl=http://tegal-online.blogspot.com/2010/07/ilmuwan-prancis-menemukan-keanehan-air.html&amp;imgurl=http://2.bp.blogspot.com/__L9O5bv5KCs/SKQENMujcmI/AAAAAAAAAA0/efA8hoaZLmw/s400/VRrdgElpo2.jpg&amp;ei=zj2ATbfDKcOqrAeVjKWvBw&amp;zoom=1&amp;w=365&amp;h=29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icrosoft\Documents\ANIMASI\ffff.jpe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1029" name="Picture 5" descr="C:\Users\microsoft\Documents\ANIMASI\book_015.gif"/>
          <p:cNvPicPr>
            <a:picLocks noChangeAspect="1" noChangeArrowheads="1" noCrop="1"/>
          </p:cNvPicPr>
          <p:nvPr/>
        </p:nvPicPr>
        <p:blipFill>
          <a:blip r:embed="rId3"/>
          <a:srcRect/>
          <a:stretch>
            <a:fillRect/>
          </a:stretch>
        </p:blipFill>
        <p:spPr bwMode="auto">
          <a:xfrm>
            <a:off x="-171450" y="533400"/>
            <a:ext cx="1409700" cy="990600"/>
          </a:xfrm>
          <a:prstGeom prst="rect">
            <a:avLst/>
          </a:prstGeom>
          <a:noFill/>
        </p:spPr>
      </p:pic>
      <p:sp>
        <p:nvSpPr>
          <p:cNvPr id="6" name="Title 5"/>
          <p:cNvSpPr>
            <a:spLocks noGrp="1"/>
          </p:cNvSpPr>
          <p:nvPr>
            <p:ph type="ctrTitle"/>
          </p:nvPr>
        </p:nvSpPr>
        <p:spPr>
          <a:xfrm>
            <a:off x="0" y="228601"/>
            <a:ext cx="9144000" cy="3200399"/>
          </a:xfrm>
        </p:spPr>
        <p:txBody>
          <a:bodyPr>
            <a:normAutofit/>
          </a:bodyPr>
          <a:lstStyle/>
          <a:p>
            <a:pPr lvl="0">
              <a:defRPr/>
            </a:pPr>
            <a:r>
              <a:rPr lang="en-US" sz="6000" b="1" dirty="0" smtClean="0"/>
              <a:t>PENGANTAR ILMU HUKUM</a:t>
            </a:r>
            <a:endParaRPr lang="en-US" sz="6000" b="1" dirty="0"/>
          </a:p>
        </p:txBody>
      </p:sp>
      <p:sp>
        <p:nvSpPr>
          <p:cNvPr id="7" name="Subtitle 6"/>
          <p:cNvSpPr>
            <a:spLocks noGrp="1"/>
          </p:cNvSpPr>
          <p:nvPr>
            <p:ph type="subTitle" idx="1"/>
          </p:nvPr>
        </p:nvSpPr>
        <p:spPr>
          <a:xfrm>
            <a:off x="304800" y="2286000"/>
            <a:ext cx="8839200" cy="2514600"/>
          </a:xfrm>
        </p:spPr>
        <p:txBody>
          <a:bodyPr>
            <a:noAutofit/>
          </a:bodyPr>
          <a:lstStyle/>
          <a:p>
            <a:r>
              <a:rPr lang="id-ID" sz="6000" b="1" dirty="0" smtClean="0">
                <a:solidFill>
                  <a:srgbClr val="FF0000"/>
                </a:solidFill>
              </a:rPr>
              <a:t>PIH 2</a:t>
            </a:r>
            <a:endParaRPr lang="en-US" sz="6000" b="1" dirty="0" smtClean="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0"/>
            <a:ext cx="7620000" cy="6858000"/>
          </a:xfrm>
        </p:spPr>
        <p:style>
          <a:lnRef idx="1">
            <a:schemeClr val="accent6"/>
          </a:lnRef>
          <a:fillRef idx="3">
            <a:schemeClr val="accent6"/>
          </a:fillRef>
          <a:effectRef idx="2">
            <a:schemeClr val="accent6"/>
          </a:effectRef>
          <a:fontRef idx="minor">
            <a:schemeClr val="lt1"/>
          </a:fontRef>
        </p:style>
        <p:txBody>
          <a:bodyPr>
            <a:normAutofit/>
          </a:bodyPr>
          <a:lstStyle/>
          <a:p>
            <a:pPr marL="514350" indent="-514350">
              <a:buFont typeface="+mj-lt"/>
              <a:buAutoNum type="arabicPeriod" startAt="3"/>
            </a:pPr>
            <a:r>
              <a:rPr lang="en-US" sz="3600" b="1" dirty="0" smtClean="0">
                <a:solidFill>
                  <a:srgbClr val="FF0000"/>
                </a:solidFill>
              </a:rPr>
              <a:t>Norma-</a:t>
            </a:r>
            <a:r>
              <a:rPr lang="en-US" sz="3600" b="1" dirty="0" err="1" smtClean="0">
                <a:solidFill>
                  <a:srgbClr val="FF0000"/>
                </a:solidFill>
              </a:rPr>
              <a:t>norma</a:t>
            </a:r>
            <a:r>
              <a:rPr lang="en-US" sz="3600" b="1" dirty="0" smtClean="0">
                <a:solidFill>
                  <a:srgbClr val="FF0000"/>
                </a:solidFill>
              </a:rPr>
              <a:t>, </a:t>
            </a:r>
            <a:r>
              <a:rPr lang="en-US" sz="3600" b="1" dirty="0" err="1" smtClean="0">
                <a:solidFill>
                  <a:srgbClr val="FF0000"/>
                </a:solidFill>
              </a:rPr>
              <a:t>artinya</a:t>
            </a:r>
            <a:r>
              <a:rPr lang="en-US" sz="3600" b="1" dirty="0" smtClean="0">
                <a:solidFill>
                  <a:srgbClr val="FF0000"/>
                </a:solidFill>
              </a:rPr>
              <a:t> </a:t>
            </a:r>
            <a:r>
              <a:rPr lang="en-US" sz="3600" b="1" dirty="0" err="1" smtClean="0">
                <a:solidFill>
                  <a:srgbClr val="FF0000"/>
                </a:solidFill>
              </a:rPr>
              <a:t>memuat</a:t>
            </a:r>
            <a:r>
              <a:rPr lang="en-US" sz="3600" b="1" dirty="0" smtClean="0">
                <a:solidFill>
                  <a:srgbClr val="FF0000"/>
                </a:solidFill>
              </a:rPr>
              <a:t> </a:t>
            </a:r>
            <a:r>
              <a:rPr lang="en-US" sz="3600" b="1" dirty="0" err="1" smtClean="0">
                <a:solidFill>
                  <a:srgbClr val="FF0000"/>
                </a:solidFill>
              </a:rPr>
              <a:t>tentang</a:t>
            </a:r>
            <a:r>
              <a:rPr lang="en-US" sz="3600" b="1" dirty="0" smtClean="0">
                <a:solidFill>
                  <a:srgbClr val="FF0000"/>
                </a:solidFill>
              </a:rPr>
              <a:t> </a:t>
            </a:r>
            <a:r>
              <a:rPr lang="en-US" sz="3600" b="1" dirty="0" err="1" smtClean="0">
                <a:solidFill>
                  <a:srgbClr val="FF0000"/>
                </a:solidFill>
              </a:rPr>
              <a:t>pedoman</a:t>
            </a:r>
            <a:r>
              <a:rPr lang="en-US" sz="3600" b="1" dirty="0" smtClean="0">
                <a:solidFill>
                  <a:srgbClr val="FF0000"/>
                </a:solidFill>
              </a:rPr>
              <a:t> </a:t>
            </a:r>
            <a:r>
              <a:rPr lang="en-US" sz="3600" b="1" dirty="0" err="1" smtClean="0">
                <a:solidFill>
                  <a:srgbClr val="FF0000"/>
                </a:solidFill>
              </a:rPr>
              <a:t>dan</a:t>
            </a:r>
            <a:r>
              <a:rPr lang="en-US" sz="3600" b="1" dirty="0" smtClean="0">
                <a:solidFill>
                  <a:srgbClr val="FF0000"/>
                </a:solidFill>
              </a:rPr>
              <a:t> </a:t>
            </a:r>
            <a:r>
              <a:rPr lang="en-US" sz="3600" b="1" dirty="0" err="1" smtClean="0">
                <a:solidFill>
                  <a:srgbClr val="FF0000"/>
                </a:solidFill>
              </a:rPr>
              <a:t>aturan</a:t>
            </a:r>
            <a:r>
              <a:rPr lang="en-US" sz="3600" b="1" dirty="0" smtClean="0">
                <a:solidFill>
                  <a:srgbClr val="FF0000"/>
                </a:solidFill>
              </a:rPr>
              <a:t> yang </a:t>
            </a:r>
            <a:r>
              <a:rPr lang="en-US" sz="3600" b="1" dirty="0" err="1" smtClean="0">
                <a:solidFill>
                  <a:srgbClr val="FF0000"/>
                </a:solidFill>
              </a:rPr>
              <a:t>digunakan</a:t>
            </a:r>
            <a:r>
              <a:rPr lang="en-US" sz="3600" b="1" dirty="0" smtClean="0">
                <a:solidFill>
                  <a:srgbClr val="FF0000"/>
                </a:solidFill>
              </a:rPr>
              <a:t> </a:t>
            </a:r>
            <a:r>
              <a:rPr lang="en-US" sz="3600" b="1" dirty="0" err="1" smtClean="0">
                <a:solidFill>
                  <a:srgbClr val="FF0000"/>
                </a:solidFill>
              </a:rPr>
              <a:t>dalam</a:t>
            </a:r>
            <a:r>
              <a:rPr lang="en-US" sz="3600" b="1" dirty="0" smtClean="0">
                <a:solidFill>
                  <a:srgbClr val="FF0000"/>
                </a:solidFill>
              </a:rPr>
              <a:t> </a:t>
            </a:r>
            <a:r>
              <a:rPr lang="en-US" sz="3600" b="1" dirty="0" err="1" smtClean="0">
                <a:solidFill>
                  <a:srgbClr val="FF0000"/>
                </a:solidFill>
              </a:rPr>
              <a:t>menyelenggarakan</a:t>
            </a:r>
            <a:r>
              <a:rPr lang="en-US" sz="3600" b="1" dirty="0" smtClean="0">
                <a:solidFill>
                  <a:srgbClr val="FF0000"/>
                </a:solidFill>
              </a:rPr>
              <a:t> </a:t>
            </a:r>
            <a:r>
              <a:rPr lang="en-US" sz="3600" b="1" dirty="0" err="1" smtClean="0">
                <a:solidFill>
                  <a:srgbClr val="FF0000"/>
                </a:solidFill>
              </a:rPr>
              <a:t>kebutuhan</a:t>
            </a:r>
            <a:r>
              <a:rPr lang="en-US" sz="3600" b="1" dirty="0" smtClean="0">
                <a:solidFill>
                  <a:srgbClr val="FF0000"/>
                </a:solidFill>
              </a:rPr>
              <a:t> </a:t>
            </a:r>
            <a:r>
              <a:rPr lang="en-US" sz="3600" b="1" dirty="0" err="1" smtClean="0">
                <a:solidFill>
                  <a:srgbClr val="FF0000"/>
                </a:solidFill>
              </a:rPr>
              <a:t>sosial</a:t>
            </a:r>
            <a:r>
              <a:rPr lang="en-US" sz="3600" b="1" dirty="0" smtClean="0">
                <a:solidFill>
                  <a:srgbClr val="FF0000"/>
                </a:solidFill>
              </a:rPr>
              <a:t> yang </a:t>
            </a:r>
            <a:r>
              <a:rPr lang="en-US" sz="3600" b="1" dirty="0" err="1" smtClean="0">
                <a:solidFill>
                  <a:srgbClr val="FF0000"/>
                </a:solidFill>
              </a:rPr>
              <a:t>bersangkutan</a:t>
            </a:r>
            <a:r>
              <a:rPr lang="en-US" sz="3600" b="1" dirty="0" smtClean="0">
                <a:solidFill>
                  <a:srgbClr val="FF0000"/>
                </a:solidFill>
              </a:rPr>
              <a:t>.</a:t>
            </a:r>
          </a:p>
          <a:p>
            <a:pPr marL="514350" indent="-514350">
              <a:buFont typeface="+mj-lt"/>
              <a:buAutoNum type="arabicPeriod" startAt="3"/>
            </a:pPr>
            <a:endParaRPr lang="en-US" sz="3600" b="1" dirty="0" smtClean="0">
              <a:solidFill>
                <a:srgbClr val="FFFF00"/>
              </a:solidFill>
            </a:endParaRPr>
          </a:p>
          <a:p>
            <a:pPr marL="514350" indent="-514350">
              <a:buFont typeface="+mj-lt"/>
              <a:buAutoNum type="arabicPeriod" startAt="3"/>
            </a:pPr>
            <a:r>
              <a:rPr lang="en-US" sz="3600" b="1" dirty="0" err="1" smtClean="0">
                <a:solidFill>
                  <a:srgbClr val="FFFF00"/>
                </a:solidFill>
              </a:rPr>
              <a:t>Jalinan</a:t>
            </a:r>
            <a:r>
              <a:rPr lang="en-US" sz="3600" b="1" dirty="0" smtClean="0">
                <a:solidFill>
                  <a:srgbClr val="FFFF00"/>
                </a:solidFill>
              </a:rPr>
              <a:t> </a:t>
            </a:r>
            <a:r>
              <a:rPr lang="en-US" sz="3600" b="1" dirty="0" err="1" smtClean="0">
                <a:solidFill>
                  <a:srgbClr val="FFFF00"/>
                </a:solidFill>
              </a:rPr>
              <a:t>antar</a:t>
            </a:r>
            <a:r>
              <a:rPr lang="en-US" sz="3600" b="1" dirty="0" smtClean="0">
                <a:solidFill>
                  <a:srgbClr val="FFFF00"/>
                </a:solidFill>
              </a:rPr>
              <a:t> </a:t>
            </a:r>
            <a:r>
              <a:rPr lang="en-US" sz="3600" b="1" dirty="0" err="1" smtClean="0">
                <a:solidFill>
                  <a:srgbClr val="FFFF00"/>
                </a:solidFill>
              </a:rPr>
              <a:t>instusi</a:t>
            </a:r>
            <a:r>
              <a:rPr lang="en-US" sz="3600" b="1" dirty="0" smtClean="0">
                <a:solidFill>
                  <a:srgbClr val="FFFF00"/>
                </a:solidFill>
              </a:rPr>
              <a:t>, </a:t>
            </a:r>
            <a:r>
              <a:rPr lang="en-US" sz="3600" b="1" dirty="0" err="1" smtClean="0">
                <a:solidFill>
                  <a:srgbClr val="FFFF00"/>
                </a:solidFill>
              </a:rPr>
              <a:t>artinya</a:t>
            </a:r>
            <a:r>
              <a:rPr lang="en-US" sz="3600" b="1" dirty="0" smtClean="0">
                <a:solidFill>
                  <a:srgbClr val="FFFF00"/>
                </a:solidFill>
              </a:rPr>
              <a:t> </a:t>
            </a:r>
            <a:r>
              <a:rPr lang="en-US" sz="3600" b="1" dirty="0" err="1" smtClean="0">
                <a:solidFill>
                  <a:srgbClr val="FFFF00"/>
                </a:solidFill>
              </a:rPr>
              <a:t>setiap</a:t>
            </a:r>
            <a:r>
              <a:rPr lang="en-US" sz="3600" b="1" dirty="0" smtClean="0">
                <a:solidFill>
                  <a:srgbClr val="FFFF00"/>
                </a:solidFill>
              </a:rPr>
              <a:t> </a:t>
            </a:r>
            <a:r>
              <a:rPr lang="en-US" sz="3600" b="1" dirty="0" err="1" smtClean="0">
                <a:solidFill>
                  <a:srgbClr val="FFFF00"/>
                </a:solidFill>
              </a:rPr>
              <a:t>kebutuhan</a:t>
            </a:r>
            <a:r>
              <a:rPr lang="en-US" sz="3600" b="1" dirty="0" smtClean="0">
                <a:solidFill>
                  <a:srgbClr val="FFFF00"/>
                </a:solidFill>
              </a:rPr>
              <a:t> </a:t>
            </a:r>
            <a:r>
              <a:rPr lang="en-US" sz="3600" b="1" dirty="0" err="1" smtClean="0">
                <a:solidFill>
                  <a:srgbClr val="FFFF00"/>
                </a:solidFill>
              </a:rPr>
              <a:t>dasar</a:t>
            </a:r>
            <a:r>
              <a:rPr lang="en-US" sz="3600" b="1" dirty="0" smtClean="0">
                <a:solidFill>
                  <a:srgbClr val="FFFF00"/>
                </a:solidFill>
              </a:rPr>
              <a:t> yang </a:t>
            </a:r>
            <a:r>
              <a:rPr lang="en-US" sz="3600" b="1" dirty="0" err="1" smtClean="0">
                <a:solidFill>
                  <a:srgbClr val="FFFF00"/>
                </a:solidFill>
              </a:rPr>
              <a:t>sudah</a:t>
            </a:r>
            <a:r>
              <a:rPr lang="en-US" sz="3600" b="1" dirty="0" smtClean="0">
                <a:solidFill>
                  <a:srgbClr val="FFFF00"/>
                </a:solidFill>
              </a:rPr>
              <a:t> </a:t>
            </a:r>
            <a:r>
              <a:rPr lang="en-US" sz="3600" b="1" dirty="0" err="1" smtClean="0">
                <a:solidFill>
                  <a:srgbClr val="FFFF00"/>
                </a:solidFill>
              </a:rPr>
              <a:t>dirumuskan</a:t>
            </a:r>
            <a:r>
              <a:rPr lang="en-US" sz="3600" b="1" dirty="0" smtClean="0">
                <a:solidFill>
                  <a:srgbClr val="FFFF00"/>
                </a:solidFill>
              </a:rPr>
              <a:t> </a:t>
            </a:r>
            <a:r>
              <a:rPr lang="en-US" sz="3600" b="1" dirty="0" err="1" smtClean="0">
                <a:solidFill>
                  <a:srgbClr val="FFFF00"/>
                </a:solidFill>
              </a:rPr>
              <a:t>dalam</a:t>
            </a:r>
            <a:r>
              <a:rPr lang="en-US" sz="3600" b="1" dirty="0" smtClean="0">
                <a:solidFill>
                  <a:srgbClr val="FFFF00"/>
                </a:solidFill>
              </a:rPr>
              <a:t> </a:t>
            </a:r>
            <a:r>
              <a:rPr lang="en-US" sz="3600" b="1" dirty="0" err="1" smtClean="0">
                <a:solidFill>
                  <a:srgbClr val="FFFF00"/>
                </a:solidFill>
              </a:rPr>
              <a:t>norma-norma</a:t>
            </a:r>
            <a:r>
              <a:rPr lang="en-US" sz="3600" b="1" dirty="0" smtClean="0">
                <a:solidFill>
                  <a:srgbClr val="FFFF00"/>
                </a:solidFill>
              </a:rPr>
              <a:t> </a:t>
            </a:r>
            <a:r>
              <a:rPr lang="en-US" sz="3600" b="1" dirty="0" err="1" smtClean="0">
                <a:solidFill>
                  <a:srgbClr val="FFFF00"/>
                </a:solidFill>
              </a:rPr>
              <a:t>harus</a:t>
            </a:r>
            <a:r>
              <a:rPr lang="en-US" sz="3600" b="1" dirty="0" smtClean="0">
                <a:solidFill>
                  <a:srgbClr val="FFFF00"/>
                </a:solidFill>
              </a:rPr>
              <a:t> </a:t>
            </a:r>
            <a:r>
              <a:rPr lang="en-US" sz="3600" b="1" dirty="0" err="1" smtClean="0">
                <a:solidFill>
                  <a:srgbClr val="FFFF00"/>
                </a:solidFill>
              </a:rPr>
              <a:t>ada</a:t>
            </a:r>
            <a:r>
              <a:rPr lang="en-US" sz="3600" b="1" dirty="0" smtClean="0">
                <a:solidFill>
                  <a:srgbClr val="FFFF00"/>
                </a:solidFill>
              </a:rPr>
              <a:t> </a:t>
            </a:r>
            <a:r>
              <a:rPr lang="en-US" sz="3600" b="1" dirty="0" err="1" smtClean="0">
                <a:solidFill>
                  <a:srgbClr val="FFFF00"/>
                </a:solidFill>
              </a:rPr>
              <a:t>jaringan</a:t>
            </a:r>
            <a:r>
              <a:rPr lang="en-US" sz="3600" b="1" dirty="0" smtClean="0">
                <a:solidFill>
                  <a:srgbClr val="FFFF00"/>
                </a:solidFill>
              </a:rPr>
              <a:t> </a:t>
            </a:r>
            <a:r>
              <a:rPr lang="en-US" sz="3600" b="1" dirty="0" err="1" smtClean="0">
                <a:solidFill>
                  <a:srgbClr val="FFFF00"/>
                </a:solidFill>
              </a:rPr>
              <a:t>dan</a:t>
            </a:r>
            <a:r>
              <a:rPr lang="en-US" sz="3600" b="1" dirty="0" smtClean="0">
                <a:solidFill>
                  <a:srgbClr val="FFFF00"/>
                </a:solidFill>
              </a:rPr>
              <a:t> </a:t>
            </a:r>
            <a:r>
              <a:rPr lang="en-US" sz="3600" b="1" dirty="0" err="1" smtClean="0">
                <a:solidFill>
                  <a:srgbClr val="FFFF00"/>
                </a:solidFill>
              </a:rPr>
              <a:t>jalinan</a:t>
            </a:r>
            <a:r>
              <a:rPr lang="en-US" sz="3600" b="1" dirty="0" smtClean="0">
                <a:solidFill>
                  <a:srgbClr val="FFFF00"/>
                </a:solidFill>
              </a:rPr>
              <a:t> </a:t>
            </a:r>
            <a:r>
              <a:rPr lang="en-US" sz="3600" b="1" dirty="0" err="1" smtClean="0">
                <a:solidFill>
                  <a:srgbClr val="FFFF00"/>
                </a:solidFill>
              </a:rPr>
              <a:t>hubungan</a:t>
            </a:r>
            <a:r>
              <a:rPr lang="en-US" sz="3600" b="1" dirty="0" smtClean="0">
                <a:solidFill>
                  <a:srgbClr val="FFFF00"/>
                </a:solidFill>
              </a:rPr>
              <a:t> </a:t>
            </a:r>
            <a:r>
              <a:rPr lang="en-US" sz="3600" b="1" dirty="0" err="1" smtClean="0">
                <a:solidFill>
                  <a:srgbClr val="FFFF00"/>
                </a:solidFill>
              </a:rPr>
              <a:t>antar</a:t>
            </a:r>
            <a:r>
              <a:rPr lang="en-US" sz="3600" b="1" dirty="0" smtClean="0">
                <a:solidFill>
                  <a:srgbClr val="FFFF00"/>
                </a:solidFill>
              </a:rPr>
              <a:t> </a:t>
            </a:r>
            <a:r>
              <a:rPr lang="en-US" sz="3600" b="1" dirty="0" err="1" smtClean="0">
                <a:solidFill>
                  <a:srgbClr val="FFFF00"/>
                </a:solidFill>
              </a:rPr>
              <a:t>institusi</a:t>
            </a:r>
            <a:r>
              <a:rPr lang="en-US" sz="3600" b="1" dirty="0" smtClean="0">
                <a:solidFill>
                  <a:srgbClr val="FFFF00"/>
                </a:solidFill>
              </a:rPr>
              <a:t>.</a:t>
            </a:r>
          </a:p>
          <a:p>
            <a:endParaRPr lang="id-ID" sz="3600" dirty="0"/>
          </a:p>
        </p:txBody>
      </p:sp>
      <p:pic>
        <p:nvPicPr>
          <p:cNvPr id="4" name="Picture 2" descr="C:\Users\microsoft\Documents\WALLPAPER LANDSCAPE\Travel ,Beach Tree, pictures, 1600x1200.jpg"/>
          <p:cNvPicPr>
            <a:picLocks noChangeAspect="1" noChangeArrowheads="1"/>
          </p:cNvPicPr>
          <p:nvPr/>
        </p:nvPicPr>
        <p:blipFill>
          <a:blip r:embed="rId2" cstate="print"/>
          <a:srcRect/>
          <a:stretch>
            <a:fillRect/>
          </a:stretch>
        </p:blipFill>
        <p:spPr bwMode="auto">
          <a:xfrm>
            <a:off x="0" y="0"/>
            <a:ext cx="1066800" cy="14859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8686800" cy="4953000"/>
          </a:xfrm>
        </p:spPr>
        <p:txBody>
          <a:bodyPr>
            <a:normAutofit/>
          </a:bodyPr>
          <a:lstStyle/>
          <a:p>
            <a:r>
              <a:rPr lang="en-US" b="1" dirty="0" err="1" smtClean="0">
                <a:solidFill>
                  <a:srgbClr val="FF0000"/>
                </a:solidFill>
              </a:rPr>
              <a:t>Semakin</a:t>
            </a:r>
            <a:r>
              <a:rPr lang="en-US" b="1" dirty="0" smtClean="0">
                <a:solidFill>
                  <a:srgbClr val="FF0000"/>
                </a:solidFill>
              </a:rPr>
              <a:t> </a:t>
            </a:r>
            <a:r>
              <a:rPr lang="en-US" b="1" dirty="0" err="1" smtClean="0">
                <a:solidFill>
                  <a:srgbClr val="FF0000"/>
                </a:solidFill>
              </a:rPr>
              <a:t>tinggi</a:t>
            </a:r>
            <a:r>
              <a:rPr lang="en-US" b="1" dirty="0" smtClean="0">
                <a:solidFill>
                  <a:srgbClr val="FF0000"/>
                </a:solidFill>
              </a:rPr>
              <a:t> </a:t>
            </a:r>
            <a:r>
              <a:rPr lang="en-US" b="1" dirty="0" err="1" smtClean="0">
                <a:solidFill>
                  <a:srgbClr val="FF0000"/>
                </a:solidFill>
              </a:rPr>
              <a:t>tingkat</a:t>
            </a:r>
            <a:r>
              <a:rPr lang="en-US" b="1" dirty="0" smtClean="0">
                <a:solidFill>
                  <a:srgbClr val="FF0000"/>
                </a:solidFill>
              </a:rPr>
              <a:t> </a:t>
            </a:r>
            <a:r>
              <a:rPr lang="en-US" b="1" dirty="0" err="1" smtClean="0">
                <a:solidFill>
                  <a:srgbClr val="FF0000"/>
                </a:solidFill>
              </a:rPr>
              <a:t>intensitas</a:t>
            </a:r>
            <a:r>
              <a:rPr lang="en-US" b="1" dirty="0" smtClean="0">
                <a:solidFill>
                  <a:srgbClr val="FF0000"/>
                </a:solidFill>
              </a:rPr>
              <a:t> </a:t>
            </a:r>
            <a:r>
              <a:rPr lang="en-US" b="1" dirty="0" err="1" smtClean="0">
                <a:solidFill>
                  <a:srgbClr val="FF0000"/>
                </a:solidFill>
              </a:rPr>
              <a:t>interaksi</a:t>
            </a:r>
            <a:r>
              <a:rPr lang="en-US" b="1" dirty="0" smtClean="0">
                <a:solidFill>
                  <a:srgbClr val="FF0000"/>
                </a:solidFill>
              </a:rPr>
              <a:t> </a:t>
            </a:r>
            <a:r>
              <a:rPr lang="en-US" b="1" dirty="0" err="1" smtClean="0">
                <a:solidFill>
                  <a:srgbClr val="FF0000"/>
                </a:solidFill>
              </a:rPr>
              <a:t>dan</a:t>
            </a:r>
            <a:r>
              <a:rPr lang="en-US" b="1" dirty="0" smtClean="0">
                <a:solidFill>
                  <a:srgbClr val="FF0000"/>
                </a:solidFill>
              </a:rPr>
              <a:t> </a:t>
            </a:r>
            <a:r>
              <a:rPr lang="en-US" b="1" dirty="0" err="1" smtClean="0">
                <a:solidFill>
                  <a:srgbClr val="FF0000"/>
                </a:solidFill>
              </a:rPr>
              <a:t>hubungan</a:t>
            </a:r>
            <a:r>
              <a:rPr lang="en-US" b="1" dirty="0" smtClean="0">
                <a:solidFill>
                  <a:srgbClr val="FF0000"/>
                </a:solidFill>
              </a:rPr>
              <a:t> </a:t>
            </a:r>
            <a:r>
              <a:rPr lang="en-US" b="1" dirty="0" err="1" smtClean="0">
                <a:solidFill>
                  <a:srgbClr val="FF0000"/>
                </a:solidFill>
              </a:rPr>
              <a:t>sosial</a:t>
            </a:r>
            <a:r>
              <a:rPr lang="en-US" b="1" dirty="0" smtClean="0">
                <a:solidFill>
                  <a:srgbClr val="FF0000"/>
                </a:solidFill>
              </a:rPr>
              <a:t> </a:t>
            </a:r>
            <a:r>
              <a:rPr lang="en-US" b="1" dirty="0" err="1" smtClean="0">
                <a:solidFill>
                  <a:srgbClr val="FF0000"/>
                </a:solidFill>
              </a:rPr>
              <a:t>maka</a:t>
            </a:r>
            <a:r>
              <a:rPr lang="en-US" b="1" dirty="0" smtClean="0">
                <a:solidFill>
                  <a:srgbClr val="FF0000"/>
                </a:solidFill>
              </a:rPr>
              <a:t> </a:t>
            </a:r>
            <a:r>
              <a:rPr lang="en-US" b="1" dirty="0" err="1" smtClean="0">
                <a:solidFill>
                  <a:srgbClr val="FF0000"/>
                </a:solidFill>
              </a:rPr>
              <a:t>akan</a:t>
            </a:r>
            <a:r>
              <a:rPr lang="en-US" b="1" dirty="0" smtClean="0">
                <a:solidFill>
                  <a:srgbClr val="FF0000"/>
                </a:solidFill>
              </a:rPr>
              <a:t> </a:t>
            </a:r>
            <a:r>
              <a:rPr lang="en-US" b="1" dirty="0" err="1" smtClean="0">
                <a:solidFill>
                  <a:srgbClr val="FF0000"/>
                </a:solidFill>
              </a:rPr>
              <a:t>semakin</a:t>
            </a:r>
            <a:r>
              <a:rPr lang="en-US" b="1" dirty="0" smtClean="0">
                <a:solidFill>
                  <a:srgbClr val="FF0000"/>
                </a:solidFill>
              </a:rPr>
              <a:t> </a:t>
            </a:r>
            <a:r>
              <a:rPr lang="en-US" b="1" dirty="0" err="1" smtClean="0">
                <a:solidFill>
                  <a:srgbClr val="FF0000"/>
                </a:solidFill>
              </a:rPr>
              <a:t>tinggi</a:t>
            </a:r>
            <a:r>
              <a:rPr lang="en-US" b="1" dirty="0" smtClean="0">
                <a:solidFill>
                  <a:srgbClr val="FF0000"/>
                </a:solidFill>
              </a:rPr>
              <a:t> pula </a:t>
            </a:r>
            <a:r>
              <a:rPr lang="en-US" b="1" dirty="0" err="1" smtClean="0">
                <a:solidFill>
                  <a:srgbClr val="FF0000"/>
                </a:solidFill>
              </a:rPr>
              <a:t>kebutuhan</a:t>
            </a:r>
            <a:r>
              <a:rPr lang="en-US" b="1" dirty="0" smtClean="0">
                <a:solidFill>
                  <a:srgbClr val="FF0000"/>
                </a:solidFill>
              </a:rPr>
              <a:t> </a:t>
            </a:r>
            <a:r>
              <a:rPr lang="en-US" b="1" dirty="0" err="1" smtClean="0">
                <a:solidFill>
                  <a:srgbClr val="FF0000"/>
                </a:solidFill>
              </a:rPr>
              <a:t>terhadap</a:t>
            </a:r>
            <a:r>
              <a:rPr lang="en-US" b="1" dirty="0" smtClean="0">
                <a:solidFill>
                  <a:srgbClr val="FF0000"/>
                </a:solidFill>
              </a:rPr>
              <a:t> </a:t>
            </a:r>
            <a:r>
              <a:rPr lang="en-US" b="1" dirty="0" err="1" smtClean="0">
                <a:solidFill>
                  <a:srgbClr val="FF0000"/>
                </a:solidFill>
              </a:rPr>
              <a:t>peraturan</a:t>
            </a:r>
            <a:r>
              <a:rPr lang="en-US" b="1" dirty="0" smtClean="0">
                <a:solidFill>
                  <a:srgbClr val="FF0000"/>
                </a:solidFill>
              </a:rPr>
              <a:t> </a:t>
            </a:r>
            <a:r>
              <a:rPr lang="en-US" b="1" dirty="0" err="1" smtClean="0">
                <a:solidFill>
                  <a:srgbClr val="FF0000"/>
                </a:solidFill>
              </a:rPr>
              <a:t>hukum</a:t>
            </a:r>
            <a:r>
              <a:rPr lang="en-US" b="1" dirty="0" smtClean="0">
                <a:solidFill>
                  <a:srgbClr val="FF0000"/>
                </a:solidFill>
              </a:rPr>
              <a:t> yang </a:t>
            </a:r>
            <a:r>
              <a:rPr lang="en-US" b="1" dirty="0" err="1" smtClean="0">
                <a:solidFill>
                  <a:srgbClr val="FF0000"/>
                </a:solidFill>
              </a:rPr>
              <a:t>akan</a:t>
            </a:r>
            <a:r>
              <a:rPr lang="en-US" b="1" dirty="0" smtClean="0">
                <a:solidFill>
                  <a:srgbClr val="FF0000"/>
                </a:solidFill>
              </a:rPr>
              <a:t> </a:t>
            </a:r>
            <a:r>
              <a:rPr lang="en-US" b="1" dirty="0" err="1" smtClean="0">
                <a:solidFill>
                  <a:srgbClr val="FF0000"/>
                </a:solidFill>
              </a:rPr>
              <a:t>dibuat</a:t>
            </a:r>
            <a:r>
              <a:rPr lang="en-US" b="1" dirty="0" smtClean="0">
                <a:solidFill>
                  <a:srgbClr val="FF0000"/>
                </a:solidFill>
              </a:rPr>
              <a:t> </a:t>
            </a:r>
            <a:r>
              <a:rPr lang="en-US" b="1" dirty="0" err="1" smtClean="0">
                <a:solidFill>
                  <a:srgbClr val="FF0000"/>
                </a:solidFill>
              </a:rPr>
              <a:t>sesuai</a:t>
            </a:r>
            <a:r>
              <a:rPr lang="en-US" b="1" dirty="0" smtClean="0">
                <a:solidFill>
                  <a:srgbClr val="FF0000"/>
                </a:solidFill>
              </a:rPr>
              <a:t> </a:t>
            </a:r>
            <a:r>
              <a:rPr lang="en-US" b="1" dirty="0" err="1" smtClean="0">
                <a:solidFill>
                  <a:srgbClr val="FF0000"/>
                </a:solidFill>
              </a:rPr>
              <a:t>dengan</a:t>
            </a:r>
            <a:r>
              <a:rPr lang="en-US" b="1" dirty="0" smtClean="0">
                <a:solidFill>
                  <a:srgbClr val="FF0000"/>
                </a:solidFill>
              </a:rPr>
              <a:t> </a:t>
            </a:r>
            <a:r>
              <a:rPr lang="en-US" b="1" dirty="0" err="1" smtClean="0">
                <a:solidFill>
                  <a:srgbClr val="FF0000"/>
                </a:solidFill>
              </a:rPr>
              <a:t>interaksi</a:t>
            </a:r>
            <a:r>
              <a:rPr lang="en-US" b="1" dirty="0" smtClean="0">
                <a:solidFill>
                  <a:srgbClr val="FF0000"/>
                </a:solidFill>
              </a:rPr>
              <a:t> </a:t>
            </a:r>
            <a:r>
              <a:rPr lang="en-US" b="1" dirty="0" err="1" smtClean="0">
                <a:solidFill>
                  <a:srgbClr val="FF0000"/>
                </a:solidFill>
              </a:rPr>
              <a:t>sosial</a:t>
            </a:r>
            <a:r>
              <a:rPr lang="en-US" b="1" dirty="0" smtClean="0">
                <a:solidFill>
                  <a:srgbClr val="FF0000"/>
                </a:solidFill>
              </a:rPr>
              <a:t> yang </a:t>
            </a:r>
            <a:r>
              <a:rPr lang="en-US" b="1" dirty="0" err="1" smtClean="0">
                <a:solidFill>
                  <a:srgbClr val="FF0000"/>
                </a:solidFill>
              </a:rPr>
              <a:t>terjadi</a:t>
            </a:r>
            <a:r>
              <a:rPr lang="en-US" b="1" dirty="0" smtClean="0">
                <a:solidFill>
                  <a:srgbClr val="FF0000"/>
                </a:solidFill>
              </a:rPr>
              <a:t>.</a:t>
            </a:r>
            <a:br>
              <a:rPr lang="en-US" b="1" dirty="0" smtClean="0">
                <a:solidFill>
                  <a:srgbClr val="FF0000"/>
                </a:solidFill>
              </a:rPr>
            </a:br>
            <a:endParaRPr lang="id-ID" dirty="0"/>
          </a:p>
        </p:txBody>
      </p:sp>
      <p:pic>
        <p:nvPicPr>
          <p:cNvPr id="4" name="hkbn8C6bUzIdHM:b" descr="ANd9GcSWpzJ8R46AA9_okVAr_V0atKC_jugDs2tqyt77jpwlTz7qS6NPadLaZ2yo">
            <a:hlinkClick r:id="rId2"/>
          </p:cNvPr>
          <p:cNvPicPr>
            <a:picLocks noChangeAspect="1" noChangeArrowheads="1"/>
          </p:cNvPicPr>
          <p:nvPr/>
        </p:nvPicPr>
        <p:blipFill>
          <a:blip r:embed="rId3"/>
          <a:srcRect/>
          <a:stretch>
            <a:fillRect/>
          </a:stretch>
        </p:blipFill>
        <p:spPr bwMode="auto">
          <a:xfrm>
            <a:off x="6324600" y="4572000"/>
            <a:ext cx="28194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b="1" dirty="0" err="1" smtClean="0"/>
              <a:t>Pada</a:t>
            </a:r>
            <a:r>
              <a:rPr lang="en-US" b="1" dirty="0" smtClean="0"/>
              <a:t> </a:t>
            </a:r>
            <a:r>
              <a:rPr lang="en-US" b="1" dirty="0" err="1" smtClean="0"/>
              <a:t>masyarakat</a:t>
            </a:r>
            <a:r>
              <a:rPr lang="en-US" b="1" dirty="0" smtClean="0"/>
              <a:t> </a:t>
            </a:r>
            <a:r>
              <a:rPr lang="en-US" b="1" dirty="0" err="1" smtClean="0"/>
              <a:t>sederhana</a:t>
            </a:r>
            <a:r>
              <a:rPr lang="en-US" b="1" dirty="0" smtClean="0"/>
              <a:t>  </a:t>
            </a:r>
            <a:r>
              <a:rPr lang="en-US" b="1" dirty="0" err="1" smtClean="0"/>
              <a:t>hukumnya</a:t>
            </a:r>
            <a:r>
              <a:rPr lang="en-US" b="1" dirty="0" smtClean="0"/>
              <a:t> </a:t>
            </a:r>
            <a:r>
              <a:rPr lang="en-US" b="1" dirty="0" err="1" smtClean="0"/>
              <a:t>relatif</a:t>
            </a:r>
            <a:r>
              <a:rPr lang="en-US" b="1" dirty="0" smtClean="0"/>
              <a:t> </a:t>
            </a:r>
            <a:r>
              <a:rPr lang="en-US" b="1" dirty="0" err="1" smtClean="0"/>
              <a:t>sederhana</a:t>
            </a:r>
            <a:r>
              <a:rPr lang="en-US" b="1" dirty="0" smtClean="0"/>
              <a:t> </a:t>
            </a:r>
            <a:r>
              <a:rPr lang="en-US" b="1" dirty="0" err="1" smtClean="0"/>
              <a:t>karena</a:t>
            </a:r>
            <a:r>
              <a:rPr lang="en-US" b="1" dirty="0" smtClean="0"/>
              <a:t> </a:t>
            </a:r>
            <a:r>
              <a:rPr lang="en-US" b="1" dirty="0" err="1" smtClean="0"/>
              <a:t>interaksi</a:t>
            </a:r>
            <a:r>
              <a:rPr lang="en-US" b="1" dirty="0" smtClean="0"/>
              <a:t> </a:t>
            </a:r>
            <a:r>
              <a:rPr lang="en-US" b="1" dirty="0" err="1" smtClean="0"/>
              <a:t>sosial</a:t>
            </a:r>
            <a:r>
              <a:rPr lang="en-US" b="1" dirty="0" smtClean="0"/>
              <a:t> yang </a:t>
            </a:r>
            <a:r>
              <a:rPr lang="en-US" b="1" dirty="0" err="1" smtClean="0"/>
              <a:t>terjadi</a:t>
            </a:r>
            <a:r>
              <a:rPr lang="en-US" b="1" dirty="0" smtClean="0"/>
              <a:t> </a:t>
            </a:r>
            <a:r>
              <a:rPr lang="en-US" b="1" dirty="0" err="1" smtClean="0"/>
              <a:t>masih</a:t>
            </a:r>
            <a:r>
              <a:rPr lang="en-US" b="1" dirty="0" smtClean="0"/>
              <a:t> </a:t>
            </a:r>
            <a:r>
              <a:rPr lang="en-US" b="1" dirty="0" err="1" smtClean="0"/>
              <a:t>dalam</a:t>
            </a:r>
            <a:r>
              <a:rPr lang="en-US" b="1" dirty="0" smtClean="0"/>
              <a:t> </a:t>
            </a:r>
            <a:r>
              <a:rPr lang="en-US" b="1" dirty="0" err="1" smtClean="0"/>
              <a:t>lingkup</a:t>
            </a:r>
            <a:r>
              <a:rPr lang="en-US" b="1" dirty="0" smtClean="0"/>
              <a:t> yang </a:t>
            </a:r>
            <a:r>
              <a:rPr lang="en-US" b="1" dirty="0" err="1" smtClean="0"/>
              <a:t>terbatas</a:t>
            </a:r>
            <a:r>
              <a:rPr lang="en-US" b="1" dirty="0" smtClean="0"/>
              <a:t> </a:t>
            </a:r>
            <a:r>
              <a:rPr lang="en-US" b="1" dirty="0" err="1" smtClean="0"/>
              <a:t>sedang</a:t>
            </a:r>
            <a:r>
              <a:rPr lang="en-US" b="1" dirty="0" smtClean="0"/>
              <a:t>  </a:t>
            </a:r>
            <a:r>
              <a:rPr lang="en-US" b="1" dirty="0" err="1" smtClean="0"/>
              <a:t>pada</a:t>
            </a:r>
            <a:r>
              <a:rPr lang="en-US" b="1" dirty="0" smtClean="0"/>
              <a:t> </a:t>
            </a:r>
            <a:r>
              <a:rPr lang="en-US" b="1" dirty="0" err="1" smtClean="0"/>
              <a:t>masyarakat</a:t>
            </a:r>
            <a:r>
              <a:rPr lang="en-US" b="1" dirty="0" smtClean="0"/>
              <a:t> </a:t>
            </a:r>
            <a:r>
              <a:rPr lang="en-US" b="1" dirty="0" err="1" smtClean="0"/>
              <a:t>kota</a:t>
            </a:r>
            <a:r>
              <a:rPr lang="en-US" b="1" dirty="0" smtClean="0"/>
              <a:t> </a:t>
            </a:r>
            <a:r>
              <a:rPr lang="en-US" b="1" dirty="0" err="1" smtClean="0"/>
              <a:t>interaksi</a:t>
            </a:r>
            <a:r>
              <a:rPr lang="en-US" b="1" dirty="0" smtClean="0"/>
              <a:t> </a:t>
            </a:r>
            <a:r>
              <a:rPr lang="en-US" b="1" dirty="0" err="1" smtClean="0"/>
              <a:t>sosial</a:t>
            </a:r>
            <a:r>
              <a:rPr lang="en-US" b="1" dirty="0" smtClean="0"/>
              <a:t> </a:t>
            </a:r>
            <a:r>
              <a:rPr lang="en-US" b="1" dirty="0" err="1" smtClean="0"/>
              <a:t>sudah</a:t>
            </a:r>
            <a:r>
              <a:rPr lang="en-US" b="1" dirty="0" smtClean="0"/>
              <a:t> </a:t>
            </a:r>
            <a:r>
              <a:rPr lang="en-US" b="1" dirty="0" err="1" smtClean="0"/>
              <a:t>demikian</a:t>
            </a:r>
            <a:r>
              <a:rPr lang="en-US" b="1" dirty="0" smtClean="0"/>
              <a:t> </a:t>
            </a:r>
            <a:r>
              <a:rPr lang="en-US" b="1" dirty="0" err="1" smtClean="0"/>
              <a:t>rumit</a:t>
            </a:r>
            <a:r>
              <a:rPr lang="en-US" b="1" dirty="0" smtClean="0"/>
              <a:t> </a:t>
            </a:r>
            <a:r>
              <a:rPr lang="en-US" b="1" dirty="0" err="1" smtClean="0"/>
              <a:t>sehingga</a:t>
            </a:r>
            <a:r>
              <a:rPr lang="en-US" b="1" dirty="0" smtClean="0"/>
              <a:t> </a:t>
            </a:r>
            <a:r>
              <a:rPr lang="en-US" b="1" dirty="0" err="1" smtClean="0"/>
              <a:t>perlu</a:t>
            </a:r>
            <a:r>
              <a:rPr lang="en-US" b="1" dirty="0" smtClean="0"/>
              <a:t> </a:t>
            </a:r>
            <a:r>
              <a:rPr lang="en-US" b="1" dirty="0" err="1" smtClean="0"/>
              <a:t>peraturan</a:t>
            </a:r>
            <a:r>
              <a:rPr lang="en-US" b="1" dirty="0" smtClean="0"/>
              <a:t> </a:t>
            </a:r>
            <a:r>
              <a:rPr lang="en-US" b="1" dirty="0" err="1" smtClean="0"/>
              <a:t>hukum</a:t>
            </a:r>
            <a:r>
              <a:rPr lang="en-US" b="1" dirty="0" smtClean="0"/>
              <a:t> yang </a:t>
            </a:r>
            <a:r>
              <a:rPr lang="en-US" b="1" dirty="0" err="1" smtClean="0"/>
              <a:t>rumit</a:t>
            </a:r>
            <a:r>
              <a:rPr lang="en-US" b="1" dirty="0" smtClean="0"/>
              <a:t> pula </a:t>
            </a:r>
            <a:r>
              <a:rPr lang="en-US" b="1" dirty="0" err="1" smtClean="0"/>
              <a:t>untuk</a:t>
            </a:r>
            <a:r>
              <a:rPr lang="en-US" b="1" dirty="0" smtClean="0"/>
              <a:t> </a:t>
            </a:r>
            <a:r>
              <a:rPr lang="en-US" b="1" dirty="0" err="1" smtClean="0"/>
              <a:t>mengaturnya</a:t>
            </a:r>
            <a:r>
              <a:rPr lang="en-US" b="1" dirty="0" smtClean="0"/>
              <a:t>.</a:t>
            </a:r>
            <a:br>
              <a:rPr lang="en-US" b="1" dirty="0" smtClean="0"/>
            </a:br>
            <a:endParaRPr lang="id-ID" dirty="0"/>
          </a:p>
        </p:txBody>
      </p:sp>
      <p:pic>
        <p:nvPicPr>
          <p:cNvPr id="3" name="Picture 2"/>
          <p:cNvPicPr>
            <a:picLocks noChangeAspect="1" noChangeArrowheads="1"/>
          </p:cNvPicPr>
          <p:nvPr/>
        </p:nvPicPr>
        <p:blipFill>
          <a:blip r:embed="rId2"/>
          <a:srcRect/>
          <a:stretch>
            <a:fillRect/>
          </a:stretch>
        </p:blipFill>
        <p:spPr bwMode="auto">
          <a:xfrm>
            <a:off x="6705600" y="4724400"/>
            <a:ext cx="243840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iqAHnCfNF7-8TM:b" descr="ANd9GcQ5JciiBOKT5Yx5LeKIYxPtCp6zYc8YkhA4OMe2hN5zle4ZA7JhPipqB3Po3g">
            <a:hlinkClick r:id="rId2"/>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Title 2"/>
          <p:cNvSpPr>
            <a:spLocks noGrp="1"/>
          </p:cNvSpPr>
          <p:nvPr>
            <p:ph type="ctrTitle"/>
          </p:nvPr>
        </p:nvSpPr>
        <p:spPr>
          <a:xfrm>
            <a:off x="685800" y="304801"/>
            <a:ext cx="7772400" cy="1295399"/>
          </a:xfrm>
        </p:spPr>
        <p:txBody>
          <a:bodyPr>
            <a:normAutofit fontScale="90000"/>
          </a:bodyPr>
          <a:lstStyle/>
          <a:p>
            <a:r>
              <a:rPr lang="en-US" b="1" dirty="0" smtClean="0">
                <a:solidFill>
                  <a:srgbClr val="FF0000"/>
                </a:solidFill>
              </a:rPr>
              <a:t>NORMA-NORMA DI MASYARAKAT</a:t>
            </a:r>
            <a:endParaRPr lang="en-US" b="1" dirty="0">
              <a:solidFill>
                <a:srgbClr val="FF0000"/>
              </a:solidFill>
            </a:endParaRPr>
          </a:p>
        </p:txBody>
      </p:sp>
      <p:sp>
        <p:nvSpPr>
          <p:cNvPr id="4" name="Subtitle 3"/>
          <p:cNvSpPr>
            <a:spLocks noGrp="1"/>
          </p:cNvSpPr>
          <p:nvPr>
            <p:ph type="subTitle" idx="1"/>
          </p:nvPr>
        </p:nvSpPr>
        <p:spPr>
          <a:xfrm>
            <a:off x="0" y="1219200"/>
            <a:ext cx="9144000" cy="5638800"/>
          </a:xfrm>
        </p:spPr>
        <p:txBody>
          <a:bodyPr>
            <a:noAutofit/>
          </a:bodyPr>
          <a:lstStyle/>
          <a:p>
            <a:pPr algn="l"/>
            <a:endParaRPr lang="en-US" sz="4000" b="1" dirty="0" smtClean="0">
              <a:solidFill>
                <a:srgbClr val="FF0000"/>
              </a:solidFill>
            </a:endParaRPr>
          </a:p>
          <a:p>
            <a:pPr algn="l"/>
            <a:r>
              <a:rPr lang="en-US" sz="4000" b="1" dirty="0" smtClean="0">
                <a:solidFill>
                  <a:srgbClr val="FF0000"/>
                </a:solidFill>
              </a:rPr>
              <a:t>Norma </a:t>
            </a:r>
            <a:r>
              <a:rPr lang="en-US" sz="4000" b="1" dirty="0" err="1" smtClean="0">
                <a:solidFill>
                  <a:srgbClr val="FF0000"/>
                </a:solidFill>
              </a:rPr>
              <a:t>sebagai</a:t>
            </a:r>
            <a:r>
              <a:rPr lang="en-US" sz="4000" b="1" dirty="0" smtClean="0">
                <a:solidFill>
                  <a:srgbClr val="FF0000"/>
                </a:solidFill>
              </a:rPr>
              <a:t> </a:t>
            </a:r>
            <a:r>
              <a:rPr lang="en-US" sz="4000" b="1" dirty="0" err="1" smtClean="0">
                <a:solidFill>
                  <a:srgbClr val="FF0000"/>
                </a:solidFill>
              </a:rPr>
              <a:t>pedoman,acuan</a:t>
            </a:r>
            <a:r>
              <a:rPr lang="en-US" sz="4000" b="1" dirty="0" smtClean="0">
                <a:solidFill>
                  <a:srgbClr val="FF0000"/>
                </a:solidFill>
              </a:rPr>
              <a:t> </a:t>
            </a:r>
            <a:r>
              <a:rPr lang="en-US" sz="4000" b="1" dirty="0" err="1" smtClean="0">
                <a:solidFill>
                  <a:srgbClr val="FF0000"/>
                </a:solidFill>
              </a:rPr>
              <a:t>dan</a:t>
            </a:r>
            <a:r>
              <a:rPr lang="en-US" sz="4000" b="1" dirty="0" smtClean="0">
                <a:solidFill>
                  <a:srgbClr val="FF0000"/>
                </a:solidFill>
              </a:rPr>
              <a:t> </a:t>
            </a:r>
            <a:r>
              <a:rPr lang="en-US" sz="4000" b="1" dirty="0" err="1" smtClean="0">
                <a:solidFill>
                  <a:srgbClr val="FF0000"/>
                </a:solidFill>
              </a:rPr>
              <a:t>patokan</a:t>
            </a:r>
            <a:r>
              <a:rPr lang="en-US" sz="4000" b="1" dirty="0" smtClean="0">
                <a:solidFill>
                  <a:srgbClr val="FF0000"/>
                </a:solidFill>
              </a:rPr>
              <a:t> </a:t>
            </a:r>
            <a:r>
              <a:rPr lang="en-US" sz="4000" b="1" dirty="0" err="1" smtClean="0">
                <a:solidFill>
                  <a:srgbClr val="FF0000"/>
                </a:solidFill>
              </a:rPr>
              <a:t>dalam</a:t>
            </a:r>
            <a:r>
              <a:rPr lang="en-US" sz="4000" b="1" dirty="0" smtClean="0">
                <a:solidFill>
                  <a:srgbClr val="FF0000"/>
                </a:solidFill>
              </a:rPr>
              <a:t> </a:t>
            </a:r>
            <a:r>
              <a:rPr lang="en-US" sz="4000" b="1" dirty="0" err="1" smtClean="0">
                <a:solidFill>
                  <a:srgbClr val="FF0000"/>
                </a:solidFill>
              </a:rPr>
              <a:t>hidup</a:t>
            </a:r>
            <a:r>
              <a:rPr lang="en-US" sz="4000" b="1" dirty="0" smtClean="0">
                <a:solidFill>
                  <a:srgbClr val="FF0000"/>
                </a:solidFill>
              </a:rPr>
              <a:t> </a:t>
            </a:r>
            <a:r>
              <a:rPr lang="en-US" sz="4000" b="1" dirty="0" err="1" smtClean="0">
                <a:solidFill>
                  <a:srgbClr val="FF0000"/>
                </a:solidFill>
              </a:rPr>
              <a:t>bermasyarakat</a:t>
            </a:r>
            <a:r>
              <a:rPr lang="en-US" sz="4000" b="1" dirty="0" smtClean="0">
                <a:solidFill>
                  <a:srgbClr val="FF0000"/>
                </a:solidFill>
              </a:rPr>
              <a:t>.</a:t>
            </a:r>
            <a:endParaRPr lang="en-US" sz="3600" b="1" dirty="0" smtClean="0">
              <a:solidFill>
                <a:srgbClr val="FFFF00"/>
              </a:solidFill>
            </a:endParaRPr>
          </a:p>
          <a:p>
            <a:pPr algn="l"/>
            <a:r>
              <a:rPr lang="en-US" sz="3600" b="1" dirty="0" err="1" smtClean="0">
                <a:solidFill>
                  <a:srgbClr val="FFFF00"/>
                </a:solidFill>
              </a:rPr>
              <a:t>Sebagai</a:t>
            </a:r>
            <a:r>
              <a:rPr lang="en-US" sz="3600" b="1" dirty="0" smtClean="0">
                <a:solidFill>
                  <a:srgbClr val="FFFF00"/>
                </a:solidFill>
              </a:rPr>
              <a:t> </a:t>
            </a:r>
            <a:r>
              <a:rPr lang="en-US" sz="3600" b="1" dirty="0" err="1" smtClean="0">
                <a:solidFill>
                  <a:srgbClr val="FFFF00"/>
                </a:solidFill>
              </a:rPr>
              <a:t>pedoman</a:t>
            </a:r>
            <a:r>
              <a:rPr lang="en-US" sz="3600" b="1" dirty="0" smtClean="0">
                <a:solidFill>
                  <a:srgbClr val="FFFF00"/>
                </a:solidFill>
              </a:rPr>
              <a:t> </a:t>
            </a:r>
            <a:r>
              <a:rPr lang="en-US" sz="3600" b="1" dirty="0" err="1" smtClean="0">
                <a:solidFill>
                  <a:srgbClr val="FFFF00"/>
                </a:solidFill>
              </a:rPr>
              <a:t>hidup</a:t>
            </a:r>
            <a:r>
              <a:rPr lang="en-US" sz="3600" b="1" dirty="0" smtClean="0">
                <a:solidFill>
                  <a:srgbClr val="FFFF00"/>
                </a:solidFill>
              </a:rPr>
              <a:t> </a:t>
            </a:r>
            <a:r>
              <a:rPr lang="en-US" sz="3600" b="1" dirty="0" err="1" smtClean="0">
                <a:solidFill>
                  <a:srgbClr val="FFFF00"/>
                </a:solidFill>
              </a:rPr>
              <a:t>norma</a:t>
            </a:r>
            <a:r>
              <a:rPr lang="en-US" sz="3600" b="1" dirty="0" smtClean="0">
                <a:solidFill>
                  <a:srgbClr val="FFFF00"/>
                </a:solidFill>
              </a:rPr>
              <a:t> </a:t>
            </a:r>
            <a:r>
              <a:rPr lang="en-US" sz="3600" b="1" dirty="0" err="1" smtClean="0">
                <a:solidFill>
                  <a:srgbClr val="FFFF00"/>
                </a:solidFill>
              </a:rPr>
              <a:t>senantiasa</a:t>
            </a:r>
            <a:r>
              <a:rPr lang="en-US" sz="3600" b="1" dirty="0" smtClean="0">
                <a:solidFill>
                  <a:srgbClr val="FFFF00"/>
                </a:solidFill>
              </a:rPr>
              <a:t> </a:t>
            </a:r>
            <a:r>
              <a:rPr lang="en-US" sz="3600" b="1" dirty="0" err="1" smtClean="0">
                <a:solidFill>
                  <a:srgbClr val="FFFF00"/>
                </a:solidFill>
              </a:rPr>
              <a:t>berubah</a:t>
            </a:r>
            <a:r>
              <a:rPr lang="en-US" sz="3600" b="1" dirty="0" smtClean="0">
                <a:solidFill>
                  <a:srgbClr val="FFFF00"/>
                </a:solidFill>
              </a:rPr>
              <a:t> </a:t>
            </a:r>
            <a:r>
              <a:rPr lang="en-US" sz="3600" b="1" dirty="0" err="1" smtClean="0">
                <a:solidFill>
                  <a:srgbClr val="FFFF00"/>
                </a:solidFill>
              </a:rPr>
              <a:t>mengikuti</a:t>
            </a:r>
            <a:r>
              <a:rPr lang="en-US" sz="3600" b="1" dirty="0" smtClean="0">
                <a:solidFill>
                  <a:srgbClr val="FFFF00"/>
                </a:solidFill>
              </a:rPr>
              <a:t>/</a:t>
            </a:r>
            <a:r>
              <a:rPr lang="en-US" sz="3600" b="1" dirty="0" err="1" smtClean="0">
                <a:solidFill>
                  <a:srgbClr val="FFFF00"/>
                </a:solidFill>
              </a:rPr>
              <a:t>menyesuaikan</a:t>
            </a:r>
            <a:r>
              <a:rPr lang="en-US" sz="3600" b="1" dirty="0" smtClean="0">
                <a:solidFill>
                  <a:srgbClr val="FFFF00"/>
                </a:solidFill>
              </a:rPr>
              <a:t> </a:t>
            </a:r>
            <a:r>
              <a:rPr lang="en-US" sz="3600" b="1" dirty="0" err="1" smtClean="0">
                <a:solidFill>
                  <a:srgbClr val="FFFF00"/>
                </a:solidFill>
              </a:rPr>
              <a:t>dengan</a:t>
            </a:r>
            <a:r>
              <a:rPr lang="en-US" sz="3600" b="1" dirty="0" smtClean="0">
                <a:solidFill>
                  <a:srgbClr val="FFFF00"/>
                </a:solidFill>
              </a:rPr>
              <a:t> </a:t>
            </a:r>
            <a:r>
              <a:rPr lang="en-US" sz="3600" b="1" dirty="0" err="1" smtClean="0">
                <a:solidFill>
                  <a:srgbClr val="FFFF00"/>
                </a:solidFill>
              </a:rPr>
              <a:t>kebutuhan</a:t>
            </a:r>
            <a:r>
              <a:rPr lang="en-US" sz="3600" b="1" dirty="0" smtClean="0">
                <a:solidFill>
                  <a:srgbClr val="FFFF00"/>
                </a:solidFill>
              </a:rPr>
              <a:t> </a:t>
            </a:r>
            <a:r>
              <a:rPr lang="en-US" sz="3600" b="1" dirty="0" err="1" smtClean="0">
                <a:solidFill>
                  <a:srgbClr val="FFFF00"/>
                </a:solidFill>
              </a:rPr>
              <a:t>hidup</a:t>
            </a:r>
            <a:r>
              <a:rPr lang="en-US" sz="3600" b="1" dirty="0" smtClean="0">
                <a:solidFill>
                  <a:srgbClr val="FFFF00"/>
                </a:solidFill>
              </a:rPr>
              <a:t> </a:t>
            </a:r>
            <a:r>
              <a:rPr lang="en-US" sz="3600" b="1" dirty="0" err="1" smtClean="0">
                <a:solidFill>
                  <a:srgbClr val="FFFF00"/>
                </a:solidFill>
              </a:rPr>
              <a:t>masyarakat</a:t>
            </a:r>
            <a:r>
              <a:rPr lang="en-US" sz="3600" b="1" dirty="0" smtClean="0">
                <a:solidFill>
                  <a:srgbClr val="FFFF00"/>
                </a:solidFill>
              </a:rPr>
              <a:t>.</a:t>
            </a:r>
          </a:p>
          <a:p>
            <a:pPr algn="l"/>
            <a:r>
              <a:rPr lang="en-US" sz="3600" b="1" dirty="0" err="1" smtClean="0">
                <a:solidFill>
                  <a:srgbClr val="FFFF00"/>
                </a:solidFill>
              </a:rPr>
              <a:t>menekankan</a:t>
            </a:r>
            <a:r>
              <a:rPr lang="en-US" sz="3600" b="1" dirty="0" smtClean="0">
                <a:solidFill>
                  <a:srgbClr val="FFFF00"/>
                </a:solidFill>
              </a:rPr>
              <a:t> </a:t>
            </a:r>
            <a:r>
              <a:rPr lang="en-US" sz="3600" b="1" dirty="0" err="1" smtClean="0">
                <a:solidFill>
                  <a:srgbClr val="FFFF00"/>
                </a:solidFill>
              </a:rPr>
              <a:t>pada</a:t>
            </a:r>
            <a:r>
              <a:rPr lang="en-US" sz="3600" b="1" dirty="0" smtClean="0">
                <a:solidFill>
                  <a:srgbClr val="FFFF00"/>
                </a:solidFill>
              </a:rPr>
              <a:t> </a:t>
            </a:r>
            <a:r>
              <a:rPr lang="en-US" sz="3600" b="1" dirty="0" err="1" smtClean="0">
                <a:solidFill>
                  <a:srgbClr val="FFFF00"/>
                </a:solidFill>
              </a:rPr>
              <a:t>kebutuhan</a:t>
            </a:r>
            <a:r>
              <a:rPr lang="en-US" sz="3600" b="1" dirty="0" smtClean="0">
                <a:solidFill>
                  <a:srgbClr val="FFFF00"/>
                </a:solidFill>
              </a:rPr>
              <a:t> </a:t>
            </a:r>
            <a:r>
              <a:rPr lang="en-US" sz="3600" b="1" dirty="0" err="1" smtClean="0">
                <a:solidFill>
                  <a:srgbClr val="FFFF00"/>
                </a:solidFill>
              </a:rPr>
              <a:t>antar</a:t>
            </a:r>
            <a:r>
              <a:rPr lang="en-US" sz="3600" b="1" dirty="0" smtClean="0">
                <a:solidFill>
                  <a:srgbClr val="FFFF00"/>
                </a:solidFill>
              </a:rPr>
              <a:t> </a:t>
            </a:r>
            <a:r>
              <a:rPr lang="en-US" sz="3600" b="1" dirty="0" err="1" smtClean="0">
                <a:solidFill>
                  <a:srgbClr val="FFFF00"/>
                </a:solidFill>
              </a:rPr>
              <a:t>pribadi</a:t>
            </a:r>
            <a:r>
              <a:rPr lang="en-US" sz="3600" b="1" dirty="0" smtClean="0">
                <a:solidFill>
                  <a:srgbClr val="FFFF00"/>
                </a:solidFill>
              </a:rPr>
              <a:t>.</a:t>
            </a:r>
          </a:p>
          <a:p>
            <a:pPr marL="514350" indent="-514350">
              <a:buFont typeface="+mj-lt"/>
              <a:buAutoNum type="arabicPeriod"/>
            </a:pP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Fl507wEBNXdXxM:b" descr="ANd9GcSfVPH-p_XnRYerPOCBMtVWto9MOaQdOiOKQESm4-G5cbepFN7oTPaXvwC1">
            <a:hlinkClick r:id="rId2"/>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4" name="Subtitle 3"/>
          <p:cNvSpPr>
            <a:spLocks noGrp="1"/>
          </p:cNvSpPr>
          <p:nvPr>
            <p:ph type="subTitle" idx="1"/>
          </p:nvPr>
        </p:nvSpPr>
        <p:spPr>
          <a:xfrm>
            <a:off x="304800" y="304800"/>
            <a:ext cx="8305800" cy="6324600"/>
          </a:xfrm>
        </p:spPr>
        <p:txBody>
          <a:bodyPr>
            <a:normAutofit/>
          </a:bodyPr>
          <a:lstStyle/>
          <a:p>
            <a:r>
              <a:rPr lang="en-US" sz="4400" b="1" dirty="0" err="1" smtClean="0">
                <a:solidFill>
                  <a:srgbClr val="FF0000"/>
                </a:solidFill>
              </a:rPr>
              <a:t>Kebutuhan</a:t>
            </a:r>
            <a:r>
              <a:rPr lang="en-US" sz="4400" b="1" dirty="0" smtClean="0">
                <a:solidFill>
                  <a:srgbClr val="FF0000"/>
                </a:solidFill>
              </a:rPr>
              <a:t> </a:t>
            </a:r>
            <a:r>
              <a:rPr lang="en-US" sz="4400" b="1" dirty="0" err="1" smtClean="0">
                <a:solidFill>
                  <a:srgbClr val="FF0000"/>
                </a:solidFill>
              </a:rPr>
              <a:t>hidup</a:t>
            </a:r>
            <a:r>
              <a:rPr lang="en-US" sz="4400" b="1" dirty="0" smtClean="0">
                <a:solidFill>
                  <a:srgbClr val="FF0000"/>
                </a:solidFill>
              </a:rPr>
              <a:t> </a:t>
            </a:r>
            <a:r>
              <a:rPr lang="en-US" sz="4400" b="1" dirty="0" err="1" smtClean="0">
                <a:solidFill>
                  <a:srgbClr val="FF0000"/>
                </a:solidFill>
              </a:rPr>
              <a:t>manusia</a:t>
            </a:r>
            <a:r>
              <a:rPr lang="en-US" sz="4400" b="1" dirty="0" smtClean="0">
                <a:solidFill>
                  <a:srgbClr val="FF0000"/>
                </a:solidFill>
              </a:rPr>
              <a:t> </a:t>
            </a:r>
            <a:r>
              <a:rPr lang="en-US" sz="4400" b="1" dirty="0" err="1" smtClean="0">
                <a:solidFill>
                  <a:srgbClr val="FF0000"/>
                </a:solidFill>
              </a:rPr>
              <a:t>menyangkut</a:t>
            </a:r>
            <a:r>
              <a:rPr lang="en-US" sz="4400" b="1" dirty="0" smtClean="0">
                <a:solidFill>
                  <a:srgbClr val="FF0000"/>
                </a:solidFill>
              </a:rPr>
              <a:t> 2 </a:t>
            </a:r>
            <a:r>
              <a:rPr lang="en-US" sz="4400" b="1" dirty="0" err="1" smtClean="0">
                <a:solidFill>
                  <a:srgbClr val="FF0000"/>
                </a:solidFill>
              </a:rPr>
              <a:t>dimensi</a:t>
            </a:r>
            <a:r>
              <a:rPr lang="en-US" sz="4400" b="1" dirty="0" smtClean="0">
                <a:solidFill>
                  <a:srgbClr val="FF0000"/>
                </a:solidFill>
              </a:rPr>
              <a:t> </a:t>
            </a:r>
            <a:r>
              <a:rPr lang="en-US" sz="4400" b="1" dirty="0" err="1" smtClean="0">
                <a:solidFill>
                  <a:srgbClr val="FF0000"/>
                </a:solidFill>
              </a:rPr>
              <a:t>yaitu</a:t>
            </a:r>
            <a:r>
              <a:rPr lang="en-US" sz="4400" b="1" dirty="0" smtClean="0">
                <a:solidFill>
                  <a:srgbClr val="FF0000"/>
                </a:solidFill>
              </a:rPr>
              <a:t>:</a:t>
            </a:r>
            <a:endParaRPr lang="en-US" sz="4400" b="1" dirty="0" smtClean="0">
              <a:solidFill>
                <a:srgbClr val="FFFF00"/>
              </a:solidFill>
            </a:endParaRPr>
          </a:p>
          <a:p>
            <a:pPr marL="514350" indent="-514350">
              <a:buFont typeface="+mj-lt"/>
              <a:buAutoNum type="arabicPeriod"/>
            </a:pPr>
            <a:r>
              <a:rPr lang="en-US" sz="4400" b="1" dirty="0" err="1" smtClean="0">
                <a:solidFill>
                  <a:srgbClr val="FFFF00"/>
                </a:solidFill>
              </a:rPr>
              <a:t>Dimensi</a:t>
            </a:r>
            <a:r>
              <a:rPr lang="en-US" sz="4400" b="1" dirty="0" smtClean="0">
                <a:solidFill>
                  <a:srgbClr val="FFFF00"/>
                </a:solidFill>
              </a:rPr>
              <a:t> </a:t>
            </a:r>
            <a:r>
              <a:rPr lang="en-US" sz="4400" b="1" dirty="0" err="1" smtClean="0">
                <a:solidFill>
                  <a:srgbClr val="FFFF00"/>
                </a:solidFill>
              </a:rPr>
              <a:t>hidup</a:t>
            </a:r>
            <a:r>
              <a:rPr lang="en-US" sz="4400" b="1" dirty="0" smtClean="0">
                <a:solidFill>
                  <a:srgbClr val="FFFF00"/>
                </a:solidFill>
              </a:rPr>
              <a:t> </a:t>
            </a:r>
            <a:r>
              <a:rPr lang="en-US" sz="4400" b="1" dirty="0" err="1" smtClean="0">
                <a:solidFill>
                  <a:srgbClr val="FFFF00"/>
                </a:solidFill>
              </a:rPr>
              <a:t>pribadi</a:t>
            </a:r>
            <a:endParaRPr lang="en-US" sz="4400" b="1" dirty="0" smtClean="0">
              <a:solidFill>
                <a:srgbClr val="FFFF00"/>
              </a:solidFill>
            </a:endParaRPr>
          </a:p>
          <a:p>
            <a:pPr marL="514350" indent="-514350">
              <a:buFont typeface="+mj-lt"/>
              <a:buAutoNum type="arabicPeriod"/>
            </a:pPr>
            <a:r>
              <a:rPr lang="en-US" sz="4400" b="1" dirty="0" err="1" smtClean="0">
                <a:solidFill>
                  <a:srgbClr val="FFFF00"/>
                </a:solidFill>
              </a:rPr>
              <a:t>Dimensi</a:t>
            </a:r>
            <a:r>
              <a:rPr lang="en-US" sz="4400" b="1" dirty="0" smtClean="0">
                <a:solidFill>
                  <a:srgbClr val="FFFF00"/>
                </a:solidFill>
              </a:rPr>
              <a:t> </a:t>
            </a:r>
            <a:r>
              <a:rPr lang="en-US" sz="4400" b="1" dirty="0" err="1" smtClean="0">
                <a:solidFill>
                  <a:srgbClr val="FFFF00"/>
                </a:solidFill>
              </a:rPr>
              <a:t>hidup</a:t>
            </a:r>
            <a:r>
              <a:rPr lang="en-US" sz="4400" b="1" dirty="0" smtClean="0">
                <a:solidFill>
                  <a:srgbClr val="FFFF00"/>
                </a:solidFill>
              </a:rPr>
              <a:t> </a:t>
            </a:r>
            <a:r>
              <a:rPr lang="en-US" sz="4400" b="1" dirty="0" err="1" smtClean="0">
                <a:solidFill>
                  <a:srgbClr val="FFFF00"/>
                </a:solidFill>
              </a:rPr>
              <a:t>antar</a:t>
            </a:r>
            <a:r>
              <a:rPr lang="en-US" sz="4400" b="1" dirty="0" smtClean="0">
                <a:solidFill>
                  <a:srgbClr val="FFFF00"/>
                </a:solidFill>
              </a:rPr>
              <a:t> </a:t>
            </a:r>
            <a:r>
              <a:rPr lang="en-US" sz="4400" b="1" dirty="0" err="1" smtClean="0">
                <a:solidFill>
                  <a:srgbClr val="FFFF00"/>
                </a:solidFill>
              </a:rPr>
              <a:t>pribadi</a:t>
            </a:r>
            <a:endParaRPr lang="en-US" sz="4400" b="1" dirty="0" smtClean="0">
              <a:solidFill>
                <a:srgbClr val="FFFF00"/>
              </a:solidFill>
            </a:endParaRPr>
          </a:p>
          <a:p>
            <a:pPr marL="514350" indent="-514350"/>
            <a:endParaRPr lang="en-US" sz="4400" b="1" dirty="0" smtClean="0">
              <a:solidFill>
                <a:srgbClr val="FFFF00"/>
              </a:solidFill>
            </a:endParaRPr>
          </a:p>
          <a:p>
            <a:pPr marL="514350" indent="-514350"/>
            <a:r>
              <a:rPr lang="en-US" sz="4400" b="1" dirty="0" err="1" smtClean="0">
                <a:solidFill>
                  <a:srgbClr val="FFFF00"/>
                </a:solidFill>
              </a:rPr>
              <a:t>Ada</a:t>
            </a:r>
            <a:r>
              <a:rPr lang="en-US" sz="4400" b="1" dirty="0" smtClean="0">
                <a:solidFill>
                  <a:srgbClr val="FFFF00"/>
                </a:solidFill>
              </a:rPr>
              <a:t> </a:t>
            </a:r>
            <a:r>
              <a:rPr lang="en-US" sz="4400" b="1" dirty="0" err="1" smtClean="0">
                <a:solidFill>
                  <a:srgbClr val="FFFF00"/>
                </a:solidFill>
              </a:rPr>
              <a:t>norma</a:t>
            </a:r>
            <a:r>
              <a:rPr lang="en-US" sz="4400" b="1" dirty="0" smtClean="0">
                <a:solidFill>
                  <a:srgbClr val="FFFF00"/>
                </a:solidFill>
              </a:rPr>
              <a:t> yang </a:t>
            </a:r>
            <a:r>
              <a:rPr lang="en-US" sz="4400" b="1" dirty="0" err="1" smtClean="0">
                <a:solidFill>
                  <a:srgbClr val="FFFF00"/>
                </a:solidFill>
              </a:rPr>
              <a:t>menekankan</a:t>
            </a:r>
            <a:r>
              <a:rPr lang="en-US" sz="4400" b="1" dirty="0" smtClean="0">
                <a:solidFill>
                  <a:srgbClr val="FFFF00"/>
                </a:solidFill>
              </a:rPr>
              <a:t> </a:t>
            </a:r>
            <a:r>
              <a:rPr lang="en-US" sz="4400" b="1" dirty="0" err="1" smtClean="0">
                <a:solidFill>
                  <a:srgbClr val="FFFF00"/>
                </a:solidFill>
              </a:rPr>
              <a:t>pada</a:t>
            </a:r>
            <a:r>
              <a:rPr lang="en-US" sz="4400" b="1" dirty="0" smtClean="0">
                <a:solidFill>
                  <a:srgbClr val="FFFF00"/>
                </a:solidFill>
              </a:rPr>
              <a:t> </a:t>
            </a:r>
            <a:r>
              <a:rPr lang="en-US" sz="4400" b="1" dirty="0" err="1" smtClean="0">
                <a:solidFill>
                  <a:srgbClr val="FFFF00"/>
                </a:solidFill>
              </a:rPr>
              <a:t>kebutuhan</a:t>
            </a:r>
            <a:r>
              <a:rPr lang="en-US" sz="4400" b="1" dirty="0" smtClean="0">
                <a:solidFill>
                  <a:srgbClr val="FFFF00"/>
                </a:solidFill>
              </a:rPr>
              <a:t> </a:t>
            </a:r>
            <a:r>
              <a:rPr lang="en-US" sz="4400" b="1" dirty="0" err="1" smtClean="0">
                <a:solidFill>
                  <a:srgbClr val="FFFF00"/>
                </a:solidFill>
              </a:rPr>
              <a:t>pribadi</a:t>
            </a:r>
            <a:r>
              <a:rPr lang="en-US" sz="4400" b="1" dirty="0" smtClean="0">
                <a:solidFill>
                  <a:srgbClr val="FFFF00"/>
                </a:solidFill>
              </a:rPr>
              <a:t> </a:t>
            </a:r>
            <a:r>
              <a:rPr lang="en-US" sz="4400" b="1" dirty="0" err="1" smtClean="0">
                <a:solidFill>
                  <a:srgbClr val="FFFF00"/>
                </a:solidFill>
              </a:rPr>
              <a:t>dan</a:t>
            </a:r>
            <a:r>
              <a:rPr lang="en-US" sz="4400" b="1" dirty="0" smtClean="0">
                <a:solidFill>
                  <a:srgbClr val="FFFF00"/>
                </a:solidFill>
              </a:rPr>
              <a:t> </a:t>
            </a:r>
            <a:r>
              <a:rPr lang="en-US" sz="4400" b="1" dirty="0" err="1" smtClean="0">
                <a:solidFill>
                  <a:srgbClr val="FFFF00"/>
                </a:solidFill>
              </a:rPr>
              <a:t>ada</a:t>
            </a:r>
            <a:r>
              <a:rPr lang="en-US" sz="4400" b="1" dirty="0" smtClean="0">
                <a:solidFill>
                  <a:srgbClr val="FFFF00"/>
                </a:solidFill>
              </a:rPr>
              <a:t> pula </a:t>
            </a:r>
            <a:r>
              <a:rPr lang="en-US" sz="4400" b="1" dirty="0" err="1" smtClean="0">
                <a:solidFill>
                  <a:srgbClr val="FFFF00"/>
                </a:solidFill>
              </a:rPr>
              <a:t>norma</a:t>
            </a:r>
            <a:r>
              <a:rPr lang="en-US" sz="4400" b="1" dirty="0" smtClean="0">
                <a:solidFill>
                  <a:srgbClr val="FFFF00"/>
                </a:solidFill>
              </a:rPr>
              <a:t> yang</a:t>
            </a:r>
          </a:p>
          <a:p>
            <a:endParaRPr lang="en-US" sz="4400" b="1" dirty="0">
              <a:solidFill>
                <a:srgbClr val="FFC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D5RiMemsvog7gM:b" descr="ANd9GcSf0SEcEYSqtfCf97JmYp8dyHItTI3vZ8mrwyKYXd-msoGLmcq5sklBtyuK">
            <a:hlinkClick r:id="rId2"/>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Title 2"/>
          <p:cNvSpPr>
            <a:spLocks noGrp="1"/>
          </p:cNvSpPr>
          <p:nvPr>
            <p:ph type="title"/>
          </p:nvPr>
        </p:nvSpPr>
        <p:spPr>
          <a:xfrm>
            <a:off x="457200" y="274638"/>
            <a:ext cx="8229600" cy="6202362"/>
          </a:xfrm>
        </p:spPr>
        <p:txBody>
          <a:bodyPr>
            <a:noAutofit/>
          </a:bodyPr>
          <a:lstStyle/>
          <a:p>
            <a:r>
              <a:rPr lang="en-US" b="1" dirty="0" smtClean="0">
                <a:solidFill>
                  <a:schemeClr val="bg1"/>
                </a:solidFill>
              </a:rPr>
              <a:t>Norma yang </a:t>
            </a:r>
            <a:r>
              <a:rPr lang="en-US" b="1" dirty="0" err="1" smtClean="0">
                <a:solidFill>
                  <a:schemeClr val="bg1"/>
                </a:solidFill>
              </a:rPr>
              <a:t>berorientasi</a:t>
            </a:r>
            <a:r>
              <a:rPr lang="en-US" b="1" dirty="0" smtClean="0">
                <a:solidFill>
                  <a:schemeClr val="bg1"/>
                </a:solidFill>
              </a:rPr>
              <a:t> </a:t>
            </a:r>
            <a:r>
              <a:rPr lang="en-US" b="1" dirty="0" err="1" smtClean="0">
                <a:solidFill>
                  <a:schemeClr val="bg1"/>
                </a:solidFill>
              </a:rPr>
              <a:t>pada</a:t>
            </a:r>
            <a:r>
              <a:rPr lang="en-US" b="1" dirty="0" smtClean="0">
                <a:solidFill>
                  <a:schemeClr val="bg1"/>
                </a:solidFill>
              </a:rPr>
              <a:t> </a:t>
            </a:r>
            <a:r>
              <a:rPr lang="en-US" b="1" dirty="0" err="1" smtClean="0">
                <a:solidFill>
                  <a:schemeClr val="bg1"/>
                </a:solidFill>
              </a:rPr>
              <a:t>kehidupan</a:t>
            </a:r>
            <a:r>
              <a:rPr lang="en-US" b="1" dirty="0" smtClean="0">
                <a:solidFill>
                  <a:schemeClr val="bg1"/>
                </a:solidFill>
              </a:rPr>
              <a:t> </a:t>
            </a:r>
            <a:r>
              <a:rPr lang="en-US" b="1" dirty="0" err="1" smtClean="0">
                <a:solidFill>
                  <a:schemeClr val="bg1"/>
                </a:solidFill>
              </a:rPr>
              <a:t>pribadi</a:t>
            </a:r>
            <a:r>
              <a:rPr lang="en-US" b="1" dirty="0" smtClean="0">
                <a:solidFill>
                  <a:schemeClr val="bg1"/>
                </a:solidFill>
              </a:rPr>
              <a:t> al :</a:t>
            </a:r>
            <a:r>
              <a:rPr lang="en-US" dirty="0" smtClean="0"/>
              <a:t/>
            </a:r>
            <a:br>
              <a:rPr lang="en-US" dirty="0" smtClean="0"/>
            </a:br>
            <a:r>
              <a:rPr lang="en-US" dirty="0" smtClean="0"/>
              <a:t/>
            </a:r>
            <a:br>
              <a:rPr lang="en-US" dirty="0" smtClean="0"/>
            </a:br>
            <a:r>
              <a:rPr lang="en-US" b="1" dirty="0" smtClean="0">
                <a:solidFill>
                  <a:srgbClr val="FFFF00"/>
                </a:solidFill>
              </a:rPr>
              <a:t>Norma agama : </a:t>
            </a:r>
            <a:r>
              <a:rPr lang="en-US" b="1" dirty="0" err="1" smtClean="0">
                <a:solidFill>
                  <a:srgbClr val="FFFF00"/>
                </a:solidFill>
              </a:rPr>
              <a:t>bertujuan</a:t>
            </a:r>
            <a:r>
              <a:rPr lang="en-US" b="1" dirty="0" smtClean="0">
                <a:solidFill>
                  <a:srgbClr val="FFFF00"/>
                </a:solidFill>
              </a:rPr>
              <a:t> </a:t>
            </a:r>
            <a:r>
              <a:rPr lang="en-US" b="1" dirty="0" err="1" smtClean="0">
                <a:solidFill>
                  <a:srgbClr val="FFFF00"/>
                </a:solidFill>
              </a:rPr>
              <a:t>untuk</a:t>
            </a:r>
            <a:r>
              <a:rPr lang="en-US" b="1" dirty="0" smtClean="0">
                <a:solidFill>
                  <a:srgbClr val="FFFF00"/>
                </a:solidFill>
              </a:rPr>
              <a:t> </a:t>
            </a:r>
            <a:r>
              <a:rPr lang="en-US" b="1" dirty="0" err="1" smtClean="0">
                <a:solidFill>
                  <a:srgbClr val="FFFF00"/>
                </a:solidFill>
              </a:rPr>
              <a:t>kesempurnaan</a:t>
            </a:r>
            <a:r>
              <a:rPr lang="en-US" b="1" dirty="0" smtClean="0">
                <a:solidFill>
                  <a:srgbClr val="FFFF00"/>
                </a:solidFill>
              </a:rPr>
              <a:t> </a:t>
            </a:r>
            <a:r>
              <a:rPr lang="en-US" b="1" dirty="0" err="1" smtClean="0">
                <a:solidFill>
                  <a:srgbClr val="FFFF00"/>
                </a:solidFill>
              </a:rPr>
              <a:t>hidup</a:t>
            </a:r>
            <a:r>
              <a:rPr lang="en-US" b="1" dirty="0" smtClean="0">
                <a:solidFill>
                  <a:srgbClr val="FFFF00"/>
                </a:solidFill>
              </a:rPr>
              <a:t> </a:t>
            </a:r>
            <a:r>
              <a:rPr lang="en-US" b="1" dirty="0" err="1" smtClean="0">
                <a:solidFill>
                  <a:srgbClr val="FFFF00"/>
                </a:solidFill>
              </a:rPr>
              <a:t>pribadi</a:t>
            </a:r>
            <a:r>
              <a:rPr lang="en-US" b="1" dirty="0" smtClean="0">
                <a:solidFill>
                  <a:srgbClr val="FFFF00"/>
                </a:solidFill>
              </a:rPr>
              <a:t>/</a:t>
            </a:r>
            <a:r>
              <a:rPr lang="en-US" b="1" dirty="0" err="1" smtClean="0">
                <a:solidFill>
                  <a:srgbClr val="FFFF00"/>
                </a:solidFill>
              </a:rPr>
              <a:t>sikap</a:t>
            </a:r>
            <a:r>
              <a:rPr lang="en-US" b="1" dirty="0" smtClean="0">
                <a:solidFill>
                  <a:srgbClr val="FFFF00"/>
                </a:solidFill>
              </a:rPr>
              <a:t> </a:t>
            </a:r>
            <a:r>
              <a:rPr lang="en-US" b="1" dirty="0" err="1" smtClean="0">
                <a:solidFill>
                  <a:srgbClr val="FFFF00"/>
                </a:solidFill>
              </a:rPr>
              <a:t>batin</a:t>
            </a:r>
            <a:r>
              <a:rPr lang="en-US" b="1" dirty="0" smtClean="0">
                <a:solidFill>
                  <a:srgbClr val="FFFF00"/>
                </a:solidFill>
              </a:rPr>
              <a:t> </a:t>
            </a:r>
            <a:r>
              <a:rPr lang="en-US" b="1" dirty="0" err="1" smtClean="0">
                <a:solidFill>
                  <a:srgbClr val="FFFF00"/>
                </a:solidFill>
              </a:rPr>
              <a:t>dalam</a:t>
            </a:r>
            <a:r>
              <a:rPr lang="en-US" b="1" dirty="0" smtClean="0">
                <a:solidFill>
                  <a:srgbClr val="FFFF00"/>
                </a:solidFill>
              </a:rPr>
              <a:t> </a:t>
            </a:r>
            <a:r>
              <a:rPr lang="en-US" b="1" dirty="0" err="1" smtClean="0">
                <a:solidFill>
                  <a:srgbClr val="FFFF00"/>
                </a:solidFill>
              </a:rPr>
              <a:t>hubungan</a:t>
            </a:r>
            <a:r>
              <a:rPr lang="en-US" b="1" dirty="0" smtClean="0">
                <a:solidFill>
                  <a:srgbClr val="FFFF00"/>
                </a:solidFill>
              </a:rPr>
              <a:t> </a:t>
            </a:r>
            <a:r>
              <a:rPr lang="en-US" b="1" dirty="0" err="1" smtClean="0">
                <a:solidFill>
                  <a:srgbClr val="FFFF00"/>
                </a:solidFill>
              </a:rPr>
              <a:t>dengan</a:t>
            </a:r>
            <a:r>
              <a:rPr lang="en-US" b="1" dirty="0" smtClean="0">
                <a:solidFill>
                  <a:srgbClr val="FFFF00"/>
                </a:solidFill>
              </a:rPr>
              <a:t> </a:t>
            </a:r>
            <a:r>
              <a:rPr lang="en-US" b="1" dirty="0" err="1" smtClean="0">
                <a:solidFill>
                  <a:srgbClr val="FFFF00"/>
                </a:solidFill>
              </a:rPr>
              <a:t>Tuhan</a:t>
            </a:r>
            <a:r>
              <a:rPr lang="en-US" b="1" dirty="0" smtClean="0">
                <a:solidFill>
                  <a:srgbClr val="FFFF00"/>
                </a:solidFill>
              </a:rPr>
              <a:t> . </a:t>
            </a:r>
            <a:r>
              <a:rPr lang="en-US" b="1" dirty="0" err="1" smtClean="0">
                <a:solidFill>
                  <a:srgbClr val="FFFF00"/>
                </a:solidFill>
              </a:rPr>
              <a:t>Sanksinya</a:t>
            </a:r>
            <a:r>
              <a:rPr lang="en-US" b="1" dirty="0" smtClean="0">
                <a:solidFill>
                  <a:srgbClr val="FFFF00"/>
                </a:solidFill>
              </a:rPr>
              <a:t> </a:t>
            </a:r>
            <a:r>
              <a:rPr lang="en-US" b="1" dirty="0" err="1" smtClean="0">
                <a:solidFill>
                  <a:srgbClr val="FFFF00"/>
                </a:solidFill>
              </a:rPr>
              <a:t>bersumber</a:t>
            </a:r>
            <a:r>
              <a:rPr lang="en-US" b="1" dirty="0" smtClean="0">
                <a:solidFill>
                  <a:srgbClr val="FFFF00"/>
                </a:solidFill>
              </a:rPr>
              <a:t> </a:t>
            </a:r>
            <a:r>
              <a:rPr lang="en-US" b="1" dirty="0" err="1" smtClean="0">
                <a:solidFill>
                  <a:srgbClr val="FFFF00"/>
                </a:solidFill>
              </a:rPr>
              <a:t>dari</a:t>
            </a:r>
            <a:r>
              <a:rPr lang="en-US" b="1" dirty="0" smtClean="0">
                <a:solidFill>
                  <a:srgbClr val="FFFF00"/>
                </a:solidFill>
              </a:rPr>
              <a:t> </a:t>
            </a:r>
            <a:r>
              <a:rPr lang="en-US" b="1" dirty="0" err="1" smtClean="0">
                <a:solidFill>
                  <a:srgbClr val="FFFF00"/>
                </a:solidFill>
              </a:rPr>
              <a:t>Tuhan</a:t>
            </a:r>
            <a:r>
              <a:rPr lang="en-US" b="1" dirty="0" smtClean="0">
                <a:solidFill>
                  <a:srgbClr val="FFFF00"/>
                </a:solidFill>
              </a:rPr>
              <a:t> </a:t>
            </a:r>
            <a:r>
              <a:rPr lang="en-US" b="1" dirty="0" err="1" smtClean="0">
                <a:solidFill>
                  <a:srgbClr val="FFFF00"/>
                </a:solidFill>
              </a:rPr>
              <a:t>dan</a:t>
            </a:r>
            <a:r>
              <a:rPr lang="en-US" b="1" dirty="0" smtClean="0">
                <a:solidFill>
                  <a:srgbClr val="FFFF00"/>
                </a:solidFill>
              </a:rPr>
              <a:t> </a:t>
            </a:r>
            <a:r>
              <a:rPr lang="en-US" b="1" dirty="0" err="1" smtClean="0">
                <a:solidFill>
                  <a:srgbClr val="FFFF00"/>
                </a:solidFill>
              </a:rPr>
              <a:t>terdapat</a:t>
            </a:r>
            <a:r>
              <a:rPr lang="en-US" b="1" dirty="0" smtClean="0">
                <a:solidFill>
                  <a:srgbClr val="FFFF00"/>
                </a:solidFill>
              </a:rPr>
              <a:t> </a:t>
            </a:r>
            <a:r>
              <a:rPr lang="en-US" b="1" dirty="0" err="1" smtClean="0">
                <a:solidFill>
                  <a:srgbClr val="FFFF00"/>
                </a:solidFill>
              </a:rPr>
              <a:t>dalam</a:t>
            </a:r>
            <a:r>
              <a:rPr lang="en-US" b="1" dirty="0" smtClean="0">
                <a:solidFill>
                  <a:srgbClr val="FFFF00"/>
                </a:solidFill>
              </a:rPr>
              <a:t> </a:t>
            </a:r>
            <a:r>
              <a:rPr lang="en-US" b="1" dirty="0" err="1" smtClean="0">
                <a:solidFill>
                  <a:srgbClr val="FFFF00"/>
                </a:solidFill>
              </a:rPr>
              <a:t>kitab</a:t>
            </a:r>
            <a:r>
              <a:rPr lang="en-US" b="1" dirty="0" smtClean="0">
                <a:solidFill>
                  <a:srgbClr val="FFFF00"/>
                </a:solidFill>
              </a:rPr>
              <a:t> </a:t>
            </a:r>
            <a:r>
              <a:rPr lang="en-US" b="1" dirty="0" err="1" smtClean="0">
                <a:solidFill>
                  <a:srgbClr val="FFFF00"/>
                </a:solidFill>
              </a:rPr>
              <a:t>suci</a:t>
            </a:r>
            <a:r>
              <a:rPr lang="en-US" b="1" dirty="0" smtClean="0">
                <a:solidFill>
                  <a:srgbClr val="FFFF00"/>
                </a:solidFill>
              </a:rPr>
              <a:t>.</a:t>
            </a:r>
            <a:br>
              <a:rPr lang="en-US" b="1" dirty="0" smtClean="0">
                <a:solidFill>
                  <a:srgbClr val="FFFF00"/>
                </a:solidFill>
              </a:rPr>
            </a:br>
            <a:endParaRPr lang="en-US" b="1"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D5RiMemsvog7gM:b" descr="ANd9GcSf0SEcEYSqtfCf97JmYp8dyHItTI3vZ8mrwyKYXd-msoGLmcq5sklBtyuK">
            <a:hlinkClick r:id="rId2"/>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Title 2"/>
          <p:cNvSpPr>
            <a:spLocks noGrp="1"/>
          </p:cNvSpPr>
          <p:nvPr>
            <p:ph type="title"/>
          </p:nvPr>
        </p:nvSpPr>
        <p:spPr>
          <a:xfrm>
            <a:off x="0" y="274638"/>
            <a:ext cx="9144000" cy="6583362"/>
          </a:xfrm>
        </p:spPr>
        <p:txBody>
          <a:bodyPr>
            <a:noAutofit/>
          </a:bodyPr>
          <a:lstStyle/>
          <a:p>
            <a:pPr algn="l"/>
            <a:r>
              <a:rPr lang="en-US" sz="4000" b="1" dirty="0" smtClean="0">
                <a:solidFill>
                  <a:srgbClr val="FFC000"/>
                </a:solidFill>
              </a:rPr>
              <a:t>Norma </a:t>
            </a:r>
            <a:r>
              <a:rPr lang="en-US" sz="4000" b="1" dirty="0" err="1" smtClean="0">
                <a:solidFill>
                  <a:srgbClr val="FFC000"/>
                </a:solidFill>
              </a:rPr>
              <a:t>kesusilaan</a:t>
            </a:r>
            <a:r>
              <a:rPr lang="en-US" sz="4000" b="1" dirty="0" smtClean="0">
                <a:solidFill>
                  <a:srgbClr val="FFC000"/>
                </a:solidFill>
              </a:rPr>
              <a:t>: </a:t>
            </a:r>
            <a:r>
              <a:rPr lang="en-US" sz="4000" b="1" dirty="0" err="1" smtClean="0">
                <a:solidFill>
                  <a:srgbClr val="FFC000"/>
                </a:solidFill>
              </a:rPr>
              <a:t>bersumber</a:t>
            </a:r>
            <a:r>
              <a:rPr lang="en-US" sz="4000" b="1" dirty="0" smtClean="0">
                <a:solidFill>
                  <a:srgbClr val="FFC000"/>
                </a:solidFill>
              </a:rPr>
              <a:t> </a:t>
            </a:r>
            <a:r>
              <a:rPr lang="en-US" sz="4000" b="1" dirty="0" err="1" smtClean="0">
                <a:solidFill>
                  <a:srgbClr val="FFC000"/>
                </a:solidFill>
              </a:rPr>
              <a:t>untuk</a:t>
            </a:r>
            <a:r>
              <a:rPr lang="en-US" sz="4000" b="1" dirty="0" smtClean="0">
                <a:solidFill>
                  <a:srgbClr val="FFC000"/>
                </a:solidFill>
              </a:rPr>
              <a:t> </a:t>
            </a:r>
            <a:r>
              <a:rPr lang="en-US" sz="4000" b="1" dirty="0" err="1" smtClean="0">
                <a:solidFill>
                  <a:srgbClr val="FFC000"/>
                </a:solidFill>
              </a:rPr>
              <a:t>kesempurnaan</a:t>
            </a:r>
            <a:r>
              <a:rPr lang="en-US" sz="4000" b="1" dirty="0" smtClean="0">
                <a:solidFill>
                  <a:srgbClr val="FFC000"/>
                </a:solidFill>
              </a:rPr>
              <a:t> </a:t>
            </a:r>
            <a:r>
              <a:rPr lang="en-US" sz="4000" b="1" dirty="0" err="1" smtClean="0">
                <a:solidFill>
                  <a:srgbClr val="FFC000"/>
                </a:solidFill>
              </a:rPr>
              <a:t>pribadi</a:t>
            </a:r>
            <a:r>
              <a:rPr lang="en-US" sz="4000" b="1" dirty="0" smtClean="0">
                <a:solidFill>
                  <a:srgbClr val="FFC000"/>
                </a:solidFill>
              </a:rPr>
              <a:t> </a:t>
            </a:r>
            <a:r>
              <a:rPr lang="en-US" sz="4000" b="1" dirty="0" err="1" smtClean="0">
                <a:solidFill>
                  <a:srgbClr val="FFC000"/>
                </a:solidFill>
              </a:rPr>
              <a:t>maka</a:t>
            </a:r>
            <a:r>
              <a:rPr lang="en-US" sz="4000" b="1" dirty="0" smtClean="0">
                <a:solidFill>
                  <a:srgbClr val="FFC000"/>
                </a:solidFill>
              </a:rPr>
              <a:t> </a:t>
            </a:r>
            <a:r>
              <a:rPr lang="en-US" sz="4000" b="1" dirty="0" err="1" smtClean="0">
                <a:solidFill>
                  <a:srgbClr val="FFC000"/>
                </a:solidFill>
              </a:rPr>
              <a:t>tekannanya</a:t>
            </a:r>
            <a:r>
              <a:rPr lang="en-US" sz="4000" b="1" dirty="0" smtClean="0">
                <a:solidFill>
                  <a:srgbClr val="FFC000"/>
                </a:solidFill>
              </a:rPr>
              <a:t> </a:t>
            </a:r>
            <a:r>
              <a:rPr lang="en-US" sz="4000" b="1" dirty="0" err="1" smtClean="0">
                <a:solidFill>
                  <a:srgbClr val="FFC000"/>
                </a:solidFill>
              </a:rPr>
              <a:t>pada</a:t>
            </a:r>
            <a:r>
              <a:rPr lang="en-US" sz="4000" b="1" dirty="0" smtClean="0">
                <a:solidFill>
                  <a:srgbClr val="FFC000"/>
                </a:solidFill>
              </a:rPr>
              <a:t> </a:t>
            </a:r>
            <a:r>
              <a:rPr lang="en-US" sz="4000" b="1" dirty="0" err="1" smtClean="0">
                <a:solidFill>
                  <a:srgbClr val="FFC000"/>
                </a:solidFill>
              </a:rPr>
              <a:t>sikap</a:t>
            </a:r>
            <a:r>
              <a:rPr lang="en-US" sz="4000" b="1" dirty="0" smtClean="0">
                <a:solidFill>
                  <a:srgbClr val="FFC000"/>
                </a:solidFill>
              </a:rPr>
              <a:t> </a:t>
            </a:r>
            <a:r>
              <a:rPr lang="en-US" sz="4000" b="1" dirty="0" err="1" smtClean="0">
                <a:solidFill>
                  <a:srgbClr val="FFC000"/>
                </a:solidFill>
              </a:rPr>
              <a:t>batin</a:t>
            </a:r>
            <a:r>
              <a:rPr lang="en-US" sz="4000" b="1" dirty="0" smtClean="0">
                <a:solidFill>
                  <a:srgbClr val="FFC000"/>
                </a:solidFill>
              </a:rPr>
              <a:t> </a:t>
            </a:r>
            <a:r>
              <a:rPr lang="en-US" sz="4000" b="1" dirty="0" err="1" smtClean="0">
                <a:solidFill>
                  <a:srgbClr val="FFC000"/>
                </a:solidFill>
              </a:rPr>
              <a:t>dan</a:t>
            </a:r>
            <a:r>
              <a:rPr lang="en-US" sz="4000" b="1" dirty="0" smtClean="0">
                <a:solidFill>
                  <a:srgbClr val="FFC000"/>
                </a:solidFill>
              </a:rPr>
              <a:t> </a:t>
            </a:r>
            <a:r>
              <a:rPr lang="en-US" sz="4000" b="1" dirty="0" err="1" smtClean="0">
                <a:solidFill>
                  <a:srgbClr val="FFC000"/>
                </a:solidFill>
              </a:rPr>
              <a:t>bersumber</a:t>
            </a:r>
            <a:r>
              <a:rPr lang="en-US" sz="4000" b="1" dirty="0" smtClean="0">
                <a:solidFill>
                  <a:srgbClr val="FFC000"/>
                </a:solidFill>
              </a:rPr>
              <a:t> </a:t>
            </a:r>
            <a:r>
              <a:rPr lang="en-US" sz="4000" b="1" dirty="0" err="1" smtClean="0">
                <a:solidFill>
                  <a:srgbClr val="FFC000"/>
                </a:solidFill>
              </a:rPr>
              <a:t>dari</a:t>
            </a:r>
            <a:r>
              <a:rPr lang="en-US" sz="4000" b="1" dirty="0" smtClean="0">
                <a:solidFill>
                  <a:srgbClr val="FFC000"/>
                </a:solidFill>
              </a:rPr>
              <a:t> </a:t>
            </a:r>
            <a:r>
              <a:rPr lang="en-US" sz="4000" b="1" dirty="0" err="1" smtClean="0">
                <a:solidFill>
                  <a:srgbClr val="FFC000"/>
                </a:solidFill>
              </a:rPr>
              <a:t>dalam</a:t>
            </a:r>
            <a:r>
              <a:rPr lang="en-US" sz="4000" b="1" dirty="0" smtClean="0">
                <a:solidFill>
                  <a:srgbClr val="FFC000"/>
                </a:solidFill>
              </a:rPr>
              <a:t> </a:t>
            </a:r>
            <a:r>
              <a:rPr lang="en-US" sz="4000" b="1" dirty="0" err="1" smtClean="0">
                <a:solidFill>
                  <a:srgbClr val="FFC000"/>
                </a:solidFill>
              </a:rPr>
              <a:t>diri</a:t>
            </a:r>
            <a:r>
              <a:rPr lang="en-US" sz="4000" b="1" dirty="0" smtClean="0">
                <a:solidFill>
                  <a:srgbClr val="FFC000"/>
                </a:solidFill>
              </a:rPr>
              <a:t> </a:t>
            </a:r>
            <a:r>
              <a:rPr lang="en-US" sz="4000" b="1" dirty="0" err="1" smtClean="0">
                <a:solidFill>
                  <a:srgbClr val="FFC000"/>
                </a:solidFill>
              </a:rPr>
              <a:t>sendiri</a:t>
            </a:r>
            <a:r>
              <a:rPr lang="en-US" sz="4000" b="1" dirty="0" smtClean="0">
                <a:solidFill>
                  <a:srgbClr val="FFC000"/>
                </a:solidFill>
              </a:rPr>
              <a:t> </a:t>
            </a:r>
            <a:r>
              <a:rPr lang="en-US" sz="4000" b="1" dirty="0" err="1" smtClean="0">
                <a:solidFill>
                  <a:srgbClr val="FFC000"/>
                </a:solidFill>
              </a:rPr>
              <a:t>yaitu</a:t>
            </a:r>
            <a:r>
              <a:rPr lang="en-US" sz="4000" b="1" dirty="0" smtClean="0">
                <a:solidFill>
                  <a:srgbClr val="FFC000"/>
                </a:solidFill>
              </a:rPr>
              <a:t> </a:t>
            </a:r>
            <a:r>
              <a:rPr lang="en-US" sz="4000" b="1" dirty="0" err="1" smtClean="0">
                <a:solidFill>
                  <a:srgbClr val="FFC000"/>
                </a:solidFill>
              </a:rPr>
              <a:t>kata</a:t>
            </a:r>
            <a:r>
              <a:rPr lang="en-US" sz="4000" b="1" dirty="0" smtClean="0">
                <a:solidFill>
                  <a:srgbClr val="FFC000"/>
                </a:solidFill>
              </a:rPr>
              <a:t> </a:t>
            </a:r>
            <a:r>
              <a:rPr lang="en-US" sz="4000" b="1" dirty="0" err="1" smtClean="0">
                <a:solidFill>
                  <a:srgbClr val="FFC000"/>
                </a:solidFill>
              </a:rPr>
              <a:t>hati</a:t>
            </a:r>
            <a:r>
              <a:rPr lang="en-US" sz="4000" b="1" dirty="0" smtClean="0">
                <a:solidFill>
                  <a:srgbClr val="FFC000"/>
                </a:solidFill>
              </a:rPr>
              <a:t>/</a:t>
            </a:r>
            <a:r>
              <a:rPr lang="en-US" sz="4000" b="1" dirty="0" err="1" smtClean="0">
                <a:solidFill>
                  <a:srgbClr val="FFC000"/>
                </a:solidFill>
              </a:rPr>
              <a:t>hati</a:t>
            </a:r>
            <a:r>
              <a:rPr lang="en-US" sz="4000" b="1" dirty="0" smtClean="0">
                <a:solidFill>
                  <a:srgbClr val="FFC000"/>
                </a:solidFill>
              </a:rPr>
              <a:t> </a:t>
            </a:r>
            <a:r>
              <a:rPr lang="en-US" sz="4000" b="1" dirty="0" err="1" smtClean="0">
                <a:solidFill>
                  <a:srgbClr val="FFC000"/>
                </a:solidFill>
              </a:rPr>
              <a:t>nurani</a:t>
            </a:r>
            <a:r>
              <a:rPr lang="en-US" sz="4000" b="1" dirty="0" smtClean="0">
                <a:solidFill>
                  <a:srgbClr val="FFC000"/>
                </a:solidFill>
              </a:rPr>
              <a:t>. </a:t>
            </a:r>
            <a:r>
              <a:rPr lang="en-US" sz="4000" b="1" dirty="0" err="1" smtClean="0">
                <a:solidFill>
                  <a:srgbClr val="FFC000"/>
                </a:solidFill>
              </a:rPr>
              <a:t>Sumbernya</a:t>
            </a:r>
            <a:r>
              <a:rPr lang="en-US" sz="4000" b="1" dirty="0" smtClean="0">
                <a:solidFill>
                  <a:srgbClr val="FFC000"/>
                </a:solidFill>
              </a:rPr>
              <a:t> moral </a:t>
            </a:r>
            <a:r>
              <a:rPr lang="en-US" sz="4000" b="1" dirty="0" err="1" smtClean="0">
                <a:solidFill>
                  <a:srgbClr val="FFC000"/>
                </a:solidFill>
              </a:rPr>
              <a:t>dan</a:t>
            </a:r>
            <a:r>
              <a:rPr lang="en-US" sz="4000" b="1" dirty="0" smtClean="0">
                <a:solidFill>
                  <a:srgbClr val="FFC000"/>
                </a:solidFill>
              </a:rPr>
              <a:t> </a:t>
            </a:r>
            <a:r>
              <a:rPr lang="en-US" sz="4000" b="1" dirty="0" err="1" smtClean="0">
                <a:solidFill>
                  <a:srgbClr val="FFC000"/>
                </a:solidFill>
              </a:rPr>
              <a:t>akhlak</a:t>
            </a:r>
            <a:r>
              <a:rPr lang="en-US" sz="4000" b="1" dirty="0" smtClean="0">
                <a:solidFill>
                  <a:srgbClr val="FFC000"/>
                </a:solidFill>
              </a:rPr>
              <a:t>/</a:t>
            </a:r>
            <a:r>
              <a:rPr lang="en-US" sz="4000" b="1" dirty="0" err="1" smtClean="0">
                <a:solidFill>
                  <a:srgbClr val="FFC000"/>
                </a:solidFill>
              </a:rPr>
              <a:t>hasrat</a:t>
            </a:r>
            <a:r>
              <a:rPr lang="en-US" sz="4000" b="1" dirty="0" smtClean="0">
                <a:solidFill>
                  <a:srgbClr val="FFC000"/>
                </a:solidFill>
              </a:rPr>
              <a:t> </a:t>
            </a:r>
            <a:r>
              <a:rPr lang="en-US" sz="4000" b="1" dirty="0" err="1" smtClean="0">
                <a:solidFill>
                  <a:srgbClr val="FFC000"/>
                </a:solidFill>
              </a:rPr>
              <a:t>berbuat</a:t>
            </a:r>
            <a:r>
              <a:rPr lang="en-US" sz="4000" b="1" dirty="0" smtClean="0">
                <a:solidFill>
                  <a:srgbClr val="FFC000"/>
                </a:solidFill>
              </a:rPr>
              <a:t> </a:t>
            </a:r>
            <a:r>
              <a:rPr lang="en-US" sz="4000" b="1" dirty="0" err="1" smtClean="0">
                <a:solidFill>
                  <a:srgbClr val="FFC000"/>
                </a:solidFill>
              </a:rPr>
              <a:t>baik</a:t>
            </a:r>
            <a:r>
              <a:rPr lang="en-US" sz="4000" b="1" dirty="0" smtClean="0">
                <a:solidFill>
                  <a:srgbClr val="FFC000"/>
                </a:solidFill>
              </a:rPr>
              <a:t>. </a:t>
            </a:r>
            <a:r>
              <a:rPr lang="en-US" sz="4000" b="1" dirty="0" err="1" smtClean="0">
                <a:solidFill>
                  <a:srgbClr val="FFC000"/>
                </a:solidFill>
              </a:rPr>
              <a:t>Sanksinya</a:t>
            </a:r>
            <a:r>
              <a:rPr lang="en-US" sz="4000" b="1" dirty="0" smtClean="0">
                <a:solidFill>
                  <a:srgbClr val="FFC000"/>
                </a:solidFill>
              </a:rPr>
              <a:t> </a:t>
            </a:r>
            <a:r>
              <a:rPr lang="en-US" sz="4000" b="1" dirty="0" err="1" smtClean="0">
                <a:solidFill>
                  <a:srgbClr val="FFC000"/>
                </a:solidFill>
              </a:rPr>
              <a:t>berdasarkan</a:t>
            </a:r>
            <a:r>
              <a:rPr lang="en-US" sz="4000" b="1" dirty="0" smtClean="0">
                <a:solidFill>
                  <a:srgbClr val="FFC000"/>
                </a:solidFill>
              </a:rPr>
              <a:t> </a:t>
            </a:r>
            <a:r>
              <a:rPr lang="en-US" sz="4000" b="1" dirty="0" err="1" smtClean="0">
                <a:solidFill>
                  <a:srgbClr val="FFC000"/>
                </a:solidFill>
              </a:rPr>
              <a:t>hati</a:t>
            </a:r>
            <a:r>
              <a:rPr lang="en-US" sz="4000" b="1" dirty="0" smtClean="0">
                <a:solidFill>
                  <a:srgbClr val="FFC000"/>
                </a:solidFill>
              </a:rPr>
              <a:t> </a:t>
            </a:r>
            <a:r>
              <a:rPr lang="en-US" sz="4000" b="1" dirty="0" err="1" smtClean="0">
                <a:solidFill>
                  <a:srgbClr val="FFC000"/>
                </a:solidFill>
              </a:rPr>
              <a:t>nurani</a:t>
            </a:r>
            <a:r>
              <a:rPr lang="en-US" sz="4000" b="1" dirty="0" smtClean="0">
                <a:solidFill>
                  <a:srgbClr val="FFC000"/>
                </a:solidFill>
              </a:rPr>
              <a:t>/</a:t>
            </a:r>
            <a:r>
              <a:rPr lang="en-US" sz="4000" b="1" dirty="0" err="1" smtClean="0">
                <a:solidFill>
                  <a:srgbClr val="FFC000"/>
                </a:solidFill>
              </a:rPr>
              <a:t>sikap</a:t>
            </a:r>
            <a:r>
              <a:rPr lang="en-US" sz="4000" b="1" dirty="0" smtClean="0">
                <a:solidFill>
                  <a:srgbClr val="FFC000"/>
                </a:solidFill>
              </a:rPr>
              <a:t> </a:t>
            </a:r>
            <a:r>
              <a:rPr lang="en-US" sz="4000" b="1" dirty="0" err="1" smtClean="0">
                <a:solidFill>
                  <a:srgbClr val="FFC000"/>
                </a:solidFill>
              </a:rPr>
              <a:t>batin</a:t>
            </a:r>
            <a:r>
              <a:rPr lang="en-US" sz="4000" b="1" dirty="0" smtClean="0">
                <a:solidFill>
                  <a:srgbClr val="FFC000"/>
                </a:solidFill>
              </a:rPr>
              <a:t>/</a:t>
            </a:r>
            <a:r>
              <a:rPr lang="en-US" sz="4000" b="1" dirty="0" err="1" smtClean="0">
                <a:solidFill>
                  <a:srgbClr val="FFC000"/>
                </a:solidFill>
              </a:rPr>
              <a:t>suara</a:t>
            </a:r>
            <a:r>
              <a:rPr lang="en-US" sz="4000" b="1" dirty="0" smtClean="0">
                <a:solidFill>
                  <a:srgbClr val="FFC000"/>
                </a:solidFill>
              </a:rPr>
              <a:t> </a:t>
            </a:r>
            <a:r>
              <a:rPr lang="en-US" sz="4000" b="1" dirty="0" err="1" smtClean="0">
                <a:solidFill>
                  <a:srgbClr val="FFC000"/>
                </a:solidFill>
              </a:rPr>
              <a:t>hati</a:t>
            </a:r>
            <a:r>
              <a:rPr lang="en-US" sz="4000" b="1" dirty="0" smtClean="0">
                <a:solidFill>
                  <a:srgbClr val="FFC000"/>
                </a:solidFill>
              </a:rPr>
              <a:t> </a:t>
            </a:r>
            <a:r>
              <a:rPr lang="en-US" sz="4000" b="1" dirty="0" err="1" smtClean="0">
                <a:solidFill>
                  <a:srgbClr val="FFC000"/>
                </a:solidFill>
              </a:rPr>
              <a:t>pribadi</a:t>
            </a:r>
            <a:r>
              <a:rPr lang="en-US" sz="4000" b="1" dirty="0" smtClean="0">
                <a:solidFill>
                  <a:srgbClr val="FFC000"/>
                </a:solidFill>
              </a:rPr>
              <a:t> </a:t>
            </a:r>
            <a:r>
              <a:rPr lang="en-US" sz="4000" b="1" dirty="0" err="1" smtClean="0">
                <a:solidFill>
                  <a:srgbClr val="FFC000"/>
                </a:solidFill>
              </a:rPr>
              <a:t>ybs</a:t>
            </a:r>
            <a:r>
              <a:rPr lang="en-US" sz="4000" b="1" dirty="0" smtClean="0">
                <a:solidFill>
                  <a:srgbClr val="FFC000"/>
                </a:solidFill>
              </a:rPr>
              <a:t>.</a:t>
            </a:r>
            <a:br>
              <a:rPr lang="en-US" sz="4000" b="1" dirty="0" smtClean="0">
                <a:solidFill>
                  <a:srgbClr val="FFC000"/>
                </a:solidFill>
              </a:rPr>
            </a:br>
            <a:r>
              <a:rPr lang="en-US" sz="4000" b="1" dirty="0" smtClean="0"/>
              <a:t/>
            </a:r>
            <a:br>
              <a:rPr lang="en-US" sz="4000" b="1" dirty="0" smtClean="0"/>
            </a:br>
            <a:endParaRPr lang="en-US" sz="4000" b="1"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6XLJku6lwPgPvM:b" descr="ANd9GcQuM3wn-tuG2_8TwV7M4Sw0EKVQcKTa8v2NdBx1PDe8uPHVXe59oYJs6Kg7_g">
            <a:hlinkClick r:id="rId2"/>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Title 2"/>
          <p:cNvSpPr>
            <a:spLocks noGrp="1"/>
          </p:cNvSpPr>
          <p:nvPr>
            <p:ph type="title"/>
          </p:nvPr>
        </p:nvSpPr>
        <p:spPr>
          <a:xfrm>
            <a:off x="0" y="0"/>
            <a:ext cx="9144000" cy="6858000"/>
          </a:xfrm>
        </p:spPr>
        <p:txBody>
          <a:bodyPr>
            <a:noAutofit/>
          </a:bodyPr>
          <a:lstStyle/>
          <a:p>
            <a:pPr algn="l"/>
            <a:r>
              <a:rPr lang="en-US" sz="3600" dirty="0" smtClean="0"/>
              <a:t/>
            </a:r>
            <a:br>
              <a:rPr lang="en-US" sz="3600" dirty="0" smtClean="0"/>
            </a:br>
            <a:r>
              <a:rPr lang="en-US" sz="3600" b="1" dirty="0" smtClean="0"/>
              <a:t>Norma yang </a:t>
            </a:r>
            <a:r>
              <a:rPr lang="en-US" sz="3600" b="1" dirty="0" err="1" smtClean="0"/>
              <a:t>menekankan</a:t>
            </a:r>
            <a:r>
              <a:rPr lang="en-US" sz="3600" b="1" dirty="0" smtClean="0"/>
              <a:t> </a:t>
            </a:r>
            <a:r>
              <a:rPr lang="en-US" sz="3600" b="1" dirty="0" err="1" smtClean="0"/>
              <a:t>pada</a:t>
            </a:r>
            <a:r>
              <a:rPr lang="en-US" sz="3600" b="1" dirty="0" smtClean="0"/>
              <a:t> </a:t>
            </a:r>
            <a:r>
              <a:rPr lang="en-US" sz="3600" b="1" dirty="0" err="1" smtClean="0"/>
              <a:t>kehidupan</a:t>
            </a:r>
            <a:r>
              <a:rPr lang="en-US" sz="3600" b="1" dirty="0" smtClean="0"/>
              <a:t> </a:t>
            </a:r>
            <a:r>
              <a:rPr lang="en-US" sz="3600" b="1" dirty="0" err="1" smtClean="0"/>
              <a:t>antar</a:t>
            </a:r>
            <a:r>
              <a:rPr lang="en-US" sz="3600" b="1" dirty="0" smtClean="0"/>
              <a:t> </a:t>
            </a:r>
            <a:r>
              <a:rPr lang="en-US" sz="3600" b="1" dirty="0" err="1" smtClean="0"/>
              <a:t>pribadi</a:t>
            </a:r>
            <a:r>
              <a:rPr lang="en-US" sz="3600" b="1" dirty="0" smtClean="0"/>
              <a:t>:</a:t>
            </a:r>
            <a:br>
              <a:rPr lang="en-US" sz="3600" b="1" dirty="0" smtClean="0"/>
            </a:br>
            <a:r>
              <a:rPr lang="en-US" sz="3600" dirty="0" smtClean="0">
                <a:solidFill>
                  <a:srgbClr val="FF0000"/>
                </a:solidFill>
              </a:rPr>
              <a:t>1. </a:t>
            </a:r>
            <a:r>
              <a:rPr lang="en-US" sz="3200" b="1" dirty="0" smtClean="0">
                <a:solidFill>
                  <a:srgbClr val="FF0000"/>
                </a:solidFill>
              </a:rPr>
              <a:t>Norma </a:t>
            </a:r>
            <a:r>
              <a:rPr lang="en-US" sz="3200" b="1" dirty="0" err="1" smtClean="0">
                <a:solidFill>
                  <a:srgbClr val="FF0000"/>
                </a:solidFill>
              </a:rPr>
              <a:t>sopan</a:t>
            </a:r>
            <a:r>
              <a:rPr lang="en-US" sz="3200" b="1" dirty="0" smtClean="0">
                <a:solidFill>
                  <a:srgbClr val="FF0000"/>
                </a:solidFill>
              </a:rPr>
              <a:t> </a:t>
            </a:r>
            <a:r>
              <a:rPr lang="en-US" sz="3200" b="1" dirty="0" err="1" smtClean="0">
                <a:solidFill>
                  <a:srgbClr val="FF0000"/>
                </a:solidFill>
              </a:rPr>
              <a:t>santun</a:t>
            </a:r>
            <a:r>
              <a:rPr lang="en-US" sz="3200" b="1" dirty="0" smtClean="0">
                <a:solidFill>
                  <a:srgbClr val="FF0000"/>
                </a:solidFill>
              </a:rPr>
              <a:t>: </a:t>
            </a:r>
            <a:r>
              <a:rPr lang="en-US" sz="3200" b="1" dirty="0" err="1" smtClean="0">
                <a:solidFill>
                  <a:srgbClr val="FF0000"/>
                </a:solidFill>
              </a:rPr>
              <a:t>bertujuan</a:t>
            </a:r>
            <a:r>
              <a:rPr lang="en-US" sz="3200" b="1" dirty="0" smtClean="0">
                <a:solidFill>
                  <a:srgbClr val="FF0000"/>
                </a:solidFill>
              </a:rPr>
              <a:t> agar </a:t>
            </a:r>
            <a:r>
              <a:rPr lang="en-US" sz="3200" b="1" dirty="0" err="1" smtClean="0">
                <a:solidFill>
                  <a:srgbClr val="FF0000"/>
                </a:solidFill>
              </a:rPr>
              <a:t>hidup</a:t>
            </a:r>
            <a:r>
              <a:rPr lang="en-US" sz="3200" b="1" dirty="0" smtClean="0">
                <a:solidFill>
                  <a:srgbClr val="FF0000"/>
                </a:solidFill>
              </a:rPr>
              <a:t> </a:t>
            </a:r>
            <a:r>
              <a:rPr lang="en-US" sz="3200" b="1" dirty="0" err="1" smtClean="0">
                <a:solidFill>
                  <a:srgbClr val="FF0000"/>
                </a:solidFill>
              </a:rPr>
              <a:t>lebih</a:t>
            </a:r>
            <a:r>
              <a:rPr lang="en-US" sz="3200" b="1" dirty="0" smtClean="0">
                <a:solidFill>
                  <a:srgbClr val="FF0000"/>
                </a:solidFill>
              </a:rPr>
              <a:t> </a:t>
            </a:r>
            <a:r>
              <a:rPr lang="en-US" sz="3200" b="1" dirty="0" err="1" smtClean="0">
                <a:solidFill>
                  <a:srgbClr val="FF0000"/>
                </a:solidFill>
              </a:rPr>
              <a:t>menyenangkan</a:t>
            </a:r>
            <a:r>
              <a:rPr lang="en-US" sz="3200" b="1" dirty="0" smtClean="0">
                <a:solidFill>
                  <a:srgbClr val="FF0000"/>
                </a:solidFill>
              </a:rPr>
              <a:t> </a:t>
            </a:r>
            <a:r>
              <a:rPr lang="en-US" sz="3200" b="1" dirty="0" err="1" smtClean="0">
                <a:solidFill>
                  <a:srgbClr val="FF0000"/>
                </a:solidFill>
              </a:rPr>
              <a:t>dalam</a:t>
            </a:r>
            <a:r>
              <a:rPr lang="en-US" sz="3200" b="1" dirty="0" smtClean="0">
                <a:solidFill>
                  <a:srgbClr val="FF0000"/>
                </a:solidFill>
              </a:rPr>
              <a:t> </a:t>
            </a:r>
            <a:r>
              <a:rPr lang="en-US" sz="3200" b="1" dirty="0" err="1" smtClean="0">
                <a:solidFill>
                  <a:srgbClr val="FF0000"/>
                </a:solidFill>
              </a:rPr>
              <a:t>hidup</a:t>
            </a:r>
            <a:r>
              <a:rPr lang="en-US" sz="3200" b="1" dirty="0" smtClean="0">
                <a:solidFill>
                  <a:srgbClr val="FF0000"/>
                </a:solidFill>
              </a:rPr>
              <a:t> </a:t>
            </a:r>
            <a:r>
              <a:rPr lang="en-US" sz="3200" b="1" dirty="0" err="1" smtClean="0">
                <a:solidFill>
                  <a:srgbClr val="FF0000"/>
                </a:solidFill>
              </a:rPr>
              <a:t>bersama</a:t>
            </a:r>
            <a:r>
              <a:rPr lang="en-US" sz="3200" b="1" dirty="0" smtClean="0">
                <a:solidFill>
                  <a:srgbClr val="FF0000"/>
                </a:solidFill>
              </a:rPr>
              <a:t>/</a:t>
            </a:r>
            <a:r>
              <a:rPr lang="en-US" sz="3200" b="1" dirty="0" err="1" smtClean="0">
                <a:solidFill>
                  <a:srgbClr val="FF0000"/>
                </a:solidFill>
              </a:rPr>
              <a:t>menekankan</a:t>
            </a:r>
            <a:r>
              <a:rPr lang="en-US" sz="3200" b="1" dirty="0" smtClean="0">
                <a:solidFill>
                  <a:srgbClr val="FF0000"/>
                </a:solidFill>
              </a:rPr>
              <a:t> </a:t>
            </a:r>
            <a:r>
              <a:rPr lang="en-US" sz="3200" b="1" dirty="0" err="1" smtClean="0">
                <a:solidFill>
                  <a:srgbClr val="FF0000"/>
                </a:solidFill>
              </a:rPr>
              <a:t>pada</a:t>
            </a:r>
            <a:r>
              <a:rPr lang="en-US" sz="3200" b="1" dirty="0" smtClean="0">
                <a:solidFill>
                  <a:srgbClr val="FF0000"/>
                </a:solidFill>
              </a:rPr>
              <a:t> </a:t>
            </a:r>
            <a:r>
              <a:rPr lang="en-US" sz="3200" b="1" dirty="0" err="1" smtClean="0">
                <a:solidFill>
                  <a:srgbClr val="FF0000"/>
                </a:solidFill>
              </a:rPr>
              <a:t>prilaku</a:t>
            </a:r>
            <a:r>
              <a:rPr lang="en-US" sz="3200" b="1" dirty="0" smtClean="0">
                <a:solidFill>
                  <a:srgbClr val="FF0000"/>
                </a:solidFill>
              </a:rPr>
              <a:t> yang </a:t>
            </a:r>
            <a:r>
              <a:rPr lang="en-US" sz="3200" b="1" dirty="0" err="1" smtClean="0">
                <a:solidFill>
                  <a:srgbClr val="FF0000"/>
                </a:solidFill>
              </a:rPr>
              <a:t>menyenangkan</a:t>
            </a:r>
            <a:r>
              <a:rPr lang="en-US" sz="3200" b="1" dirty="0" smtClean="0">
                <a:solidFill>
                  <a:srgbClr val="FF0000"/>
                </a:solidFill>
              </a:rPr>
              <a:t>. </a:t>
            </a:r>
            <a:r>
              <a:rPr lang="en-US" sz="3200" b="1" dirty="0" err="1" smtClean="0">
                <a:solidFill>
                  <a:srgbClr val="FF0000"/>
                </a:solidFill>
              </a:rPr>
              <a:t>Sanksi</a:t>
            </a:r>
            <a:r>
              <a:rPr lang="en-US" sz="3200" b="1" dirty="0" smtClean="0">
                <a:solidFill>
                  <a:srgbClr val="FF0000"/>
                </a:solidFill>
              </a:rPr>
              <a:t> </a:t>
            </a:r>
            <a:r>
              <a:rPr lang="en-US" sz="3200" b="1" dirty="0" err="1" smtClean="0">
                <a:solidFill>
                  <a:srgbClr val="FF0000"/>
                </a:solidFill>
              </a:rPr>
              <a:t>pelanggaranya</a:t>
            </a:r>
            <a:r>
              <a:rPr lang="en-US" sz="3200" b="1" dirty="0" smtClean="0">
                <a:solidFill>
                  <a:srgbClr val="FF0000"/>
                </a:solidFill>
              </a:rPr>
              <a:t>: </a:t>
            </a:r>
            <a:r>
              <a:rPr lang="en-US" sz="3200" b="1" dirty="0" err="1" smtClean="0">
                <a:solidFill>
                  <a:srgbClr val="FF0000"/>
                </a:solidFill>
              </a:rPr>
              <a:t>dicemooh</a:t>
            </a:r>
            <a:r>
              <a:rPr lang="en-US" sz="3200" b="1" dirty="0" smtClean="0">
                <a:solidFill>
                  <a:srgbClr val="FF0000"/>
                </a:solidFill>
              </a:rPr>
              <a:t>.</a:t>
            </a:r>
            <a:br>
              <a:rPr lang="en-US" sz="3200" b="1" dirty="0" smtClean="0">
                <a:solidFill>
                  <a:srgbClr val="FF0000"/>
                </a:solidFill>
              </a:rPr>
            </a:br>
            <a:r>
              <a:rPr lang="en-US" sz="3200" b="1" dirty="0" smtClean="0">
                <a:solidFill>
                  <a:srgbClr val="FF0000"/>
                </a:solidFill>
              </a:rPr>
              <a:t/>
            </a:r>
            <a:br>
              <a:rPr lang="en-US" sz="3200" b="1" dirty="0" smtClean="0">
                <a:solidFill>
                  <a:srgbClr val="FF0000"/>
                </a:solidFill>
              </a:rPr>
            </a:br>
            <a:r>
              <a:rPr lang="en-US" sz="3200" b="1" dirty="0" smtClean="0">
                <a:solidFill>
                  <a:srgbClr val="FF0000"/>
                </a:solidFill>
              </a:rPr>
              <a:t>2. Norma </a:t>
            </a:r>
            <a:r>
              <a:rPr lang="en-US" sz="3200" b="1" dirty="0" err="1" smtClean="0">
                <a:solidFill>
                  <a:srgbClr val="FF0000"/>
                </a:solidFill>
              </a:rPr>
              <a:t>kebiasaan</a:t>
            </a:r>
            <a:r>
              <a:rPr lang="en-US" sz="3200" b="1" dirty="0" smtClean="0">
                <a:solidFill>
                  <a:srgbClr val="FF0000"/>
                </a:solidFill>
              </a:rPr>
              <a:t> : </a:t>
            </a:r>
            <a:r>
              <a:rPr lang="en-US" sz="3200" b="1" dirty="0" err="1" smtClean="0">
                <a:solidFill>
                  <a:srgbClr val="FF0000"/>
                </a:solidFill>
              </a:rPr>
              <a:t>terbentuk</a:t>
            </a:r>
            <a:r>
              <a:rPr lang="en-US" sz="3200" b="1" dirty="0" smtClean="0">
                <a:solidFill>
                  <a:srgbClr val="FF0000"/>
                </a:solidFill>
              </a:rPr>
              <a:t> </a:t>
            </a:r>
            <a:r>
              <a:rPr lang="en-US" sz="3200" b="1" dirty="0" err="1" smtClean="0">
                <a:solidFill>
                  <a:srgbClr val="FF0000"/>
                </a:solidFill>
              </a:rPr>
              <a:t>karena</a:t>
            </a:r>
            <a:r>
              <a:rPr lang="en-US" sz="3200" b="1" dirty="0" smtClean="0">
                <a:solidFill>
                  <a:srgbClr val="FF0000"/>
                </a:solidFill>
              </a:rPr>
              <a:t> </a:t>
            </a:r>
            <a:r>
              <a:rPr lang="en-US" sz="3200" b="1" dirty="0" err="1" smtClean="0">
                <a:solidFill>
                  <a:srgbClr val="FF0000"/>
                </a:solidFill>
              </a:rPr>
              <a:t>prilaku</a:t>
            </a:r>
            <a:r>
              <a:rPr lang="en-US" sz="3200" b="1" dirty="0" smtClean="0">
                <a:solidFill>
                  <a:srgbClr val="FF0000"/>
                </a:solidFill>
              </a:rPr>
              <a:t> yang </a:t>
            </a:r>
            <a:r>
              <a:rPr lang="en-US" sz="3200" b="1" dirty="0" err="1" smtClean="0">
                <a:solidFill>
                  <a:srgbClr val="FF0000"/>
                </a:solidFill>
              </a:rPr>
              <a:t>tetap</a:t>
            </a:r>
            <a:r>
              <a:rPr lang="en-US" sz="3200" b="1" dirty="0" smtClean="0">
                <a:solidFill>
                  <a:srgbClr val="FF0000"/>
                </a:solidFill>
              </a:rPr>
              <a:t> </a:t>
            </a:r>
            <a:r>
              <a:rPr lang="en-US" sz="3200" b="1" dirty="0" err="1" smtClean="0">
                <a:solidFill>
                  <a:srgbClr val="FF0000"/>
                </a:solidFill>
              </a:rPr>
              <a:t>dan</a:t>
            </a:r>
            <a:r>
              <a:rPr lang="en-US" sz="3200" b="1" dirty="0" smtClean="0">
                <a:solidFill>
                  <a:srgbClr val="FF0000"/>
                </a:solidFill>
              </a:rPr>
              <a:t> </a:t>
            </a:r>
            <a:r>
              <a:rPr lang="en-US" sz="3200" b="1" dirty="0" err="1" smtClean="0">
                <a:solidFill>
                  <a:srgbClr val="FF0000"/>
                </a:solidFill>
              </a:rPr>
              <a:t>berulang-ulang</a:t>
            </a:r>
            <a:r>
              <a:rPr lang="en-US" sz="3200" b="1" dirty="0" smtClean="0">
                <a:solidFill>
                  <a:srgbClr val="FF0000"/>
                </a:solidFill>
              </a:rPr>
              <a:t>.</a:t>
            </a:r>
            <a:br>
              <a:rPr lang="en-US" sz="3200" b="1" dirty="0" smtClean="0">
                <a:solidFill>
                  <a:srgbClr val="FF0000"/>
                </a:solidFill>
              </a:rPr>
            </a:br>
            <a:r>
              <a:rPr lang="en-US" sz="3200" b="1" dirty="0" smtClean="0">
                <a:solidFill>
                  <a:srgbClr val="FF0000"/>
                </a:solidFill>
              </a:rPr>
              <a:t>Norma </a:t>
            </a:r>
            <a:r>
              <a:rPr lang="en-US" sz="3200" b="1" dirty="0" err="1" smtClean="0">
                <a:solidFill>
                  <a:srgbClr val="FF0000"/>
                </a:solidFill>
              </a:rPr>
              <a:t>hukum</a:t>
            </a:r>
            <a:r>
              <a:rPr lang="en-US" sz="3200" b="1" dirty="0" smtClean="0">
                <a:solidFill>
                  <a:srgbClr val="FF0000"/>
                </a:solidFill>
              </a:rPr>
              <a:t> : </a:t>
            </a:r>
            <a:r>
              <a:rPr lang="en-US" sz="3200" b="1" dirty="0" err="1" smtClean="0">
                <a:solidFill>
                  <a:srgbClr val="FF0000"/>
                </a:solidFill>
              </a:rPr>
              <a:t>bertujuan</a:t>
            </a:r>
            <a:r>
              <a:rPr lang="en-US" sz="3200" b="1" dirty="0" smtClean="0">
                <a:solidFill>
                  <a:srgbClr val="FF0000"/>
                </a:solidFill>
              </a:rPr>
              <a:t> </a:t>
            </a:r>
            <a:r>
              <a:rPr lang="en-US" sz="3200" b="1" dirty="0" err="1" smtClean="0">
                <a:solidFill>
                  <a:srgbClr val="FF0000"/>
                </a:solidFill>
              </a:rPr>
              <a:t>untuk</a:t>
            </a:r>
            <a:r>
              <a:rPr lang="en-US" sz="3200" b="1" dirty="0" smtClean="0">
                <a:solidFill>
                  <a:srgbClr val="FF0000"/>
                </a:solidFill>
              </a:rPr>
              <a:t> </a:t>
            </a:r>
            <a:r>
              <a:rPr lang="en-US" sz="3200" b="1" dirty="0" err="1" smtClean="0">
                <a:solidFill>
                  <a:srgbClr val="FF0000"/>
                </a:solidFill>
              </a:rPr>
              <a:t>kedamaian</a:t>
            </a:r>
            <a:r>
              <a:rPr lang="en-US" sz="3200" b="1" dirty="0" smtClean="0">
                <a:solidFill>
                  <a:srgbClr val="FF0000"/>
                </a:solidFill>
              </a:rPr>
              <a:t> </a:t>
            </a:r>
            <a:r>
              <a:rPr lang="en-US" sz="3200" b="1" dirty="0" err="1" smtClean="0">
                <a:solidFill>
                  <a:srgbClr val="FF0000"/>
                </a:solidFill>
              </a:rPr>
              <a:t>hidup</a:t>
            </a:r>
            <a:r>
              <a:rPr lang="en-US" sz="3200" b="1" dirty="0" smtClean="0">
                <a:solidFill>
                  <a:srgbClr val="FF0000"/>
                </a:solidFill>
              </a:rPr>
              <a:t> </a:t>
            </a:r>
            <a:r>
              <a:rPr lang="en-US" sz="3200" b="1" dirty="0" err="1" smtClean="0">
                <a:solidFill>
                  <a:srgbClr val="FF0000"/>
                </a:solidFill>
              </a:rPr>
              <a:t>antar</a:t>
            </a:r>
            <a:r>
              <a:rPr lang="en-US" sz="3200" b="1" dirty="0" smtClean="0">
                <a:solidFill>
                  <a:srgbClr val="FF0000"/>
                </a:solidFill>
              </a:rPr>
              <a:t> </a:t>
            </a:r>
            <a:r>
              <a:rPr lang="en-US" sz="3200" b="1" dirty="0" err="1" smtClean="0">
                <a:solidFill>
                  <a:srgbClr val="FF0000"/>
                </a:solidFill>
              </a:rPr>
              <a:t>pribadi</a:t>
            </a:r>
            <a:r>
              <a:rPr lang="en-US" sz="3200" b="1" dirty="0" smtClean="0">
                <a:solidFill>
                  <a:srgbClr val="FF0000"/>
                </a:solidFill>
              </a:rPr>
              <a:t>/</a:t>
            </a:r>
            <a:r>
              <a:rPr lang="en-US" sz="3200" b="1" dirty="0" err="1" smtClean="0">
                <a:solidFill>
                  <a:srgbClr val="FF0000"/>
                </a:solidFill>
              </a:rPr>
              <a:t>masyarakat</a:t>
            </a:r>
            <a:r>
              <a:rPr lang="en-US" sz="3200" b="1" dirty="0" smtClean="0">
                <a:solidFill>
                  <a:srgbClr val="FF0000"/>
                </a:solidFill>
              </a:rPr>
              <a:t>. </a:t>
            </a:r>
            <a:r>
              <a:rPr lang="en-US" sz="3200" b="1" dirty="0" err="1" smtClean="0">
                <a:solidFill>
                  <a:srgbClr val="FF0000"/>
                </a:solidFill>
              </a:rPr>
              <a:t>Menekankan</a:t>
            </a:r>
            <a:r>
              <a:rPr lang="en-US" sz="3200" b="1" dirty="0" smtClean="0">
                <a:solidFill>
                  <a:srgbClr val="FF0000"/>
                </a:solidFill>
              </a:rPr>
              <a:t> </a:t>
            </a:r>
            <a:r>
              <a:rPr lang="en-US" sz="3200" b="1" dirty="0" err="1" smtClean="0">
                <a:solidFill>
                  <a:srgbClr val="FF0000"/>
                </a:solidFill>
              </a:rPr>
              <a:t>pada</a:t>
            </a:r>
            <a:r>
              <a:rPr lang="en-US" sz="3200" b="1" dirty="0" smtClean="0">
                <a:solidFill>
                  <a:srgbClr val="FF0000"/>
                </a:solidFill>
              </a:rPr>
              <a:t> </a:t>
            </a:r>
            <a:r>
              <a:rPr lang="en-US" sz="3200" b="1" dirty="0" err="1" smtClean="0">
                <a:solidFill>
                  <a:srgbClr val="FF0000"/>
                </a:solidFill>
              </a:rPr>
              <a:t>perbuatan</a:t>
            </a:r>
            <a:r>
              <a:rPr lang="en-US" sz="3200" b="1" dirty="0" smtClean="0">
                <a:solidFill>
                  <a:srgbClr val="FF0000"/>
                </a:solidFill>
              </a:rPr>
              <a:t> </a:t>
            </a:r>
            <a:r>
              <a:rPr lang="en-US" sz="3200" b="1" dirty="0" err="1" smtClean="0">
                <a:solidFill>
                  <a:srgbClr val="FF0000"/>
                </a:solidFill>
              </a:rPr>
              <a:t>lahir</a:t>
            </a:r>
            <a:r>
              <a:rPr lang="en-US" sz="3200" b="1" dirty="0" smtClean="0">
                <a:solidFill>
                  <a:srgbClr val="FF0000"/>
                </a:solidFill>
              </a:rPr>
              <a:t>. </a:t>
            </a:r>
            <a:r>
              <a:rPr lang="en-US" sz="3200" b="1" dirty="0" err="1" smtClean="0">
                <a:solidFill>
                  <a:srgbClr val="FF0000"/>
                </a:solidFill>
              </a:rPr>
              <a:t>Sumbernya</a:t>
            </a:r>
            <a:r>
              <a:rPr lang="en-US" sz="3200" b="1" dirty="0" smtClean="0">
                <a:solidFill>
                  <a:srgbClr val="FF0000"/>
                </a:solidFill>
              </a:rPr>
              <a:t> : </a:t>
            </a:r>
            <a:r>
              <a:rPr lang="en-US" sz="3200" b="1" dirty="0" err="1" smtClean="0">
                <a:solidFill>
                  <a:srgbClr val="FF0000"/>
                </a:solidFill>
              </a:rPr>
              <a:t>dari</a:t>
            </a:r>
            <a:r>
              <a:rPr lang="en-US" sz="3200" b="1" dirty="0" smtClean="0">
                <a:solidFill>
                  <a:srgbClr val="FF0000"/>
                </a:solidFill>
              </a:rPr>
              <a:t> </a:t>
            </a:r>
            <a:r>
              <a:rPr lang="en-US" sz="3200" b="1" dirty="0" err="1" smtClean="0">
                <a:solidFill>
                  <a:srgbClr val="FF0000"/>
                </a:solidFill>
              </a:rPr>
              <a:t>negara</a:t>
            </a:r>
            <a:r>
              <a:rPr lang="en-US" sz="3200" b="1" dirty="0" smtClean="0">
                <a:solidFill>
                  <a:srgbClr val="FF0000"/>
                </a:solidFill>
              </a:rPr>
              <a:t> </a:t>
            </a:r>
            <a:r>
              <a:rPr lang="en-US" sz="3200" b="1" dirty="0" err="1" smtClean="0">
                <a:solidFill>
                  <a:srgbClr val="FF0000"/>
                </a:solidFill>
              </a:rPr>
              <a:t>dan</a:t>
            </a:r>
            <a:r>
              <a:rPr lang="en-US" sz="3200" b="1" dirty="0" smtClean="0">
                <a:solidFill>
                  <a:srgbClr val="FF0000"/>
                </a:solidFill>
              </a:rPr>
              <a:t> </a:t>
            </a:r>
            <a:r>
              <a:rPr lang="en-US" sz="3200" b="1" dirty="0" err="1" smtClean="0">
                <a:solidFill>
                  <a:srgbClr val="FF0000"/>
                </a:solidFill>
              </a:rPr>
              <a:t>dapat</a:t>
            </a:r>
            <a:r>
              <a:rPr lang="en-US" sz="3200" b="1" dirty="0" smtClean="0">
                <a:solidFill>
                  <a:srgbClr val="FF0000"/>
                </a:solidFill>
              </a:rPr>
              <a:t> </a:t>
            </a:r>
            <a:r>
              <a:rPr lang="en-US" sz="3200" b="1" dirty="0" err="1" smtClean="0">
                <a:solidFill>
                  <a:srgbClr val="FF0000"/>
                </a:solidFill>
              </a:rPr>
              <a:t>dipaksakan</a:t>
            </a:r>
            <a:r>
              <a:rPr lang="en-US" sz="3200" b="1" dirty="0" smtClean="0">
                <a:solidFill>
                  <a:srgbClr val="FF0000"/>
                </a:solidFill>
              </a:rPr>
              <a:t> </a:t>
            </a:r>
            <a:r>
              <a:rPr lang="en-US" sz="3200" b="1" dirty="0" err="1" smtClean="0">
                <a:solidFill>
                  <a:srgbClr val="FF0000"/>
                </a:solidFill>
              </a:rPr>
              <a:t>secara</a:t>
            </a:r>
            <a:r>
              <a:rPr lang="en-US" sz="3200" b="1" dirty="0" smtClean="0">
                <a:solidFill>
                  <a:srgbClr val="FF0000"/>
                </a:solidFill>
              </a:rPr>
              <a:t> </a:t>
            </a:r>
            <a:r>
              <a:rPr lang="en-US" sz="3200" b="1" dirty="0" err="1" smtClean="0">
                <a:solidFill>
                  <a:srgbClr val="FF0000"/>
                </a:solidFill>
              </a:rPr>
              <a:t>fisik</a:t>
            </a:r>
            <a:r>
              <a:rPr lang="en-US" sz="3200" b="1" dirty="0" smtClean="0">
                <a:solidFill>
                  <a:srgbClr val="FF0000"/>
                </a:solidFill>
              </a:rPr>
              <a:t> </a:t>
            </a:r>
            <a:r>
              <a:rPr lang="en-US" sz="3200" b="1" dirty="0" err="1" smtClean="0">
                <a:solidFill>
                  <a:srgbClr val="FF0000"/>
                </a:solidFill>
              </a:rPr>
              <a:t>melalui</a:t>
            </a:r>
            <a:r>
              <a:rPr lang="en-US" sz="3200" b="1" dirty="0" smtClean="0">
                <a:solidFill>
                  <a:srgbClr val="FF0000"/>
                </a:solidFill>
              </a:rPr>
              <a:t> </a:t>
            </a:r>
            <a:r>
              <a:rPr lang="en-US" sz="3200" b="1" dirty="0" err="1" smtClean="0">
                <a:solidFill>
                  <a:srgbClr val="FF0000"/>
                </a:solidFill>
              </a:rPr>
              <a:t>pihak</a:t>
            </a:r>
            <a:r>
              <a:rPr lang="en-US" sz="3200" b="1" dirty="0" smtClean="0">
                <a:solidFill>
                  <a:srgbClr val="FF0000"/>
                </a:solidFill>
              </a:rPr>
              <a:t> </a:t>
            </a:r>
            <a:r>
              <a:rPr lang="en-US" sz="3200" b="1" dirty="0" err="1" smtClean="0">
                <a:solidFill>
                  <a:srgbClr val="FF0000"/>
                </a:solidFill>
              </a:rPr>
              <a:t>atau</a:t>
            </a:r>
            <a:r>
              <a:rPr lang="en-US" sz="3200" b="1" dirty="0" smtClean="0">
                <a:solidFill>
                  <a:srgbClr val="FF0000"/>
                </a:solidFill>
              </a:rPr>
              <a:t> </a:t>
            </a:r>
            <a:r>
              <a:rPr lang="en-US" sz="3200" b="1" dirty="0" err="1" smtClean="0">
                <a:solidFill>
                  <a:srgbClr val="FF0000"/>
                </a:solidFill>
              </a:rPr>
              <a:t>lembaga</a:t>
            </a:r>
            <a:r>
              <a:rPr lang="en-US" sz="3200" b="1" dirty="0" smtClean="0">
                <a:solidFill>
                  <a:srgbClr val="FF0000"/>
                </a:solidFill>
              </a:rPr>
              <a:t> </a:t>
            </a:r>
            <a:r>
              <a:rPr lang="en-US" sz="3200" b="1" dirty="0" err="1" smtClean="0">
                <a:solidFill>
                  <a:srgbClr val="FF0000"/>
                </a:solidFill>
              </a:rPr>
              <a:t>terentu</a:t>
            </a:r>
            <a:r>
              <a:rPr lang="en-US" sz="3200" b="1" dirty="0" smtClean="0">
                <a:solidFill>
                  <a:srgbClr val="FF0000"/>
                </a:solidFill>
              </a:rPr>
              <a:t>.</a:t>
            </a:r>
            <a:br>
              <a:rPr lang="en-US" sz="3200" b="1" dirty="0" smtClean="0">
                <a:solidFill>
                  <a:srgbClr val="FF0000"/>
                </a:solidFill>
              </a:rPr>
            </a:br>
            <a:endParaRPr lang="en-US" sz="3200" b="1"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O8Cn2nAyBf_o1M:b" descr="ANd9GcQceTDtx0VVQXl5eFby-vEWI6tfJKYzxs_Wza1HuVId4I-GcnOIxu-lSwkF4A">
            <a:hlinkClick r:id="rId2"/>
          </p:cNvP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4" name="Subtitle 3"/>
          <p:cNvSpPr>
            <a:spLocks noGrp="1"/>
          </p:cNvSpPr>
          <p:nvPr>
            <p:ph type="subTitle" idx="1"/>
          </p:nvPr>
        </p:nvSpPr>
        <p:spPr>
          <a:xfrm>
            <a:off x="0" y="1371600"/>
            <a:ext cx="9144000" cy="4267200"/>
          </a:xfrm>
        </p:spPr>
        <p:txBody>
          <a:bodyPr>
            <a:noAutofit/>
          </a:bodyPr>
          <a:lstStyle/>
          <a:p>
            <a:pPr marL="514350" indent="-514350" algn="l"/>
            <a:r>
              <a:rPr lang="en-US" sz="4800" b="1" dirty="0" smtClean="0">
                <a:solidFill>
                  <a:schemeClr val="tx1"/>
                </a:solidFill>
              </a:rPr>
              <a:t>SOAL</a:t>
            </a:r>
          </a:p>
          <a:p>
            <a:pPr marL="514350" indent="-514350" algn="l">
              <a:buAutoNum type="arabicPeriod"/>
            </a:pPr>
            <a:r>
              <a:rPr lang="en-US" sz="4800" b="1" dirty="0" err="1" smtClean="0">
                <a:solidFill>
                  <a:schemeClr val="tx1"/>
                </a:solidFill>
              </a:rPr>
              <a:t>Bagaimana</a:t>
            </a:r>
            <a:r>
              <a:rPr lang="en-US" sz="4800" b="1" dirty="0" smtClean="0">
                <a:solidFill>
                  <a:schemeClr val="tx1"/>
                </a:solidFill>
              </a:rPr>
              <a:t> </a:t>
            </a:r>
            <a:r>
              <a:rPr lang="en-US" sz="4800" b="1" dirty="0" err="1" smtClean="0">
                <a:solidFill>
                  <a:schemeClr val="tx1"/>
                </a:solidFill>
              </a:rPr>
              <a:t>keberadaan</a:t>
            </a:r>
            <a:r>
              <a:rPr lang="en-US" sz="4800" b="1" dirty="0" smtClean="0">
                <a:solidFill>
                  <a:schemeClr val="tx1"/>
                </a:solidFill>
              </a:rPr>
              <a:t> </a:t>
            </a:r>
            <a:r>
              <a:rPr lang="en-US" sz="4800" b="1" dirty="0" err="1" smtClean="0">
                <a:solidFill>
                  <a:schemeClr val="tx1"/>
                </a:solidFill>
              </a:rPr>
              <a:t>hukum</a:t>
            </a:r>
            <a:r>
              <a:rPr lang="en-US" sz="4800" b="1" dirty="0" smtClean="0">
                <a:solidFill>
                  <a:schemeClr val="tx1"/>
                </a:solidFill>
              </a:rPr>
              <a:t> </a:t>
            </a:r>
            <a:r>
              <a:rPr lang="en-US" sz="4800" b="1" dirty="0" err="1" smtClean="0">
                <a:solidFill>
                  <a:schemeClr val="tx1"/>
                </a:solidFill>
              </a:rPr>
              <a:t>di</a:t>
            </a:r>
            <a:r>
              <a:rPr lang="en-US" sz="4800" b="1" dirty="0" smtClean="0">
                <a:solidFill>
                  <a:schemeClr val="tx1"/>
                </a:solidFill>
              </a:rPr>
              <a:t> </a:t>
            </a:r>
            <a:r>
              <a:rPr lang="en-US" sz="4800" b="1" dirty="0" err="1" smtClean="0">
                <a:solidFill>
                  <a:schemeClr val="tx1"/>
                </a:solidFill>
              </a:rPr>
              <a:t>masyarakat</a:t>
            </a:r>
            <a:r>
              <a:rPr lang="en-US" sz="4800" b="1" dirty="0" smtClean="0">
                <a:solidFill>
                  <a:schemeClr val="tx1"/>
                </a:solidFill>
              </a:rPr>
              <a:t>?</a:t>
            </a:r>
          </a:p>
          <a:p>
            <a:pPr marL="514350" indent="-514350" algn="l">
              <a:buAutoNum type="arabicPeriod"/>
            </a:pPr>
            <a:r>
              <a:rPr lang="en-US" sz="4800" b="1" dirty="0" err="1" smtClean="0">
                <a:solidFill>
                  <a:schemeClr val="tx1"/>
                </a:solidFill>
              </a:rPr>
              <a:t>Sebutkan</a:t>
            </a:r>
            <a:r>
              <a:rPr lang="en-US" sz="4800" b="1" dirty="0" smtClean="0">
                <a:solidFill>
                  <a:schemeClr val="tx1"/>
                </a:solidFill>
              </a:rPr>
              <a:t> </a:t>
            </a:r>
            <a:r>
              <a:rPr lang="en-US" sz="4800" b="1" dirty="0" err="1" smtClean="0">
                <a:solidFill>
                  <a:schemeClr val="tx1"/>
                </a:solidFill>
              </a:rPr>
              <a:t>norma-norma</a:t>
            </a:r>
            <a:r>
              <a:rPr lang="en-US" sz="4800" b="1" dirty="0" smtClean="0">
                <a:solidFill>
                  <a:schemeClr val="tx1"/>
                </a:solidFill>
              </a:rPr>
              <a:t> yang </a:t>
            </a:r>
            <a:r>
              <a:rPr lang="en-US" sz="4800" b="1" dirty="0" err="1" smtClean="0">
                <a:solidFill>
                  <a:schemeClr val="tx1"/>
                </a:solidFill>
              </a:rPr>
              <a:t>saudara</a:t>
            </a:r>
            <a:r>
              <a:rPr lang="en-US" sz="4800" b="1" dirty="0" smtClean="0">
                <a:solidFill>
                  <a:schemeClr val="tx1"/>
                </a:solidFill>
              </a:rPr>
              <a:t> </a:t>
            </a:r>
            <a:r>
              <a:rPr lang="en-US" sz="4800" b="1" dirty="0" err="1" smtClean="0">
                <a:solidFill>
                  <a:schemeClr val="tx1"/>
                </a:solidFill>
              </a:rPr>
              <a:t>ketahui</a:t>
            </a:r>
            <a:r>
              <a:rPr lang="en-US" sz="4800" b="1" dirty="0" smtClean="0">
                <a:solidFill>
                  <a:schemeClr val="tx1"/>
                </a:solidFill>
              </a:rPr>
              <a:t> </a:t>
            </a:r>
            <a:r>
              <a:rPr lang="en-US" sz="4800" b="1" dirty="0" err="1" smtClean="0">
                <a:solidFill>
                  <a:schemeClr val="tx1"/>
                </a:solidFill>
              </a:rPr>
              <a:t>dan</a:t>
            </a:r>
            <a:r>
              <a:rPr lang="en-US" sz="4800" b="1" dirty="0" smtClean="0">
                <a:solidFill>
                  <a:schemeClr val="tx1"/>
                </a:solidFill>
              </a:rPr>
              <a:t> </a:t>
            </a:r>
            <a:r>
              <a:rPr lang="en-US" sz="4800" b="1" dirty="0" err="1" smtClean="0">
                <a:solidFill>
                  <a:schemeClr val="tx1"/>
                </a:solidFill>
              </a:rPr>
              <a:t>jelaskan</a:t>
            </a:r>
            <a:r>
              <a:rPr lang="en-US" sz="4800" b="1" dirty="0" smtClean="0">
                <a:solidFill>
                  <a:schemeClr val="tx1"/>
                </a:solidFill>
              </a:rPr>
              <a:t>.</a:t>
            </a:r>
            <a:endParaRPr lang="en-US" sz="4800" b="1"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en-US" b="1" dirty="0" err="1" smtClean="0">
                <a:solidFill>
                  <a:schemeClr val="bg1"/>
                </a:solidFill>
              </a:rPr>
              <a:t>Keberadaan</a:t>
            </a:r>
            <a:r>
              <a:rPr lang="en-US" b="1" dirty="0" smtClean="0">
                <a:solidFill>
                  <a:schemeClr val="bg1"/>
                </a:solidFill>
              </a:rPr>
              <a:t> </a:t>
            </a:r>
            <a:r>
              <a:rPr lang="en-US" b="1" dirty="0" err="1" smtClean="0">
                <a:solidFill>
                  <a:schemeClr val="bg1"/>
                </a:solidFill>
              </a:rPr>
              <a:t>Hukum</a:t>
            </a:r>
            <a:r>
              <a:rPr lang="en-US" b="1" dirty="0" smtClean="0">
                <a:solidFill>
                  <a:schemeClr val="bg1"/>
                </a:solidFill>
              </a:rPr>
              <a:t> </a:t>
            </a:r>
            <a:r>
              <a:rPr lang="en-US" b="1" dirty="0" err="1" smtClean="0">
                <a:solidFill>
                  <a:schemeClr val="bg1"/>
                </a:solidFill>
              </a:rPr>
              <a:t>di</a:t>
            </a:r>
            <a:r>
              <a:rPr lang="en-US" b="1" dirty="0" smtClean="0">
                <a:solidFill>
                  <a:schemeClr val="bg1"/>
                </a:solidFill>
              </a:rPr>
              <a:t> </a:t>
            </a:r>
            <a:r>
              <a:rPr lang="en-US" b="1" dirty="0" err="1" smtClean="0">
                <a:solidFill>
                  <a:schemeClr val="bg1"/>
                </a:solidFill>
              </a:rPr>
              <a:t>masyarakat</a:t>
            </a:r>
            <a:endParaRPr lang="id-ID" b="1" dirty="0">
              <a:solidFill>
                <a:srgbClr val="C00000"/>
              </a:solidFill>
            </a:endParaRPr>
          </a:p>
        </p:txBody>
      </p:sp>
      <p:sp>
        <p:nvSpPr>
          <p:cNvPr id="3" name="Content Placeholder 2"/>
          <p:cNvSpPr>
            <a:spLocks noGrp="1"/>
          </p:cNvSpPr>
          <p:nvPr>
            <p:ph idx="1"/>
          </p:nvPr>
        </p:nvSpPr>
        <p:spPr>
          <a:xfrm>
            <a:off x="457200" y="1600200"/>
            <a:ext cx="8229600" cy="5257800"/>
          </a:xfrm>
        </p:spPr>
        <p:txBody>
          <a:bodyPr>
            <a:noAutofit/>
          </a:bodyPr>
          <a:lstStyle/>
          <a:p>
            <a:pPr algn="just"/>
            <a:endParaRPr lang="en-US" sz="3600" b="1" dirty="0" smtClean="0">
              <a:solidFill>
                <a:srgbClr val="FFFF00"/>
              </a:solidFill>
            </a:endParaRPr>
          </a:p>
          <a:p>
            <a:pPr algn="just"/>
            <a:r>
              <a:rPr lang="en-US" sz="4400" b="1" dirty="0" err="1" smtClean="0">
                <a:solidFill>
                  <a:srgbClr val="FF0000"/>
                </a:solidFill>
              </a:rPr>
              <a:t>Hukum</a:t>
            </a:r>
            <a:r>
              <a:rPr lang="en-US" sz="4400" b="1" dirty="0" smtClean="0">
                <a:solidFill>
                  <a:srgbClr val="FF0000"/>
                </a:solidFill>
              </a:rPr>
              <a:t> </a:t>
            </a:r>
            <a:r>
              <a:rPr lang="en-US" sz="4400" b="1" dirty="0" err="1" smtClean="0">
                <a:solidFill>
                  <a:srgbClr val="FF0000"/>
                </a:solidFill>
              </a:rPr>
              <a:t>tidak</a:t>
            </a:r>
            <a:r>
              <a:rPr lang="en-US" sz="4400" b="1" dirty="0" smtClean="0">
                <a:solidFill>
                  <a:srgbClr val="FF0000"/>
                </a:solidFill>
              </a:rPr>
              <a:t> </a:t>
            </a:r>
            <a:r>
              <a:rPr lang="en-US" sz="4400" b="1" dirty="0" err="1" smtClean="0">
                <a:solidFill>
                  <a:srgbClr val="FF0000"/>
                </a:solidFill>
              </a:rPr>
              <a:t>dapat</a:t>
            </a:r>
            <a:r>
              <a:rPr lang="en-US" sz="4400" b="1" dirty="0" smtClean="0">
                <a:solidFill>
                  <a:srgbClr val="FF0000"/>
                </a:solidFill>
              </a:rPr>
              <a:t> </a:t>
            </a:r>
            <a:r>
              <a:rPr lang="en-US" sz="4400" b="1" dirty="0" err="1" smtClean="0">
                <a:solidFill>
                  <a:srgbClr val="FF0000"/>
                </a:solidFill>
              </a:rPr>
              <a:t>dipisahkan</a:t>
            </a:r>
            <a:r>
              <a:rPr lang="en-US" sz="4400" b="1" dirty="0" smtClean="0">
                <a:solidFill>
                  <a:srgbClr val="FF0000"/>
                </a:solidFill>
              </a:rPr>
              <a:t> </a:t>
            </a:r>
            <a:r>
              <a:rPr lang="en-US" sz="4400" b="1" dirty="0" err="1" smtClean="0">
                <a:solidFill>
                  <a:srgbClr val="FF0000"/>
                </a:solidFill>
              </a:rPr>
              <a:t>dengan</a:t>
            </a:r>
            <a:r>
              <a:rPr lang="en-US" sz="4400" b="1" dirty="0" smtClean="0">
                <a:solidFill>
                  <a:srgbClr val="FF0000"/>
                </a:solidFill>
              </a:rPr>
              <a:t> </a:t>
            </a:r>
            <a:r>
              <a:rPr lang="en-US" sz="4400" b="1" dirty="0" err="1" smtClean="0">
                <a:solidFill>
                  <a:srgbClr val="FF0000"/>
                </a:solidFill>
              </a:rPr>
              <a:t>masyarakat</a:t>
            </a:r>
            <a:endParaRPr lang="en-US" sz="4400" b="1" dirty="0" smtClean="0">
              <a:solidFill>
                <a:srgbClr val="FF0000"/>
              </a:solidFill>
            </a:endParaRPr>
          </a:p>
          <a:p>
            <a:pPr algn="just">
              <a:buNone/>
            </a:pPr>
            <a:r>
              <a:rPr lang="en-US" sz="4800" b="1" dirty="0" err="1" smtClean="0"/>
              <a:t>Hukum</a:t>
            </a:r>
            <a:r>
              <a:rPr lang="en-US" sz="4800" b="1" dirty="0" smtClean="0"/>
              <a:t> </a:t>
            </a:r>
            <a:r>
              <a:rPr lang="en-US" sz="4800" b="1" dirty="0" err="1" smtClean="0"/>
              <a:t>penting</a:t>
            </a:r>
            <a:r>
              <a:rPr lang="en-US" sz="4800" b="1" dirty="0" smtClean="0"/>
              <a:t> </a:t>
            </a:r>
            <a:r>
              <a:rPr lang="en-US" sz="4800" b="1" dirty="0" err="1" smtClean="0"/>
              <a:t>bagi</a:t>
            </a:r>
            <a:r>
              <a:rPr lang="en-US" sz="4800" b="1" dirty="0" smtClean="0"/>
              <a:t> </a:t>
            </a:r>
            <a:r>
              <a:rPr lang="en-US" sz="4800" b="1" dirty="0" err="1" smtClean="0"/>
              <a:t>manusia</a:t>
            </a:r>
            <a:endParaRPr lang="en-US" sz="4800" b="1" dirty="0" smtClean="0"/>
          </a:p>
          <a:p>
            <a:pPr algn="just"/>
            <a:r>
              <a:rPr lang="en-US" sz="3600" b="1" dirty="0" err="1" smtClean="0">
                <a:solidFill>
                  <a:srgbClr val="FF0000"/>
                </a:solidFill>
              </a:rPr>
              <a:t>Bagaimana</a:t>
            </a:r>
            <a:r>
              <a:rPr lang="en-US" sz="3600" b="1" dirty="0" smtClean="0">
                <a:solidFill>
                  <a:srgbClr val="FF0000"/>
                </a:solidFill>
              </a:rPr>
              <a:t> </a:t>
            </a:r>
            <a:r>
              <a:rPr lang="en-US" sz="3600" b="1" dirty="0" err="1" smtClean="0">
                <a:solidFill>
                  <a:srgbClr val="FF0000"/>
                </a:solidFill>
              </a:rPr>
              <a:t>jika</a:t>
            </a:r>
            <a:r>
              <a:rPr lang="en-US" sz="3600" b="1" dirty="0" smtClean="0">
                <a:solidFill>
                  <a:srgbClr val="FF0000"/>
                </a:solidFill>
              </a:rPr>
              <a:t> </a:t>
            </a:r>
            <a:r>
              <a:rPr lang="en-US" sz="3600" b="1" dirty="0" err="1" smtClean="0">
                <a:solidFill>
                  <a:srgbClr val="FF0000"/>
                </a:solidFill>
              </a:rPr>
              <a:t>masyarakat</a:t>
            </a:r>
            <a:r>
              <a:rPr lang="en-US" sz="3600" b="1" dirty="0" smtClean="0">
                <a:solidFill>
                  <a:srgbClr val="FF0000"/>
                </a:solidFill>
              </a:rPr>
              <a:t> </a:t>
            </a:r>
            <a:r>
              <a:rPr lang="en-US" sz="3600" b="1" dirty="0" err="1" smtClean="0">
                <a:solidFill>
                  <a:srgbClr val="FF0000"/>
                </a:solidFill>
              </a:rPr>
              <a:t>tanpa</a:t>
            </a:r>
            <a:r>
              <a:rPr lang="en-US" sz="3600" b="1" dirty="0" smtClean="0">
                <a:solidFill>
                  <a:srgbClr val="FF0000"/>
                </a:solidFill>
              </a:rPr>
              <a:t> </a:t>
            </a:r>
            <a:r>
              <a:rPr lang="en-US" sz="3600" b="1" dirty="0" err="1" smtClean="0">
                <a:solidFill>
                  <a:srgbClr val="FF0000"/>
                </a:solidFill>
              </a:rPr>
              <a:t>hukum</a:t>
            </a:r>
            <a:r>
              <a:rPr lang="en-US" sz="3600" b="1" dirty="0" smtClean="0">
                <a:solidFill>
                  <a:srgbClr val="FF0000"/>
                </a:solidFill>
              </a:rPr>
              <a:t> </a:t>
            </a:r>
            <a:r>
              <a:rPr lang="en-US" sz="3600" dirty="0" smtClean="0">
                <a:solidFill>
                  <a:srgbClr val="FF0000"/>
                </a:solidFill>
              </a:rPr>
              <a:t>?</a:t>
            </a:r>
          </a:p>
          <a:p>
            <a:pPr algn="just">
              <a:buNone/>
            </a:pPr>
            <a:r>
              <a:rPr lang="en-US" sz="3600" dirty="0" smtClean="0"/>
              <a:t>    </a:t>
            </a:r>
          </a:p>
          <a:p>
            <a:pPr>
              <a:buNone/>
            </a:pPr>
            <a:endParaRPr lang="id-ID" sz="4400" b="1" i="1" dirty="0">
              <a:solidFill>
                <a:srgbClr val="C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686800" cy="5257800"/>
          </a:xfrm>
        </p:spPr>
        <p:txBody>
          <a:bodyPr>
            <a:normAutofit/>
          </a:bodyPr>
          <a:lstStyle/>
          <a:p>
            <a:r>
              <a:rPr lang="en-US" sz="4800" b="1" dirty="0" err="1" smtClean="0"/>
              <a:t>Menurut</a:t>
            </a:r>
            <a:r>
              <a:rPr lang="en-US" sz="4800" b="1" dirty="0" smtClean="0"/>
              <a:t> Van Apeldoorn </a:t>
            </a:r>
            <a:r>
              <a:rPr lang="en-US" sz="4800" b="1" dirty="0" err="1" smtClean="0"/>
              <a:t>setiap</a:t>
            </a:r>
            <a:r>
              <a:rPr lang="en-US" sz="4800" b="1" dirty="0" smtClean="0"/>
              <a:t> </a:t>
            </a:r>
            <a:r>
              <a:rPr lang="en-US" sz="4800" b="1" dirty="0" err="1" smtClean="0"/>
              <a:t>saat</a:t>
            </a:r>
            <a:r>
              <a:rPr lang="en-US" sz="4800" b="1" dirty="0" smtClean="0"/>
              <a:t> </a:t>
            </a:r>
            <a:r>
              <a:rPr lang="en-US" sz="4800" b="1" dirty="0" err="1" smtClean="0"/>
              <a:t>hidup</a:t>
            </a:r>
            <a:r>
              <a:rPr lang="en-US" sz="4800" b="1" dirty="0" smtClean="0"/>
              <a:t> </a:t>
            </a:r>
            <a:r>
              <a:rPr lang="en-US" sz="4800" b="1" dirty="0" err="1" smtClean="0"/>
              <a:t>kita</a:t>
            </a:r>
            <a:r>
              <a:rPr lang="en-US" sz="4800" b="1" dirty="0" smtClean="0"/>
              <a:t> </a:t>
            </a:r>
            <a:r>
              <a:rPr lang="en-US" sz="4800" b="1" dirty="0" err="1" smtClean="0"/>
              <a:t>dikuasai</a:t>
            </a:r>
            <a:r>
              <a:rPr lang="en-US" sz="4800" b="1" dirty="0" smtClean="0"/>
              <a:t> </a:t>
            </a:r>
            <a:r>
              <a:rPr lang="en-US" sz="4800" b="1" dirty="0" err="1" smtClean="0"/>
              <a:t>oleh</a:t>
            </a:r>
            <a:r>
              <a:rPr lang="en-US" sz="4800" b="1" dirty="0" smtClean="0"/>
              <a:t> </a:t>
            </a:r>
            <a:r>
              <a:rPr lang="en-US" sz="4800" b="1" dirty="0" err="1" smtClean="0"/>
              <a:t>hukum</a:t>
            </a:r>
            <a:r>
              <a:rPr lang="en-US" sz="4800" b="1" dirty="0" smtClean="0"/>
              <a:t>/</a:t>
            </a:r>
            <a:r>
              <a:rPr lang="en-US" sz="4800" b="1" dirty="0" err="1" smtClean="0"/>
              <a:t>hukum</a:t>
            </a:r>
            <a:r>
              <a:rPr lang="en-US" sz="4800" b="1" dirty="0" smtClean="0"/>
              <a:t> </a:t>
            </a:r>
            <a:r>
              <a:rPr lang="en-US" sz="4800" b="1" dirty="0" err="1" smtClean="0"/>
              <a:t>mencampuri</a:t>
            </a:r>
            <a:r>
              <a:rPr lang="en-US" sz="4800" b="1" dirty="0" smtClean="0"/>
              <a:t> </a:t>
            </a:r>
            <a:r>
              <a:rPr lang="en-US" sz="4800" b="1" dirty="0" err="1" smtClean="0">
                <a:solidFill>
                  <a:srgbClr val="C00000"/>
                </a:solidFill>
              </a:rPr>
              <a:t>urusan</a:t>
            </a:r>
            <a:r>
              <a:rPr lang="en-US" sz="4800" b="1" dirty="0" smtClean="0">
                <a:solidFill>
                  <a:srgbClr val="C00000"/>
                </a:solidFill>
              </a:rPr>
              <a:t> </a:t>
            </a:r>
            <a:r>
              <a:rPr lang="en-US" sz="4800" b="1" dirty="0" err="1" smtClean="0">
                <a:solidFill>
                  <a:srgbClr val="C00000"/>
                </a:solidFill>
              </a:rPr>
              <a:t>manusia</a:t>
            </a:r>
            <a:r>
              <a:rPr lang="en-US" sz="4800" b="1" dirty="0" smtClean="0">
                <a:solidFill>
                  <a:srgbClr val="C00000"/>
                </a:solidFill>
              </a:rPr>
              <a:t> </a:t>
            </a:r>
            <a:r>
              <a:rPr lang="en-US" sz="4800" b="1" dirty="0" err="1" smtClean="0">
                <a:solidFill>
                  <a:srgbClr val="C00000"/>
                </a:solidFill>
              </a:rPr>
              <a:t>sebelum</a:t>
            </a:r>
            <a:r>
              <a:rPr lang="en-US" sz="4800" b="1" dirty="0" smtClean="0">
                <a:solidFill>
                  <a:srgbClr val="C00000"/>
                </a:solidFill>
              </a:rPr>
              <a:t> </a:t>
            </a:r>
            <a:r>
              <a:rPr lang="en-US" sz="4800" b="1" dirty="0" err="1" smtClean="0">
                <a:solidFill>
                  <a:srgbClr val="C00000"/>
                </a:solidFill>
              </a:rPr>
              <a:t>dilahirkan</a:t>
            </a:r>
            <a:r>
              <a:rPr lang="en-US" sz="4800" b="1" dirty="0" smtClean="0">
                <a:solidFill>
                  <a:srgbClr val="C00000"/>
                </a:solidFill>
              </a:rPr>
              <a:t> </a:t>
            </a:r>
            <a:r>
              <a:rPr lang="en-US" sz="4800" b="1" dirty="0" err="1" smtClean="0">
                <a:solidFill>
                  <a:srgbClr val="C00000"/>
                </a:solidFill>
              </a:rPr>
              <a:t>sampai</a:t>
            </a:r>
            <a:r>
              <a:rPr lang="en-US" sz="4800" b="1" dirty="0" smtClean="0">
                <a:solidFill>
                  <a:srgbClr val="C00000"/>
                </a:solidFill>
              </a:rPr>
              <a:t> </a:t>
            </a:r>
            <a:r>
              <a:rPr lang="en-US" sz="4800" b="1" dirty="0" err="1" smtClean="0">
                <a:solidFill>
                  <a:srgbClr val="C00000"/>
                </a:solidFill>
              </a:rPr>
              <a:t>meninggal</a:t>
            </a:r>
            <a:r>
              <a:rPr lang="en-US" sz="4800" b="1" dirty="0" smtClean="0">
                <a:solidFill>
                  <a:srgbClr val="C00000"/>
                </a:solidFill>
              </a:rPr>
              <a:t> </a:t>
            </a:r>
            <a:r>
              <a:rPr lang="en-US" sz="4800" b="1" dirty="0" err="1" smtClean="0">
                <a:solidFill>
                  <a:srgbClr val="C00000"/>
                </a:solidFill>
              </a:rPr>
              <a:t>dunia</a:t>
            </a:r>
            <a:r>
              <a:rPr lang="en-US" sz="4800" b="1" dirty="0" smtClean="0">
                <a:solidFill>
                  <a:srgbClr val="C00000"/>
                </a:solidFill>
              </a:rPr>
              <a:t>.</a:t>
            </a:r>
            <a:br>
              <a:rPr lang="en-US" sz="4800" b="1" dirty="0" smtClean="0">
                <a:solidFill>
                  <a:srgbClr val="C00000"/>
                </a:solidFill>
              </a:rPr>
            </a:br>
            <a:endParaRPr lang="id-ID" sz="4800" dirty="0">
              <a:solidFill>
                <a:srgbClr val="C00000"/>
              </a:solidFill>
            </a:endParaRPr>
          </a:p>
        </p:txBody>
      </p:sp>
      <p:pic>
        <p:nvPicPr>
          <p:cNvPr id="4" name="WqpI2k3yjoLQAM:b" descr="ANd9GcTmXdM4vNGmQq4N-LzrBfEVEuoOvDfm5EZ78K-ZYnfqQDFMkpCR48XHJBShVg">
            <a:hlinkClick r:id="rId2"/>
          </p:cNvPr>
          <p:cNvPicPr>
            <a:picLocks noChangeAspect="1" noChangeArrowheads="1"/>
          </p:cNvPicPr>
          <p:nvPr/>
        </p:nvPicPr>
        <p:blipFill>
          <a:blip r:embed="rId3"/>
          <a:srcRect/>
          <a:stretch>
            <a:fillRect/>
          </a:stretch>
        </p:blipFill>
        <p:spPr bwMode="auto">
          <a:xfrm>
            <a:off x="7112000" y="5334000"/>
            <a:ext cx="2032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buNone/>
            </a:pPr>
            <a:r>
              <a:rPr lang="en-US" sz="3900" b="1" dirty="0" err="1" smtClean="0">
                <a:solidFill>
                  <a:srgbClr val="C00000"/>
                </a:solidFill>
              </a:rPr>
              <a:t>Arti</a:t>
            </a:r>
            <a:r>
              <a:rPr lang="en-US" sz="3900" b="1" dirty="0" smtClean="0">
                <a:solidFill>
                  <a:srgbClr val="C00000"/>
                </a:solidFill>
              </a:rPr>
              <a:t> </a:t>
            </a:r>
            <a:r>
              <a:rPr lang="en-US" sz="3900" b="1" dirty="0" err="1" smtClean="0">
                <a:solidFill>
                  <a:srgbClr val="C00000"/>
                </a:solidFill>
              </a:rPr>
              <a:t>hukm</a:t>
            </a:r>
            <a:r>
              <a:rPr lang="en-US" sz="3900" b="1" dirty="0" smtClean="0">
                <a:solidFill>
                  <a:srgbClr val="C00000"/>
                </a:solidFill>
              </a:rPr>
              <a:t> </a:t>
            </a:r>
            <a:r>
              <a:rPr lang="en-US" sz="3900" b="1" dirty="0" err="1" smtClean="0">
                <a:solidFill>
                  <a:srgbClr val="C00000"/>
                </a:solidFill>
              </a:rPr>
              <a:t>bagi</a:t>
            </a:r>
            <a:r>
              <a:rPr lang="en-US" sz="3900" b="1" dirty="0" smtClean="0">
                <a:solidFill>
                  <a:srgbClr val="C00000"/>
                </a:solidFill>
              </a:rPr>
              <a:t> </a:t>
            </a:r>
            <a:r>
              <a:rPr lang="en-US" sz="3900" b="1" dirty="0" err="1" smtClean="0">
                <a:solidFill>
                  <a:srgbClr val="C00000"/>
                </a:solidFill>
              </a:rPr>
              <a:t>masyarakat</a:t>
            </a:r>
            <a:r>
              <a:rPr lang="en-US" sz="3900" b="1" dirty="0" smtClean="0">
                <a:solidFill>
                  <a:srgbClr val="C00000"/>
                </a:solidFill>
              </a:rPr>
              <a:t> </a:t>
            </a:r>
            <a:r>
              <a:rPr lang="en-US" sz="3900" b="1" dirty="0" err="1" smtClean="0">
                <a:solidFill>
                  <a:srgbClr val="C00000"/>
                </a:solidFill>
              </a:rPr>
              <a:t>dilihat</a:t>
            </a:r>
            <a:r>
              <a:rPr lang="en-US" sz="3900" b="1" dirty="0" smtClean="0">
                <a:solidFill>
                  <a:srgbClr val="C00000"/>
                </a:solidFill>
              </a:rPr>
              <a:t> </a:t>
            </a:r>
            <a:r>
              <a:rPr lang="en-US" sz="3900" b="1" dirty="0" err="1" smtClean="0">
                <a:solidFill>
                  <a:srgbClr val="C00000"/>
                </a:solidFill>
              </a:rPr>
              <a:t>dari</a:t>
            </a:r>
            <a:r>
              <a:rPr lang="en-US" sz="3900" b="1" dirty="0" smtClean="0">
                <a:solidFill>
                  <a:srgbClr val="C00000"/>
                </a:solidFill>
              </a:rPr>
              <a:t> 2 </a:t>
            </a:r>
            <a:r>
              <a:rPr lang="en-US" sz="3900" b="1" dirty="0" err="1" smtClean="0">
                <a:solidFill>
                  <a:srgbClr val="C00000"/>
                </a:solidFill>
              </a:rPr>
              <a:t>aspek</a:t>
            </a:r>
            <a:r>
              <a:rPr lang="en-US" sz="3900" b="1" dirty="0" smtClean="0">
                <a:solidFill>
                  <a:srgbClr val="C00000"/>
                </a:solidFill>
              </a:rPr>
              <a:t> :</a:t>
            </a:r>
            <a:br>
              <a:rPr lang="en-US" sz="3900" b="1" dirty="0" smtClean="0">
                <a:solidFill>
                  <a:srgbClr val="C00000"/>
                </a:solidFill>
              </a:rPr>
            </a:br>
            <a:r>
              <a:rPr lang="en-US" sz="3900" b="1" dirty="0" err="1" smtClean="0">
                <a:solidFill>
                  <a:srgbClr val="C00000"/>
                </a:solidFill>
              </a:rPr>
              <a:t>Melihat</a:t>
            </a:r>
            <a:r>
              <a:rPr lang="en-US" sz="3900" b="1" dirty="0" smtClean="0">
                <a:solidFill>
                  <a:srgbClr val="C00000"/>
                </a:solidFill>
              </a:rPr>
              <a:t> </a:t>
            </a:r>
            <a:r>
              <a:rPr lang="en-US" sz="3900" b="1" dirty="0" err="1" smtClean="0">
                <a:solidFill>
                  <a:srgbClr val="C00000"/>
                </a:solidFill>
              </a:rPr>
              <a:t>potensi</a:t>
            </a:r>
            <a:r>
              <a:rPr lang="en-US" sz="3900" b="1" dirty="0" smtClean="0">
                <a:solidFill>
                  <a:srgbClr val="C00000"/>
                </a:solidFill>
              </a:rPr>
              <a:t> </a:t>
            </a:r>
            <a:r>
              <a:rPr lang="en-US" sz="3900" b="1" dirty="0" err="1" smtClean="0">
                <a:solidFill>
                  <a:srgbClr val="C00000"/>
                </a:solidFill>
              </a:rPr>
              <a:t>hukum</a:t>
            </a:r>
            <a:r>
              <a:rPr lang="en-US" sz="3900" b="1" dirty="0" smtClean="0">
                <a:solidFill>
                  <a:srgbClr val="C00000"/>
                </a:solidFill>
              </a:rPr>
              <a:t> </a:t>
            </a:r>
            <a:r>
              <a:rPr lang="en-US" sz="3900" b="1" dirty="0" err="1" smtClean="0">
                <a:solidFill>
                  <a:srgbClr val="C00000"/>
                </a:solidFill>
              </a:rPr>
              <a:t>sebagai</a:t>
            </a:r>
            <a:r>
              <a:rPr lang="en-US" sz="3900" b="1" dirty="0" smtClean="0">
                <a:solidFill>
                  <a:srgbClr val="C00000"/>
                </a:solidFill>
              </a:rPr>
              <a:t> </a:t>
            </a:r>
            <a:r>
              <a:rPr lang="en-US" sz="3900" b="1" dirty="0" err="1" smtClean="0">
                <a:solidFill>
                  <a:srgbClr val="C00000"/>
                </a:solidFill>
              </a:rPr>
              <a:t>sarana</a:t>
            </a:r>
            <a:r>
              <a:rPr lang="en-US" sz="3900" b="1" dirty="0" smtClean="0">
                <a:solidFill>
                  <a:srgbClr val="C00000"/>
                </a:solidFill>
              </a:rPr>
              <a:t> </a:t>
            </a:r>
            <a:r>
              <a:rPr lang="en-US" sz="3900" b="1" dirty="0" err="1" smtClean="0">
                <a:solidFill>
                  <a:srgbClr val="C00000"/>
                </a:solidFill>
              </a:rPr>
              <a:t>penyelesaian</a:t>
            </a:r>
            <a:r>
              <a:rPr lang="en-US" sz="3900" b="1" dirty="0" smtClean="0">
                <a:solidFill>
                  <a:srgbClr val="C00000"/>
                </a:solidFill>
              </a:rPr>
              <a:t> </a:t>
            </a:r>
            <a:r>
              <a:rPr lang="en-US" sz="3900" b="1" dirty="0" err="1" smtClean="0">
                <a:solidFill>
                  <a:srgbClr val="C00000"/>
                </a:solidFill>
              </a:rPr>
              <a:t>sengketa</a:t>
            </a:r>
            <a:r>
              <a:rPr lang="en-US" sz="3900" b="1" dirty="0" smtClean="0">
                <a:solidFill>
                  <a:srgbClr val="C00000"/>
                </a:solidFill>
              </a:rPr>
              <a:t> (</a:t>
            </a:r>
            <a:r>
              <a:rPr lang="en-US" sz="3900" b="1" dirty="0" err="1" smtClean="0">
                <a:solidFill>
                  <a:srgbClr val="C00000"/>
                </a:solidFill>
              </a:rPr>
              <a:t>teori</a:t>
            </a:r>
            <a:r>
              <a:rPr lang="en-US" sz="3900" b="1" dirty="0" smtClean="0">
                <a:solidFill>
                  <a:srgbClr val="C00000"/>
                </a:solidFill>
              </a:rPr>
              <a:t> </a:t>
            </a:r>
            <a:r>
              <a:rPr lang="en-US" sz="3900" b="1" dirty="0" err="1" smtClean="0">
                <a:solidFill>
                  <a:srgbClr val="C00000"/>
                </a:solidFill>
              </a:rPr>
              <a:t>konflik</a:t>
            </a:r>
            <a:r>
              <a:rPr lang="en-US" sz="3900" b="1" dirty="0" smtClean="0">
                <a:solidFill>
                  <a:srgbClr val="C00000"/>
                </a:solidFill>
              </a:rPr>
              <a:t>) : </a:t>
            </a:r>
            <a:r>
              <a:rPr lang="en-US" sz="3900" b="1" dirty="0" err="1" smtClean="0">
                <a:solidFill>
                  <a:srgbClr val="C00000"/>
                </a:solidFill>
              </a:rPr>
              <a:t>mendasarkan</a:t>
            </a:r>
            <a:r>
              <a:rPr lang="en-US" sz="3900" b="1" dirty="0" smtClean="0">
                <a:solidFill>
                  <a:srgbClr val="C00000"/>
                </a:solidFill>
              </a:rPr>
              <a:t> </a:t>
            </a:r>
            <a:r>
              <a:rPr lang="en-US" sz="3900" b="1" dirty="0" err="1" smtClean="0">
                <a:solidFill>
                  <a:srgbClr val="C00000"/>
                </a:solidFill>
              </a:rPr>
              <a:t>pada</a:t>
            </a:r>
            <a:r>
              <a:rPr lang="en-US" sz="3900" b="1" dirty="0" smtClean="0">
                <a:solidFill>
                  <a:srgbClr val="C00000"/>
                </a:solidFill>
              </a:rPr>
              <a:t> </a:t>
            </a:r>
            <a:r>
              <a:rPr lang="en-US" sz="3900" b="1" dirty="0" err="1" smtClean="0">
                <a:solidFill>
                  <a:srgbClr val="C00000"/>
                </a:solidFill>
              </a:rPr>
              <a:t>asumsi</a:t>
            </a:r>
            <a:r>
              <a:rPr lang="en-US" sz="3900" b="1" dirty="0" smtClean="0">
                <a:solidFill>
                  <a:srgbClr val="C00000"/>
                </a:solidFill>
              </a:rPr>
              <a:t> </a:t>
            </a:r>
            <a:r>
              <a:rPr lang="en-US" sz="3900" b="1" dirty="0" err="1" smtClean="0">
                <a:solidFill>
                  <a:srgbClr val="C00000"/>
                </a:solidFill>
              </a:rPr>
              <a:t>bahwa</a:t>
            </a:r>
            <a:r>
              <a:rPr lang="en-US" sz="3900" b="1" dirty="0" smtClean="0">
                <a:solidFill>
                  <a:srgbClr val="C00000"/>
                </a:solidFill>
              </a:rPr>
              <a:t> </a:t>
            </a:r>
            <a:r>
              <a:rPr lang="en-US" sz="3900" b="1" dirty="0" err="1" smtClean="0">
                <a:solidFill>
                  <a:srgbClr val="C00000"/>
                </a:solidFill>
              </a:rPr>
              <a:t>setiap</a:t>
            </a:r>
            <a:r>
              <a:rPr lang="en-US" sz="3900" b="1" dirty="0" smtClean="0">
                <a:solidFill>
                  <a:srgbClr val="C00000"/>
                </a:solidFill>
              </a:rPr>
              <a:t> </a:t>
            </a:r>
            <a:r>
              <a:rPr lang="en-US" sz="3900" b="1" dirty="0" err="1" smtClean="0">
                <a:solidFill>
                  <a:srgbClr val="C00000"/>
                </a:solidFill>
              </a:rPr>
              <a:t>orang</a:t>
            </a:r>
            <a:r>
              <a:rPr lang="en-US" sz="3900" b="1" dirty="0" smtClean="0">
                <a:solidFill>
                  <a:srgbClr val="C00000"/>
                </a:solidFill>
              </a:rPr>
              <a:t> </a:t>
            </a:r>
            <a:r>
              <a:rPr lang="en-US" sz="3900" b="1" dirty="0" err="1" smtClean="0">
                <a:solidFill>
                  <a:srgbClr val="C00000"/>
                </a:solidFill>
              </a:rPr>
              <a:t>memiliki</a:t>
            </a:r>
            <a:r>
              <a:rPr lang="en-US" sz="3900" b="1" dirty="0" smtClean="0">
                <a:solidFill>
                  <a:srgbClr val="C00000"/>
                </a:solidFill>
              </a:rPr>
              <a:t> </a:t>
            </a:r>
            <a:r>
              <a:rPr lang="en-US" sz="3900" b="1" dirty="0" err="1" smtClean="0">
                <a:solidFill>
                  <a:srgbClr val="C00000"/>
                </a:solidFill>
              </a:rPr>
              <a:t>tujuan</a:t>
            </a:r>
            <a:r>
              <a:rPr lang="en-US" sz="3900" b="1" dirty="0" smtClean="0">
                <a:solidFill>
                  <a:srgbClr val="C00000"/>
                </a:solidFill>
              </a:rPr>
              <a:t>, </a:t>
            </a:r>
            <a:r>
              <a:rPr lang="en-US" sz="3900" b="1" dirty="0" err="1" smtClean="0">
                <a:solidFill>
                  <a:srgbClr val="C00000"/>
                </a:solidFill>
              </a:rPr>
              <a:t>motivasi</a:t>
            </a:r>
            <a:r>
              <a:rPr lang="en-US" sz="3900" b="1" dirty="0" smtClean="0">
                <a:solidFill>
                  <a:srgbClr val="C00000"/>
                </a:solidFill>
              </a:rPr>
              <a:t> </a:t>
            </a:r>
            <a:r>
              <a:rPr lang="en-US" sz="3900" b="1" dirty="0" err="1" smtClean="0">
                <a:solidFill>
                  <a:srgbClr val="C00000"/>
                </a:solidFill>
              </a:rPr>
              <a:t>dan</a:t>
            </a:r>
            <a:r>
              <a:rPr lang="en-US" sz="3900" b="1" dirty="0" smtClean="0">
                <a:solidFill>
                  <a:srgbClr val="C00000"/>
                </a:solidFill>
              </a:rPr>
              <a:t> </a:t>
            </a:r>
            <a:r>
              <a:rPr lang="en-US" sz="3900" b="1" dirty="0" err="1" smtClean="0">
                <a:solidFill>
                  <a:srgbClr val="C00000"/>
                </a:solidFill>
              </a:rPr>
              <a:t>kepentingan</a:t>
            </a:r>
            <a:r>
              <a:rPr lang="en-US" sz="3900" b="1" dirty="0" smtClean="0">
                <a:solidFill>
                  <a:srgbClr val="C00000"/>
                </a:solidFill>
              </a:rPr>
              <a:t> yang </a:t>
            </a:r>
            <a:r>
              <a:rPr lang="en-US" sz="3900" b="1" dirty="0" err="1" smtClean="0">
                <a:solidFill>
                  <a:srgbClr val="C00000"/>
                </a:solidFill>
              </a:rPr>
              <a:t>berbeda-beda</a:t>
            </a:r>
            <a:r>
              <a:rPr lang="en-US" sz="3900" b="1" dirty="0" smtClean="0">
                <a:solidFill>
                  <a:srgbClr val="C00000"/>
                </a:solidFill>
              </a:rPr>
              <a:t> </a:t>
            </a:r>
            <a:r>
              <a:rPr lang="en-US" sz="3900" b="1" dirty="0" err="1" smtClean="0">
                <a:solidFill>
                  <a:srgbClr val="C00000"/>
                </a:solidFill>
              </a:rPr>
              <a:t>sehingga</a:t>
            </a:r>
            <a:r>
              <a:rPr lang="en-US" sz="3900" b="1" dirty="0" smtClean="0">
                <a:solidFill>
                  <a:srgbClr val="C00000"/>
                </a:solidFill>
              </a:rPr>
              <a:t> </a:t>
            </a:r>
            <a:r>
              <a:rPr lang="en-US" sz="3900" b="1" dirty="0" err="1" smtClean="0">
                <a:solidFill>
                  <a:srgbClr val="C00000"/>
                </a:solidFill>
              </a:rPr>
              <a:t>dalam</a:t>
            </a:r>
            <a:r>
              <a:rPr lang="en-US" sz="3900" b="1" dirty="0" smtClean="0">
                <a:solidFill>
                  <a:srgbClr val="C00000"/>
                </a:solidFill>
              </a:rPr>
              <a:t> </a:t>
            </a:r>
            <a:r>
              <a:rPr lang="en-US" sz="3900" b="1" dirty="0" err="1" smtClean="0">
                <a:solidFill>
                  <a:srgbClr val="C00000"/>
                </a:solidFill>
              </a:rPr>
              <a:t>pencapaian</a:t>
            </a:r>
            <a:r>
              <a:rPr lang="en-US" sz="3900" b="1" dirty="0" smtClean="0">
                <a:solidFill>
                  <a:srgbClr val="C00000"/>
                </a:solidFill>
              </a:rPr>
              <a:t> (</a:t>
            </a:r>
            <a:r>
              <a:rPr lang="en-US" sz="3900" b="1" dirty="0" err="1" smtClean="0">
                <a:solidFill>
                  <a:srgbClr val="C00000"/>
                </a:solidFill>
              </a:rPr>
              <a:t>tujuan</a:t>
            </a:r>
            <a:r>
              <a:rPr lang="en-US" sz="3900" b="1" dirty="0" smtClean="0">
                <a:solidFill>
                  <a:srgbClr val="C00000"/>
                </a:solidFill>
              </a:rPr>
              <a:t>) </a:t>
            </a:r>
            <a:r>
              <a:rPr lang="en-US" sz="3900" b="1" dirty="0" err="1" smtClean="0">
                <a:solidFill>
                  <a:srgbClr val="C00000"/>
                </a:solidFill>
              </a:rPr>
              <a:t>tsb</a:t>
            </a:r>
            <a:r>
              <a:rPr lang="en-US" sz="3900" b="1" dirty="0" smtClean="0">
                <a:solidFill>
                  <a:srgbClr val="C00000"/>
                </a:solidFill>
              </a:rPr>
              <a:t> </a:t>
            </a:r>
            <a:r>
              <a:rPr lang="en-US" sz="3900" b="1" dirty="0" err="1" smtClean="0">
                <a:solidFill>
                  <a:srgbClr val="C00000"/>
                </a:solidFill>
              </a:rPr>
              <a:t>berpotensi</a:t>
            </a:r>
            <a:r>
              <a:rPr lang="en-US" sz="3900" b="1" dirty="0" smtClean="0">
                <a:solidFill>
                  <a:srgbClr val="C00000"/>
                </a:solidFill>
              </a:rPr>
              <a:t> </a:t>
            </a:r>
            <a:r>
              <a:rPr lang="en-US" sz="3900" b="1" dirty="0" err="1" smtClean="0">
                <a:solidFill>
                  <a:srgbClr val="C00000"/>
                </a:solidFill>
              </a:rPr>
              <a:t>terjadi</a:t>
            </a:r>
            <a:r>
              <a:rPr lang="en-US" sz="3900" b="1" dirty="0" smtClean="0">
                <a:solidFill>
                  <a:srgbClr val="C00000"/>
                </a:solidFill>
              </a:rPr>
              <a:t> </a:t>
            </a:r>
            <a:r>
              <a:rPr lang="en-US" sz="3900" b="1" dirty="0" err="1" smtClean="0">
                <a:solidFill>
                  <a:srgbClr val="C00000"/>
                </a:solidFill>
              </a:rPr>
              <a:t>konflik</a:t>
            </a:r>
            <a:r>
              <a:rPr lang="en-US" sz="3900" b="1" dirty="0" smtClean="0">
                <a:solidFill>
                  <a:srgbClr val="C00000"/>
                </a:solidFill>
              </a:rPr>
              <a:t> </a:t>
            </a:r>
            <a:r>
              <a:rPr lang="en-US" sz="3900" b="1" dirty="0" err="1" smtClean="0">
                <a:solidFill>
                  <a:srgbClr val="C00000"/>
                </a:solidFill>
              </a:rPr>
              <a:t>diantara</a:t>
            </a:r>
            <a:r>
              <a:rPr lang="en-US" sz="3900" dirty="0" smtClean="0">
                <a:solidFill>
                  <a:srgbClr val="C00000"/>
                </a:solidFill>
              </a:rPr>
              <a:t> </a:t>
            </a:r>
            <a:r>
              <a:rPr lang="en-US" sz="3600" b="1" dirty="0" err="1" smtClean="0"/>
              <a:t>Mereka</a:t>
            </a:r>
            <a:r>
              <a:rPr lang="en-US" sz="3600" b="1" dirty="0" smtClean="0"/>
              <a:t>.</a:t>
            </a:r>
            <a:r>
              <a:rPr lang="en-US" sz="3600" dirty="0" smtClean="0"/>
              <a:t> </a:t>
            </a:r>
            <a:r>
              <a:rPr lang="en-US" sz="3600" b="1" dirty="0" err="1" smtClean="0"/>
              <a:t>Dalam</a:t>
            </a:r>
            <a:r>
              <a:rPr lang="en-US" sz="3600" b="1" dirty="0" smtClean="0"/>
              <a:t> </a:t>
            </a:r>
            <a:r>
              <a:rPr lang="en-US" sz="3600" b="1" dirty="0" err="1" smtClean="0"/>
              <a:t>hal</a:t>
            </a:r>
            <a:r>
              <a:rPr lang="en-US" sz="3600" b="1" dirty="0" smtClean="0"/>
              <a:t> </a:t>
            </a:r>
            <a:r>
              <a:rPr lang="en-US" sz="3600" b="1" dirty="0" err="1" smtClean="0"/>
              <a:t>ini</a:t>
            </a:r>
            <a:r>
              <a:rPr lang="en-US" sz="3600" b="1" dirty="0" smtClean="0"/>
              <a:t> </a:t>
            </a:r>
            <a:r>
              <a:rPr lang="en-US" sz="3600" b="1" dirty="0" err="1" smtClean="0"/>
              <a:t>hukum</a:t>
            </a:r>
            <a:r>
              <a:rPr lang="en-US" sz="3600" b="1" dirty="0" smtClean="0"/>
              <a:t> </a:t>
            </a:r>
            <a:r>
              <a:rPr lang="en-US" sz="3600" b="1" dirty="0" err="1" smtClean="0"/>
              <a:t>diperlukan</a:t>
            </a:r>
            <a:r>
              <a:rPr lang="en-US" sz="3600" b="1" dirty="0" smtClean="0"/>
              <a:t> </a:t>
            </a:r>
            <a:r>
              <a:rPr lang="en-US" sz="3600" b="1" dirty="0" err="1" smtClean="0"/>
              <a:t>bagi</a:t>
            </a:r>
            <a:r>
              <a:rPr lang="en-US" sz="3600" b="1" dirty="0" smtClean="0"/>
              <a:t> </a:t>
            </a:r>
            <a:r>
              <a:rPr lang="en-US" sz="3600" b="1" dirty="0" err="1" smtClean="0"/>
              <a:t>setiap</a:t>
            </a:r>
            <a:r>
              <a:rPr lang="en-US" sz="3600" b="1" dirty="0" smtClean="0"/>
              <a:t> </a:t>
            </a:r>
            <a:r>
              <a:rPr lang="en-US" sz="3600" b="1" dirty="0" err="1" smtClean="0"/>
              <a:t>orang</a:t>
            </a:r>
            <a:r>
              <a:rPr lang="en-US" sz="3600" b="1" dirty="0" smtClean="0"/>
              <a:t> </a:t>
            </a:r>
            <a:r>
              <a:rPr lang="en-US" sz="3600" b="1" dirty="0" err="1" smtClean="0"/>
              <a:t>untuk</a:t>
            </a:r>
            <a:r>
              <a:rPr lang="en-US" sz="3600" b="1" dirty="0" smtClean="0"/>
              <a:t> </a:t>
            </a:r>
            <a:r>
              <a:rPr lang="en-US" sz="3600" b="1" dirty="0" err="1" smtClean="0"/>
              <a:t>mencegah</a:t>
            </a:r>
            <a:r>
              <a:rPr lang="en-US" sz="3600" b="1" dirty="0" smtClean="0"/>
              <a:t>/</a:t>
            </a:r>
            <a:r>
              <a:rPr lang="en-US" sz="3600" b="1" dirty="0" err="1" smtClean="0"/>
              <a:t>menanggulangi</a:t>
            </a:r>
            <a:r>
              <a:rPr lang="en-US" sz="3600" b="1" dirty="0" smtClean="0"/>
              <a:t> </a:t>
            </a:r>
            <a:r>
              <a:rPr lang="en-US" sz="3600" b="1" dirty="0" err="1" smtClean="0"/>
              <a:t>timbulnya</a:t>
            </a:r>
            <a:r>
              <a:rPr lang="en-US" sz="3600" b="1" dirty="0" smtClean="0"/>
              <a:t> </a:t>
            </a:r>
            <a:r>
              <a:rPr lang="en-US" sz="3600" b="1" dirty="0" err="1" smtClean="0"/>
              <a:t>konflik</a:t>
            </a:r>
            <a:r>
              <a:rPr lang="en-US" sz="3600" b="1" dirty="0" smtClean="0"/>
              <a:t>.</a:t>
            </a:r>
            <a:br>
              <a:rPr lang="en-US" sz="3600" b="1" dirty="0" smtClean="0"/>
            </a:br>
            <a:endParaRPr lang="id-ID" sz="3600" b="1" dirty="0">
              <a:solidFill>
                <a:srgbClr val="C00000"/>
              </a:solidFill>
            </a:endParaRPr>
          </a:p>
        </p:txBody>
      </p:sp>
      <p:pic>
        <p:nvPicPr>
          <p:cNvPr id="4" name="Picture 2"/>
          <p:cNvPicPr>
            <a:picLocks noChangeAspect="1" noChangeArrowheads="1"/>
          </p:cNvPicPr>
          <p:nvPr/>
        </p:nvPicPr>
        <p:blipFill>
          <a:blip r:embed="rId2"/>
          <a:srcRect/>
          <a:stretch>
            <a:fillRect/>
          </a:stretch>
        </p:blipFill>
        <p:spPr bwMode="auto">
          <a:xfrm>
            <a:off x="4978400" y="5638800"/>
            <a:ext cx="4165600"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style>
          <a:lnRef idx="1">
            <a:schemeClr val="dk1"/>
          </a:lnRef>
          <a:fillRef idx="2">
            <a:schemeClr val="dk1"/>
          </a:fillRef>
          <a:effectRef idx="1">
            <a:schemeClr val="dk1"/>
          </a:effectRef>
          <a:fontRef idx="minor">
            <a:schemeClr val="dk1"/>
          </a:fontRef>
        </p:style>
        <p:txBody>
          <a:bodyPr>
            <a:normAutofit fontScale="85000" lnSpcReduction="10000"/>
          </a:bodyPr>
          <a:lstStyle/>
          <a:p>
            <a:pPr>
              <a:buNone/>
            </a:pPr>
            <a:r>
              <a:rPr lang="en-US" sz="4400" b="1" dirty="0" smtClean="0">
                <a:solidFill>
                  <a:srgbClr val="C00000"/>
                </a:solidFill>
              </a:rPr>
              <a:t>. </a:t>
            </a:r>
            <a:r>
              <a:rPr lang="en-US" sz="4400" b="1" dirty="0" err="1" smtClean="0">
                <a:solidFill>
                  <a:srgbClr val="C00000"/>
                </a:solidFill>
              </a:rPr>
              <a:t>Melihat</a:t>
            </a:r>
            <a:r>
              <a:rPr lang="en-US" sz="4400" b="1" dirty="0" smtClean="0">
                <a:solidFill>
                  <a:srgbClr val="C00000"/>
                </a:solidFill>
              </a:rPr>
              <a:t> </a:t>
            </a:r>
            <a:r>
              <a:rPr lang="en-US" sz="4400" b="1" dirty="0" err="1" smtClean="0">
                <a:solidFill>
                  <a:srgbClr val="C00000"/>
                </a:solidFill>
              </a:rPr>
              <a:t>pada</a:t>
            </a:r>
            <a:r>
              <a:rPr lang="en-US" sz="4400" b="1" dirty="0" smtClean="0">
                <a:solidFill>
                  <a:srgbClr val="C00000"/>
                </a:solidFill>
              </a:rPr>
              <a:t> </a:t>
            </a:r>
            <a:r>
              <a:rPr lang="en-US" sz="4400" b="1" dirty="0" err="1" smtClean="0">
                <a:solidFill>
                  <a:srgbClr val="C00000"/>
                </a:solidFill>
              </a:rPr>
              <a:t>potensi</a:t>
            </a:r>
            <a:r>
              <a:rPr lang="en-US" sz="4400" b="1" dirty="0" smtClean="0">
                <a:solidFill>
                  <a:srgbClr val="C00000"/>
                </a:solidFill>
              </a:rPr>
              <a:t> </a:t>
            </a:r>
            <a:r>
              <a:rPr lang="en-US" sz="4400" b="1" dirty="0" err="1" smtClean="0">
                <a:solidFill>
                  <a:srgbClr val="C00000"/>
                </a:solidFill>
              </a:rPr>
              <a:t>hukum</a:t>
            </a:r>
            <a:r>
              <a:rPr lang="en-US" sz="4400" b="1" dirty="0" smtClean="0">
                <a:solidFill>
                  <a:srgbClr val="C00000"/>
                </a:solidFill>
              </a:rPr>
              <a:t> </a:t>
            </a:r>
            <a:r>
              <a:rPr lang="en-US" sz="4400" b="1" dirty="0" err="1" smtClean="0">
                <a:solidFill>
                  <a:srgbClr val="C00000"/>
                </a:solidFill>
              </a:rPr>
              <a:t>untuk</a:t>
            </a:r>
            <a:r>
              <a:rPr lang="en-US" sz="4400" b="1" dirty="0" smtClean="0">
                <a:solidFill>
                  <a:srgbClr val="C00000"/>
                </a:solidFill>
              </a:rPr>
              <a:t> </a:t>
            </a:r>
            <a:r>
              <a:rPr lang="en-US" sz="4400" b="1" dirty="0" err="1" smtClean="0">
                <a:solidFill>
                  <a:srgbClr val="C00000"/>
                </a:solidFill>
              </a:rPr>
              <a:t>mempersatukan</a:t>
            </a:r>
            <a:r>
              <a:rPr lang="en-US" sz="4400" b="1" dirty="0" smtClean="0">
                <a:solidFill>
                  <a:srgbClr val="C00000"/>
                </a:solidFill>
              </a:rPr>
              <a:t> </a:t>
            </a:r>
            <a:r>
              <a:rPr lang="en-US" sz="4400" b="1" dirty="0" err="1" smtClean="0">
                <a:solidFill>
                  <a:srgbClr val="C00000"/>
                </a:solidFill>
              </a:rPr>
              <a:t>segenap</a:t>
            </a:r>
            <a:r>
              <a:rPr lang="en-US" sz="4400" b="1" dirty="0" smtClean="0">
                <a:solidFill>
                  <a:srgbClr val="C00000"/>
                </a:solidFill>
              </a:rPr>
              <a:t> </a:t>
            </a:r>
            <a:r>
              <a:rPr lang="en-US" sz="4400" b="1" dirty="0" err="1" smtClean="0">
                <a:solidFill>
                  <a:srgbClr val="C00000"/>
                </a:solidFill>
              </a:rPr>
              <a:t>unsur</a:t>
            </a:r>
            <a:r>
              <a:rPr lang="en-US" sz="4400" b="1" dirty="0" smtClean="0">
                <a:solidFill>
                  <a:srgbClr val="C00000"/>
                </a:solidFill>
              </a:rPr>
              <a:t> yang </a:t>
            </a:r>
            <a:r>
              <a:rPr lang="en-US" sz="4400" b="1" dirty="0" err="1" smtClean="0">
                <a:solidFill>
                  <a:srgbClr val="C00000"/>
                </a:solidFill>
              </a:rPr>
              <a:t>beragam</a:t>
            </a:r>
            <a:r>
              <a:rPr lang="en-US" sz="4400" b="1" dirty="0" smtClean="0">
                <a:solidFill>
                  <a:srgbClr val="C00000"/>
                </a:solidFill>
              </a:rPr>
              <a:t> </a:t>
            </a:r>
            <a:r>
              <a:rPr lang="en-US" sz="4400" b="1" dirty="0" err="1" smtClean="0">
                <a:solidFill>
                  <a:srgbClr val="C00000"/>
                </a:solidFill>
              </a:rPr>
              <a:t>di</a:t>
            </a:r>
            <a:r>
              <a:rPr lang="en-US" sz="4400" b="1" dirty="0" smtClean="0">
                <a:solidFill>
                  <a:srgbClr val="C00000"/>
                </a:solidFill>
              </a:rPr>
              <a:t> </a:t>
            </a:r>
            <a:r>
              <a:rPr lang="en-US" sz="4400" b="1" dirty="0" err="1" smtClean="0">
                <a:solidFill>
                  <a:srgbClr val="C00000"/>
                </a:solidFill>
              </a:rPr>
              <a:t>masyarakat</a:t>
            </a:r>
            <a:r>
              <a:rPr lang="en-US" sz="4400" b="1" dirty="0" smtClean="0">
                <a:solidFill>
                  <a:srgbClr val="C00000"/>
                </a:solidFill>
              </a:rPr>
              <a:t>. (</a:t>
            </a:r>
            <a:r>
              <a:rPr lang="en-US" sz="4400" b="1" dirty="0" err="1" smtClean="0">
                <a:solidFill>
                  <a:srgbClr val="C00000"/>
                </a:solidFill>
              </a:rPr>
              <a:t>teori</a:t>
            </a:r>
            <a:r>
              <a:rPr lang="en-US" sz="4400" b="1" dirty="0" smtClean="0">
                <a:solidFill>
                  <a:srgbClr val="C00000"/>
                </a:solidFill>
              </a:rPr>
              <a:t> </a:t>
            </a:r>
            <a:r>
              <a:rPr lang="en-US" sz="4400" b="1" dirty="0" err="1" smtClean="0">
                <a:solidFill>
                  <a:srgbClr val="C00000"/>
                </a:solidFill>
              </a:rPr>
              <a:t>fungsional</a:t>
            </a:r>
            <a:r>
              <a:rPr lang="en-US" sz="4400" b="1" dirty="0" smtClean="0">
                <a:solidFill>
                  <a:srgbClr val="C00000"/>
                </a:solidFill>
              </a:rPr>
              <a:t>)/</a:t>
            </a:r>
            <a:r>
              <a:rPr lang="en-US" sz="4400" b="1" dirty="0" err="1" smtClean="0">
                <a:solidFill>
                  <a:srgbClr val="C00000"/>
                </a:solidFill>
              </a:rPr>
              <a:t>melihat</a:t>
            </a:r>
            <a:r>
              <a:rPr lang="en-US" sz="4400" b="1" dirty="0" smtClean="0">
                <a:solidFill>
                  <a:srgbClr val="C00000"/>
                </a:solidFill>
              </a:rPr>
              <a:t> </a:t>
            </a:r>
            <a:r>
              <a:rPr lang="en-US" sz="4400" b="1" dirty="0" err="1" smtClean="0">
                <a:solidFill>
                  <a:srgbClr val="C00000"/>
                </a:solidFill>
              </a:rPr>
              <a:t>pada</a:t>
            </a:r>
            <a:r>
              <a:rPr lang="en-US" sz="4400" b="1" dirty="0" smtClean="0">
                <a:solidFill>
                  <a:srgbClr val="C00000"/>
                </a:solidFill>
              </a:rPr>
              <a:t> </a:t>
            </a:r>
            <a:r>
              <a:rPr lang="en-US" sz="4400" b="1" dirty="0" err="1" smtClean="0">
                <a:solidFill>
                  <a:srgbClr val="C00000"/>
                </a:solidFill>
              </a:rPr>
              <a:t>potensi</a:t>
            </a:r>
            <a:r>
              <a:rPr lang="en-US" sz="4400" b="1" dirty="0" smtClean="0">
                <a:solidFill>
                  <a:srgbClr val="C00000"/>
                </a:solidFill>
              </a:rPr>
              <a:t> </a:t>
            </a:r>
            <a:r>
              <a:rPr lang="en-US" sz="4400" b="1" dirty="0" err="1" smtClean="0">
                <a:solidFill>
                  <a:srgbClr val="C00000"/>
                </a:solidFill>
              </a:rPr>
              <a:t>hukum</a:t>
            </a:r>
            <a:r>
              <a:rPr lang="en-US" sz="4400" b="1" dirty="0" smtClean="0">
                <a:solidFill>
                  <a:srgbClr val="C00000"/>
                </a:solidFill>
              </a:rPr>
              <a:t> </a:t>
            </a:r>
            <a:r>
              <a:rPr lang="en-US" sz="4400" b="1" dirty="0" err="1" smtClean="0">
                <a:solidFill>
                  <a:srgbClr val="C00000"/>
                </a:solidFill>
              </a:rPr>
              <a:t>sebagai</a:t>
            </a:r>
            <a:r>
              <a:rPr lang="en-US" sz="4400" b="1" dirty="0" smtClean="0">
                <a:solidFill>
                  <a:srgbClr val="C00000"/>
                </a:solidFill>
              </a:rPr>
              <a:t> </a:t>
            </a:r>
            <a:r>
              <a:rPr lang="en-US" sz="4400" b="1" dirty="0" err="1" smtClean="0">
                <a:solidFill>
                  <a:srgbClr val="C00000"/>
                </a:solidFill>
              </a:rPr>
              <a:t>sarana</a:t>
            </a:r>
            <a:r>
              <a:rPr lang="en-US" sz="4400" b="1" dirty="0" smtClean="0">
                <a:solidFill>
                  <a:srgbClr val="C00000"/>
                </a:solidFill>
              </a:rPr>
              <a:t> </a:t>
            </a:r>
            <a:r>
              <a:rPr lang="en-US" sz="4400" b="1" dirty="0" err="1" smtClean="0">
                <a:solidFill>
                  <a:srgbClr val="C00000"/>
                </a:solidFill>
              </a:rPr>
              <a:t>untuk</a:t>
            </a:r>
            <a:r>
              <a:rPr lang="en-US" sz="4400" b="1" dirty="0" smtClean="0">
                <a:solidFill>
                  <a:srgbClr val="C00000"/>
                </a:solidFill>
              </a:rPr>
              <a:t> </a:t>
            </a:r>
            <a:r>
              <a:rPr lang="en-US" sz="4400" b="1" dirty="0" err="1" smtClean="0">
                <a:solidFill>
                  <a:srgbClr val="C00000"/>
                </a:solidFill>
              </a:rPr>
              <a:t>mempersatukan</a:t>
            </a:r>
            <a:r>
              <a:rPr lang="en-US" sz="4400" b="1" dirty="0" smtClean="0">
                <a:solidFill>
                  <a:srgbClr val="C00000"/>
                </a:solidFill>
              </a:rPr>
              <a:t> </a:t>
            </a:r>
            <a:r>
              <a:rPr lang="en-US" sz="4400" b="1" dirty="0" err="1" smtClean="0">
                <a:solidFill>
                  <a:srgbClr val="C00000"/>
                </a:solidFill>
              </a:rPr>
              <a:t>perbedaan-perbedaan</a:t>
            </a:r>
            <a:r>
              <a:rPr lang="en-US" sz="4400" b="1" dirty="0" smtClean="0">
                <a:solidFill>
                  <a:srgbClr val="C00000"/>
                </a:solidFill>
              </a:rPr>
              <a:t> </a:t>
            </a:r>
            <a:r>
              <a:rPr lang="en-US" sz="4400" b="1" dirty="0" err="1" smtClean="0">
                <a:solidFill>
                  <a:srgbClr val="C00000"/>
                </a:solidFill>
              </a:rPr>
              <a:t>meski</a:t>
            </a:r>
            <a:r>
              <a:rPr lang="en-US" sz="4400" b="1" dirty="0" smtClean="0">
                <a:solidFill>
                  <a:srgbClr val="C00000"/>
                </a:solidFill>
              </a:rPr>
              <a:t> </a:t>
            </a:r>
            <a:r>
              <a:rPr lang="en-US" sz="4400" b="1" dirty="0" err="1" smtClean="0">
                <a:solidFill>
                  <a:srgbClr val="C00000"/>
                </a:solidFill>
              </a:rPr>
              <a:t>disadari</a:t>
            </a:r>
            <a:r>
              <a:rPr lang="en-US" sz="4400" b="1" dirty="0" smtClean="0">
                <a:solidFill>
                  <a:srgbClr val="C00000"/>
                </a:solidFill>
              </a:rPr>
              <a:t> </a:t>
            </a:r>
            <a:r>
              <a:rPr lang="en-US" sz="4400" b="1" dirty="0" err="1" smtClean="0">
                <a:solidFill>
                  <a:srgbClr val="C00000"/>
                </a:solidFill>
              </a:rPr>
              <a:t>adanya</a:t>
            </a:r>
            <a:r>
              <a:rPr lang="en-US" sz="4400" b="1" dirty="0" smtClean="0">
                <a:solidFill>
                  <a:srgbClr val="C00000"/>
                </a:solidFill>
              </a:rPr>
              <a:t> </a:t>
            </a:r>
            <a:r>
              <a:rPr lang="en-US" sz="4400" b="1" dirty="0" err="1" smtClean="0">
                <a:solidFill>
                  <a:srgbClr val="C00000"/>
                </a:solidFill>
              </a:rPr>
              <a:t>konflik</a:t>
            </a:r>
            <a:r>
              <a:rPr lang="en-US" sz="4400" b="1" dirty="0" smtClean="0">
                <a:solidFill>
                  <a:srgbClr val="C00000"/>
                </a:solidFill>
              </a:rPr>
              <a:t>.</a:t>
            </a:r>
            <a:br>
              <a:rPr lang="en-US" sz="4400" b="1" dirty="0" smtClean="0">
                <a:solidFill>
                  <a:srgbClr val="C00000"/>
                </a:solidFill>
              </a:rPr>
            </a:br>
            <a:r>
              <a:rPr lang="en-US" sz="4400" b="1" dirty="0" smtClean="0">
                <a:solidFill>
                  <a:srgbClr val="C00000"/>
                </a:solidFill>
              </a:rPr>
              <a:t/>
            </a:r>
            <a:br>
              <a:rPr lang="en-US" sz="4400" b="1" dirty="0" smtClean="0">
                <a:solidFill>
                  <a:srgbClr val="C00000"/>
                </a:solidFill>
              </a:rPr>
            </a:br>
            <a:r>
              <a:rPr lang="en-US" sz="4400" b="1" dirty="0" smtClean="0">
                <a:solidFill>
                  <a:schemeClr val="tx1"/>
                </a:solidFill>
              </a:rPr>
              <a:t>CICERO “ </a:t>
            </a:r>
            <a:r>
              <a:rPr lang="en-US" sz="4400" b="1" dirty="0" err="1" smtClean="0">
                <a:solidFill>
                  <a:schemeClr val="tx1"/>
                </a:solidFill>
              </a:rPr>
              <a:t>Ubi</a:t>
            </a:r>
            <a:r>
              <a:rPr lang="en-US" sz="4400" b="1" dirty="0" smtClean="0">
                <a:solidFill>
                  <a:schemeClr val="tx1"/>
                </a:solidFill>
              </a:rPr>
              <a:t> </a:t>
            </a:r>
            <a:r>
              <a:rPr lang="en-US" sz="4400" b="1" dirty="0" err="1" smtClean="0">
                <a:solidFill>
                  <a:schemeClr val="tx1"/>
                </a:solidFill>
              </a:rPr>
              <a:t>societas</a:t>
            </a:r>
            <a:r>
              <a:rPr lang="en-US" sz="4400" b="1" dirty="0" smtClean="0">
                <a:solidFill>
                  <a:schemeClr val="tx1"/>
                </a:solidFill>
              </a:rPr>
              <a:t> </a:t>
            </a:r>
            <a:r>
              <a:rPr lang="en-US" sz="4400" b="1" dirty="0" err="1" smtClean="0">
                <a:solidFill>
                  <a:schemeClr val="tx1"/>
                </a:solidFill>
              </a:rPr>
              <a:t>ibi</a:t>
            </a:r>
            <a:r>
              <a:rPr lang="en-US" sz="4400" b="1" dirty="0" smtClean="0">
                <a:solidFill>
                  <a:schemeClr val="tx1"/>
                </a:solidFill>
              </a:rPr>
              <a:t> </a:t>
            </a:r>
            <a:r>
              <a:rPr lang="en-US" sz="4400" b="1" dirty="0" err="1" smtClean="0">
                <a:solidFill>
                  <a:schemeClr val="tx1"/>
                </a:solidFill>
              </a:rPr>
              <a:t>ius</a:t>
            </a:r>
            <a:r>
              <a:rPr lang="en-US" sz="4400" b="1" dirty="0" smtClean="0">
                <a:solidFill>
                  <a:schemeClr val="tx1"/>
                </a:solidFill>
              </a:rPr>
              <a:t>” (</a:t>
            </a:r>
            <a:r>
              <a:rPr lang="en-US" sz="4400" b="1" dirty="0" err="1" smtClean="0">
                <a:solidFill>
                  <a:schemeClr val="tx1"/>
                </a:solidFill>
              </a:rPr>
              <a:t>di</a:t>
            </a:r>
            <a:r>
              <a:rPr lang="en-US" sz="4400" b="1" dirty="0" smtClean="0">
                <a:solidFill>
                  <a:schemeClr val="tx1"/>
                </a:solidFill>
              </a:rPr>
              <a:t> </a:t>
            </a:r>
            <a:r>
              <a:rPr lang="en-US" sz="4400" b="1" dirty="0" err="1" smtClean="0">
                <a:solidFill>
                  <a:schemeClr val="tx1"/>
                </a:solidFill>
              </a:rPr>
              <a:t>mana</a:t>
            </a:r>
            <a:r>
              <a:rPr lang="en-US" sz="4400" b="1" dirty="0" smtClean="0">
                <a:solidFill>
                  <a:schemeClr val="tx1"/>
                </a:solidFill>
              </a:rPr>
              <a:t> </a:t>
            </a:r>
            <a:r>
              <a:rPr lang="en-US" sz="4400" b="1" dirty="0" err="1" smtClean="0">
                <a:solidFill>
                  <a:schemeClr val="tx1"/>
                </a:solidFill>
              </a:rPr>
              <a:t>ada</a:t>
            </a:r>
            <a:r>
              <a:rPr lang="en-US" sz="4400" b="1" dirty="0" smtClean="0">
                <a:solidFill>
                  <a:schemeClr val="tx1"/>
                </a:solidFill>
              </a:rPr>
              <a:t> </a:t>
            </a:r>
            <a:r>
              <a:rPr lang="en-US" sz="4400" b="1" dirty="0" err="1" smtClean="0">
                <a:solidFill>
                  <a:schemeClr val="tx1"/>
                </a:solidFill>
              </a:rPr>
              <a:t>masyarakat</a:t>
            </a:r>
            <a:r>
              <a:rPr lang="en-US" sz="4400" b="1" dirty="0" smtClean="0">
                <a:solidFill>
                  <a:schemeClr val="tx1"/>
                </a:solidFill>
              </a:rPr>
              <a:t> </a:t>
            </a:r>
            <a:r>
              <a:rPr lang="en-US" sz="4400" b="1" dirty="0" err="1" smtClean="0">
                <a:solidFill>
                  <a:schemeClr val="tx1"/>
                </a:solidFill>
              </a:rPr>
              <a:t>di</a:t>
            </a:r>
            <a:r>
              <a:rPr lang="en-US" sz="4400" b="1" dirty="0" smtClean="0">
                <a:solidFill>
                  <a:schemeClr val="tx1"/>
                </a:solidFill>
              </a:rPr>
              <a:t> situ </a:t>
            </a:r>
            <a:r>
              <a:rPr lang="en-US" sz="4400" b="1" dirty="0" err="1" smtClean="0">
                <a:solidFill>
                  <a:schemeClr val="tx1"/>
                </a:solidFill>
              </a:rPr>
              <a:t>ada</a:t>
            </a:r>
            <a:r>
              <a:rPr lang="en-US" sz="4400" b="1" dirty="0" smtClean="0">
                <a:solidFill>
                  <a:schemeClr val="tx1"/>
                </a:solidFill>
              </a:rPr>
              <a:t> </a:t>
            </a:r>
            <a:r>
              <a:rPr lang="en-US" sz="4400" b="1" dirty="0" err="1" smtClean="0">
                <a:solidFill>
                  <a:schemeClr val="tx1"/>
                </a:solidFill>
              </a:rPr>
              <a:t>hukum</a:t>
            </a:r>
            <a:r>
              <a:rPr lang="en-US" sz="4400" b="1" dirty="0" smtClean="0">
                <a:solidFill>
                  <a:schemeClr val="tx1"/>
                </a:solidFill>
              </a:rPr>
              <a:t>)</a:t>
            </a:r>
            <a:br>
              <a:rPr lang="en-US" sz="4400" b="1" dirty="0" smtClean="0">
                <a:solidFill>
                  <a:schemeClr val="tx1"/>
                </a:solidFill>
              </a:rPr>
            </a:br>
            <a:r>
              <a:rPr lang="en-US" sz="4400" b="1" dirty="0" err="1" smtClean="0">
                <a:solidFill>
                  <a:schemeClr val="tx1"/>
                </a:solidFill>
              </a:rPr>
              <a:t>Manusia</a:t>
            </a:r>
            <a:r>
              <a:rPr lang="en-US" sz="4400" b="1" dirty="0" smtClean="0">
                <a:solidFill>
                  <a:schemeClr val="tx1"/>
                </a:solidFill>
              </a:rPr>
              <a:t> :</a:t>
            </a:r>
            <a:r>
              <a:rPr lang="en-US" sz="4400" b="1" dirty="0" err="1" smtClean="0">
                <a:solidFill>
                  <a:schemeClr val="tx1"/>
                </a:solidFill>
              </a:rPr>
              <a:t>sebagai</a:t>
            </a:r>
            <a:r>
              <a:rPr lang="en-US" sz="4400" b="1" dirty="0" smtClean="0">
                <a:solidFill>
                  <a:schemeClr val="tx1"/>
                </a:solidFill>
              </a:rPr>
              <a:t> </a:t>
            </a:r>
            <a:r>
              <a:rPr lang="en-US" sz="4400" b="1" dirty="0" err="1" smtClean="0">
                <a:solidFill>
                  <a:schemeClr val="tx1"/>
                </a:solidFill>
              </a:rPr>
              <a:t>mahluk</a:t>
            </a:r>
            <a:r>
              <a:rPr lang="en-US" sz="4400" b="1" dirty="0" smtClean="0">
                <a:solidFill>
                  <a:schemeClr val="tx1"/>
                </a:solidFill>
              </a:rPr>
              <a:t> </a:t>
            </a:r>
            <a:r>
              <a:rPr lang="en-US" sz="4400" b="1" dirty="0" err="1" smtClean="0">
                <a:solidFill>
                  <a:schemeClr val="tx1"/>
                </a:solidFill>
              </a:rPr>
              <a:t>sosial</a:t>
            </a:r>
            <a:r>
              <a:rPr lang="en-US" sz="4400" b="1" dirty="0" smtClean="0">
                <a:solidFill>
                  <a:schemeClr val="tx1"/>
                </a:solidFill>
              </a:rPr>
              <a:t> </a:t>
            </a:r>
            <a:r>
              <a:rPr lang="en-US" sz="4400" b="1" dirty="0" err="1" smtClean="0">
                <a:solidFill>
                  <a:schemeClr val="tx1"/>
                </a:solidFill>
              </a:rPr>
              <a:t>dan</a:t>
            </a:r>
            <a:r>
              <a:rPr lang="en-US" sz="4400" b="1" dirty="0" smtClean="0">
                <a:solidFill>
                  <a:schemeClr val="tx1"/>
                </a:solidFill>
              </a:rPr>
              <a:t> </a:t>
            </a:r>
            <a:r>
              <a:rPr lang="en-US" sz="4400" b="1" dirty="0" err="1" smtClean="0">
                <a:solidFill>
                  <a:schemeClr val="tx1"/>
                </a:solidFill>
              </a:rPr>
              <a:t>sebagai</a:t>
            </a:r>
            <a:r>
              <a:rPr lang="en-US" sz="4400" b="1" dirty="0" smtClean="0">
                <a:solidFill>
                  <a:schemeClr val="tx1"/>
                </a:solidFill>
              </a:rPr>
              <a:t> </a:t>
            </a:r>
            <a:r>
              <a:rPr lang="en-US" sz="4400" b="1" dirty="0" err="1" smtClean="0">
                <a:solidFill>
                  <a:schemeClr val="tx1"/>
                </a:solidFill>
              </a:rPr>
              <a:t>mahluk</a:t>
            </a:r>
            <a:r>
              <a:rPr lang="en-US" sz="4400" b="1" dirty="0" smtClean="0">
                <a:solidFill>
                  <a:schemeClr val="tx1"/>
                </a:solidFill>
              </a:rPr>
              <a:t> </a:t>
            </a:r>
            <a:r>
              <a:rPr lang="en-US" sz="4400" b="1" dirty="0" err="1" smtClean="0">
                <a:solidFill>
                  <a:schemeClr val="tx1"/>
                </a:solidFill>
              </a:rPr>
              <a:t>individu</a:t>
            </a:r>
            <a:r>
              <a:rPr lang="en-US" sz="4400" b="1" dirty="0" smtClean="0">
                <a:solidFill>
                  <a:schemeClr val="tx1"/>
                </a:solidFill>
              </a:rPr>
              <a:t/>
            </a:r>
            <a:br>
              <a:rPr lang="en-US" sz="4400" b="1" dirty="0" smtClean="0">
                <a:solidFill>
                  <a:schemeClr val="tx1"/>
                </a:solidFill>
              </a:rPr>
            </a:br>
            <a:endParaRPr lang="id-ID" sz="44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89037"/>
            <a:ext cx="8229600" cy="5668963"/>
          </a:xfrm>
        </p:spPr>
        <p:txBody>
          <a:bodyPr>
            <a:normAutofit/>
          </a:bodyPr>
          <a:lstStyle/>
          <a:p>
            <a:pPr algn="just"/>
            <a:r>
              <a:rPr lang="en-US" sz="4800" b="1" dirty="0" err="1" smtClean="0">
                <a:solidFill>
                  <a:srgbClr val="FF0000"/>
                </a:solidFill>
              </a:rPr>
              <a:t>Kebutuhan</a:t>
            </a:r>
            <a:r>
              <a:rPr lang="en-US" sz="4800" b="1" dirty="0" smtClean="0">
                <a:solidFill>
                  <a:srgbClr val="FF0000"/>
                </a:solidFill>
              </a:rPr>
              <a:t> </a:t>
            </a:r>
            <a:r>
              <a:rPr lang="en-US" sz="4800" b="1" dirty="0" err="1" smtClean="0">
                <a:solidFill>
                  <a:srgbClr val="FF0000"/>
                </a:solidFill>
              </a:rPr>
              <a:t>dasar</a:t>
            </a:r>
            <a:r>
              <a:rPr lang="en-US" sz="4800" b="1" dirty="0" smtClean="0">
                <a:solidFill>
                  <a:srgbClr val="FF0000"/>
                </a:solidFill>
              </a:rPr>
              <a:t> </a:t>
            </a:r>
            <a:r>
              <a:rPr lang="en-US" sz="4800" b="1" dirty="0" err="1" smtClean="0">
                <a:solidFill>
                  <a:srgbClr val="FF0000"/>
                </a:solidFill>
              </a:rPr>
              <a:t>manusia</a:t>
            </a:r>
            <a:r>
              <a:rPr lang="en-US" sz="4800" b="1" dirty="0" smtClean="0">
                <a:solidFill>
                  <a:srgbClr val="FF0000"/>
                </a:solidFill>
              </a:rPr>
              <a:t> :</a:t>
            </a:r>
          </a:p>
          <a:p>
            <a:pPr marL="514350" indent="-514350" algn="just">
              <a:buFont typeface="+mj-lt"/>
              <a:buAutoNum type="arabicPeriod"/>
            </a:pPr>
            <a:r>
              <a:rPr lang="en-US" sz="4800" b="1" dirty="0" err="1" smtClean="0">
                <a:solidFill>
                  <a:srgbClr val="FF0000"/>
                </a:solidFill>
              </a:rPr>
              <a:t>Kebutuhan</a:t>
            </a:r>
            <a:r>
              <a:rPr lang="en-US" sz="4800" b="1" dirty="0" smtClean="0">
                <a:solidFill>
                  <a:srgbClr val="FF0000"/>
                </a:solidFill>
              </a:rPr>
              <a:t>  </a:t>
            </a:r>
            <a:r>
              <a:rPr lang="en-US" sz="4800" b="1" dirty="0" err="1" smtClean="0">
                <a:solidFill>
                  <a:srgbClr val="FF0000"/>
                </a:solidFill>
              </a:rPr>
              <a:t>akan</a:t>
            </a:r>
            <a:r>
              <a:rPr lang="en-US" sz="4800" b="1" dirty="0" smtClean="0">
                <a:solidFill>
                  <a:srgbClr val="FF0000"/>
                </a:solidFill>
              </a:rPr>
              <a:t> </a:t>
            </a:r>
            <a:r>
              <a:rPr lang="en-US" sz="4800" b="1" dirty="0" err="1" smtClean="0">
                <a:solidFill>
                  <a:srgbClr val="FF0000"/>
                </a:solidFill>
              </a:rPr>
              <a:t>hukum</a:t>
            </a:r>
            <a:endParaRPr lang="en-US" sz="4800" b="1" dirty="0" smtClean="0">
              <a:solidFill>
                <a:srgbClr val="FF0000"/>
              </a:solidFill>
            </a:endParaRPr>
          </a:p>
          <a:p>
            <a:pPr marL="514350" indent="-514350" algn="just">
              <a:buFont typeface="+mj-lt"/>
              <a:buAutoNum type="arabicPeriod"/>
            </a:pPr>
            <a:r>
              <a:rPr lang="en-US" sz="4800" b="1" dirty="0" err="1" smtClean="0">
                <a:solidFill>
                  <a:srgbClr val="FF0000"/>
                </a:solidFill>
              </a:rPr>
              <a:t>Kebutuhan</a:t>
            </a:r>
            <a:r>
              <a:rPr lang="en-US" sz="4800" b="1" dirty="0" smtClean="0">
                <a:solidFill>
                  <a:srgbClr val="FF0000"/>
                </a:solidFill>
              </a:rPr>
              <a:t> </a:t>
            </a:r>
            <a:r>
              <a:rPr lang="en-US" sz="4800" b="1" dirty="0" err="1" smtClean="0">
                <a:solidFill>
                  <a:srgbClr val="FF0000"/>
                </a:solidFill>
              </a:rPr>
              <a:t>jasmani</a:t>
            </a:r>
            <a:r>
              <a:rPr lang="en-US" sz="4800" b="1" dirty="0" smtClean="0">
                <a:solidFill>
                  <a:srgbClr val="FF0000"/>
                </a:solidFill>
              </a:rPr>
              <a:t> </a:t>
            </a:r>
            <a:r>
              <a:rPr lang="en-US" sz="4800" b="1" dirty="0" err="1" smtClean="0">
                <a:solidFill>
                  <a:srgbClr val="FF0000"/>
                </a:solidFill>
              </a:rPr>
              <a:t>dan</a:t>
            </a:r>
            <a:r>
              <a:rPr lang="en-US" sz="4800" b="1" dirty="0" smtClean="0">
                <a:solidFill>
                  <a:srgbClr val="FF0000"/>
                </a:solidFill>
              </a:rPr>
              <a:t> </a:t>
            </a:r>
            <a:r>
              <a:rPr lang="en-US" sz="4800" b="1" dirty="0" err="1" smtClean="0">
                <a:solidFill>
                  <a:srgbClr val="FF0000"/>
                </a:solidFill>
              </a:rPr>
              <a:t>rohani</a:t>
            </a:r>
            <a:r>
              <a:rPr lang="en-US" sz="4800" b="1" dirty="0" smtClean="0">
                <a:solidFill>
                  <a:srgbClr val="FF0000"/>
                </a:solidFill>
              </a:rPr>
              <a:t>, </a:t>
            </a:r>
            <a:r>
              <a:rPr lang="en-US" sz="4800" b="1" dirty="0" err="1" smtClean="0">
                <a:solidFill>
                  <a:srgbClr val="FF0000"/>
                </a:solidFill>
              </a:rPr>
              <a:t>mencakup</a:t>
            </a:r>
            <a:r>
              <a:rPr lang="en-US" sz="4800" b="1" dirty="0" smtClean="0">
                <a:solidFill>
                  <a:srgbClr val="FF0000"/>
                </a:solidFill>
              </a:rPr>
              <a:t> 2 </a:t>
            </a:r>
            <a:r>
              <a:rPr lang="en-US" sz="4800" b="1" dirty="0" err="1" smtClean="0">
                <a:solidFill>
                  <a:srgbClr val="FF0000"/>
                </a:solidFill>
              </a:rPr>
              <a:t>dimensi</a:t>
            </a:r>
            <a:r>
              <a:rPr lang="en-US" sz="4800" b="1" dirty="0" smtClean="0">
                <a:solidFill>
                  <a:srgbClr val="FF0000"/>
                </a:solidFill>
              </a:rPr>
              <a:t> </a:t>
            </a:r>
            <a:r>
              <a:rPr lang="en-US" sz="4800" b="1" dirty="0" err="1" smtClean="0">
                <a:solidFill>
                  <a:srgbClr val="FF0000"/>
                </a:solidFill>
              </a:rPr>
              <a:t>yaitu</a:t>
            </a:r>
            <a:r>
              <a:rPr lang="en-US" sz="4800" b="1" dirty="0" smtClean="0">
                <a:solidFill>
                  <a:srgbClr val="FF0000"/>
                </a:solidFill>
              </a:rPr>
              <a:t> </a:t>
            </a:r>
            <a:r>
              <a:rPr lang="en-US" sz="4800" b="1" dirty="0" err="1" smtClean="0">
                <a:solidFill>
                  <a:srgbClr val="FF0000"/>
                </a:solidFill>
              </a:rPr>
              <a:t>dimensi</a:t>
            </a:r>
            <a:r>
              <a:rPr lang="en-US" sz="4800" b="1" dirty="0" smtClean="0">
                <a:solidFill>
                  <a:srgbClr val="FF0000"/>
                </a:solidFill>
              </a:rPr>
              <a:t> </a:t>
            </a:r>
            <a:r>
              <a:rPr lang="en-US" sz="4800" b="1" dirty="0" err="1" smtClean="0">
                <a:solidFill>
                  <a:srgbClr val="FF0000"/>
                </a:solidFill>
              </a:rPr>
              <a:t>pribadi</a:t>
            </a:r>
            <a:r>
              <a:rPr lang="en-US" sz="4800" b="1" dirty="0" smtClean="0">
                <a:solidFill>
                  <a:srgbClr val="FF0000"/>
                </a:solidFill>
              </a:rPr>
              <a:t> </a:t>
            </a:r>
            <a:r>
              <a:rPr lang="en-US" sz="4800" b="1" dirty="0" err="1" smtClean="0">
                <a:solidFill>
                  <a:srgbClr val="FF0000"/>
                </a:solidFill>
              </a:rPr>
              <a:t>dan</a:t>
            </a:r>
            <a:r>
              <a:rPr lang="en-US" sz="4800" b="1" dirty="0" smtClean="0">
                <a:solidFill>
                  <a:srgbClr val="FF0000"/>
                </a:solidFill>
              </a:rPr>
              <a:t> </a:t>
            </a:r>
            <a:r>
              <a:rPr lang="en-US" sz="4800" b="1" dirty="0" err="1" smtClean="0">
                <a:solidFill>
                  <a:srgbClr val="FF0000"/>
                </a:solidFill>
              </a:rPr>
              <a:t>antar</a:t>
            </a:r>
            <a:r>
              <a:rPr lang="en-US" sz="4800" b="1" dirty="0" smtClean="0">
                <a:solidFill>
                  <a:srgbClr val="FF0000"/>
                </a:solidFill>
              </a:rPr>
              <a:t> </a:t>
            </a:r>
            <a:r>
              <a:rPr lang="en-US" sz="4800" b="1" dirty="0" err="1" smtClean="0">
                <a:solidFill>
                  <a:srgbClr val="FF0000"/>
                </a:solidFill>
              </a:rPr>
              <a:t>pribadi</a:t>
            </a:r>
            <a:r>
              <a:rPr lang="en-US" sz="4800" b="1" dirty="0" smtClean="0">
                <a:solidFill>
                  <a:srgbClr val="FF0000"/>
                </a:solidFill>
              </a:rPr>
              <a:t>.</a:t>
            </a:r>
          </a:p>
          <a:p>
            <a:pPr algn="just"/>
            <a:endParaRPr lang="en-US" sz="4800" b="1" dirty="0" smtClean="0">
              <a:solidFill>
                <a:srgbClr val="FF0000"/>
              </a:solidFill>
            </a:endParaRPr>
          </a:p>
          <a:p>
            <a:endParaRPr lang="id-ID" sz="4800" dirty="0"/>
          </a:p>
        </p:txBody>
      </p:sp>
      <p:pic>
        <p:nvPicPr>
          <p:cNvPr id="4" name="ZOaIxB9_CTb7aM:b" descr="ANd9GcQJ3YcRq3tOqLdT_qf4VH1zcnluAmC2SfEIacNHNmz0E8rgT_ZtsfVq2lGv0g">
            <a:hlinkClick r:id="rId2"/>
          </p:cNvPr>
          <p:cNvPicPr>
            <a:picLocks noChangeAspect="1" noChangeArrowheads="1"/>
          </p:cNvPicPr>
          <p:nvPr/>
        </p:nvPicPr>
        <p:blipFill>
          <a:blip r:embed="rId3"/>
          <a:srcRect/>
          <a:stretch>
            <a:fillRect/>
          </a:stretch>
        </p:blipFill>
        <p:spPr bwMode="auto">
          <a:xfrm>
            <a:off x="7924800" y="5943600"/>
            <a:ext cx="12192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fontScale="92500"/>
          </a:bodyPr>
          <a:lstStyle/>
          <a:p>
            <a:pPr>
              <a:buNone/>
              <a:tabLst>
                <a:tab pos="2576513" algn="l"/>
              </a:tabLst>
            </a:pPr>
            <a:r>
              <a:rPr lang="en-US" sz="3600" b="1" dirty="0" smtClean="0">
                <a:solidFill>
                  <a:srgbClr val="FF0000"/>
                </a:solidFill>
              </a:rPr>
              <a:t/>
            </a:r>
            <a:br>
              <a:rPr lang="en-US" sz="3600" b="1" dirty="0" smtClean="0">
                <a:solidFill>
                  <a:srgbClr val="FF0000"/>
                </a:solidFill>
              </a:rPr>
            </a:br>
            <a:r>
              <a:rPr lang="en-US" sz="3600" b="1" dirty="0" err="1" smtClean="0">
                <a:solidFill>
                  <a:srgbClr val="FF0000"/>
                </a:solidFill>
              </a:rPr>
              <a:t>Menurut</a:t>
            </a:r>
            <a:r>
              <a:rPr lang="en-US" sz="3600" b="1" dirty="0" smtClean="0">
                <a:solidFill>
                  <a:srgbClr val="FF0000"/>
                </a:solidFill>
              </a:rPr>
              <a:t> Maslow, 5 </a:t>
            </a:r>
            <a:r>
              <a:rPr lang="en-US" sz="3600" b="1" dirty="0" err="1" smtClean="0">
                <a:solidFill>
                  <a:srgbClr val="FF0000"/>
                </a:solidFill>
              </a:rPr>
              <a:t>kebutuhan</a:t>
            </a:r>
            <a:r>
              <a:rPr lang="en-US" sz="3600" b="1" dirty="0" smtClean="0">
                <a:solidFill>
                  <a:srgbClr val="FF0000"/>
                </a:solidFill>
              </a:rPr>
              <a:t> </a:t>
            </a:r>
            <a:r>
              <a:rPr lang="en-US" sz="3600" b="1" dirty="0" err="1" smtClean="0">
                <a:solidFill>
                  <a:srgbClr val="FF0000"/>
                </a:solidFill>
              </a:rPr>
              <a:t>dasar</a:t>
            </a:r>
            <a:r>
              <a:rPr lang="en-US" sz="3600" b="1" dirty="0" smtClean="0">
                <a:solidFill>
                  <a:srgbClr val="FF0000"/>
                </a:solidFill>
              </a:rPr>
              <a:t> </a:t>
            </a:r>
            <a:r>
              <a:rPr lang="en-US" sz="3600" b="1" dirty="0" err="1" smtClean="0">
                <a:solidFill>
                  <a:srgbClr val="FF0000"/>
                </a:solidFill>
              </a:rPr>
              <a:t>yaitu</a:t>
            </a:r>
            <a:r>
              <a:rPr lang="en-US" sz="3600" b="1" dirty="0" smtClean="0">
                <a:solidFill>
                  <a:srgbClr val="FF0000"/>
                </a:solidFill>
              </a:rPr>
              <a:t> :</a:t>
            </a:r>
            <a:br>
              <a:rPr lang="en-US" sz="3600" b="1" dirty="0" smtClean="0">
                <a:solidFill>
                  <a:srgbClr val="FF0000"/>
                </a:solidFill>
              </a:rPr>
            </a:br>
            <a:r>
              <a:rPr lang="en-US" sz="3600" b="1" dirty="0" smtClean="0">
                <a:solidFill>
                  <a:schemeClr val="tx1"/>
                </a:solidFill>
              </a:rPr>
              <a:t>1. </a:t>
            </a:r>
            <a:r>
              <a:rPr lang="en-US" sz="3600" b="1" dirty="0" err="1" smtClean="0">
                <a:solidFill>
                  <a:schemeClr val="tx1"/>
                </a:solidFill>
              </a:rPr>
              <a:t>Pangan</a:t>
            </a:r>
            <a:r>
              <a:rPr lang="en-US" sz="3600" b="1" dirty="0" smtClean="0">
                <a:solidFill>
                  <a:schemeClr val="tx1"/>
                </a:solidFill>
              </a:rPr>
              <a:t>, </a:t>
            </a:r>
            <a:r>
              <a:rPr lang="en-US" sz="3600" b="1" dirty="0" err="1" smtClean="0">
                <a:solidFill>
                  <a:schemeClr val="tx1"/>
                </a:solidFill>
              </a:rPr>
              <a:t>sandang</a:t>
            </a:r>
            <a:r>
              <a:rPr lang="en-US" sz="3600" b="1" dirty="0" smtClean="0">
                <a:solidFill>
                  <a:schemeClr val="tx1"/>
                </a:solidFill>
              </a:rPr>
              <a:t>, </a:t>
            </a:r>
            <a:r>
              <a:rPr lang="en-US" sz="3600" b="1" dirty="0" err="1" smtClean="0">
                <a:solidFill>
                  <a:schemeClr val="tx1"/>
                </a:solidFill>
              </a:rPr>
              <a:t>papan</a:t>
            </a:r>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2. </a:t>
            </a:r>
            <a:r>
              <a:rPr lang="en-US" sz="3600" b="1" dirty="0" err="1" smtClean="0">
                <a:solidFill>
                  <a:schemeClr val="tx1"/>
                </a:solidFill>
              </a:rPr>
              <a:t>Keselamatan</a:t>
            </a:r>
            <a:r>
              <a:rPr lang="en-US" sz="3600" b="1" dirty="0" smtClean="0">
                <a:solidFill>
                  <a:schemeClr val="tx1"/>
                </a:solidFill>
              </a:rPr>
              <a:t> </a:t>
            </a:r>
            <a:r>
              <a:rPr lang="en-US" sz="3600" b="1" dirty="0" err="1" smtClean="0">
                <a:solidFill>
                  <a:schemeClr val="tx1"/>
                </a:solidFill>
              </a:rPr>
              <a:t>diri</a:t>
            </a:r>
            <a:r>
              <a:rPr lang="en-US" sz="3600" b="1" dirty="0" smtClean="0">
                <a:solidFill>
                  <a:schemeClr val="tx1"/>
                </a:solidFill>
              </a:rPr>
              <a:t> </a:t>
            </a:r>
            <a:r>
              <a:rPr lang="en-US" sz="3600" b="1" dirty="0" err="1" smtClean="0">
                <a:solidFill>
                  <a:schemeClr val="tx1"/>
                </a:solidFill>
              </a:rPr>
              <a:t>dan</a:t>
            </a:r>
            <a:r>
              <a:rPr lang="en-US" sz="3600" b="1" dirty="0" smtClean="0">
                <a:solidFill>
                  <a:schemeClr val="tx1"/>
                </a:solidFill>
              </a:rPr>
              <a:t> </a:t>
            </a:r>
            <a:r>
              <a:rPr lang="en-US" sz="3600" b="1" dirty="0" err="1" smtClean="0">
                <a:solidFill>
                  <a:schemeClr val="tx1"/>
                </a:solidFill>
              </a:rPr>
              <a:t>pemilikan</a:t>
            </a:r>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3. </a:t>
            </a:r>
            <a:r>
              <a:rPr lang="en-US" sz="3600" b="1" dirty="0" err="1" smtClean="0">
                <a:solidFill>
                  <a:schemeClr val="tx1"/>
                </a:solidFill>
              </a:rPr>
              <a:t>Harga</a:t>
            </a:r>
            <a:r>
              <a:rPr lang="en-US" sz="3600" b="1" dirty="0" smtClean="0">
                <a:solidFill>
                  <a:schemeClr val="tx1"/>
                </a:solidFill>
              </a:rPr>
              <a:t> </a:t>
            </a:r>
            <a:r>
              <a:rPr lang="en-US" sz="3600" b="1" dirty="0" err="1" smtClean="0">
                <a:solidFill>
                  <a:schemeClr val="tx1"/>
                </a:solidFill>
              </a:rPr>
              <a:t>diri</a:t>
            </a:r>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4. </a:t>
            </a:r>
            <a:r>
              <a:rPr lang="en-US" sz="3600" b="1" dirty="0" err="1" smtClean="0">
                <a:solidFill>
                  <a:schemeClr val="tx1"/>
                </a:solidFill>
              </a:rPr>
              <a:t>Aktualisasi</a:t>
            </a:r>
            <a:r>
              <a:rPr lang="en-US" sz="3600" b="1" dirty="0" smtClean="0">
                <a:solidFill>
                  <a:schemeClr val="tx1"/>
                </a:solidFill>
              </a:rPr>
              <a:t> </a:t>
            </a:r>
            <a:r>
              <a:rPr lang="en-US" sz="3600" b="1" dirty="0" err="1" smtClean="0">
                <a:solidFill>
                  <a:schemeClr val="tx1"/>
                </a:solidFill>
              </a:rPr>
              <a:t>diri</a:t>
            </a:r>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5. </a:t>
            </a:r>
            <a:r>
              <a:rPr lang="en-US" sz="3600" b="1" dirty="0" err="1" smtClean="0">
                <a:solidFill>
                  <a:schemeClr val="tx1"/>
                </a:solidFill>
              </a:rPr>
              <a:t>Kasih</a:t>
            </a:r>
            <a:r>
              <a:rPr lang="en-US" sz="3600" b="1" dirty="0" smtClean="0">
                <a:solidFill>
                  <a:schemeClr val="tx1"/>
                </a:solidFill>
              </a:rPr>
              <a:t> </a:t>
            </a:r>
            <a:r>
              <a:rPr lang="en-US" sz="3600" b="1" dirty="0" err="1" smtClean="0">
                <a:solidFill>
                  <a:schemeClr val="tx1"/>
                </a:solidFill>
              </a:rPr>
              <a:t>sayang</a:t>
            </a:r>
            <a:r>
              <a:rPr lang="en-US" sz="3600" b="1" dirty="0" smtClean="0">
                <a:solidFill>
                  <a:schemeClr val="tx1"/>
                </a:solidFill>
              </a:rPr>
              <a:t/>
            </a:r>
            <a:br>
              <a:rPr lang="en-US" sz="3600" b="1" dirty="0" smtClean="0">
                <a:solidFill>
                  <a:schemeClr val="tx1"/>
                </a:solidFill>
              </a:rPr>
            </a:br>
            <a:r>
              <a:rPr lang="en-US" sz="3600" b="1" dirty="0" err="1" smtClean="0">
                <a:solidFill>
                  <a:srgbClr val="FF0000"/>
                </a:solidFill>
              </a:rPr>
              <a:t>Dalam</a:t>
            </a:r>
            <a:r>
              <a:rPr lang="en-US" sz="3600" b="1" dirty="0" smtClean="0">
                <a:solidFill>
                  <a:srgbClr val="FF0000"/>
                </a:solidFill>
              </a:rPr>
              <a:t> </a:t>
            </a:r>
            <a:r>
              <a:rPr lang="en-US" sz="3600" b="1" dirty="0" err="1" smtClean="0">
                <a:solidFill>
                  <a:srgbClr val="FF0000"/>
                </a:solidFill>
              </a:rPr>
              <a:t>hal</a:t>
            </a:r>
            <a:r>
              <a:rPr lang="en-US" sz="3600" b="1" dirty="0" smtClean="0">
                <a:solidFill>
                  <a:srgbClr val="FF0000"/>
                </a:solidFill>
              </a:rPr>
              <a:t> </a:t>
            </a:r>
            <a:r>
              <a:rPr lang="en-US" sz="3600" b="1" dirty="0" err="1" smtClean="0">
                <a:solidFill>
                  <a:srgbClr val="FF0000"/>
                </a:solidFill>
              </a:rPr>
              <a:t>ini</a:t>
            </a:r>
            <a:r>
              <a:rPr lang="en-US" sz="3600" b="1" dirty="0" smtClean="0">
                <a:solidFill>
                  <a:srgbClr val="FF0000"/>
                </a:solidFill>
              </a:rPr>
              <a:t>, </a:t>
            </a:r>
            <a:r>
              <a:rPr lang="en-US" sz="3600" b="1" dirty="0" err="1" smtClean="0">
                <a:solidFill>
                  <a:srgbClr val="FF0000"/>
                </a:solidFill>
              </a:rPr>
              <a:t>hukum</a:t>
            </a:r>
            <a:r>
              <a:rPr lang="en-US" sz="3600" b="1" dirty="0" smtClean="0">
                <a:solidFill>
                  <a:srgbClr val="FF0000"/>
                </a:solidFill>
              </a:rPr>
              <a:t> </a:t>
            </a:r>
            <a:r>
              <a:rPr lang="en-US" sz="3600" b="1" dirty="0" err="1" smtClean="0">
                <a:solidFill>
                  <a:srgbClr val="FF0000"/>
                </a:solidFill>
              </a:rPr>
              <a:t>berpotensi</a:t>
            </a:r>
            <a:r>
              <a:rPr lang="en-US" sz="3600" b="1" dirty="0" smtClean="0">
                <a:solidFill>
                  <a:srgbClr val="FF0000"/>
                </a:solidFill>
              </a:rPr>
              <a:t> </a:t>
            </a:r>
            <a:r>
              <a:rPr lang="en-US" sz="3600" b="1" dirty="0" err="1" smtClean="0">
                <a:solidFill>
                  <a:srgbClr val="FF0000"/>
                </a:solidFill>
              </a:rPr>
              <a:t>menjadi</a:t>
            </a:r>
            <a:r>
              <a:rPr lang="en-US" sz="3600" b="1" dirty="0" smtClean="0">
                <a:solidFill>
                  <a:srgbClr val="FF0000"/>
                </a:solidFill>
              </a:rPr>
              <a:t> </a:t>
            </a:r>
            <a:r>
              <a:rPr lang="en-US" sz="3600" b="1" dirty="0" err="1" smtClean="0">
                <a:solidFill>
                  <a:srgbClr val="FF0000"/>
                </a:solidFill>
              </a:rPr>
              <a:t>sarana</a:t>
            </a:r>
            <a:r>
              <a:rPr lang="en-US" sz="3600" b="1" dirty="0" smtClean="0">
                <a:solidFill>
                  <a:srgbClr val="FF0000"/>
                </a:solidFill>
              </a:rPr>
              <a:t> </a:t>
            </a:r>
            <a:r>
              <a:rPr lang="en-US" sz="3600" b="1" dirty="0" err="1" smtClean="0">
                <a:solidFill>
                  <a:srgbClr val="FF0000"/>
                </a:solidFill>
              </a:rPr>
              <a:t>untuk</a:t>
            </a:r>
            <a:r>
              <a:rPr lang="en-US" sz="3600" b="1" dirty="0" smtClean="0">
                <a:solidFill>
                  <a:srgbClr val="FF0000"/>
                </a:solidFill>
              </a:rPr>
              <a:t> </a:t>
            </a:r>
            <a:r>
              <a:rPr lang="en-US" sz="3600" b="1" dirty="0" err="1" smtClean="0">
                <a:solidFill>
                  <a:srgbClr val="FF0000"/>
                </a:solidFill>
              </a:rPr>
              <a:t>mencapai</a:t>
            </a:r>
            <a:r>
              <a:rPr lang="en-US" sz="3600" b="1" dirty="0" smtClean="0">
                <a:solidFill>
                  <a:srgbClr val="FF0000"/>
                </a:solidFill>
              </a:rPr>
              <a:t> </a:t>
            </a:r>
            <a:r>
              <a:rPr lang="en-US" sz="3600" b="1" dirty="0" err="1" smtClean="0">
                <a:solidFill>
                  <a:srgbClr val="FF0000"/>
                </a:solidFill>
              </a:rPr>
              <a:t>kebbutuhan-kebutuhan</a:t>
            </a:r>
            <a:r>
              <a:rPr lang="en-US" sz="3600" b="1" dirty="0" smtClean="0">
                <a:solidFill>
                  <a:srgbClr val="FF0000"/>
                </a:solidFill>
              </a:rPr>
              <a:t> </a:t>
            </a:r>
            <a:r>
              <a:rPr lang="en-US" sz="3600" b="1" dirty="0" err="1" smtClean="0">
                <a:solidFill>
                  <a:srgbClr val="FF0000"/>
                </a:solidFill>
              </a:rPr>
              <a:t>tersebut</a:t>
            </a:r>
            <a:r>
              <a:rPr lang="en-US" sz="3600" b="1" dirty="0" smtClean="0">
                <a:solidFill>
                  <a:srgbClr val="FF0000"/>
                </a:solidFill>
              </a:rPr>
              <a:t>. </a:t>
            </a:r>
            <a:r>
              <a:rPr lang="en-US" sz="3600" b="1" dirty="0" err="1" smtClean="0">
                <a:solidFill>
                  <a:srgbClr val="FF0000"/>
                </a:solidFill>
              </a:rPr>
              <a:t>Lihat</a:t>
            </a:r>
            <a:r>
              <a:rPr lang="en-US" sz="3600" b="1" dirty="0" smtClean="0">
                <a:solidFill>
                  <a:srgbClr val="FF0000"/>
                </a:solidFill>
              </a:rPr>
              <a:t> </a:t>
            </a:r>
            <a:r>
              <a:rPr lang="en-US" sz="3600" b="1" dirty="0" err="1" smtClean="0">
                <a:solidFill>
                  <a:srgbClr val="FF0000"/>
                </a:solidFill>
              </a:rPr>
              <a:t>gbr</a:t>
            </a:r>
            <a:r>
              <a:rPr lang="en-US" sz="3600" b="1" dirty="0" smtClean="0">
                <a:solidFill>
                  <a:srgbClr val="FF0000"/>
                </a:solidFill>
              </a:rPr>
              <a:t> </a:t>
            </a:r>
            <a:r>
              <a:rPr lang="en-US" sz="3600" b="1" dirty="0" err="1" smtClean="0">
                <a:solidFill>
                  <a:srgbClr val="FF0000"/>
                </a:solidFill>
              </a:rPr>
              <a:t>hal</a:t>
            </a:r>
            <a:r>
              <a:rPr lang="en-US" sz="3600" b="1" dirty="0" smtClean="0">
                <a:solidFill>
                  <a:srgbClr val="FF0000"/>
                </a:solidFill>
              </a:rPr>
              <a:t> 9</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457200" y="0"/>
            <a:ext cx="8686800" cy="6858000"/>
          </a:xfrm>
        </p:spPr>
        <p:style>
          <a:lnRef idx="3">
            <a:schemeClr val="lt1"/>
          </a:lnRef>
          <a:fillRef idx="1">
            <a:schemeClr val="accent3"/>
          </a:fillRef>
          <a:effectRef idx="1">
            <a:schemeClr val="accent3"/>
          </a:effectRef>
          <a:fontRef idx="minor">
            <a:schemeClr val="lt1"/>
          </a:fontRef>
        </p:style>
        <p:txBody>
          <a:bodyPr>
            <a:normAutofit/>
          </a:bodyPr>
          <a:lstStyle/>
          <a:p>
            <a:r>
              <a:rPr lang="en-US" sz="4400" b="1" dirty="0" err="1" smtClean="0">
                <a:solidFill>
                  <a:schemeClr val="tx1"/>
                </a:solidFill>
              </a:rPr>
              <a:t>Setelah</a:t>
            </a:r>
            <a:r>
              <a:rPr lang="en-US" sz="4400" b="1" dirty="0" smtClean="0">
                <a:solidFill>
                  <a:schemeClr val="tx1"/>
                </a:solidFill>
              </a:rPr>
              <a:t> </a:t>
            </a:r>
            <a:r>
              <a:rPr lang="en-US" sz="4400" b="1" dirty="0" err="1" smtClean="0">
                <a:solidFill>
                  <a:schemeClr val="tx1"/>
                </a:solidFill>
              </a:rPr>
              <a:t>hukum</a:t>
            </a:r>
            <a:r>
              <a:rPr lang="en-US" sz="4400" b="1" dirty="0" smtClean="0">
                <a:solidFill>
                  <a:schemeClr val="tx1"/>
                </a:solidFill>
              </a:rPr>
              <a:t> </a:t>
            </a:r>
            <a:r>
              <a:rPr lang="en-US" sz="4400" b="1" dirty="0" err="1" smtClean="0">
                <a:solidFill>
                  <a:schemeClr val="tx1"/>
                </a:solidFill>
              </a:rPr>
              <a:t>diakui</a:t>
            </a:r>
            <a:r>
              <a:rPr lang="en-US" sz="4400" b="1" dirty="0" smtClean="0">
                <a:solidFill>
                  <a:schemeClr val="tx1"/>
                </a:solidFill>
              </a:rPr>
              <a:t> </a:t>
            </a:r>
            <a:r>
              <a:rPr lang="en-US" sz="4400" b="1" dirty="0" err="1" smtClean="0">
                <a:solidFill>
                  <a:schemeClr val="tx1"/>
                </a:solidFill>
              </a:rPr>
              <a:t>dan</a:t>
            </a:r>
            <a:r>
              <a:rPr lang="en-US" sz="4400" b="1" dirty="0" smtClean="0">
                <a:solidFill>
                  <a:schemeClr val="tx1"/>
                </a:solidFill>
              </a:rPr>
              <a:t> </a:t>
            </a:r>
            <a:r>
              <a:rPr lang="en-US" sz="4400" b="1" dirty="0" err="1" smtClean="0">
                <a:solidFill>
                  <a:schemeClr val="tx1"/>
                </a:solidFill>
              </a:rPr>
              <a:t>diterima</a:t>
            </a:r>
            <a:r>
              <a:rPr lang="en-US" sz="4400" b="1" dirty="0" smtClean="0">
                <a:solidFill>
                  <a:schemeClr val="tx1"/>
                </a:solidFill>
              </a:rPr>
              <a:t> </a:t>
            </a:r>
            <a:r>
              <a:rPr lang="en-US" sz="4400" b="1" dirty="0" err="1" smtClean="0">
                <a:solidFill>
                  <a:schemeClr val="tx1"/>
                </a:solidFill>
              </a:rPr>
              <a:t>berbeda</a:t>
            </a:r>
            <a:r>
              <a:rPr lang="en-US" sz="4400" b="1" dirty="0" smtClean="0">
                <a:solidFill>
                  <a:schemeClr val="tx1"/>
                </a:solidFill>
              </a:rPr>
              <a:t> </a:t>
            </a:r>
            <a:r>
              <a:rPr lang="en-US" sz="4400" b="1" dirty="0" err="1" smtClean="0">
                <a:solidFill>
                  <a:schemeClr val="tx1"/>
                </a:solidFill>
              </a:rPr>
              <a:t>keberadaanya</a:t>
            </a:r>
            <a:r>
              <a:rPr lang="en-US" sz="4400" b="1" dirty="0" smtClean="0">
                <a:solidFill>
                  <a:schemeClr val="tx1"/>
                </a:solidFill>
              </a:rPr>
              <a:t> </a:t>
            </a:r>
            <a:r>
              <a:rPr lang="en-US" sz="4400" b="1" dirty="0" err="1" smtClean="0">
                <a:solidFill>
                  <a:schemeClr val="tx1"/>
                </a:solidFill>
              </a:rPr>
              <a:t>di</a:t>
            </a:r>
            <a:r>
              <a:rPr lang="en-US" sz="4400" b="1" dirty="0" smtClean="0">
                <a:solidFill>
                  <a:schemeClr val="tx1"/>
                </a:solidFill>
              </a:rPr>
              <a:t> </a:t>
            </a:r>
            <a:r>
              <a:rPr lang="en-US" sz="4400" b="1" dirty="0" err="1" smtClean="0">
                <a:solidFill>
                  <a:schemeClr val="tx1"/>
                </a:solidFill>
              </a:rPr>
              <a:t>masyarakat</a:t>
            </a:r>
            <a:r>
              <a:rPr lang="en-US" sz="4400" b="1" dirty="0" smtClean="0">
                <a:solidFill>
                  <a:schemeClr val="tx1"/>
                </a:solidFill>
              </a:rPr>
              <a:t> </a:t>
            </a:r>
            <a:r>
              <a:rPr lang="en-US" sz="4400" b="1" dirty="0" err="1" smtClean="0">
                <a:solidFill>
                  <a:schemeClr val="tx1"/>
                </a:solidFill>
              </a:rPr>
              <a:t>sebagai</a:t>
            </a:r>
            <a:r>
              <a:rPr lang="en-US" sz="4400" b="1" dirty="0" smtClean="0">
                <a:solidFill>
                  <a:schemeClr val="tx1"/>
                </a:solidFill>
              </a:rPr>
              <a:t> </a:t>
            </a:r>
            <a:r>
              <a:rPr lang="en-US" sz="4400" b="1" dirty="0" err="1" smtClean="0">
                <a:solidFill>
                  <a:schemeClr val="tx1"/>
                </a:solidFill>
              </a:rPr>
              <a:t>kebutuhan</a:t>
            </a:r>
            <a:r>
              <a:rPr lang="en-US" sz="4400" b="1" dirty="0" smtClean="0">
                <a:solidFill>
                  <a:schemeClr val="tx1"/>
                </a:solidFill>
              </a:rPr>
              <a:t> </a:t>
            </a:r>
            <a:r>
              <a:rPr lang="en-US" sz="4400" b="1" dirty="0" err="1" smtClean="0">
                <a:solidFill>
                  <a:schemeClr val="tx1"/>
                </a:solidFill>
              </a:rPr>
              <a:t>dasar</a:t>
            </a:r>
            <a:r>
              <a:rPr lang="en-US" sz="4400" b="1" dirty="0" smtClean="0">
                <a:solidFill>
                  <a:schemeClr val="tx1"/>
                </a:solidFill>
              </a:rPr>
              <a:t> </a:t>
            </a:r>
            <a:r>
              <a:rPr lang="en-US" sz="4400" b="1" dirty="0" err="1" smtClean="0">
                <a:solidFill>
                  <a:schemeClr val="tx1"/>
                </a:solidFill>
              </a:rPr>
              <a:t>maka</a:t>
            </a:r>
            <a:r>
              <a:rPr lang="en-US" sz="4400" b="1" dirty="0" smtClean="0">
                <a:solidFill>
                  <a:schemeClr val="tx1"/>
                </a:solidFill>
              </a:rPr>
              <a:t> </a:t>
            </a:r>
            <a:r>
              <a:rPr lang="en-US" sz="4400" b="1" dirty="0" err="1" smtClean="0">
                <a:solidFill>
                  <a:schemeClr val="tx1"/>
                </a:solidFill>
              </a:rPr>
              <a:t>hukum</a:t>
            </a:r>
            <a:r>
              <a:rPr lang="en-US" sz="4400" b="1" dirty="0" smtClean="0">
                <a:solidFill>
                  <a:schemeClr val="tx1"/>
                </a:solidFill>
              </a:rPr>
              <a:t> </a:t>
            </a:r>
            <a:r>
              <a:rPr lang="en-US" sz="4400" b="1" dirty="0" err="1" smtClean="0">
                <a:solidFill>
                  <a:schemeClr val="tx1"/>
                </a:solidFill>
              </a:rPr>
              <a:t>wajib</a:t>
            </a:r>
            <a:r>
              <a:rPr lang="en-US" sz="4400" b="1" dirty="0" smtClean="0">
                <a:solidFill>
                  <a:schemeClr val="tx1"/>
                </a:solidFill>
              </a:rPr>
              <a:t>/</a:t>
            </a:r>
            <a:r>
              <a:rPr lang="en-US" sz="4400" b="1" dirty="0" err="1" smtClean="0">
                <a:solidFill>
                  <a:schemeClr val="tx1"/>
                </a:solidFill>
              </a:rPr>
              <a:t>harus</a:t>
            </a:r>
            <a:r>
              <a:rPr lang="en-US" sz="4400" b="1" dirty="0" smtClean="0">
                <a:solidFill>
                  <a:schemeClr val="tx1"/>
                </a:solidFill>
              </a:rPr>
              <a:t> </a:t>
            </a:r>
            <a:r>
              <a:rPr lang="en-US" sz="4400" b="1" dirty="0" err="1" smtClean="0">
                <a:solidFill>
                  <a:schemeClr val="tx1"/>
                </a:solidFill>
              </a:rPr>
              <a:t>diselenggarakan</a:t>
            </a:r>
            <a:r>
              <a:rPr lang="en-US" sz="4400" b="1" dirty="0" smtClean="0">
                <a:solidFill>
                  <a:schemeClr val="tx1"/>
                </a:solidFill>
              </a:rPr>
              <a:t> </a:t>
            </a:r>
            <a:r>
              <a:rPr lang="en-US" sz="4400" b="1" dirty="0" err="1" smtClean="0">
                <a:solidFill>
                  <a:schemeClr val="tx1"/>
                </a:solidFill>
              </a:rPr>
              <a:t>dan</a:t>
            </a:r>
            <a:r>
              <a:rPr lang="en-US" sz="4400" b="1" dirty="0" smtClean="0">
                <a:solidFill>
                  <a:schemeClr val="tx1"/>
                </a:solidFill>
              </a:rPr>
              <a:t> </a:t>
            </a:r>
            <a:r>
              <a:rPr lang="en-US" sz="4400" b="1" dirty="0" err="1" smtClean="0">
                <a:solidFill>
                  <a:schemeClr val="tx1"/>
                </a:solidFill>
              </a:rPr>
              <a:t>dipatuhi</a:t>
            </a:r>
            <a:r>
              <a:rPr lang="en-US" sz="4400" b="1" dirty="0" smtClean="0">
                <a:solidFill>
                  <a:schemeClr val="tx1"/>
                </a:solidFill>
              </a:rPr>
              <a:t> </a:t>
            </a:r>
            <a:r>
              <a:rPr lang="en-US" sz="4400" b="1" dirty="0" err="1" smtClean="0">
                <a:solidFill>
                  <a:schemeClr val="tx1"/>
                </a:solidFill>
              </a:rPr>
              <a:t>oleh</a:t>
            </a:r>
            <a:r>
              <a:rPr lang="en-US" sz="4400" b="1" dirty="0" smtClean="0">
                <a:solidFill>
                  <a:schemeClr val="tx1"/>
                </a:solidFill>
              </a:rPr>
              <a:t> </a:t>
            </a:r>
            <a:r>
              <a:rPr lang="en-US" sz="4400" b="1" dirty="0" err="1" smtClean="0">
                <a:solidFill>
                  <a:schemeClr val="tx1"/>
                </a:solidFill>
              </a:rPr>
              <a:t>seluruh</a:t>
            </a:r>
            <a:r>
              <a:rPr lang="en-US" sz="4400" b="1" dirty="0" smtClean="0">
                <a:solidFill>
                  <a:schemeClr val="tx1"/>
                </a:solidFill>
              </a:rPr>
              <a:t> </a:t>
            </a:r>
            <a:r>
              <a:rPr lang="en-US" sz="4400" b="1" dirty="0" err="1" smtClean="0">
                <a:solidFill>
                  <a:schemeClr val="tx1"/>
                </a:solidFill>
              </a:rPr>
              <a:t>anggota</a:t>
            </a:r>
            <a:r>
              <a:rPr lang="en-US" sz="4400" b="1" dirty="0" smtClean="0">
                <a:solidFill>
                  <a:schemeClr val="tx1"/>
                </a:solidFill>
              </a:rPr>
              <a:t>/</a:t>
            </a:r>
            <a:r>
              <a:rPr lang="en-US" sz="4400" b="1" dirty="0" err="1" smtClean="0">
                <a:solidFill>
                  <a:schemeClr val="tx1"/>
                </a:solidFill>
              </a:rPr>
              <a:t>warga</a:t>
            </a:r>
            <a:r>
              <a:rPr lang="en-US" sz="4400" b="1" dirty="0" smtClean="0">
                <a:solidFill>
                  <a:schemeClr val="tx1"/>
                </a:solidFill>
              </a:rPr>
              <a:t> </a:t>
            </a:r>
            <a:r>
              <a:rPr lang="en-US" sz="4400" b="1" dirty="0" err="1" smtClean="0">
                <a:solidFill>
                  <a:schemeClr val="tx1"/>
                </a:solidFill>
              </a:rPr>
              <a:t>masyarakat</a:t>
            </a:r>
            <a:r>
              <a:rPr lang="en-US" sz="4400" b="1" dirty="0" smtClean="0">
                <a:solidFill>
                  <a:schemeClr val="tx1"/>
                </a:solidFill>
              </a:rPr>
              <a:t>. </a:t>
            </a:r>
            <a:r>
              <a:rPr lang="en-US" sz="4400" b="1" dirty="0" err="1" smtClean="0">
                <a:solidFill>
                  <a:schemeClr val="tx1"/>
                </a:solidFill>
              </a:rPr>
              <a:t>Untuk</a:t>
            </a:r>
            <a:r>
              <a:rPr lang="en-US" sz="4400" b="1" dirty="0" smtClean="0">
                <a:solidFill>
                  <a:schemeClr val="tx1"/>
                </a:solidFill>
              </a:rPr>
              <a:t> </a:t>
            </a:r>
            <a:r>
              <a:rPr lang="en-US" sz="4400" b="1" dirty="0" err="1" smtClean="0">
                <a:solidFill>
                  <a:schemeClr val="tx1"/>
                </a:solidFill>
              </a:rPr>
              <a:t>menyelenggarakan</a:t>
            </a:r>
            <a:r>
              <a:rPr lang="en-US" sz="4400" b="1" dirty="0" smtClean="0">
                <a:solidFill>
                  <a:schemeClr val="tx1"/>
                </a:solidFill>
              </a:rPr>
              <a:t> </a:t>
            </a:r>
            <a:r>
              <a:rPr lang="en-US" sz="4400" b="1" dirty="0" err="1" smtClean="0">
                <a:solidFill>
                  <a:schemeClr val="tx1"/>
                </a:solidFill>
              </a:rPr>
              <a:t>hukum</a:t>
            </a:r>
            <a:r>
              <a:rPr lang="en-US" sz="4400" b="1" dirty="0" smtClean="0">
                <a:solidFill>
                  <a:schemeClr val="tx1"/>
                </a:solidFill>
              </a:rPr>
              <a:t> </a:t>
            </a:r>
            <a:r>
              <a:rPr lang="en-US" sz="4400" b="1" dirty="0" err="1" smtClean="0">
                <a:solidFill>
                  <a:schemeClr val="tx1"/>
                </a:solidFill>
              </a:rPr>
              <a:t>diperlukan</a:t>
            </a:r>
            <a:r>
              <a:rPr lang="en-US" sz="4400" b="1" dirty="0" smtClean="0">
                <a:solidFill>
                  <a:schemeClr val="tx1"/>
                </a:solidFill>
              </a:rPr>
              <a:t> </a:t>
            </a:r>
            <a:r>
              <a:rPr lang="en-US" sz="4400" b="1" dirty="0" err="1" smtClean="0">
                <a:solidFill>
                  <a:schemeClr val="tx1"/>
                </a:solidFill>
              </a:rPr>
              <a:t>lembaga</a:t>
            </a:r>
            <a:r>
              <a:rPr lang="en-US" sz="4400" b="1" dirty="0" smtClean="0">
                <a:solidFill>
                  <a:schemeClr val="tx1"/>
                </a:solidFill>
              </a:rPr>
              <a:t> yang </a:t>
            </a:r>
            <a:r>
              <a:rPr lang="en-US" sz="4400" b="1" dirty="0" err="1" smtClean="0">
                <a:solidFill>
                  <a:schemeClr val="tx1"/>
                </a:solidFill>
              </a:rPr>
              <a:t>bertugas</a:t>
            </a:r>
            <a:r>
              <a:rPr lang="en-US" sz="4400" b="1" dirty="0" smtClean="0">
                <a:solidFill>
                  <a:schemeClr val="tx1"/>
                </a:solidFill>
              </a:rPr>
              <a:t> </a:t>
            </a:r>
            <a:r>
              <a:rPr lang="en-US" sz="4400" b="1" dirty="0" err="1" smtClean="0">
                <a:solidFill>
                  <a:schemeClr val="tx1"/>
                </a:solidFill>
              </a:rPr>
              <a:t>untuk</a:t>
            </a:r>
            <a:r>
              <a:rPr lang="en-US" sz="4400" b="1" dirty="0" smtClean="0">
                <a:solidFill>
                  <a:schemeClr val="tx1"/>
                </a:solidFill>
              </a:rPr>
              <a:t> </a:t>
            </a:r>
            <a:r>
              <a:rPr lang="en-US" sz="4400" b="1" dirty="0" err="1" smtClean="0">
                <a:solidFill>
                  <a:schemeClr val="tx1"/>
                </a:solidFill>
              </a:rPr>
              <a:t>itu</a:t>
            </a:r>
            <a:r>
              <a:rPr lang="en-US" sz="4400" b="1" dirty="0" smtClean="0">
                <a:solidFill>
                  <a:schemeClr val="tx1"/>
                </a:solidFill>
              </a:rPr>
              <a:t>.</a:t>
            </a:r>
          </a:p>
          <a:p>
            <a:endParaRPr lang="id-ID" sz="4400" dirty="0">
              <a:solidFill>
                <a:schemeClr val="tx1"/>
              </a:solidFill>
            </a:endParaRPr>
          </a:p>
        </p:txBody>
      </p:sp>
      <p:pic>
        <p:nvPicPr>
          <p:cNvPr id="4" name="Picture 2" descr="C:\Users\microsoft\Documents\WALLPAPER LANDSCAPE\Travel ,Blue Sky and Flowers, pictures, 1600x1200.jpg"/>
          <p:cNvPicPr>
            <a:picLocks noChangeAspect="1" noChangeArrowheads="1"/>
          </p:cNvPicPr>
          <p:nvPr/>
        </p:nvPicPr>
        <p:blipFill>
          <a:blip r:embed="rId2" cstate="print"/>
          <a:srcRect/>
          <a:stretch>
            <a:fillRect/>
          </a:stretch>
        </p:blipFill>
        <p:spPr bwMode="auto">
          <a:xfrm>
            <a:off x="4267200" y="6019800"/>
            <a:ext cx="4876800" cy="838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867400"/>
          </a:xfrm>
        </p:spPr>
        <p:style>
          <a:lnRef idx="1">
            <a:schemeClr val="accent2"/>
          </a:lnRef>
          <a:fillRef idx="2">
            <a:schemeClr val="accent2"/>
          </a:fillRef>
          <a:effectRef idx="1">
            <a:schemeClr val="accent2"/>
          </a:effectRef>
          <a:fontRef idx="minor">
            <a:schemeClr val="dk1"/>
          </a:fontRef>
        </p:style>
        <p:txBody>
          <a:bodyPr>
            <a:normAutofit/>
          </a:bodyPr>
          <a:lstStyle/>
          <a:p>
            <a:pPr>
              <a:buNone/>
            </a:pPr>
            <a:r>
              <a:rPr lang="en-US" sz="3600" b="1" dirty="0" err="1" smtClean="0">
                <a:solidFill>
                  <a:srgbClr val="FF0000"/>
                </a:solidFill>
              </a:rPr>
              <a:t>Menurut</a:t>
            </a:r>
            <a:r>
              <a:rPr lang="en-US" sz="3600" b="1" dirty="0" smtClean="0">
                <a:solidFill>
                  <a:srgbClr val="FF0000"/>
                </a:solidFill>
              </a:rPr>
              <a:t> </a:t>
            </a:r>
            <a:r>
              <a:rPr lang="en-US" sz="3600" b="1" dirty="0" err="1" smtClean="0">
                <a:solidFill>
                  <a:schemeClr val="tx1"/>
                </a:solidFill>
              </a:rPr>
              <a:t>Satjipto</a:t>
            </a:r>
            <a:r>
              <a:rPr lang="en-US" sz="3600" b="1" dirty="0" smtClean="0">
                <a:solidFill>
                  <a:schemeClr val="tx1"/>
                </a:solidFill>
              </a:rPr>
              <a:t> </a:t>
            </a:r>
            <a:r>
              <a:rPr lang="en-US" sz="3600" b="1" dirty="0" err="1" smtClean="0">
                <a:solidFill>
                  <a:schemeClr val="tx1"/>
                </a:solidFill>
              </a:rPr>
              <a:t>Raharjo</a:t>
            </a:r>
            <a:r>
              <a:rPr lang="en-US" sz="3600" b="1" dirty="0" smtClean="0">
                <a:solidFill>
                  <a:schemeClr val="tx1"/>
                </a:solidFill>
              </a:rPr>
              <a:t>,</a:t>
            </a:r>
            <a:r>
              <a:rPr lang="en-US" sz="3600" b="1" dirty="0" smtClean="0">
                <a:solidFill>
                  <a:srgbClr val="FF0000"/>
                </a:solidFill>
              </a:rPr>
              <a:t> </a:t>
            </a:r>
            <a:r>
              <a:rPr lang="en-US" sz="3600" b="1" dirty="0" err="1" smtClean="0">
                <a:solidFill>
                  <a:srgbClr val="FF0000"/>
                </a:solidFill>
              </a:rPr>
              <a:t>ciri</a:t>
            </a:r>
            <a:r>
              <a:rPr lang="en-US" sz="3600" b="1" dirty="0" smtClean="0">
                <a:solidFill>
                  <a:srgbClr val="FF0000"/>
                </a:solidFill>
              </a:rPr>
              <a:t> </a:t>
            </a:r>
            <a:r>
              <a:rPr lang="en-US" sz="3600" b="1" dirty="0" err="1" smtClean="0">
                <a:solidFill>
                  <a:srgbClr val="FF0000"/>
                </a:solidFill>
              </a:rPr>
              <a:t>hukum</a:t>
            </a:r>
            <a:r>
              <a:rPr lang="en-US" sz="3600" b="1" dirty="0" smtClean="0">
                <a:solidFill>
                  <a:srgbClr val="FF0000"/>
                </a:solidFill>
              </a:rPr>
              <a:t> </a:t>
            </a:r>
            <a:r>
              <a:rPr lang="en-US" sz="3600" b="1" dirty="0" err="1" smtClean="0">
                <a:solidFill>
                  <a:srgbClr val="FF0000"/>
                </a:solidFill>
              </a:rPr>
              <a:t>sebagai</a:t>
            </a:r>
            <a:r>
              <a:rPr lang="en-US" sz="3600" b="1" dirty="0" smtClean="0">
                <a:solidFill>
                  <a:srgbClr val="FF0000"/>
                </a:solidFill>
              </a:rPr>
              <a:t> </a:t>
            </a:r>
            <a:r>
              <a:rPr lang="en-US" sz="3600" b="1" dirty="0" err="1" smtClean="0">
                <a:solidFill>
                  <a:srgbClr val="FF0000"/>
                </a:solidFill>
              </a:rPr>
              <a:t>institusi</a:t>
            </a:r>
            <a:r>
              <a:rPr lang="en-US" sz="3600" b="1" dirty="0" smtClean="0">
                <a:solidFill>
                  <a:srgbClr val="FF0000"/>
                </a:solidFill>
              </a:rPr>
              <a:t> </a:t>
            </a:r>
            <a:r>
              <a:rPr lang="en-US" sz="3600" b="1" dirty="0" err="1" smtClean="0">
                <a:solidFill>
                  <a:srgbClr val="FF0000"/>
                </a:solidFill>
              </a:rPr>
              <a:t>sosial</a:t>
            </a:r>
            <a:r>
              <a:rPr lang="en-US" sz="3600" b="1" dirty="0" smtClean="0">
                <a:solidFill>
                  <a:srgbClr val="FF0000"/>
                </a:solidFill>
              </a:rPr>
              <a:t> </a:t>
            </a:r>
            <a:r>
              <a:rPr lang="en-US" sz="3600" b="1" dirty="0" err="1" smtClean="0">
                <a:solidFill>
                  <a:srgbClr val="FF0000"/>
                </a:solidFill>
              </a:rPr>
              <a:t>yaitu</a:t>
            </a:r>
            <a:r>
              <a:rPr lang="en-US" sz="3600" b="1" dirty="0" smtClean="0">
                <a:solidFill>
                  <a:srgbClr val="FF0000"/>
                </a:solidFill>
              </a:rPr>
              <a:t>:</a:t>
            </a:r>
          </a:p>
          <a:p>
            <a:pPr marL="514350" indent="-514350">
              <a:buFont typeface="+mj-lt"/>
              <a:buAutoNum type="arabicPeriod"/>
            </a:pPr>
            <a:r>
              <a:rPr lang="en-US" sz="3600" b="1" dirty="0" err="1" smtClean="0">
                <a:solidFill>
                  <a:srgbClr val="FF0000"/>
                </a:solidFill>
              </a:rPr>
              <a:t>Stabilitas</a:t>
            </a:r>
            <a:r>
              <a:rPr lang="en-US" sz="3600" b="1" dirty="0" smtClean="0">
                <a:solidFill>
                  <a:srgbClr val="FF0000"/>
                </a:solidFill>
              </a:rPr>
              <a:t>, </a:t>
            </a:r>
            <a:r>
              <a:rPr lang="en-US" sz="3600" b="1" dirty="0" err="1" smtClean="0">
                <a:solidFill>
                  <a:srgbClr val="FF0000"/>
                </a:solidFill>
              </a:rPr>
              <a:t>artinya</a:t>
            </a:r>
            <a:r>
              <a:rPr lang="en-US" sz="3600" b="1" dirty="0" smtClean="0">
                <a:solidFill>
                  <a:srgbClr val="FF0000"/>
                </a:solidFill>
              </a:rPr>
              <a:t> </a:t>
            </a:r>
            <a:r>
              <a:rPr lang="en-US" sz="3600" b="1" dirty="0" err="1" smtClean="0">
                <a:solidFill>
                  <a:srgbClr val="FF0000"/>
                </a:solidFill>
              </a:rPr>
              <a:t>hukum</a:t>
            </a:r>
            <a:r>
              <a:rPr lang="en-US" sz="3600" b="1" dirty="0" smtClean="0">
                <a:solidFill>
                  <a:srgbClr val="FF0000"/>
                </a:solidFill>
              </a:rPr>
              <a:t> </a:t>
            </a:r>
            <a:r>
              <a:rPr lang="en-US" sz="3600" b="1" dirty="0" err="1" smtClean="0">
                <a:solidFill>
                  <a:srgbClr val="FF0000"/>
                </a:solidFill>
              </a:rPr>
              <a:t>harus</a:t>
            </a:r>
            <a:r>
              <a:rPr lang="en-US" sz="3600" b="1" dirty="0" smtClean="0">
                <a:solidFill>
                  <a:srgbClr val="FF0000"/>
                </a:solidFill>
              </a:rPr>
              <a:t> </a:t>
            </a:r>
            <a:r>
              <a:rPr lang="en-US" sz="3600" b="1" dirty="0" err="1" smtClean="0">
                <a:solidFill>
                  <a:srgbClr val="FF0000"/>
                </a:solidFill>
              </a:rPr>
              <a:t>menjadi</a:t>
            </a:r>
            <a:r>
              <a:rPr lang="en-US" sz="3600" b="1" dirty="0" smtClean="0">
                <a:solidFill>
                  <a:srgbClr val="FF0000"/>
                </a:solidFill>
              </a:rPr>
              <a:t> </a:t>
            </a:r>
            <a:r>
              <a:rPr lang="en-US" sz="3600" b="1" dirty="0" err="1" smtClean="0">
                <a:solidFill>
                  <a:srgbClr val="FF0000"/>
                </a:solidFill>
              </a:rPr>
              <a:t>kebutuhan</a:t>
            </a:r>
            <a:r>
              <a:rPr lang="en-US" sz="3600" b="1" dirty="0" smtClean="0">
                <a:solidFill>
                  <a:srgbClr val="FF0000"/>
                </a:solidFill>
              </a:rPr>
              <a:t> yang </a:t>
            </a:r>
            <a:r>
              <a:rPr lang="en-US" sz="3600" b="1" dirty="0" err="1" smtClean="0">
                <a:solidFill>
                  <a:srgbClr val="FF0000"/>
                </a:solidFill>
              </a:rPr>
              <a:t>tetap</a:t>
            </a:r>
            <a:r>
              <a:rPr lang="en-US" sz="3600" b="1" dirty="0" smtClean="0">
                <a:solidFill>
                  <a:srgbClr val="FF0000"/>
                </a:solidFill>
              </a:rPr>
              <a:t> </a:t>
            </a:r>
            <a:r>
              <a:rPr lang="en-US" sz="3600" b="1" dirty="0" err="1" smtClean="0">
                <a:solidFill>
                  <a:srgbClr val="FF0000"/>
                </a:solidFill>
              </a:rPr>
              <a:t>pada</a:t>
            </a:r>
            <a:r>
              <a:rPr lang="en-US" sz="3600" b="1" dirty="0" smtClean="0">
                <a:solidFill>
                  <a:srgbClr val="FF0000"/>
                </a:solidFill>
              </a:rPr>
              <a:t> </a:t>
            </a:r>
            <a:r>
              <a:rPr lang="en-US" sz="3600" b="1" dirty="0" err="1" smtClean="0">
                <a:solidFill>
                  <a:srgbClr val="FF0000"/>
                </a:solidFill>
              </a:rPr>
              <a:t>setiap</a:t>
            </a:r>
            <a:r>
              <a:rPr lang="en-US" sz="3600" b="1" dirty="0" smtClean="0">
                <a:solidFill>
                  <a:srgbClr val="FF0000"/>
                </a:solidFill>
              </a:rPr>
              <a:t> </a:t>
            </a:r>
            <a:r>
              <a:rPr lang="en-US" sz="3600" b="1" dirty="0" err="1" smtClean="0">
                <a:solidFill>
                  <a:srgbClr val="FF0000"/>
                </a:solidFill>
              </a:rPr>
              <a:t>kebutuhan</a:t>
            </a:r>
            <a:endParaRPr lang="en-US" sz="3600" b="1" dirty="0" smtClean="0">
              <a:solidFill>
                <a:srgbClr val="FF0000"/>
              </a:solidFill>
            </a:endParaRPr>
          </a:p>
          <a:p>
            <a:pPr marL="514350" indent="-514350">
              <a:buFont typeface="+mj-lt"/>
              <a:buAutoNum type="arabicPeriod"/>
            </a:pPr>
            <a:r>
              <a:rPr lang="en-US" sz="3600" b="1" dirty="0" err="1" smtClean="0">
                <a:solidFill>
                  <a:srgbClr val="FF0000"/>
                </a:solidFill>
              </a:rPr>
              <a:t>Kerangka</a:t>
            </a:r>
            <a:r>
              <a:rPr lang="en-US" sz="3600" b="1" dirty="0" smtClean="0">
                <a:solidFill>
                  <a:srgbClr val="FF0000"/>
                </a:solidFill>
              </a:rPr>
              <a:t> </a:t>
            </a:r>
            <a:r>
              <a:rPr lang="en-US" sz="3600" b="1" dirty="0" err="1" smtClean="0">
                <a:solidFill>
                  <a:srgbClr val="FF0000"/>
                </a:solidFill>
              </a:rPr>
              <a:t>sosial</a:t>
            </a:r>
            <a:r>
              <a:rPr lang="en-US" sz="3600" b="1" dirty="0" smtClean="0">
                <a:solidFill>
                  <a:srgbClr val="FF0000"/>
                </a:solidFill>
              </a:rPr>
              <a:t>, </a:t>
            </a:r>
            <a:r>
              <a:rPr lang="en-US" sz="3600" b="1" dirty="0" err="1" smtClean="0">
                <a:solidFill>
                  <a:srgbClr val="FF0000"/>
                </a:solidFill>
              </a:rPr>
              <a:t>artinya</a:t>
            </a:r>
            <a:r>
              <a:rPr lang="en-US" sz="3600" b="1" dirty="0" smtClean="0">
                <a:solidFill>
                  <a:srgbClr val="FF0000"/>
                </a:solidFill>
              </a:rPr>
              <a:t> </a:t>
            </a:r>
            <a:r>
              <a:rPr lang="en-US" sz="3600" b="1" dirty="0" err="1" smtClean="0">
                <a:solidFill>
                  <a:srgbClr val="FF0000"/>
                </a:solidFill>
              </a:rPr>
              <a:t>hukum</a:t>
            </a:r>
            <a:r>
              <a:rPr lang="en-US" sz="3600" b="1" dirty="0" smtClean="0">
                <a:solidFill>
                  <a:srgbClr val="FF0000"/>
                </a:solidFill>
              </a:rPr>
              <a:t> </a:t>
            </a:r>
            <a:r>
              <a:rPr lang="en-US" sz="3600" b="1" dirty="0" err="1" smtClean="0">
                <a:solidFill>
                  <a:srgbClr val="FF0000"/>
                </a:solidFill>
              </a:rPr>
              <a:t>dimasukkan</a:t>
            </a:r>
            <a:r>
              <a:rPr lang="en-US" sz="3600" b="1" dirty="0" smtClean="0">
                <a:solidFill>
                  <a:srgbClr val="FF0000"/>
                </a:solidFill>
              </a:rPr>
              <a:t> </a:t>
            </a:r>
            <a:r>
              <a:rPr lang="en-US" sz="3600" b="1" dirty="0" err="1" smtClean="0">
                <a:solidFill>
                  <a:srgbClr val="FF0000"/>
                </a:solidFill>
              </a:rPr>
              <a:t>dalam</a:t>
            </a:r>
            <a:r>
              <a:rPr lang="en-US" sz="3600" b="1" dirty="0" smtClean="0">
                <a:solidFill>
                  <a:srgbClr val="FF0000"/>
                </a:solidFill>
              </a:rPr>
              <a:t> </a:t>
            </a:r>
            <a:r>
              <a:rPr lang="en-US" sz="3600" b="1" dirty="0" err="1" smtClean="0">
                <a:solidFill>
                  <a:srgbClr val="FF0000"/>
                </a:solidFill>
              </a:rPr>
              <a:t>kerangka</a:t>
            </a:r>
            <a:r>
              <a:rPr lang="en-US" sz="3600" b="1" dirty="0" smtClean="0">
                <a:solidFill>
                  <a:srgbClr val="FF0000"/>
                </a:solidFill>
              </a:rPr>
              <a:t> </a:t>
            </a:r>
            <a:r>
              <a:rPr lang="en-US" sz="3600" b="1" dirty="0" err="1" smtClean="0">
                <a:solidFill>
                  <a:srgbClr val="FF0000"/>
                </a:solidFill>
              </a:rPr>
              <a:t>sosial</a:t>
            </a:r>
            <a:r>
              <a:rPr lang="en-US" sz="3600" b="1" dirty="0" smtClean="0">
                <a:solidFill>
                  <a:srgbClr val="FF0000"/>
                </a:solidFill>
              </a:rPr>
              <a:t> </a:t>
            </a:r>
            <a:r>
              <a:rPr lang="en-US" sz="3600" b="1" dirty="0" err="1" smtClean="0">
                <a:solidFill>
                  <a:srgbClr val="FF0000"/>
                </a:solidFill>
              </a:rPr>
              <a:t>tentang</a:t>
            </a:r>
            <a:r>
              <a:rPr lang="en-US" sz="3600" b="1" dirty="0" smtClean="0">
                <a:solidFill>
                  <a:srgbClr val="FF0000"/>
                </a:solidFill>
              </a:rPr>
              <a:t> </a:t>
            </a:r>
            <a:r>
              <a:rPr lang="en-US" sz="3600" b="1" dirty="0" err="1" smtClean="0">
                <a:solidFill>
                  <a:srgbClr val="FF0000"/>
                </a:solidFill>
              </a:rPr>
              <a:t>skala</a:t>
            </a:r>
            <a:r>
              <a:rPr lang="en-US" sz="3600" b="1" dirty="0" smtClean="0">
                <a:solidFill>
                  <a:srgbClr val="FF0000"/>
                </a:solidFill>
              </a:rPr>
              <a:t> </a:t>
            </a:r>
            <a:r>
              <a:rPr lang="en-US" sz="3600" b="1" dirty="0" err="1" smtClean="0">
                <a:solidFill>
                  <a:srgbClr val="FF0000"/>
                </a:solidFill>
              </a:rPr>
              <a:t>kebutuhan</a:t>
            </a:r>
            <a:r>
              <a:rPr lang="en-US" sz="3600" b="1" dirty="0" smtClean="0">
                <a:solidFill>
                  <a:srgbClr val="FF0000"/>
                </a:solidFill>
              </a:rPr>
              <a:t> </a:t>
            </a:r>
            <a:r>
              <a:rPr lang="en-US" sz="3600" b="1" dirty="0" err="1" smtClean="0">
                <a:solidFill>
                  <a:srgbClr val="FF0000"/>
                </a:solidFill>
              </a:rPr>
              <a:t>sosial</a:t>
            </a:r>
            <a:r>
              <a:rPr lang="en-US" sz="3600" b="1" dirty="0" smtClean="0">
                <a:solidFill>
                  <a:srgbClr val="FF0000"/>
                </a:solidFill>
              </a:rPr>
              <a:t> yang </a:t>
            </a:r>
            <a:r>
              <a:rPr lang="en-US" sz="3600" b="1" dirty="0" err="1" smtClean="0">
                <a:solidFill>
                  <a:srgbClr val="FF0000"/>
                </a:solidFill>
              </a:rPr>
              <a:t>diprioritaskan</a:t>
            </a:r>
            <a:r>
              <a:rPr lang="en-US" sz="3600" b="1" dirty="0" smtClean="0">
                <a:solidFill>
                  <a:srgbClr val="FF0000"/>
                </a:solidFill>
              </a:rPr>
              <a:t> </a:t>
            </a:r>
            <a:r>
              <a:rPr lang="en-US" sz="3600" b="1" dirty="0" err="1" smtClean="0">
                <a:solidFill>
                  <a:srgbClr val="FF0000"/>
                </a:solidFill>
              </a:rPr>
              <a:t>untuk</a:t>
            </a:r>
            <a:r>
              <a:rPr lang="en-US" sz="3600" b="1" dirty="0" smtClean="0">
                <a:solidFill>
                  <a:srgbClr val="FF0000"/>
                </a:solidFill>
              </a:rPr>
              <a:t> </a:t>
            </a:r>
            <a:r>
              <a:rPr lang="en-US" sz="3600" b="1" dirty="0" err="1" smtClean="0">
                <a:solidFill>
                  <a:srgbClr val="FF0000"/>
                </a:solidFill>
              </a:rPr>
              <a:t>dipenuhi</a:t>
            </a:r>
            <a:endParaRPr lang="en-US" sz="3600" b="1" dirty="0" smtClean="0">
              <a:solidFill>
                <a:srgbClr val="FF0000"/>
              </a:solidFill>
            </a:endParaRPr>
          </a:p>
          <a:p>
            <a:endParaRPr lang="id-ID" sz="3600" dirty="0">
              <a:solidFill>
                <a:schemeClr val="tx1"/>
              </a:solidFill>
            </a:endParaRPr>
          </a:p>
        </p:txBody>
      </p:sp>
      <p:pic>
        <p:nvPicPr>
          <p:cNvPr id="6" name="Picture 2" descr="C:\Users\microsoft\Documents\ANIMASI\98266_large.jpeg"/>
          <p:cNvPicPr>
            <a:picLocks noChangeAspect="1" noChangeArrowheads="1"/>
          </p:cNvPicPr>
          <p:nvPr/>
        </p:nvPicPr>
        <p:blipFill>
          <a:blip r:embed="rId2"/>
          <a:srcRect/>
          <a:stretch>
            <a:fillRect/>
          </a:stretch>
        </p:blipFill>
        <p:spPr bwMode="auto">
          <a:xfrm>
            <a:off x="6477000" y="5638800"/>
            <a:ext cx="2667000" cy="12192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401</Words>
  <Application>Microsoft Office PowerPoint</Application>
  <PresentationFormat>On-screen Show (4:3)</PresentationFormat>
  <Paragraphs>40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PENGANTAR ILMU HUKUM</vt:lpstr>
      <vt:lpstr>Keberadaan Hukum di masyarakat</vt:lpstr>
      <vt:lpstr>Slide 3</vt:lpstr>
      <vt:lpstr>Slide 4</vt:lpstr>
      <vt:lpstr>Slide 5</vt:lpstr>
      <vt:lpstr>Slide 6</vt:lpstr>
      <vt:lpstr>Slide 7</vt:lpstr>
      <vt:lpstr>Slide 8</vt:lpstr>
      <vt:lpstr>Slide 9</vt:lpstr>
      <vt:lpstr>Slide 10</vt:lpstr>
      <vt:lpstr>Semakin tinggi tingkat intensitas interaksi dan hubungan sosial maka akan semakin tinggi pula kebutuhan terhadap peraturan hukum yang akan dibuat sesuai dengan interaksi sosial yang terjadi. </vt:lpstr>
      <vt:lpstr>Pada masyarakat sederhana  hukumnya relatif sederhana karena interaksi sosial yang terjadi masih dalam lingkup yang terbatas sedang  pada masyarakat kota interaksi sosial sudah demikian rumit sehingga perlu peraturan hukum yang rumit pula untuk mengaturnya. </vt:lpstr>
      <vt:lpstr>NORMA-NORMA DI MASYARAKAT</vt:lpstr>
      <vt:lpstr>Slide 14</vt:lpstr>
      <vt:lpstr>Norma yang berorientasi pada kehidupan pribadi al :  Norma agama : bertujuan untuk kesempurnaan hidup pribadi/sikap batin dalam hubungan dengan Tuhan . Sanksinya bersumber dari Tuhan dan terdapat dalam kitab suci. </vt:lpstr>
      <vt:lpstr>Norma kesusilaan: bersumber untuk kesempurnaan pribadi maka tekannanya pada sikap batin dan bersumber dari dalam diri sendiri yaitu kata hati/hati nurani. Sumbernya moral dan akhlak/hasrat berbuat baik. Sanksinya berdasarkan hati nurani/sikap batin/suara hati pribadi ybs.  </vt:lpstr>
      <vt:lpstr> Norma yang menekankan pada kehidupan antar pribadi: 1. Norma sopan santun: bertujuan agar hidup lebih menyenangkan dalam hidup bersama/menekankan pada prilaku yang menyenangkan. Sanksi pelanggaranya: dicemooh.  2. Norma kebiasaan : terbentuk karena prilaku yang tetap dan berulang-ulang. Norma hukum : bertujuan untuk kedamaian hidup antar pribadi/masyarakat. Menekankan pada perbuatan lahir. Sumbernya : dari negara dan dapat dipaksakan secara fisik melalui pihak atau lembaga terentu. </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ACER</cp:lastModifiedBy>
  <cp:revision>48</cp:revision>
  <dcterms:created xsi:type="dcterms:W3CDTF">2011-03-20T04:57:05Z</dcterms:created>
  <dcterms:modified xsi:type="dcterms:W3CDTF">2015-08-24T03:44:27Z</dcterms:modified>
</cp:coreProperties>
</file>