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1"/>
  </p:handoutMasterIdLst>
  <p:sldIdLst>
    <p:sldId id="256" r:id="rId4"/>
    <p:sldId id="262" r:id="rId5"/>
    <p:sldId id="261" r:id="rId6"/>
    <p:sldId id="265" r:id="rId7"/>
    <p:sldId id="284" r:id="rId8"/>
    <p:sldId id="28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=""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=""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=""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=""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=""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=""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=""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=""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=""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=""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=""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=""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=""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=""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=""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=""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=""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=""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=""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=""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=""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=""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=""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=""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=""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=""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=""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=""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=""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=""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=""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=""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=""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=""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=""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=""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=""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=""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=""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=""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=""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=""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=""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=""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=""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=""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=""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=""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=""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=""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=""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=""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=""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=""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=""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=""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0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=""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=""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772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=""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=""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=""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=""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=""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  <p:sldLayoutId id="2147483754" r:id="rId19"/>
    <p:sldLayoutId id="214748375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3" name="Freeform: Shape 182">
            <a:extLst>
              <a:ext uri="{FF2B5EF4-FFF2-40B4-BE49-F238E27FC236}">
                <a16:creationId xmlns=""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94883" y="2440187"/>
            <a:ext cx="630408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BAB 1</a:t>
            </a:r>
            <a:endParaRPr lang="id-ID" altLang="ko-KR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ctr"/>
            <a:r>
              <a:rPr lang="id-ID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HAKIKAT PENDIDIKAN KEWARGANEGARAAN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68964" y="365743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=""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=""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629" y="307667"/>
            <a:ext cx="32610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5400" smtClean="0">
                <a:solidFill>
                  <a:schemeClr val="bg1"/>
                </a:solidFill>
                <a:cs typeface="Arial" pitchFamily="34" charset="0"/>
              </a:rPr>
              <a:t>Sub BAB Materi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30AAA164-8D70-4ABA-9D97-5162FC5CEF25}"/>
              </a:ext>
            </a:extLst>
          </p:cNvPr>
          <p:cNvGrpSpPr/>
          <p:nvPr/>
        </p:nvGrpSpPr>
        <p:grpSpPr>
          <a:xfrm>
            <a:off x="4493262" y="1184830"/>
            <a:ext cx="5419664" cy="1118026"/>
            <a:chOff x="6102442" y="1483456"/>
            <a:chExt cx="5419664" cy="1118026"/>
          </a:xfrm>
        </p:grpSpPr>
        <p:sp>
          <p:nvSpPr>
            <p:cNvPr id="9" name="TextBox 8"/>
            <p:cNvSpPr txBox="1"/>
            <p:nvPr/>
          </p:nvSpPr>
          <p:spPr>
            <a:xfrm>
              <a:off x="6860266" y="1678152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Pengertian </a:t>
              </a:r>
              <a:r>
                <a:rPr lang="id-ID" altLang="ko-KR" sz="2700" b="1" dirty="0" smtClean="0">
                  <a:cs typeface="Arial" pitchFamily="34" charset="0"/>
                </a:rPr>
                <a:t>Pendidikan Kewarganegaraan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FC9F4142-822B-4F68-AC6F-F414E3F7CA2D}"/>
              </a:ext>
            </a:extLst>
          </p:cNvPr>
          <p:cNvGrpSpPr/>
          <p:nvPr/>
        </p:nvGrpSpPr>
        <p:grpSpPr>
          <a:xfrm>
            <a:off x="4517310" y="2312391"/>
            <a:ext cx="5435696" cy="1095661"/>
            <a:chOff x="6102442" y="1483456"/>
            <a:chExt cx="5435696" cy="1095661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EC6D881C-70FF-4C4E-AC6D-D4A317B9340A}"/>
                </a:ext>
              </a:extLst>
            </p:cNvPr>
            <p:cNvSpPr txBox="1"/>
            <p:nvPr/>
          </p:nvSpPr>
          <p:spPr>
            <a:xfrm>
              <a:off x="6876298" y="1655787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Visi </a:t>
              </a:r>
              <a:r>
                <a:rPr lang="id-ID" altLang="ko-KR" sz="2700" b="1" dirty="0" smtClean="0">
                  <a:cs typeface="Arial" pitchFamily="34" charset="0"/>
                </a:rPr>
                <a:t>Dan Misi Pendidikan Kewarganegaraan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1DA3248B-3D1A-495D-A0B2-BE6CABC427F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7C06B573-7716-476E-B7AF-933419F6A02F}"/>
              </a:ext>
            </a:extLst>
          </p:cNvPr>
          <p:cNvGrpSpPr/>
          <p:nvPr/>
        </p:nvGrpSpPr>
        <p:grpSpPr>
          <a:xfrm>
            <a:off x="4509294" y="3462814"/>
            <a:ext cx="5427680" cy="939769"/>
            <a:chOff x="6102442" y="1483456"/>
            <a:chExt cx="5427680" cy="939769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14FC0E2-E0E8-4BF3-AA3E-45AFCDA3071F}"/>
                </a:ext>
              </a:extLst>
            </p:cNvPr>
            <p:cNvSpPr txBox="1"/>
            <p:nvPr/>
          </p:nvSpPr>
          <p:spPr>
            <a:xfrm>
              <a:off x="6868282" y="1499895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700" b="1" dirty="0" smtClean="0">
                  <a:cs typeface="Arial" pitchFamily="34" charset="0"/>
                </a:rPr>
                <a:t>Tujuan </a:t>
              </a:r>
              <a:r>
                <a:rPr lang="id-ID" altLang="ko-KR" sz="2700" b="1" dirty="0">
                  <a:cs typeface="Arial" pitchFamily="34" charset="0"/>
                </a:rPr>
                <a:t>Pendidikan </a:t>
              </a:r>
              <a:r>
                <a:rPr lang="id-ID" altLang="ko-KR" sz="2700" b="1" dirty="0" smtClean="0">
                  <a:cs typeface="Arial" pitchFamily="34" charset="0"/>
                </a:rPr>
                <a:t>Kewarganegaraan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7C2CC240-6D38-49B7-ABC4-A0E26ECD626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8581ED4A-C1EB-42CF-A63C-2F045BC790DF}"/>
              </a:ext>
            </a:extLst>
          </p:cNvPr>
          <p:cNvGrpSpPr/>
          <p:nvPr/>
        </p:nvGrpSpPr>
        <p:grpSpPr>
          <a:xfrm>
            <a:off x="4517310" y="4601806"/>
            <a:ext cx="5419664" cy="1911716"/>
            <a:chOff x="6102442" y="1483456"/>
            <a:chExt cx="5419664" cy="1911716"/>
          </a:xfrm>
        </p:grpSpPr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113288A8-7817-4E67-8712-9F374423631F}"/>
                </a:ext>
              </a:extLst>
            </p:cNvPr>
            <p:cNvSpPr txBox="1"/>
            <p:nvPr/>
          </p:nvSpPr>
          <p:spPr>
            <a:xfrm>
              <a:off x="6860266" y="1640846"/>
              <a:ext cx="4661840" cy="175432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id-ID" altLang="ko-KR" sz="2600" b="1" dirty="0">
                  <a:cs typeface="Arial" pitchFamily="34" charset="0"/>
                </a:rPr>
                <a:t>Sejarah Perkembangan Pendidikan </a:t>
              </a:r>
              <a:r>
                <a:rPr lang="id-ID" altLang="ko-KR" sz="2600" b="1" dirty="0" smtClean="0">
                  <a:cs typeface="Arial" pitchFamily="34" charset="0"/>
                </a:rPr>
                <a:t>Kewarganegaraan</a:t>
              </a:r>
              <a:r>
                <a:rPr lang="id-ID" altLang="ko-KR" sz="2600" b="1" dirty="0">
                  <a:cs typeface="Arial" pitchFamily="34" charset="0"/>
                </a:rPr>
                <a:t> </a:t>
              </a:r>
              <a:r>
                <a:rPr lang="id-ID" altLang="ko-KR" sz="2600" b="1" dirty="0" smtClean="0">
                  <a:cs typeface="Arial" pitchFamily="34" charset="0"/>
                </a:rPr>
                <a:t>di Indonesia</a:t>
              </a:r>
              <a:endParaRPr lang="ko-KR" altLang="en-US" sz="2600" b="1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E5BCCD7B-5F90-4312-8AFE-DD8687B0D5A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41966" y="1471760"/>
            <a:ext cx="6585284" cy="5324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Menurut </a:t>
            </a:r>
            <a:r>
              <a:rPr lang="es-E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Pasal</a:t>
            </a:r>
            <a:r>
              <a:rPr lang="es-E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39 </a:t>
            </a:r>
            <a:r>
              <a:rPr lang="es-ES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ayat</a:t>
            </a:r>
            <a:r>
              <a:rPr lang="es-E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UU No. </a:t>
            </a:r>
            <a:r>
              <a:rPr lang="es-E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Tahun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2003 tentang Sistem Pendidikan Nasional yang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menyatakan bahwa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Kewarganegaraan merupakan usaha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 membekali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peserta didik dengan pengetahuan dan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kemampuan dasar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berkenaan dengan hubungan warganegara serta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pendahuluan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bela negara agar menjadi warga negara yang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dapat diandalkan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oleh bangsa negara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/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Kewarganegaraan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adalah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program pendidikan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atau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pembelajaran yang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membekali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siswa dengan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seperangkat pengetahuan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sebagai upaya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memanusiakan, membudayakan dan memberdayakan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serta menjadikan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warga negara yang baik, yakni warga negara yang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tahu akan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hak dan kewajibannya, memiliki pola pikir yang cerdas,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kritis, sikap </a:t>
            </a:r>
            <a:r>
              <a:rPr lang="id-ID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yang demokratis serta memiliki karakter seperti </a:t>
            </a:r>
            <a:r>
              <a:rPr lang="id-ID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yang </a:t>
            </a:r>
            <a:r>
              <a:rPr lang="fi-FI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diamanatkan </a:t>
            </a:r>
            <a:r>
              <a:rPr lang="fi-FI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oleh Pancasila dan UUD 1945.</a:t>
            </a:r>
            <a:endParaRPr lang="ko-KR" alt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=""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41966" y="175601"/>
            <a:ext cx="658528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Pengertian </a:t>
            </a:r>
            <a:r>
              <a:rPr lang="id-ID" altLang="ko-KR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Pendidikan Kewarganegaraan</a:t>
            </a:r>
            <a:endParaRPr lang="ko-KR" altLang="en-US" sz="3200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E0A96BF1-4237-4567-8F45-C1C9F74E6740}"/>
              </a:ext>
            </a:extLst>
          </p:cNvPr>
          <p:cNvGrpSpPr/>
          <p:nvPr/>
        </p:nvGrpSpPr>
        <p:grpSpPr>
          <a:xfrm>
            <a:off x="3847884" y="3512688"/>
            <a:ext cx="4114802" cy="4114800"/>
            <a:chOff x="2742606" y="4269563"/>
            <a:chExt cx="3691288" cy="3691287"/>
          </a:xfrm>
        </p:grpSpPr>
        <p:sp>
          <p:nvSpPr>
            <p:cNvPr id="40" name="Pie 4">
              <a:extLst>
                <a:ext uri="{FF2B5EF4-FFF2-40B4-BE49-F238E27FC236}">
                  <a16:creationId xmlns="" xmlns:a16="http://schemas.microsoft.com/office/drawing/2014/main" id="{0FE7C5FF-38CC-4449-88C7-6B6E2D2B90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742606" y="4269563"/>
              <a:ext cx="3691287" cy="3691288"/>
            </a:xfrm>
            <a:prstGeom prst="pie">
              <a:avLst>
                <a:gd name="adj1" fmla="val 1296384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1" name="Pie 39">
              <a:extLst>
                <a:ext uri="{FF2B5EF4-FFF2-40B4-BE49-F238E27FC236}">
                  <a16:creationId xmlns="" xmlns:a16="http://schemas.microsoft.com/office/drawing/2014/main" id="{E551540D-CADD-445B-8228-6E63BD772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47678" y="4474636"/>
              <a:ext cx="3281143" cy="3281143"/>
            </a:xfrm>
            <a:prstGeom prst="pie">
              <a:avLst>
                <a:gd name="adj1" fmla="val 15653484"/>
                <a:gd name="adj2" fmla="val 1795574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Pie 40">
              <a:extLst>
                <a:ext uri="{FF2B5EF4-FFF2-40B4-BE49-F238E27FC236}">
                  <a16:creationId xmlns="" xmlns:a16="http://schemas.microsoft.com/office/drawing/2014/main" id="{049AE4C6-E73C-4B72-AC44-4A570F38F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2751" y="4679707"/>
              <a:ext cx="2870997" cy="2871001"/>
            </a:xfrm>
            <a:prstGeom prst="pie">
              <a:avLst>
                <a:gd name="adj1" fmla="val 13181713"/>
                <a:gd name="adj2" fmla="val 1522404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Pie 41">
              <a:extLst>
                <a:ext uri="{FF2B5EF4-FFF2-40B4-BE49-F238E27FC236}">
                  <a16:creationId xmlns="" xmlns:a16="http://schemas.microsoft.com/office/drawing/2014/main" id="{524A109D-C644-4957-A5F9-229F3FD5911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57821" y="4884780"/>
              <a:ext cx="2460856" cy="2460857"/>
            </a:xfrm>
            <a:prstGeom prst="pie">
              <a:avLst>
                <a:gd name="adj1" fmla="val 16181279"/>
                <a:gd name="adj2" fmla="val 180910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805316" y="339093"/>
            <a:ext cx="106438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b="1" dirty="0" smtClean="0">
                <a:solidFill>
                  <a:schemeClr val="bg1"/>
                </a:solidFill>
                <a:cs typeface="Arial" pitchFamily="34" charset="0"/>
              </a:rPr>
              <a:t>Visi dan Misi Pendidikan Kewarganegaraan 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="" xmlns:a16="http://schemas.microsoft.com/office/drawing/2014/main" id="{78C295B7-CA11-4179-B4AB-FE31D5B79EEE}"/>
              </a:ext>
            </a:extLst>
          </p:cNvPr>
          <p:cNvSpPr/>
          <p:nvPr/>
        </p:nvSpPr>
        <p:spPr>
          <a:xfrm rot="18900000">
            <a:off x="780861" y="3818000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48">
            <a:extLst>
              <a:ext uri="{FF2B5EF4-FFF2-40B4-BE49-F238E27FC236}">
                <a16:creationId xmlns="" xmlns:a16="http://schemas.microsoft.com/office/drawing/2014/main" id="{A9EAD312-6108-4076-8D85-3C147B0FECAD}"/>
              </a:ext>
            </a:extLst>
          </p:cNvPr>
          <p:cNvSpPr/>
          <p:nvPr/>
        </p:nvSpPr>
        <p:spPr>
          <a:xfrm rot="18900000">
            <a:off x="10700415" y="2258098"/>
            <a:ext cx="469554" cy="469554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B0124C58-218F-4D9A-B381-E9273AB05816}"/>
              </a:ext>
            </a:extLst>
          </p:cNvPr>
          <p:cNvSpPr/>
          <p:nvPr/>
        </p:nvSpPr>
        <p:spPr>
          <a:xfrm>
            <a:off x="5395629" y="5060432"/>
            <a:ext cx="1019312" cy="101931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BDCDAB-2EF6-4831-8D16-9FAD1F5C10B7}"/>
              </a:ext>
            </a:extLst>
          </p:cNvPr>
          <p:cNvSpPr txBox="1"/>
          <p:nvPr/>
        </p:nvSpPr>
        <p:spPr>
          <a:xfrm>
            <a:off x="1324749" y="3741290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F13AEA8-2A80-489C-9A28-B59732794F70}"/>
              </a:ext>
            </a:extLst>
          </p:cNvPr>
          <p:cNvCxnSpPr/>
          <p:nvPr/>
        </p:nvCxnSpPr>
        <p:spPr>
          <a:xfrm>
            <a:off x="1299667" y="4044527"/>
            <a:ext cx="2952000" cy="2612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2ECC574-2AAC-4F34-BB88-5915837E5184}"/>
              </a:ext>
            </a:extLst>
          </p:cNvPr>
          <p:cNvSpPr txBox="1"/>
          <p:nvPr/>
        </p:nvSpPr>
        <p:spPr>
          <a:xfrm>
            <a:off x="1269559" y="4086052"/>
            <a:ext cx="29081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bg1"/>
                </a:solidFill>
              </a:rPr>
              <a:t>Sumber </a:t>
            </a:r>
            <a:r>
              <a:rPr lang="id-ID" sz="1400" dirty="0">
                <a:solidFill>
                  <a:schemeClr val="bg1"/>
                </a:solidFill>
              </a:rPr>
              <a:t>nilai dan pedoman </a:t>
            </a:r>
            <a:r>
              <a:rPr lang="id-ID" sz="1400" dirty="0" smtClean="0">
                <a:solidFill>
                  <a:schemeClr val="bg1"/>
                </a:solidFill>
              </a:rPr>
              <a:t>dalam pengembangan dan penyelenggaraan </a:t>
            </a:r>
            <a:r>
              <a:rPr lang="id-ID" sz="1400" dirty="0">
                <a:solidFill>
                  <a:schemeClr val="bg1"/>
                </a:solidFill>
              </a:rPr>
              <a:t>program studi guna </a:t>
            </a:r>
            <a:r>
              <a:rPr lang="id-ID" sz="1400" dirty="0" smtClean="0">
                <a:solidFill>
                  <a:schemeClr val="bg1"/>
                </a:solidFill>
              </a:rPr>
              <a:t>mengantarkan mahasiswa </a:t>
            </a:r>
            <a:r>
              <a:rPr lang="id-ID" sz="1400" dirty="0">
                <a:solidFill>
                  <a:schemeClr val="bg1"/>
                </a:solidFill>
              </a:rPr>
              <a:t>memantapkan kepribadiannya sebagai </a:t>
            </a:r>
            <a:r>
              <a:rPr lang="id-ID" sz="1400" dirty="0" smtClean="0">
                <a:solidFill>
                  <a:schemeClr val="bg1"/>
                </a:solidFill>
              </a:rPr>
              <a:t>manusia Indonesia seutuhnya</a:t>
            </a:r>
            <a:r>
              <a:rPr lang="id-ID" sz="1400" dirty="0">
                <a:solidFill>
                  <a:schemeClr val="bg1"/>
                </a:solidFill>
              </a:rPr>
              <a:t>.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16643D2-A103-4CD8-8A98-65C1CF64026F}"/>
              </a:ext>
            </a:extLst>
          </p:cNvPr>
          <p:cNvSpPr txBox="1"/>
          <p:nvPr/>
        </p:nvSpPr>
        <p:spPr>
          <a:xfrm>
            <a:off x="7710595" y="2188132"/>
            <a:ext cx="2908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Misi 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D3D1AB1-6733-4739-84EE-DA524BAB066B}"/>
              </a:ext>
            </a:extLst>
          </p:cNvPr>
          <p:cNvCxnSpPr/>
          <p:nvPr/>
        </p:nvCxnSpPr>
        <p:spPr>
          <a:xfrm>
            <a:off x="7693417" y="2501706"/>
            <a:ext cx="2952000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296068B-68E7-431F-BE08-21E35A55A8FA}"/>
              </a:ext>
            </a:extLst>
          </p:cNvPr>
          <p:cNvSpPr txBox="1"/>
          <p:nvPr/>
        </p:nvSpPr>
        <p:spPr>
          <a:xfrm>
            <a:off x="6639896" y="4676977"/>
            <a:ext cx="116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3200" b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9224C53-6AFE-4D41-ACCA-5AEE3CA8F0F2}"/>
              </a:ext>
            </a:extLst>
          </p:cNvPr>
          <p:cNvSpPr txBox="1"/>
          <p:nvPr/>
        </p:nvSpPr>
        <p:spPr>
          <a:xfrm>
            <a:off x="5651583" y="3899367"/>
            <a:ext cx="95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800" b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F3DDF94-2031-4502-9665-ABB642BE538B}"/>
              </a:ext>
            </a:extLst>
          </p:cNvPr>
          <p:cNvSpPr txBox="1"/>
          <p:nvPr/>
        </p:nvSpPr>
        <p:spPr>
          <a:xfrm rot="172123">
            <a:off x="4799300" y="4345113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2400" b="1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D7A6B9F-A4DD-4A4C-8566-02C76C389CA1}"/>
              </a:ext>
            </a:extLst>
          </p:cNvPr>
          <p:cNvSpPr txBox="1"/>
          <p:nvPr/>
        </p:nvSpPr>
        <p:spPr>
          <a:xfrm>
            <a:off x="4480265" y="5116714"/>
            <a:ext cx="95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EC55C9-A89A-4B3A-A8C2-D6C357E733E9}"/>
              </a:ext>
            </a:extLst>
          </p:cNvPr>
          <p:cNvSpPr txBox="1"/>
          <p:nvPr/>
        </p:nvSpPr>
        <p:spPr>
          <a:xfrm>
            <a:off x="5437233" y="541620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Pembahasan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934B199F-F970-4E17-9B8E-3825D62FEC80}"/>
              </a:ext>
            </a:extLst>
          </p:cNvPr>
          <p:cNvGrpSpPr/>
          <p:nvPr/>
        </p:nvGrpSpPr>
        <p:grpSpPr>
          <a:xfrm rot="20941469">
            <a:off x="4997239" y="2464957"/>
            <a:ext cx="769656" cy="1559495"/>
            <a:chOff x="3789816" y="2639713"/>
            <a:chExt cx="690440" cy="1398986"/>
          </a:xfrm>
          <a:solidFill>
            <a:schemeClr val="bg1"/>
          </a:solidFill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F7078911-F635-4C89-80C5-66A416A99B4B}"/>
                </a:ext>
              </a:extLst>
            </p:cNvPr>
            <p:cNvSpPr/>
            <p:nvPr/>
          </p:nvSpPr>
          <p:spPr>
            <a:xfrm>
              <a:off x="4129882" y="2639713"/>
              <a:ext cx="249050" cy="249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reeform 51">
              <a:extLst>
                <a:ext uri="{FF2B5EF4-FFF2-40B4-BE49-F238E27FC236}">
                  <a16:creationId xmlns="" xmlns:a16="http://schemas.microsoft.com/office/drawing/2014/main" id="{83DC3942-7FF5-451A-8542-8AC428A58788}"/>
                </a:ext>
              </a:extLst>
            </p:cNvPr>
            <p:cNvSpPr/>
            <p:nvPr/>
          </p:nvSpPr>
          <p:spPr>
            <a:xfrm>
              <a:off x="3874483" y="2890551"/>
              <a:ext cx="605773" cy="948528"/>
            </a:xfrm>
            <a:custGeom>
              <a:avLst/>
              <a:gdLst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52475 w 1962150"/>
                <a:gd name="connsiteY0" fmla="*/ 0 h 2981325"/>
                <a:gd name="connsiteX1" fmla="*/ 1304925 w 1962150"/>
                <a:gd name="connsiteY1" fmla="*/ 333375 h 2981325"/>
                <a:gd name="connsiteX2" fmla="*/ 1133475 w 1962150"/>
                <a:gd name="connsiteY2" fmla="*/ 1400175 h 2981325"/>
                <a:gd name="connsiteX3" fmla="*/ 1962150 w 1962150"/>
                <a:gd name="connsiteY3" fmla="*/ 1771650 h 2981325"/>
                <a:gd name="connsiteX4" fmla="*/ 1924050 w 1962150"/>
                <a:gd name="connsiteY4" fmla="*/ 2981325 h 2981325"/>
                <a:gd name="connsiteX5" fmla="*/ 1485900 w 1962150"/>
                <a:gd name="connsiteY5" fmla="*/ 2962275 h 2981325"/>
                <a:gd name="connsiteX6" fmla="*/ 1514475 w 1962150"/>
                <a:gd name="connsiteY6" fmla="*/ 2085975 h 2981325"/>
                <a:gd name="connsiteX7" fmla="*/ 514350 w 1962150"/>
                <a:gd name="connsiteY7" fmla="*/ 1676400 h 2981325"/>
                <a:gd name="connsiteX8" fmla="*/ 571500 w 1962150"/>
                <a:gd name="connsiteY8" fmla="*/ 504825 h 2981325"/>
                <a:gd name="connsiteX9" fmla="*/ 285750 w 1962150"/>
                <a:gd name="connsiteY9" fmla="*/ 638175 h 2981325"/>
                <a:gd name="connsiteX10" fmla="*/ 0 w 1962150"/>
                <a:gd name="connsiteY10" fmla="*/ 428625 h 2981325"/>
                <a:gd name="connsiteX11" fmla="*/ 752475 w 1962150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21931 w 1998331"/>
                <a:gd name="connsiteY9" fmla="*/ 638175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07681 w 1998331"/>
                <a:gd name="connsiteY8" fmla="*/ 50482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40573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57019 w 1998331"/>
                <a:gd name="connsiteY8" fmla="*/ 465355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550531 w 1998331"/>
                <a:gd name="connsiteY7" fmla="*/ 1676400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66886 w 1998331"/>
                <a:gd name="connsiteY8" fmla="*/ 468644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71590 w 1998331"/>
                <a:gd name="connsiteY7" fmla="*/ 1452734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50656 w 1998331"/>
                <a:gd name="connsiteY6" fmla="*/ 2085975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83548 w 1998331"/>
                <a:gd name="connsiteY6" fmla="*/ 199058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69656 w 1998331"/>
                <a:gd name="connsiteY2" fmla="*/ 140017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17028 w 1998331"/>
                <a:gd name="connsiteY2" fmla="*/ 1406753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090714 w 1998331"/>
                <a:gd name="connsiteY2" fmla="*/ 1423199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98331"/>
                <a:gd name="connsiteY0" fmla="*/ 0 h 2981325"/>
                <a:gd name="connsiteX1" fmla="*/ 1341106 w 1998331"/>
                <a:gd name="connsiteY1" fmla="*/ 333375 h 2981325"/>
                <a:gd name="connsiteX2" fmla="*/ 1130185 w 1998331"/>
                <a:gd name="connsiteY2" fmla="*/ 1396885 h 2981325"/>
                <a:gd name="connsiteX3" fmla="*/ 1998331 w 1998331"/>
                <a:gd name="connsiteY3" fmla="*/ 1771650 h 2981325"/>
                <a:gd name="connsiteX4" fmla="*/ 1960231 w 1998331"/>
                <a:gd name="connsiteY4" fmla="*/ 2981325 h 2981325"/>
                <a:gd name="connsiteX5" fmla="*/ 1522081 w 1998331"/>
                <a:gd name="connsiteY5" fmla="*/ 2962275 h 2981325"/>
                <a:gd name="connsiteX6" fmla="*/ 1560524 w 1998331"/>
                <a:gd name="connsiteY6" fmla="*/ 2030058 h 2981325"/>
                <a:gd name="connsiteX7" fmla="*/ 494614 w 1998331"/>
                <a:gd name="connsiteY7" fmla="*/ 1459312 h 2981325"/>
                <a:gd name="connsiteX8" fmla="*/ 643862 w 1998331"/>
                <a:gd name="connsiteY8" fmla="*/ 481801 h 2981325"/>
                <a:gd name="connsiteX9" fmla="*/ 302196 w 1998331"/>
                <a:gd name="connsiteY9" fmla="*/ 657911 h 2981325"/>
                <a:gd name="connsiteX10" fmla="*/ 0 w 1998331"/>
                <a:gd name="connsiteY10" fmla="*/ 395733 h 2981325"/>
                <a:gd name="connsiteX11" fmla="*/ 788656 w 1998331"/>
                <a:gd name="connsiteY11" fmla="*/ 0 h 2981325"/>
                <a:gd name="connsiteX0" fmla="*/ 788656 w 1960231"/>
                <a:gd name="connsiteY0" fmla="*/ 0 h 2981325"/>
                <a:gd name="connsiteX1" fmla="*/ 1341106 w 1960231"/>
                <a:gd name="connsiteY1" fmla="*/ 333375 h 2981325"/>
                <a:gd name="connsiteX2" fmla="*/ 1130185 w 1960231"/>
                <a:gd name="connsiteY2" fmla="*/ 1396885 h 2981325"/>
                <a:gd name="connsiteX3" fmla="*/ 1906233 w 1960231"/>
                <a:gd name="connsiteY3" fmla="*/ 1669684 h 2981325"/>
                <a:gd name="connsiteX4" fmla="*/ 1960231 w 1960231"/>
                <a:gd name="connsiteY4" fmla="*/ 2981325 h 2981325"/>
                <a:gd name="connsiteX5" fmla="*/ 1522081 w 1960231"/>
                <a:gd name="connsiteY5" fmla="*/ 2962275 h 2981325"/>
                <a:gd name="connsiteX6" fmla="*/ 1560524 w 1960231"/>
                <a:gd name="connsiteY6" fmla="*/ 2030058 h 2981325"/>
                <a:gd name="connsiteX7" fmla="*/ 494614 w 1960231"/>
                <a:gd name="connsiteY7" fmla="*/ 1459312 h 2981325"/>
                <a:gd name="connsiteX8" fmla="*/ 643862 w 1960231"/>
                <a:gd name="connsiteY8" fmla="*/ 481801 h 2981325"/>
                <a:gd name="connsiteX9" fmla="*/ 302196 w 1960231"/>
                <a:gd name="connsiteY9" fmla="*/ 657911 h 2981325"/>
                <a:gd name="connsiteX10" fmla="*/ 0 w 1960231"/>
                <a:gd name="connsiteY10" fmla="*/ 395733 h 2981325"/>
                <a:gd name="connsiteX11" fmla="*/ 788656 w 1960231"/>
                <a:gd name="connsiteY11" fmla="*/ 0 h 2981325"/>
                <a:gd name="connsiteX0" fmla="*/ 788656 w 1950363"/>
                <a:gd name="connsiteY0" fmla="*/ 0 h 2962275"/>
                <a:gd name="connsiteX1" fmla="*/ 1341106 w 1950363"/>
                <a:gd name="connsiteY1" fmla="*/ 333375 h 2962275"/>
                <a:gd name="connsiteX2" fmla="*/ 1130185 w 1950363"/>
                <a:gd name="connsiteY2" fmla="*/ 1396885 h 2962275"/>
                <a:gd name="connsiteX3" fmla="*/ 1906233 w 1950363"/>
                <a:gd name="connsiteY3" fmla="*/ 1669684 h 2962275"/>
                <a:gd name="connsiteX4" fmla="*/ 1950363 w 1950363"/>
                <a:gd name="connsiteY4" fmla="*/ 2928698 h 2962275"/>
                <a:gd name="connsiteX5" fmla="*/ 1522081 w 1950363"/>
                <a:gd name="connsiteY5" fmla="*/ 2962275 h 2962275"/>
                <a:gd name="connsiteX6" fmla="*/ 1560524 w 1950363"/>
                <a:gd name="connsiteY6" fmla="*/ 2030058 h 2962275"/>
                <a:gd name="connsiteX7" fmla="*/ 494614 w 1950363"/>
                <a:gd name="connsiteY7" fmla="*/ 1459312 h 2962275"/>
                <a:gd name="connsiteX8" fmla="*/ 643862 w 1950363"/>
                <a:gd name="connsiteY8" fmla="*/ 481801 h 2962275"/>
                <a:gd name="connsiteX9" fmla="*/ 302196 w 1950363"/>
                <a:gd name="connsiteY9" fmla="*/ 657911 h 2962275"/>
                <a:gd name="connsiteX10" fmla="*/ 0 w 1950363"/>
                <a:gd name="connsiteY10" fmla="*/ 395733 h 2962275"/>
                <a:gd name="connsiteX11" fmla="*/ 788656 w 1950363"/>
                <a:gd name="connsiteY11" fmla="*/ 0 h 2962275"/>
                <a:gd name="connsiteX0" fmla="*/ 788656 w 1937206"/>
                <a:gd name="connsiteY0" fmla="*/ 0 h 2962275"/>
                <a:gd name="connsiteX1" fmla="*/ 1341106 w 1937206"/>
                <a:gd name="connsiteY1" fmla="*/ 333375 h 2962275"/>
                <a:gd name="connsiteX2" fmla="*/ 1130185 w 1937206"/>
                <a:gd name="connsiteY2" fmla="*/ 1396885 h 2962275"/>
                <a:gd name="connsiteX3" fmla="*/ 1906233 w 1937206"/>
                <a:gd name="connsiteY3" fmla="*/ 1669684 h 2962275"/>
                <a:gd name="connsiteX4" fmla="*/ 1937206 w 1937206"/>
                <a:gd name="connsiteY4" fmla="*/ 2928698 h 2962275"/>
                <a:gd name="connsiteX5" fmla="*/ 1522081 w 1937206"/>
                <a:gd name="connsiteY5" fmla="*/ 2962275 h 2962275"/>
                <a:gd name="connsiteX6" fmla="*/ 1560524 w 1937206"/>
                <a:gd name="connsiteY6" fmla="*/ 2030058 h 2962275"/>
                <a:gd name="connsiteX7" fmla="*/ 494614 w 1937206"/>
                <a:gd name="connsiteY7" fmla="*/ 1459312 h 2962275"/>
                <a:gd name="connsiteX8" fmla="*/ 643862 w 1937206"/>
                <a:gd name="connsiteY8" fmla="*/ 481801 h 2962275"/>
                <a:gd name="connsiteX9" fmla="*/ 302196 w 1937206"/>
                <a:gd name="connsiteY9" fmla="*/ 657911 h 2962275"/>
                <a:gd name="connsiteX10" fmla="*/ 0 w 1937206"/>
                <a:gd name="connsiteY10" fmla="*/ 395733 h 2962275"/>
                <a:gd name="connsiteX11" fmla="*/ 788656 w 1937206"/>
                <a:gd name="connsiteY11" fmla="*/ 0 h 2962275"/>
                <a:gd name="connsiteX0" fmla="*/ 788656 w 1994509"/>
                <a:gd name="connsiteY0" fmla="*/ 0 h 2962275"/>
                <a:gd name="connsiteX1" fmla="*/ 1341106 w 1994509"/>
                <a:gd name="connsiteY1" fmla="*/ 333375 h 2962275"/>
                <a:gd name="connsiteX2" fmla="*/ 1130185 w 1994509"/>
                <a:gd name="connsiteY2" fmla="*/ 1396885 h 2962275"/>
                <a:gd name="connsiteX3" fmla="*/ 1906233 w 1994509"/>
                <a:gd name="connsiteY3" fmla="*/ 1669684 h 2962275"/>
                <a:gd name="connsiteX4" fmla="*/ 1937206 w 1994509"/>
                <a:gd name="connsiteY4" fmla="*/ 2928698 h 2962275"/>
                <a:gd name="connsiteX5" fmla="*/ 1522081 w 1994509"/>
                <a:gd name="connsiteY5" fmla="*/ 2962275 h 2962275"/>
                <a:gd name="connsiteX6" fmla="*/ 1560524 w 1994509"/>
                <a:gd name="connsiteY6" fmla="*/ 2030058 h 2962275"/>
                <a:gd name="connsiteX7" fmla="*/ 494614 w 1994509"/>
                <a:gd name="connsiteY7" fmla="*/ 1459312 h 2962275"/>
                <a:gd name="connsiteX8" fmla="*/ 643862 w 1994509"/>
                <a:gd name="connsiteY8" fmla="*/ 481801 h 2962275"/>
                <a:gd name="connsiteX9" fmla="*/ 302196 w 1994509"/>
                <a:gd name="connsiteY9" fmla="*/ 657911 h 2962275"/>
                <a:gd name="connsiteX10" fmla="*/ 0 w 1994509"/>
                <a:gd name="connsiteY10" fmla="*/ 395733 h 2962275"/>
                <a:gd name="connsiteX11" fmla="*/ 788656 w 1994509"/>
                <a:gd name="connsiteY11" fmla="*/ 0 h 2962275"/>
                <a:gd name="connsiteX0" fmla="*/ 788656 w 2013417"/>
                <a:gd name="connsiteY0" fmla="*/ 0 h 2962275"/>
                <a:gd name="connsiteX1" fmla="*/ 1341106 w 2013417"/>
                <a:gd name="connsiteY1" fmla="*/ 333375 h 2962275"/>
                <a:gd name="connsiteX2" fmla="*/ 1130185 w 2013417"/>
                <a:gd name="connsiteY2" fmla="*/ 1396885 h 2962275"/>
                <a:gd name="connsiteX3" fmla="*/ 1906233 w 2013417"/>
                <a:gd name="connsiteY3" fmla="*/ 1669684 h 2962275"/>
                <a:gd name="connsiteX4" fmla="*/ 1937206 w 2013417"/>
                <a:gd name="connsiteY4" fmla="*/ 2928698 h 2962275"/>
                <a:gd name="connsiteX5" fmla="*/ 1522081 w 2013417"/>
                <a:gd name="connsiteY5" fmla="*/ 2962275 h 2962275"/>
                <a:gd name="connsiteX6" fmla="*/ 1560524 w 2013417"/>
                <a:gd name="connsiteY6" fmla="*/ 2030058 h 2962275"/>
                <a:gd name="connsiteX7" fmla="*/ 494614 w 2013417"/>
                <a:gd name="connsiteY7" fmla="*/ 1459312 h 2962275"/>
                <a:gd name="connsiteX8" fmla="*/ 643862 w 2013417"/>
                <a:gd name="connsiteY8" fmla="*/ 481801 h 2962275"/>
                <a:gd name="connsiteX9" fmla="*/ 302196 w 2013417"/>
                <a:gd name="connsiteY9" fmla="*/ 657911 h 2962275"/>
                <a:gd name="connsiteX10" fmla="*/ 0 w 2013417"/>
                <a:gd name="connsiteY10" fmla="*/ 395733 h 2962275"/>
                <a:gd name="connsiteX11" fmla="*/ 788656 w 2013417"/>
                <a:gd name="connsiteY11" fmla="*/ 0 h 2962275"/>
                <a:gd name="connsiteX0" fmla="*/ 788656 w 2028526"/>
                <a:gd name="connsiteY0" fmla="*/ 0 h 2962275"/>
                <a:gd name="connsiteX1" fmla="*/ 1341106 w 2028526"/>
                <a:gd name="connsiteY1" fmla="*/ 333375 h 2962275"/>
                <a:gd name="connsiteX2" fmla="*/ 1130185 w 2028526"/>
                <a:gd name="connsiteY2" fmla="*/ 1396885 h 2962275"/>
                <a:gd name="connsiteX3" fmla="*/ 1906233 w 2028526"/>
                <a:gd name="connsiteY3" fmla="*/ 1669684 h 2962275"/>
                <a:gd name="connsiteX4" fmla="*/ 1937206 w 2028526"/>
                <a:gd name="connsiteY4" fmla="*/ 2928698 h 2962275"/>
                <a:gd name="connsiteX5" fmla="*/ 1522081 w 2028526"/>
                <a:gd name="connsiteY5" fmla="*/ 2962275 h 2962275"/>
                <a:gd name="connsiteX6" fmla="*/ 1560524 w 2028526"/>
                <a:gd name="connsiteY6" fmla="*/ 2030058 h 2962275"/>
                <a:gd name="connsiteX7" fmla="*/ 494614 w 2028526"/>
                <a:gd name="connsiteY7" fmla="*/ 1459312 h 2962275"/>
                <a:gd name="connsiteX8" fmla="*/ 643862 w 2028526"/>
                <a:gd name="connsiteY8" fmla="*/ 481801 h 2962275"/>
                <a:gd name="connsiteX9" fmla="*/ 302196 w 2028526"/>
                <a:gd name="connsiteY9" fmla="*/ 657911 h 2962275"/>
                <a:gd name="connsiteX10" fmla="*/ 0 w 2028526"/>
                <a:gd name="connsiteY10" fmla="*/ 395733 h 2962275"/>
                <a:gd name="connsiteX11" fmla="*/ 788656 w 2028526"/>
                <a:gd name="connsiteY11" fmla="*/ 0 h 2962275"/>
                <a:gd name="connsiteX0" fmla="*/ 788656 w 2048244"/>
                <a:gd name="connsiteY0" fmla="*/ 0 h 2962275"/>
                <a:gd name="connsiteX1" fmla="*/ 1341106 w 2048244"/>
                <a:gd name="connsiteY1" fmla="*/ 333375 h 2962275"/>
                <a:gd name="connsiteX2" fmla="*/ 1130185 w 2048244"/>
                <a:gd name="connsiteY2" fmla="*/ 1396885 h 2962275"/>
                <a:gd name="connsiteX3" fmla="*/ 1935836 w 2048244"/>
                <a:gd name="connsiteY3" fmla="*/ 1679551 h 2962275"/>
                <a:gd name="connsiteX4" fmla="*/ 1937206 w 2048244"/>
                <a:gd name="connsiteY4" fmla="*/ 2928698 h 2962275"/>
                <a:gd name="connsiteX5" fmla="*/ 1522081 w 2048244"/>
                <a:gd name="connsiteY5" fmla="*/ 2962275 h 2962275"/>
                <a:gd name="connsiteX6" fmla="*/ 1560524 w 2048244"/>
                <a:gd name="connsiteY6" fmla="*/ 2030058 h 2962275"/>
                <a:gd name="connsiteX7" fmla="*/ 494614 w 2048244"/>
                <a:gd name="connsiteY7" fmla="*/ 1459312 h 2962275"/>
                <a:gd name="connsiteX8" fmla="*/ 643862 w 2048244"/>
                <a:gd name="connsiteY8" fmla="*/ 481801 h 2962275"/>
                <a:gd name="connsiteX9" fmla="*/ 302196 w 2048244"/>
                <a:gd name="connsiteY9" fmla="*/ 657911 h 2962275"/>
                <a:gd name="connsiteX10" fmla="*/ 0 w 2048244"/>
                <a:gd name="connsiteY10" fmla="*/ 395733 h 2962275"/>
                <a:gd name="connsiteX11" fmla="*/ 788656 w 2048244"/>
                <a:gd name="connsiteY11" fmla="*/ 0 h 2962275"/>
                <a:gd name="connsiteX0" fmla="*/ 788656 w 2020800"/>
                <a:gd name="connsiteY0" fmla="*/ 0 h 2962275"/>
                <a:gd name="connsiteX1" fmla="*/ 1341106 w 2020800"/>
                <a:gd name="connsiteY1" fmla="*/ 333375 h 2962275"/>
                <a:gd name="connsiteX2" fmla="*/ 1130185 w 2020800"/>
                <a:gd name="connsiteY2" fmla="*/ 1396885 h 2962275"/>
                <a:gd name="connsiteX3" fmla="*/ 1935836 w 2020800"/>
                <a:gd name="connsiteY3" fmla="*/ 1679551 h 2962275"/>
                <a:gd name="connsiteX4" fmla="*/ 1937206 w 2020800"/>
                <a:gd name="connsiteY4" fmla="*/ 2928698 h 2962275"/>
                <a:gd name="connsiteX5" fmla="*/ 1522081 w 2020800"/>
                <a:gd name="connsiteY5" fmla="*/ 2962275 h 2962275"/>
                <a:gd name="connsiteX6" fmla="*/ 1560524 w 2020800"/>
                <a:gd name="connsiteY6" fmla="*/ 2030058 h 2962275"/>
                <a:gd name="connsiteX7" fmla="*/ 494614 w 2020800"/>
                <a:gd name="connsiteY7" fmla="*/ 1459312 h 2962275"/>
                <a:gd name="connsiteX8" fmla="*/ 643862 w 2020800"/>
                <a:gd name="connsiteY8" fmla="*/ 481801 h 2962275"/>
                <a:gd name="connsiteX9" fmla="*/ 302196 w 2020800"/>
                <a:gd name="connsiteY9" fmla="*/ 657911 h 2962275"/>
                <a:gd name="connsiteX10" fmla="*/ 0 w 2020800"/>
                <a:gd name="connsiteY10" fmla="*/ 395733 h 2962275"/>
                <a:gd name="connsiteX11" fmla="*/ 788656 w 2020800"/>
                <a:gd name="connsiteY11" fmla="*/ 0 h 2962275"/>
                <a:gd name="connsiteX0" fmla="*/ 788656 w 1996573"/>
                <a:gd name="connsiteY0" fmla="*/ 0 h 2962275"/>
                <a:gd name="connsiteX1" fmla="*/ 1341106 w 1996573"/>
                <a:gd name="connsiteY1" fmla="*/ 333375 h 2962275"/>
                <a:gd name="connsiteX2" fmla="*/ 1130185 w 1996573"/>
                <a:gd name="connsiteY2" fmla="*/ 1396885 h 2962275"/>
                <a:gd name="connsiteX3" fmla="*/ 1935836 w 1996573"/>
                <a:gd name="connsiteY3" fmla="*/ 1679551 h 2962275"/>
                <a:gd name="connsiteX4" fmla="*/ 1937206 w 1996573"/>
                <a:gd name="connsiteY4" fmla="*/ 2928698 h 2962275"/>
                <a:gd name="connsiteX5" fmla="*/ 1522081 w 1996573"/>
                <a:gd name="connsiteY5" fmla="*/ 2962275 h 2962275"/>
                <a:gd name="connsiteX6" fmla="*/ 1560524 w 1996573"/>
                <a:gd name="connsiteY6" fmla="*/ 2030058 h 2962275"/>
                <a:gd name="connsiteX7" fmla="*/ 494614 w 1996573"/>
                <a:gd name="connsiteY7" fmla="*/ 1459312 h 2962275"/>
                <a:gd name="connsiteX8" fmla="*/ 643862 w 1996573"/>
                <a:gd name="connsiteY8" fmla="*/ 481801 h 2962275"/>
                <a:gd name="connsiteX9" fmla="*/ 302196 w 1996573"/>
                <a:gd name="connsiteY9" fmla="*/ 657911 h 2962275"/>
                <a:gd name="connsiteX10" fmla="*/ 0 w 1996573"/>
                <a:gd name="connsiteY10" fmla="*/ 395733 h 2962275"/>
                <a:gd name="connsiteX11" fmla="*/ 788656 w 1996573"/>
                <a:gd name="connsiteY11" fmla="*/ 0 h 2962275"/>
                <a:gd name="connsiteX0" fmla="*/ 788656 w 1977406"/>
                <a:gd name="connsiteY0" fmla="*/ 0 h 2962275"/>
                <a:gd name="connsiteX1" fmla="*/ 1341106 w 1977406"/>
                <a:gd name="connsiteY1" fmla="*/ 333375 h 2962275"/>
                <a:gd name="connsiteX2" fmla="*/ 1130185 w 1977406"/>
                <a:gd name="connsiteY2" fmla="*/ 1396885 h 2962275"/>
                <a:gd name="connsiteX3" fmla="*/ 1935836 w 1977406"/>
                <a:gd name="connsiteY3" fmla="*/ 1679551 h 2962275"/>
                <a:gd name="connsiteX4" fmla="*/ 1937206 w 1977406"/>
                <a:gd name="connsiteY4" fmla="*/ 2928698 h 2962275"/>
                <a:gd name="connsiteX5" fmla="*/ 1522081 w 1977406"/>
                <a:gd name="connsiteY5" fmla="*/ 2962275 h 2962275"/>
                <a:gd name="connsiteX6" fmla="*/ 1560524 w 1977406"/>
                <a:gd name="connsiteY6" fmla="*/ 2030058 h 2962275"/>
                <a:gd name="connsiteX7" fmla="*/ 494614 w 1977406"/>
                <a:gd name="connsiteY7" fmla="*/ 1459312 h 2962275"/>
                <a:gd name="connsiteX8" fmla="*/ 643862 w 1977406"/>
                <a:gd name="connsiteY8" fmla="*/ 481801 h 2962275"/>
                <a:gd name="connsiteX9" fmla="*/ 302196 w 1977406"/>
                <a:gd name="connsiteY9" fmla="*/ 657911 h 2962275"/>
                <a:gd name="connsiteX10" fmla="*/ 0 w 1977406"/>
                <a:gd name="connsiteY10" fmla="*/ 395733 h 2962275"/>
                <a:gd name="connsiteX11" fmla="*/ 788656 w 1977406"/>
                <a:gd name="connsiteY11" fmla="*/ 0 h 2962275"/>
                <a:gd name="connsiteX0" fmla="*/ 788656 w 1972313"/>
                <a:gd name="connsiteY0" fmla="*/ 0 h 2962275"/>
                <a:gd name="connsiteX1" fmla="*/ 1341106 w 1972313"/>
                <a:gd name="connsiteY1" fmla="*/ 333375 h 2962275"/>
                <a:gd name="connsiteX2" fmla="*/ 1130185 w 1972313"/>
                <a:gd name="connsiteY2" fmla="*/ 1396885 h 2962275"/>
                <a:gd name="connsiteX3" fmla="*/ 1925969 w 1972313"/>
                <a:gd name="connsiteY3" fmla="*/ 1699286 h 2962275"/>
                <a:gd name="connsiteX4" fmla="*/ 1937206 w 1972313"/>
                <a:gd name="connsiteY4" fmla="*/ 2928698 h 2962275"/>
                <a:gd name="connsiteX5" fmla="*/ 1522081 w 1972313"/>
                <a:gd name="connsiteY5" fmla="*/ 2962275 h 2962275"/>
                <a:gd name="connsiteX6" fmla="*/ 1560524 w 1972313"/>
                <a:gd name="connsiteY6" fmla="*/ 2030058 h 2962275"/>
                <a:gd name="connsiteX7" fmla="*/ 494614 w 1972313"/>
                <a:gd name="connsiteY7" fmla="*/ 1459312 h 2962275"/>
                <a:gd name="connsiteX8" fmla="*/ 643862 w 1972313"/>
                <a:gd name="connsiteY8" fmla="*/ 481801 h 2962275"/>
                <a:gd name="connsiteX9" fmla="*/ 302196 w 1972313"/>
                <a:gd name="connsiteY9" fmla="*/ 657911 h 2962275"/>
                <a:gd name="connsiteX10" fmla="*/ 0 w 1972313"/>
                <a:gd name="connsiteY10" fmla="*/ 395733 h 2962275"/>
                <a:gd name="connsiteX11" fmla="*/ 788656 w 1972313"/>
                <a:gd name="connsiteY11" fmla="*/ 0 h 2962275"/>
                <a:gd name="connsiteX0" fmla="*/ 788656 w 2000204"/>
                <a:gd name="connsiteY0" fmla="*/ 0 h 2962275"/>
                <a:gd name="connsiteX1" fmla="*/ 1341106 w 2000204"/>
                <a:gd name="connsiteY1" fmla="*/ 333375 h 2962275"/>
                <a:gd name="connsiteX2" fmla="*/ 1130185 w 2000204"/>
                <a:gd name="connsiteY2" fmla="*/ 1396885 h 2962275"/>
                <a:gd name="connsiteX3" fmla="*/ 1925969 w 2000204"/>
                <a:gd name="connsiteY3" fmla="*/ 1699286 h 2962275"/>
                <a:gd name="connsiteX4" fmla="*/ 1937206 w 2000204"/>
                <a:gd name="connsiteY4" fmla="*/ 2928698 h 2962275"/>
                <a:gd name="connsiteX5" fmla="*/ 1522081 w 2000204"/>
                <a:gd name="connsiteY5" fmla="*/ 2962275 h 2962275"/>
                <a:gd name="connsiteX6" fmla="*/ 1560524 w 2000204"/>
                <a:gd name="connsiteY6" fmla="*/ 2030058 h 2962275"/>
                <a:gd name="connsiteX7" fmla="*/ 494614 w 2000204"/>
                <a:gd name="connsiteY7" fmla="*/ 1459312 h 2962275"/>
                <a:gd name="connsiteX8" fmla="*/ 643862 w 2000204"/>
                <a:gd name="connsiteY8" fmla="*/ 481801 h 2962275"/>
                <a:gd name="connsiteX9" fmla="*/ 302196 w 2000204"/>
                <a:gd name="connsiteY9" fmla="*/ 657911 h 2962275"/>
                <a:gd name="connsiteX10" fmla="*/ 0 w 2000204"/>
                <a:gd name="connsiteY10" fmla="*/ 395733 h 2962275"/>
                <a:gd name="connsiteX11" fmla="*/ 788656 w 2000204"/>
                <a:gd name="connsiteY11" fmla="*/ 0 h 2962275"/>
                <a:gd name="connsiteX0" fmla="*/ 788656 w 1986810"/>
                <a:gd name="connsiteY0" fmla="*/ 0 h 2962275"/>
                <a:gd name="connsiteX1" fmla="*/ 1341106 w 1986810"/>
                <a:gd name="connsiteY1" fmla="*/ 333375 h 2962275"/>
                <a:gd name="connsiteX2" fmla="*/ 1130185 w 1986810"/>
                <a:gd name="connsiteY2" fmla="*/ 1396885 h 2962275"/>
                <a:gd name="connsiteX3" fmla="*/ 1925969 w 1986810"/>
                <a:gd name="connsiteY3" fmla="*/ 1699286 h 2962275"/>
                <a:gd name="connsiteX4" fmla="*/ 1937206 w 1986810"/>
                <a:gd name="connsiteY4" fmla="*/ 2928698 h 2962275"/>
                <a:gd name="connsiteX5" fmla="*/ 1522081 w 1986810"/>
                <a:gd name="connsiteY5" fmla="*/ 2962275 h 2962275"/>
                <a:gd name="connsiteX6" fmla="*/ 1560524 w 1986810"/>
                <a:gd name="connsiteY6" fmla="*/ 2030058 h 2962275"/>
                <a:gd name="connsiteX7" fmla="*/ 494614 w 1986810"/>
                <a:gd name="connsiteY7" fmla="*/ 1459312 h 2962275"/>
                <a:gd name="connsiteX8" fmla="*/ 643862 w 1986810"/>
                <a:gd name="connsiteY8" fmla="*/ 481801 h 2962275"/>
                <a:gd name="connsiteX9" fmla="*/ 302196 w 1986810"/>
                <a:gd name="connsiteY9" fmla="*/ 657911 h 2962275"/>
                <a:gd name="connsiteX10" fmla="*/ 0 w 1986810"/>
                <a:gd name="connsiteY10" fmla="*/ 395733 h 2962275"/>
                <a:gd name="connsiteX11" fmla="*/ 788656 w 1986810"/>
                <a:gd name="connsiteY11" fmla="*/ 0 h 2962275"/>
                <a:gd name="connsiteX0" fmla="*/ 788656 w 1977561"/>
                <a:gd name="connsiteY0" fmla="*/ 0 h 2962275"/>
                <a:gd name="connsiteX1" fmla="*/ 1341106 w 1977561"/>
                <a:gd name="connsiteY1" fmla="*/ 333375 h 2962275"/>
                <a:gd name="connsiteX2" fmla="*/ 1130185 w 1977561"/>
                <a:gd name="connsiteY2" fmla="*/ 1396885 h 2962275"/>
                <a:gd name="connsiteX3" fmla="*/ 1912813 w 1977561"/>
                <a:gd name="connsiteY3" fmla="*/ 1705864 h 2962275"/>
                <a:gd name="connsiteX4" fmla="*/ 1937206 w 1977561"/>
                <a:gd name="connsiteY4" fmla="*/ 2928698 h 2962275"/>
                <a:gd name="connsiteX5" fmla="*/ 1522081 w 1977561"/>
                <a:gd name="connsiteY5" fmla="*/ 2962275 h 2962275"/>
                <a:gd name="connsiteX6" fmla="*/ 1560524 w 1977561"/>
                <a:gd name="connsiteY6" fmla="*/ 2030058 h 2962275"/>
                <a:gd name="connsiteX7" fmla="*/ 494614 w 1977561"/>
                <a:gd name="connsiteY7" fmla="*/ 1459312 h 2962275"/>
                <a:gd name="connsiteX8" fmla="*/ 643862 w 1977561"/>
                <a:gd name="connsiteY8" fmla="*/ 481801 h 2962275"/>
                <a:gd name="connsiteX9" fmla="*/ 302196 w 1977561"/>
                <a:gd name="connsiteY9" fmla="*/ 657911 h 2962275"/>
                <a:gd name="connsiteX10" fmla="*/ 0 w 1977561"/>
                <a:gd name="connsiteY10" fmla="*/ 395733 h 2962275"/>
                <a:gd name="connsiteX11" fmla="*/ 788656 w 1977561"/>
                <a:gd name="connsiteY11" fmla="*/ 0 h 2962275"/>
                <a:gd name="connsiteX0" fmla="*/ 788656 w 2006555"/>
                <a:gd name="connsiteY0" fmla="*/ 0 h 2962275"/>
                <a:gd name="connsiteX1" fmla="*/ 1341106 w 2006555"/>
                <a:gd name="connsiteY1" fmla="*/ 333375 h 2962275"/>
                <a:gd name="connsiteX2" fmla="*/ 1130185 w 2006555"/>
                <a:gd name="connsiteY2" fmla="*/ 1396885 h 2962275"/>
                <a:gd name="connsiteX3" fmla="*/ 1952284 w 2006555"/>
                <a:gd name="connsiteY3" fmla="*/ 1719021 h 2962275"/>
                <a:gd name="connsiteX4" fmla="*/ 1937206 w 2006555"/>
                <a:gd name="connsiteY4" fmla="*/ 2928698 h 2962275"/>
                <a:gd name="connsiteX5" fmla="*/ 1522081 w 2006555"/>
                <a:gd name="connsiteY5" fmla="*/ 2962275 h 2962275"/>
                <a:gd name="connsiteX6" fmla="*/ 1560524 w 2006555"/>
                <a:gd name="connsiteY6" fmla="*/ 2030058 h 2962275"/>
                <a:gd name="connsiteX7" fmla="*/ 494614 w 2006555"/>
                <a:gd name="connsiteY7" fmla="*/ 1459312 h 2962275"/>
                <a:gd name="connsiteX8" fmla="*/ 643862 w 2006555"/>
                <a:gd name="connsiteY8" fmla="*/ 481801 h 2962275"/>
                <a:gd name="connsiteX9" fmla="*/ 302196 w 2006555"/>
                <a:gd name="connsiteY9" fmla="*/ 657911 h 2962275"/>
                <a:gd name="connsiteX10" fmla="*/ 0 w 2006555"/>
                <a:gd name="connsiteY10" fmla="*/ 395733 h 2962275"/>
                <a:gd name="connsiteX11" fmla="*/ 788656 w 2006555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2962275"/>
                <a:gd name="connsiteX1" fmla="*/ 1341106 w 2009120"/>
                <a:gd name="connsiteY1" fmla="*/ 333375 h 2962275"/>
                <a:gd name="connsiteX2" fmla="*/ 1130185 w 2009120"/>
                <a:gd name="connsiteY2" fmla="*/ 1396885 h 2962275"/>
                <a:gd name="connsiteX3" fmla="*/ 1955573 w 2009120"/>
                <a:gd name="connsiteY3" fmla="*/ 1705864 h 2962275"/>
                <a:gd name="connsiteX4" fmla="*/ 1937206 w 2009120"/>
                <a:gd name="connsiteY4" fmla="*/ 2928698 h 2962275"/>
                <a:gd name="connsiteX5" fmla="*/ 1522081 w 2009120"/>
                <a:gd name="connsiteY5" fmla="*/ 2962275 h 2962275"/>
                <a:gd name="connsiteX6" fmla="*/ 1560524 w 2009120"/>
                <a:gd name="connsiteY6" fmla="*/ 2030058 h 2962275"/>
                <a:gd name="connsiteX7" fmla="*/ 494614 w 2009120"/>
                <a:gd name="connsiteY7" fmla="*/ 1459312 h 2962275"/>
                <a:gd name="connsiteX8" fmla="*/ 643862 w 2009120"/>
                <a:gd name="connsiteY8" fmla="*/ 481801 h 2962275"/>
                <a:gd name="connsiteX9" fmla="*/ 302196 w 2009120"/>
                <a:gd name="connsiteY9" fmla="*/ 657911 h 2962275"/>
                <a:gd name="connsiteX10" fmla="*/ 0 w 2009120"/>
                <a:gd name="connsiteY10" fmla="*/ 395733 h 2962275"/>
                <a:gd name="connsiteX11" fmla="*/ 788656 w 2009120"/>
                <a:gd name="connsiteY11" fmla="*/ 0 h 2962275"/>
                <a:gd name="connsiteX0" fmla="*/ 788656 w 2009120"/>
                <a:gd name="connsiteY0" fmla="*/ 0 h 3122362"/>
                <a:gd name="connsiteX1" fmla="*/ 1341106 w 2009120"/>
                <a:gd name="connsiteY1" fmla="*/ 333375 h 3122362"/>
                <a:gd name="connsiteX2" fmla="*/ 1130185 w 2009120"/>
                <a:gd name="connsiteY2" fmla="*/ 1396885 h 3122362"/>
                <a:gd name="connsiteX3" fmla="*/ 1955573 w 2009120"/>
                <a:gd name="connsiteY3" fmla="*/ 1705864 h 3122362"/>
                <a:gd name="connsiteX4" fmla="*/ 1937206 w 2009120"/>
                <a:gd name="connsiteY4" fmla="*/ 2928698 h 3122362"/>
                <a:gd name="connsiteX5" fmla="*/ 1522081 w 2009120"/>
                <a:gd name="connsiteY5" fmla="*/ 2962275 h 3122362"/>
                <a:gd name="connsiteX6" fmla="*/ 1560524 w 2009120"/>
                <a:gd name="connsiteY6" fmla="*/ 2030058 h 3122362"/>
                <a:gd name="connsiteX7" fmla="*/ 494614 w 2009120"/>
                <a:gd name="connsiteY7" fmla="*/ 1459312 h 3122362"/>
                <a:gd name="connsiteX8" fmla="*/ 643862 w 2009120"/>
                <a:gd name="connsiteY8" fmla="*/ 481801 h 3122362"/>
                <a:gd name="connsiteX9" fmla="*/ 302196 w 2009120"/>
                <a:gd name="connsiteY9" fmla="*/ 657911 h 3122362"/>
                <a:gd name="connsiteX10" fmla="*/ 0 w 2009120"/>
                <a:gd name="connsiteY10" fmla="*/ 395733 h 3122362"/>
                <a:gd name="connsiteX11" fmla="*/ 788656 w 2009120"/>
                <a:gd name="connsiteY11" fmla="*/ 0 h 3122362"/>
                <a:gd name="connsiteX0" fmla="*/ 788656 w 2009120"/>
                <a:gd name="connsiteY0" fmla="*/ 0 h 3167195"/>
                <a:gd name="connsiteX1" fmla="*/ 1341106 w 2009120"/>
                <a:gd name="connsiteY1" fmla="*/ 333375 h 3167195"/>
                <a:gd name="connsiteX2" fmla="*/ 1130185 w 2009120"/>
                <a:gd name="connsiteY2" fmla="*/ 1396885 h 3167195"/>
                <a:gd name="connsiteX3" fmla="*/ 1955573 w 2009120"/>
                <a:gd name="connsiteY3" fmla="*/ 1705864 h 3167195"/>
                <a:gd name="connsiteX4" fmla="*/ 1937206 w 2009120"/>
                <a:gd name="connsiteY4" fmla="*/ 2928698 h 3167195"/>
                <a:gd name="connsiteX5" fmla="*/ 1522081 w 2009120"/>
                <a:gd name="connsiteY5" fmla="*/ 2962275 h 3167195"/>
                <a:gd name="connsiteX6" fmla="*/ 1560524 w 2009120"/>
                <a:gd name="connsiteY6" fmla="*/ 2030058 h 3167195"/>
                <a:gd name="connsiteX7" fmla="*/ 494614 w 2009120"/>
                <a:gd name="connsiteY7" fmla="*/ 1459312 h 3167195"/>
                <a:gd name="connsiteX8" fmla="*/ 643862 w 2009120"/>
                <a:gd name="connsiteY8" fmla="*/ 481801 h 3167195"/>
                <a:gd name="connsiteX9" fmla="*/ 302196 w 2009120"/>
                <a:gd name="connsiteY9" fmla="*/ 657911 h 3167195"/>
                <a:gd name="connsiteX10" fmla="*/ 0 w 2009120"/>
                <a:gd name="connsiteY10" fmla="*/ 395733 h 3167195"/>
                <a:gd name="connsiteX11" fmla="*/ 788656 w 2009120"/>
                <a:gd name="connsiteY11" fmla="*/ 0 h 3167195"/>
                <a:gd name="connsiteX0" fmla="*/ 788656 w 2009120"/>
                <a:gd name="connsiteY0" fmla="*/ 0 h 3143170"/>
                <a:gd name="connsiteX1" fmla="*/ 1341106 w 2009120"/>
                <a:gd name="connsiteY1" fmla="*/ 333375 h 3143170"/>
                <a:gd name="connsiteX2" fmla="*/ 1130185 w 2009120"/>
                <a:gd name="connsiteY2" fmla="*/ 1396885 h 3143170"/>
                <a:gd name="connsiteX3" fmla="*/ 1955573 w 2009120"/>
                <a:gd name="connsiteY3" fmla="*/ 1705864 h 3143170"/>
                <a:gd name="connsiteX4" fmla="*/ 1937206 w 2009120"/>
                <a:gd name="connsiteY4" fmla="*/ 2928698 h 3143170"/>
                <a:gd name="connsiteX5" fmla="*/ 1522081 w 2009120"/>
                <a:gd name="connsiteY5" fmla="*/ 2962275 h 3143170"/>
                <a:gd name="connsiteX6" fmla="*/ 1560524 w 2009120"/>
                <a:gd name="connsiteY6" fmla="*/ 2030058 h 3143170"/>
                <a:gd name="connsiteX7" fmla="*/ 494614 w 2009120"/>
                <a:gd name="connsiteY7" fmla="*/ 1459312 h 3143170"/>
                <a:gd name="connsiteX8" fmla="*/ 643862 w 2009120"/>
                <a:gd name="connsiteY8" fmla="*/ 481801 h 3143170"/>
                <a:gd name="connsiteX9" fmla="*/ 302196 w 2009120"/>
                <a:gd name="connsiteY9" fmla="*/ 657911 h 3143170"/>
                <a:gd name="connsiteX10" fmla="*/ 0 w 2009120"/>
                <a:gd name="connsiteY10" fmla="*/ 395733 h 3143170"/>
                <a:gd name="connsiteX11" fmla="*/ 788656 w 2009120"/>
                <a:gd name="connsiteY11" fmla="*/ 0 h 3143170"/>
                <a:gd name="connsiteX0" fmla="*/ 788656 w 2009120"/>
                <a:gd name="connsiteY0" fmla="*/ 0 h 3153292"/>
                <a:gd name="connsiteX1" fmla="*/ 1341106 w 2009120"/>
                <a:gd name="connsiteY1" fmla="*/ 333375 h 3153292"/>
                <a:gd name="connsiteX2" fmla="*/ 1130185 w 2009120"/>
                <a:gd name="connsiteY2" fmla="*/ 1396885 h 3153292"/>
                <a:gd name="connsiteX3" fmla="*/ 1955573 w 2009120"/>
                <a:gd name="connsiteY3" fmla="*/ 1705864 h 3153292"/>
                <a:gd name="connsiteX4" fmla="*/ 1937206 w 2009120"/>
                <a:gd name="connsiteY4" fmla="*/ 2928698 h 3153292"/>
                <a:gd name="connsiteX5" fmla="*/ 1522081 w 2009120"/>
                <a:gd name="connsiteY5" fmla="*/ 2962275 h 3153292"/>
                <a:gd name="connsiteX6" fmla="*/ 1560524 w 2009120"/>
                <a:gd name="connsiteY6" fmla="*/ 2030058 h 3153292"/>
                <a:gd name="connsiteX7" fmla="*/ 494614 w 2009120"/>
                <a:gd name="connsiteY7" fmla="*/ 1459312 h 3153292"/>
                <a:gd name="connsiteX8" fmla="*/ 643862 w 2009120"/>
                <a:gd name="connsiteY8" fmla="*/ 481801 h 3153292"/>
                <a:gd name="connsiteX9" fmla="*/ 302196 w 2009120"/>
                <a:gd name="connsiteY9" fmla="*/ 657911 h 3153292"/>
                <a:gd name="connsiteX10" fmla="*/ 0 w 2009120"/>
                <a:gd name="connsiteY10" fmla="*/ 395733 h 3153292"/>
                <a:gd name="connsiteX11" fmla="*/ 788656 w 2009120"/>
                <a:gd name="connsiteY11" fmla="*/ 0 h 3153292"/>
                <a:gd name="connsiteX0" fmla="*/ 788656 w 2009120"/>
                <a:gd name="connsiteY0" fmla="*/ 0 h 3123204"/>
                <a:gd name="connsiteX1" fmla="*/ 1341106 w 2009120"/>
                <a:gd name="connsiteY1" fmla="*/ 333375 h 3123204"/>
                <a:gd name="connsiteX2" fmla="*/ 1130185 w 2009120"/>
                <a:gd name="connsiteY2" fmla="*/ 1396885 h 3123204"/>
                <a:gd name="connsiteX3" fmla="*/ 1955573 w 2009120"/>
                <a:gd name="connsiteY3" fmla="*/ 1705864 h 3123204"/>
                <a:gd name="connsiteX4" fmla="*/ 1937206 w 2009120"/>
                <a:gd name="connsiteY4" fmla="*/ 2928698 h 3123204"/>
                <a:gd name="connsiteX5" fmla="*/ 1502346 w 2009120"/>
                <a:gd name="connsiteY5" fmla="*/ 2909648 h 3123204"/>
                <a:gd name="connsiteX6" fmla="*/ 1560524 w 2009120"/>
                <a:gd name="connsiteY6" fmla="*/ 2030058 h 3123204"/>
                <a:gd name="connsiteX7" fmla="*/ 494614 w 2009120"/>
                <a:gd name="connsiteY7" fmla="*/ 1459312 h 3123204"/>
                <a:gd name="connsiteX8" fmla="*/ 643862 w 2009120"/>
                <a:gd name="connsiteY8" fmla="*/ 481801 h 3123204"/>
                <a:gd name="connsiteX9" fmla="*/ 302196 w 2009120"/>
                <a:gd name="connsiteY9" fmla="*/ 657911 h 3123204"/>
                <a:gd name="connsiteX10" fmla="*/ 0 w 2009120"/>
                <a:gd name="connsiteY10" fmla="*/ 395733 h 3123204"/>
                <a:gd name="connsiteX11" fmla="*/ 788656 w 2009120"/>
                <a:gd name="connsiteY11" fmla="*/ 0 h 3123204"/>
                <a:gd name="connsiteX0" fmla="*/ 788656 w 2009120"/>
                <a:gd name="connsiteY0" fmla="*/ 0 h 3128393"/>
                <a:gd name="connsiteX1" fmla="*/ 1341106 w 2009120"/>
                <a:gd name="connsiteY1" fmla="*/ 333375 h 3128393"/>
                <a:gd name="connsiteX2" fmla="*/ 1130185 w 2009120"/>
                <a:gd name="connsiteY2" fmla="*/ 1396885 h 3128393"/>
                <a:gd name="connsiteX3" fmla="*/ 1955573 w 2009120"/>
                <a:gd name="connsiteY3" fmla="*/ 1705864 h 3128393"/>
                <a:gd name="connsiteX4" fmla="*/ 1937206 w 2009120"/>
                <a:gd name="connsiteY4" fmla="*/ 2928698 h 3128393"/>
                <a:gd name="connsiteX5" fmla="*/ 1502346 w 2009120"/>
                <a:gd name="connsiteY5" fmla="*/ 2909648 h 3128393"/>
                <a:gd name="connsiteX6" fmla="*/ 1560524 w 2009120"/>
                <a:gd name="connsiteY6" fmla="*/ 2030058 h 3128393"/>
                <a:gd name="connsiteX7" fmla="*/ 494614 w 2009120"/>
                <a:gd name="connsiteY7" fmla="*/ 1459312 h 3128393"/>
                <a:gd name="connsiteX8" fmla="*/ 643862 w 2009120"/>
                <a:gd name="connsiteY8" fmla="*/ 481801 h 3128393"/>
                <a:gd name="connsiteX9" fmla="*/ 302196 w 2009120"/>
                <a:gd name="connsiteY9" fmla="*/ 657911 h 3128393"/>
                <a:gd name="connsiteX10" fmla="*/ 0 w 2009120"/>
                <a:gd name="connsiteY10" fmla="*/ 395733 h 3128393"/>
                <a:gd name="connsiteX11" fmla="*/ 788656 w 2009120"/>
                <a:gd name="connsiteY11" fmla="*/ 0 h 3128393"/>
                <a:gd name="connsiteX0" fmla="*/ 788656 w 2009120"/>
                <a:gd name="connsiteY0" fmla="*/ 0 h 3101723"/>
                <a:gd name="connsiteX1" fmla="*/ 1341106 w 2009120"/>
                <a:gd name="connsiteY1" fmla="*/ 333375 h 3101723"/>
                <a:gd name="connsiteX2" fmla="*/ 1130185 w 2009120"/>
                <a:gd name="connsiteY2" fmla="*/ 1396885 h 3101723"/>
                <a:gd name="connsiteX3" fmla="*/ 1955573 w 2009120"/>
                <a:gd name="connsiteY3" fmla="*/ 1705864 h 3101723"/>
                <a:gd name="connsiteX4" fmla="*/ 1937206 w 2009120"/>
                <a:gd name="connsiteY4" fmla="*/ 2928698 h 3101723"/>
                <a:gd name="connsiteX5" fmla="*/ 1502346 w 2009120"/>
                <a:gd name="connsiteY5" fmla="*/ 2909648 h 3101723"/>
                <a:gd name="connsiteX6" fmla="*/ 1560524 w 2009120"/>
                <a:gd name="connsiteY6" fmla="*/ 2030058 h 3101723"/>
                <a:gd name="connsiteX7" fmla="*/ 494614 w 2009120"/>
                <a:gd name="connsiteY7" fmla="*/ 1459312 h 3101723"/>
                <a:gd name="connsiteX8" fmla="*/ 643862 w 2009120"/>
                <a:gd name="connsiteY8" fmla="*/ 481801 h 3101723"/>
                <a:gd name="connsiteX9" fmla="*/ 302196 w 2009120"/>
                <a:gd name="connsiteY9" fmla="*/ 657911 h 3101723"/>
                <a:gd name="connsiteX10" fmla="*/ 0 w 2009120"/>
                <a:gd name="connsiteY10" fmla="*/ 395733 h 3101723"/>
                <a:gd name="connsiteX11" fmla="*/ 788656 w 2009120"/>
                <a:gd name="connsiteY11" fmla="*/ 0 h 3101723"/>
                <a:gd name="connsiteX0" fmla="*/ 788656 w 2009120"/>
                <a:gd name="connsiteY0" fmla="*/ 0 h 3114268"/>
                <a:gd name="connsiteX1" fmla="*/ 1341106 w 2009120"/>
                <a:gd name="connsiteY1" fmla="*/ 333375 h 3114268"/>
                <a:gd name="connsiteX2" fmla="*/ 1130185 w 2009120"/>
                <a:gd name="connsiteY2" fmla="*/ 1396885 h 3114268"/>
                <a:gd name="connsiteX3" fmla="*/ 1955573 w 2009120"/>
                <a:gd name="connsiteY3" fmla="*/ 1705864 h 3114268"/>
                <a:gd name="connsiteX4" fmla="*/ 1937206 w 2009120"/>
                <a:gd name="connsiteY4" fmla="*/ 2928698 h 3114268"/>
                <a:gd name="connsiteX5" fmla="*/ 1502346 w 2009120"/>
                <a:gd name="connsiteY5" fmla="*/ 2909648 h 3114268"/>
                <a:gd name="connsiteX6" fmla="*/ 1560524 w 2009120"/>
                <a:gd name="connsiteY6" fmla="*/ 2030058 h 3114268"/>
                <a:gd name="connsiteX7" fmla="*/ 494614 w 2009120"/>
                <a:gd name="connsiteY7" fmla="*/ 1459312 h 3114268"/>
                <a:gd name="connsiteX8" fmla="*/ 643862 w 2009120"/>
                <a:gd name="connsiteY8" fmla="*/ 481801 h 3114268"/>
                <a:gd name="connsiteX9" fmla="*/ 302196 w 2009120"/>
                <a:gd name="connsiteY9" fmla="*/ 657911 h 3114268"/>
                <a:gd name="connsiteX10" fmla="*/ 0 w 2009120"/>
                <a:gd name="connsiteY10" fmla="*/ 395733 h 3114268"/>
                <a:gd name="connsiteX11" fmla="*/ 788656 w 2009120"/>
                <a:gd name="connsiteY11" fmla="*/ 0 h 3114268"/>
                <a:gd name="connsiteX0" fmla="*/ 788656 w 2014505"/>
                <a:gd name="connsiteY0" fmla="*/ 0 h 3114268"/>
                <a:gd name="connsiteX1" fmla="*/ 1341106 w 2014505"/>
                <a:gd name="connsiteY1" fmla="*/ 333375 h 3114268"/>
                <a:gd name="connsiteX2" fmla="*/ 1130185 w 2014505"/>
                <a:gd name="connsiteY2" fmla="*/ 1396885 h 3114268"/>
                <a:gd name="connsiteX3" fmla="*/ 1955573 w 2014505"/>
                <a:gd name="connsiteY3" fmla="*/ 1705864 h 3114268"/>
                <a:gd name="connsiteX4" fmla="*/ 1937206 w 2014505"/>
                <a:gd name="connsiteY4" fmla="*/ 2928698 h 3114268"/>
                <a:gd name="connsiteX5" fmla="*/ 1502346 w 2014505"/>
                <a:gd name="connsiteY5" fmla="*/ 2909648 h 3114268"/>
                <a:gd name="connsiteX6" fmla="*/ 1560524 w 2014505"/>
                <a:gd name="connsiteY6" fmla="*/ 2030058 h 3114268"/>
                <a:gd name="connsiteX7" fmla="*/ 494614 w 2014505"/>
                <a:gd name="connsiteY7" fmla="*/ 1459312 h 3114268"/>
                <a:gd name="connsiteX8" fmla="*/ 643862 w 2014505"/>
                <a:gd name="connsiteY8" fmla="*/ 481801 h 3114268"/>
                <a:gd name="connsiteX9" fmla="*/ 302196 w 2014505"/>
                <a:gd name="connsiteY9" fmla="*/ 657911 h 3114268"/>
                <a:gd name="connsiteX10" fmla="*/ 0 w 2014505"/>
                <a:gd name="connsiteY10" fmla="*/ 395733 h 3114268"/>
                <a:gd name="connsiteX11" fmla="*/ 788656 w 2014505"/>
                <a:gd name="connsiteY11" fmla="*/ 0 h 3114268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0524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3548 w 2014505"/>
                <a:gd name="connsiteY6" fmla="*/ 2030058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63812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02346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2385"/>
                <a:gd name="connsiteX1" fmla="*/ 1341106 w 2014505"/>
                <a:gd name="connsiteY1" fmla="*/ 333375 h 3132385"/>
                <a:gd name="connsiteX2" fmla="*/ 1130185 w 2014505"/>
                <a:gd name="connsiteY2" fmla="*/ 1396885 h 3132385"/>
                <a:gd name="connsiteX3" fmla="*/ 1955573 w 2014505"/>
                <a:gd name="connsiteY3" fmla="*/ 1705864 h 3132385"/>
                <a:gd name="connsiteX4" fmla="*/ 1937206 w 2014505"/>
                <a:gd name="connsiteY4" fmla="*/ 2928698 h 3132385"/>
                <a:gd name="connsiteX5" fmla="*/ 1522081 w 2014505"/>
                <a:gd name="connsiteY5" fmla="*/ 2909648 h 3132385"/>
                <a:gd name="connsiteX6" fmla="*/ 1586837 w 2014505"/>
                <a:gd name="connsiteY6" fmla="*/ 2026769 h 3132385"/>
                <a:gd name="connsiteX7" fmla="*/ 494614 w 2014505"/>
                <a:gd name="connsiteY7" fmla="*/ 1459312 h 3132385"/>
                <a:gd name="connsiteX8" fmla="*/ 643862 w 2014505"/>
                <a:gd name="connsiteY8" fmla="*/ 481801 h 3132385"/>
                <a:gd name="connsiteX9" fmla="*/ 302196 w 2014505"/>
                <a:gd name="connsiteY9" fmla="*/ 657911 h 3132385"/>
                <a:gd name="connsiteX10" fmla="*/ 0 w 2014505"/>
                <a:gd name="connsiteY10" fmla="*/ 395733 h 3132385"/>
                <a:gd name="connsiteX11" fmla="*/ 788656 w 2014505"/>
                <a:gd name="connsiteY11" fmla="*/ 0 h 3132385"/>
                <a:gd name="connsiteX0" fmla="*/ 788656 w 2014505"/>
                <a:gd name="connsiteY0" fmla="*/ 0 h 3136863"/>
                <a:gd name="connsiteX1" fmla="*/ 1341106 w 2014505"/>
                <a:gd name="connsiteY1" fmla="*/ 333375 h 3136863"/>
                <a:gd name="connsiteX2" fmla="*/ 1130185 w 2014505"/>
                <a:gd name="connsiteY2" fmla="*/ 1396885 h 3136863"/>
                <a:gd name="connsiteX3" fmla="*/ 1955573 w 2014505"/>
                <a:gd name="connsiteY3" fmla="*/ 1705864 h 3136863"/>
                <a:gd name="connsiteX4" fmla="*/ 1937206 w 2014505"/>
                <a:gd name="connsiteY4" fmla="*/ 2928698 h 3136863"/>
                <a:gd name="connsiteX5" fmla="*/ 1558262 w 2014505"/>
                <a:gd name="connsiteY5" fmla="*/ 2919516 h 3136863"/>
                <a:gd name="connsiteX6" fmla="*/ 1586837 w 2014505"/>
                <a:gd name="connsiteY6" fmla="*/ 2026769 h 3136863"/>
                <a:gd name="connsiteX7" fmla="*/ 494614 w 2014505"/>
                <a:gd name="connsiteY7" fmla="*/ 1459312 h 3136863"/>
                <a:gd name="connsiteX8" fmla="*/ 643862 w 2014505"/>
                <a:gd name="connsiteY8" fmla="*/ 481801 h 3136863"/>
                <a:gd name="connsiteX9" fmla="*/ 302196 w 2014505"/>
                <a:gd name="connsiteY9" fmla="*/ 657911 h 3136863"/>
                <a:gd name="connsiteX10" fmla="*/ 0 w 2014505"/>
                <a:gd name="connsiteY10" fmla="*/ 395733 h 3136863"/>
                <a:gd name="connsiteX11" fmla="*/ 788656 w 2014505"/>
                <a:gd name="connsiteY11" fmla="*/ 0 h 3136863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6837 w 2014505"/>
                <a:gd name="connsiteY6" fmla="*/ 202676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0391 w 2014505"/>
                <a:gd name="connsiteY6" fmla="*/ 2046504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80259 w 2014505"/>
                <a:gd name="connsiteY6" fmla="*/ 2013612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2014505"/>
                <a:gd name="connsiteY0" fmla="*/ 0 h 3130920"/>
                <a:gd name="connsiteX1" fmla="*/ 1341106 w 2014505"/>
                <a:gd name="connsiteY1" fmla="*/ 333375 h 3130920"/>
                <a:gd name="connsiteX2" fmla="*/ 1130185 w 2014505"/>
                <a:gd name="connsiteY2" fmla="*/ 1396885 h 3130920"/>
                <a:gd name="connsiteX3" fmla="*/ 1955573 w 2014505"/>
                <a:gd name="connsiteY3" fmla="*/ 1705864 h 3130920"/>
                <a:gd name="connsiteX4" fmla="*/ 1937206 w 2014505"/>
                <a:gd name="connsiteY4" fmla="*/ 2928698 h 3130920"/>
                <a:gd name="connsiteX5" fmla="*/ 1528659 w 2014505"/>
                <a:gd name="connsiteY5" fmla="*/ 2906359 h 3130920"/>
                <a:gd name="connsiteX6" fmla="*/ 1573680 w 2014505"/>
                <a:gd name="connsiteY6" fmla="*/ 2023479 h 3130920"/>
                <a:gd name="connsiteX7" fmla="*/ 494614 w 2014505"/>
                <a:gd name="connsiteY7" fmla="*/ 1459312 h 3130920"/>
                <a:gd name="connsiteX8" fmla="*/ 643862 w 2014505"/>
                <a:gd name="connsiteY8" fmla="*/ 481801 h 3130920"/>
                <a:gd name="connsiteX9" fmla="*/ 302196 w 2014505"/>
                <a:gd name="connsiteY9" fmla="*/ 657911 h 3130920"/>
                <a:gd name="connsiteX10" fmla="*/ 0 w 2014505"/>
                <a:gd name="connsiteY10" fmla="*/ 395733 h 3130920"/>
                <a:gd name="connsiteX11" fmla="*/ 788656 w 2014505"/>
                <a:gd name="connsiteY11" fmla="*/ 0 h 3130920"/>
                <a:gd name="connsiteX0" fmla="*/ 788656 w 1991345"/>
                <a:gd name="connsiteY0" fmla="*/ 0 h 3130920"/>
                <a:gd name="connsiteX1" fmla="*/ 1341106 w 1991345"/>
                <a:gd name="connsiteY1" fmla="*/ 333375 h 3130920"/>
                <a:gd name="connsiteX2" fmla="*/ 1130185 w 1991345"/>
                <a:gd name="connsiteY2" fmla="*/ 1396885 h 3130920"/>
                <a:gd name="connsiteX3" fmla="*/ 1922681 w 1991345"/>
                <a:gd name="connsiteY3" fmla="*/ 1682839 h 3130920"/>
                <a:gd name="connsiteX4" fmla="*/ 1937206 w 1991345"/>
                <a:gd name="connsiteY4" fmla="*/ 2928698 h 3130920"/>
                <a:gd name="connsiteX5" fmla="*/ 1528659 w 1991345"/>
                <a:gd name="connsiteY5" fmla="*/ 2906359 h 3130920"/>
                <a:gd name="connsiteX6" fmla="*/ 1573680 w 1991345"/>
                <a:gd name="connsiteY6" fmla="*/ 2023479 h 3130920"/>
                <a:gd name="connsiteX7" fmla="*/ 494614 w 1991345"/>
                <a:gd name="connsiteY7" fmla="*/ 1459312 h 3130920"/>
                <a:gd name="connsiteX8" fmla="*/ 643862 w 1991345"/>
                <a:gd name="connsiteY8" fmla="*/ 481801 h 3130920"/>
                <a:gd name="connsiteX9" fmla="*/ 302196 w 1991345"/>
                <a:gd name="connsiteY9" fmla="*/ 657911 h 3130920"/>
                <a:gd name="connsiteX10" fmla="*/ 0 w 1991345"/>
                <a:gd name="connsiteY10" fmla="*/ 395733 h 3130920"/>
                <a:gd name="connsiteX11" fmla="*/ 788656 w 1991345"/>
                <a:gd name="connsiteY11" fmla="*/ 0 h 3130920"/>
                <a:gd name="connsiteX0" fmla="*/ 788656 w 1978998"/>
                <a:gd name="connsiteY0" fmla="*/ 0 h 3130920"/>
                <a:gd name="connsiteX1" fmla="*/ 1341106 w 1978998"/>
                <a:gd name="connsiteY1" fmla="*/ 333375 h 3130920"/>
                <a:gd name="connsiteX2" fmla="*/ 1130185 w 1978998"/>
                <a:gd name="connsiteY2" fmla="*/ 1396885 h 3130920"/>
                <a:gd name="connsiteX3" fmla="*/ 1902946 w 1978998"/>
                <a:gd name="connsiteY3" fmla="*/ 1672971 h 3130920"/>
                <a:gd name="connsiteX4" fmla="*/ 1937206 w 1978998"/>
                <a:gd name="connsiteY4" fmla="*/ 2928698 h 3130920"/>
                <a:gd name="connsiteX5" fmla="*/ 1528659 w 1978998"/>
                <a:gd name="connsiteY5" fmla="*/ 2906359 h 3130920"/>
                <a:gd name="connsiteX6" fmla="*/ 1573680 w 1978998"/>
                <a:gd name="connsiteY6" fmla="*/ 2023479 h 3130920"/>
                <a:gd name="connsiteX7" fmla="*/ 494614 w 1978998"/>
                <a:gd name="connsiteY7" fmla="*/ 1459312 h 3130920"/>
                <a:gd name="connsiteX8" fmla="*/ 643862 w 1978998"/>
                <a:gd name="connsiteY8" fmla="*/ 481801 h 3130920"/>
                <a:gd name="connsiteX9" fmla="*/ 302196 w 1978998"/>
                <a:gd name="connsiteY9" fmla="*/ 657911 h 3130920"/>
                <a:gd name="connsiteX10" fmla="*/ 0 w 1978998"/>
                <a:gd name="connsiteY10" fmla="*/ 395733 h 3130920"/>
                <a:gd name="connsiteX11" fmla="*/ 788656 w 1978998"/>
                <a:gd name="connsiteY11" fmla="*/ 0 h 3130920"/>
                <a:gd name="connsiteX0" fmla="*/ 788656 w 1959609"/>
                <a:gd name="connsiteY0" fmla="*/ 0 h 3130920"/>
                <a:gd name="connsiteX1" fmla="*/ 1341106 w 1959609"/>
                <a:gd name="connsiteY1" fmla="*/ 333375 h 3130920"/>
                <a:gd name="connsiteX2" fmla="*/ 1130185 w 1959609"/>
                <a:gd name="connsiteY2" fmla="*/ 1396885 h 3130920"/>
                <a:gd name="connsiteX3" fmla="*/ 1902946 w 1959609"/>
                <a:gd name="connsiteY3" fmla="*/ 1672971 h 3130920"/>
                <a:gd name="connsiteX4" fmla="*/ 1937206 w 1959609"/>
                <a:gd name="connsiteY4" fmla="*/ 2928698 h 3130920"/>
                <a:gd name="connsiteX5" fmla="*/ 1528659 w 1959609"/>
                <a:gd name="connsiteY5" fmla="*/ 2906359 h 3130920"/>
                <a:gd name="connsiteX6" fmla="*/ 1573680 w 1959609"/>
                <a:gd name="connsiteY6" fmla="*/ 2023479 h 3130920"/>
                <a:gd name="connsiteX7" fmla="*/ 494614 w 1959609"/>
                <a:gd name="connsiteY7" fmla="*/ 1459312 h 3130920"/>
                <a:gd name="connsiteX8" fmla="*/ 643862 w 1959609"/>
                <a:gd name="connsiteY8" fmla="*/ 481801 h 3130920"/>
                <a:gd name="connsiteX9" fmla="*/ 302196 w 1959609"/>
                <a:gd name="connsiteY9" fmla="*/ 657911 h 3130920"/>
                <a:gd name="connsiteX10" fmla="*/ 0 w 1959609"/>
                <a:gd name="connsiteY10" fmla="*/ 395733 h 3130920"/>
                <a:gd name="connsiteX11" fmla="*/ 788656 w 1959609"/>
                <a:gd name="connsiteY11" fmla="*/ 0 h 3130920"/>
                <a:gd name="connsiteX0" fmla="*/ 788656 w 1946807"/>
                <a:gd name="connsiteY0" fmla="*/ 0 h 3125489"/>
                <a:gd name="connsiteX1" fmla="*/ 1341106 w 1946807"/>
                <a:gd name="connsiteY1" fmla="*/ 333375 h 3125489"/>
                <a:gd name="connsiteX2" fmla="*/ 1130185 w 1946807"/>
                <a:gd name="connsiteY2" fmla="*/ 1396885 h 3125489"/>
                <a:gd name="connsiteX3" fmla="*/ 1902946 w 1946807"/>
                <a:gd name="connsiteY3" fmla="*/ 1672971 h 3125489"/>
                <a:gd name="connsiteX4" fmla="*/ 1907604 w 1946807"/>
                <a:gd name="connsiteY4" fmla="*/ 2918830 h 3125489"/>
                <a:gd name="connsiteX5" fmla="*/ 1528659 w 1946807"/>
                <a:gd name="connsiteY5" fmla="*/ 2906359 h 3125489"/>
                <a:gd name="connsiteX6" fmla="*/ 1573680 w 1946807"/>
                <a:gd name="connsiteY6" fmla="*/ 2023479 h 3125489"/>
                <a:gd name="connsiteX7" fmla="*/ 494614 w 1946807"/>
                <a:gd name="connsiteY7" fmla="*/ 1459312 h 3125489"/>
                <a:gd name="connsiteX8" fmla="*/ 643862 w 1946807"/>
                <a:gd name="connsiteY8" fmla="*/ 481801 h 3125489"/>
                <a:gd name="connsiteX9" fmla="*/ 302196 w 1946807"/>
                <a:gd name="connsiteY9" fmla="*/ 657911 h 3125489"/>
                <a:gd name="connsiteX10" fmla="*/ 0 w 1946807"/>
                <a:gd name="connsiteY10" fmla="*/ 395733 h 3125489"/>
                <a:gd name="connsiteX11" fmla="*/ 788656 w 1946807"/>
                <a:gd name="connsiteY11" fmla="*/ 0 h 3125489"/>
                <a:gd name="connsiteX0" fmla="*/ 788656 w 1954723"/>
                <a:gd name="connsiteY0" fmla="*/ 0 h 3129096"/>
                <a:gd name="connsiteX1" fmla="*/ 1341106 w 1954723"/>
                <a:gd name="connsiteY1" fmla="*/ 333375 h 3129096"/>
                <a:gd name="connsiteX2" fmla="*/ 1130185 w 1954723"/>
                <a:gd name="connsiteY2" fmla="*/ 1396885 h 3129096"/>
                <a:gd name="connsiteX3" fmla="*/ 1902946 w 1954723"/>
                <a:gd name="connsiteY3" fmla="*/ 1672971 h 3129096"/>
                <a:gd name="connsiteX4" fmla="*/ 1927339 w 1954723"/>
                <a:gd name="connsiteY4" fmla="*/ 2925409 h 3129096"/>
                <a:gd name="connsiteX5" fmla="*/ 1528659 w 1954723"/>
                <a:gd name="connsiteY5" fmla="*/ 2906359 h 3129096"/>
                <a:gd name="connsiteX6" fmla="*/ 1573680 w 1954723"/>
                <a:gd name="connsiteY6" fmla="*/ 2023479 h 3129096"/>
                <a:gd name="connsiteX7" fmla="*/ 494614 w 1954723"/>
                <a:gd name="connsiteY7" fmla="*/ 1459312 h 3129096"/>
                <a:gd name="connsiteX8" fmla="*/ 643862 w 1954723"/>
                <a:gd name="connsiteY8" fmla="*/ 481801 h 3129096"/>
                <a:gd name="connsiteX9" fmla="*/ 302196 w 1954723"/>
                <a:gd name="connsiteY9" fmla="*/ 657911 h 3129096"/>
                <a:gd name="connsiteX10" fmla="*/ 0 w 1954723"/>
                <a:gd name="connsiteY10" fmla="*/ 395733 h 3129096"/>
                <a:gd name="connsiteX11" fmla="*/ 788656 w 1954723"/>
                <a:gd name="connsiteY11" fmla="*/ 0 h 3129096"/>
                <a:gd name="connsiteX0" fmla="*/ 788656 w 1974642"/>
                <a:gd name="connsiteY0" fmla="*/ 0 h 3129096"/>
                <a:gd name="connsiteX1" fmla="*/ 1341106 w 1974642"/>
                <a:gd name="connsiteY1" fmla="*/ 333375 h 3129096"/>
                <a:gd name="connsiteX2" fmla="*/ 1130185 w 1974642"/>
                <a:gd name="connsiteY2" fmla="*/ 1396885 h 3129096"/>
                <a:gd name="connsiteX3" fmla="*/ 1902946 w 1974642"/>
                <a:gd name="connsiteY3" fmla="*/ 1672971 h 3129096"/>
                <a:gd name="connsiteX4" fmla="*/ 1943513 w 1974642"/>
                <a:gd name="connsiteY4" fmla="*/ 1852645 h 3129096"/>
                <a:gd name="connsiteX5" fmla="*/ 1927339 w 1974642"/>
                <a:gd name="connsiteY5" fmla="*/ 2925409 h 3129096"/>
                <a:gd name="connsiteX6" fmla="*/ 1528659 w 1974642"/>
                <a:gd name="connsiteY6" fmla="*/ 2906359 h 3129096"/>
                <a:gd name="connsiteX7" fmla="*/ 1573680 w 1974642"/>
                <a:gd name="connsiteY7" fmla="*/ 2023479 h 3129096"/>
                <a:gd name="connsiteX8" fmla="*/ 494614 w 1974642"/>
                <a:gd name="connsiteY8" fmla="*/ 1459312 h 3129096"/>
                <a:gd name="connsiteX9" fmla="*/ 643862 w 1974642"/>
                <a:gd name="connsiteY9" fmla="*/ 481801 h 3129096"/>
                <a:gd name="connsiteX10" fmla="*/ 302196 w 1974642"/>
                <a:gd name="connsiteY10" fmla="*/ 657911 h 3129096"/>
                <a:gd name="connsiteX11" fmla="*/ 0 w 1974642"/>
                <a:gd name="connsiteY11" fmla="*/ 395733 h 3129096"/>
                <a:gd name="connsiteX12" fmla="*/ 788656 w 1974642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8224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2015876"/>
                <a:gd name="connsiteY0" fmla="*/ 0 h 3129096"/>
                <a:gd name="connsiteX1" fmla="*/ 1341106 w 2015876"/>
                <a:gd name="connsiteY1" fmla="*/ 333375 h 3129096"/>
                <a:gd name="connsiteX2" fmla="*/ 1130185 w 2015876"/>
                <a:gd name="connsiteY2" fmla="*/ 1396885 h 3129096"/>
                <a:gd name="connsiteX3" fmla="*/ 1902946 w 2015876"/>
                <a:gd name="connsiteY3" fmla="*/ 1672971 h 3129096"/>
                <a:gd name="connsiteX4" fmla="*/ 2015876 w 2015876"/>
                <a:gd name="connsiteY4" fmla="*/ 1882248 h 3129096"/>
                <a:gd name="connsiteX5" fmla="*/ 1927339 w 2015876"/>
                <a:gd name="connsiteY5" fmla="*/ 2925409 h 3129096"/>
                <a:gd name="connsiteX6" fmla="*/ 1528659 w 2015876"/>
                <a:gd name="connsiteY6" fmla="*/ 2906359 h 3129096"/>
                <a:gd name="connsiteX7" fmla="*/ 1573680 w 2015876"/>
                <a:gd name="connsiteY7" fmla="*/ 2023479 h 3129096"/>
                <a:gd name="connsiteX8" fmla="*/ 494614 w 2015876"/>
                <a:gd name="connsiteY8" fmla="*/ 1459312 h 3129096"/>
                <a:gd name="connsiteX9" fmla="*/ 643862 w 2015876"/>
                <a:gd name="connsiteY9" fmla="*/ 481801 h 3129096"/>
                <a:gd name="connsiteX10" fmla="*/ 302196 w 2015876"/>
                <a:gd name="connsiteY10" fmla="*/ 657911 h 3129096"/>
                <a:gd name="connsiteX11" fmla="*/ 0 w 2015876"/>
                <a:gd name="connsiteY11" fmla="*/ 395733 h 3129096"/>
                <a:gd name="connsiteX12" fmla="*/ 788656 w 2015876"/>
                <a:gd name="connsiteY12" fmla="*/ 0 h 3129096"/>
                <a:gd name="connsiteX0" fmla="*/ 788656 w 2000633"/>
                <a:gd name="connsiteY0" fmla="*/ 0 h 3129096"/>
                <a:gd name="connsiteX1" fmla="*/ 1341106 w 2000633"/>
                <a:gd name="connsiteY1" fmla="*/ 333375 h 3129096"/>
                <a:gd name="connsiteX2" fmla="*/ 1130185 w 2000633"/>
                <a:gd name="connsiteY2" fmla="*/ 1396885 h 3129096"/>
                <a:gd name="connsiteX3" fmla="*/ 1902946 w 2000633"/>
                <a:gd name="connsiteY3" fmla="*/ 1672971 h 3129096"/>
                <a:gd name="connsiteX4" fmla="*/ 1996141 w 2000633"/>
                <a:gd name="connsiteY4" fmla="*/ 1882248 h 3129096"/>
                <a:gd name="connsiteX5" fmla="*/ 1927339 w 2000633"/>
                <a:gd name="connsiteY5" fmla="*/ 2925409 h 3129096"/>
                <a:gd name="connsiteX6" fmla="*/ 1528659 w 2000633"/>
                <a:gd name="connsiteY6" fmla="*/ 2906359 h 3129096"/>
                <a:gd name="connsiteX7" fmla="*/ 1573680 w 2000633"/>
                <a:gd name="connsiteY7" fmla="*/ 2023479 h 3129096"/>
                <a:gd name="connsiteX8" fmla="*/ 494614 w 2000633"/>
                <a:gd name="connsiteY8" fmla="*/ 1459312 h 3129096"/>
                <a:gd name="connsiteX9" fmla="*/ 643862 w 2000633"/>
                <a:gd name="connsiteY9" fmla="*/ 481801 h 3129096"/>
                <a:gd name="connsiteX10" fmla="*/ 302196 w 2000633"/>
                <a:gd name="connsiteY10" fmla="*/ 657911 h 3129096"/>
                <a:gd name="connsiteX11" fmla="*/ 0 w 2000633"/>
                <a:gd name="connsiteY11" fmla="*/ 395733 h 3129096"/>
                <a:gd name="connsiteX12" fmla="*/ 788656 w 2000633"/>
                <a:gd name="connsiteY12" fmla="*/ 0 h 3129096"/>
                <a:gd name="connsiteX0" fmla="*/ 788656 w 1996448"/>
                <a:gd name="connsiteY0" fmla="*/ 0 h 3129096"/>
                <a:gd name="connsiteX1" fmla="*/ 1341106 w 1996448"/>
                <a:gd name="connsiteY1" fmla="*/ 333375 h 3129096"/>
                <a:gd name="connsiteX2" fmla="*/ 1130185 w 1996448"/>
                <a:gd name="connsiteY2" fmla="*/ 1396885 h 3129096"/>
                <a:gd name="connsiteX3" fmla="*/ 1902946 w 1996448"/>
                <a:gd name="connsiteY3" fmla="*/ 1672971 h 3129096"/>
                <a:gd name="connsiteX4" fmla="*/ 1989563 w 1996448"/>
                <a:gd name="connsiteY4" fmla="*/ 1878958 h 3129096"/>
                <a:gd name="connsiteX5" fmla="*/ 1927339 w 1996448"/>
                <a:gd name="connsiteY5" fmla="*/ 2925409 h 3129096"/>
                <a:gd name="connsiteX6" fmla="*/ 1528659 w 1996448"/>
                <a:gd name="connsiteY6" fmla="*/ 2906359 h 3129096"/>
                <a:gd name="connsiteX7" fmla="*/ 1573680 w 1996448"/>
                <a:gd name="connsiteY7" fmla="*/ 2023479 h 3129096"/>
                <a:gd name="connsiteX8" fmla="*/ 494614 w 1996448"/>
                <a:gd name="connsiteY8" fmla="*/ 1459312 h 3129096"/>
                <a:gd name="connsiteX9" fmla="*/ 643862 w 1996448"/>
                <a:gd name="connsiteY9" fmla="*/ 481801 h 3129096"/>
                <a:gd name="connsiteX10" fmla="*/ 302196 w 1996448"/>
                <a:gd name="connsiteY10" fmla="*/ 657911 h 3129096"/>
                <a:gd name="connsiteX11" fmla="*/ 0 w 1996448"/>
                <a:gd name="connsiteY11" fmla="*/ 395733 h 3129096"/>
                <a:gd name="connsiteX12" fmla="*/ 788656 w 1996448"/>
                <a:gd name="connsiteY12" fmla="*/ 0 h 3129096"/>
                <a:gd name="connsiteX0" fmla="*/ 788656 w 1989023"/>
                <a:gd name="connsiteY0" fmla="*/ 0 h 3129096"/>
                <a:gd name="connsiteX1" fmla="*/ 1341106 w 1989023"/>
                <a:gd name="connsiteY1" fmla="*/ 333375 h 3129096"/>
                <a:gd name="connsiteX2" fmla="*/ 1130185 w 1989023"/>
                <a:gd name="connsiteY2" fmla="*/ 1396885 h 3129096"/>
                <a:gd name="connsiteX3" fmla="*/ 1902946 w 1989023"/>
                <a:gd name="connsiteY3" fmla="*/ 1672971 h 3129096"/>
                <a:gd name="connsiteX4" fmla="*/ 1976406 w 1989023"/>
                <a:gd name="connsiteY4" fmla="*/ 1878958 h 3129096"/>
                <a:gd name="connsiteX5" fmla="*/ 1927339 w 1989023"/>
                <a:gd name="connsiteY5" fmla="*/ 2925409 h 3129096"/>
                <a:gd name="connsiteX6" fmla="*/ 1528659 w 1989023"/>
                <a:gd name="connsiteY6" fmla="*/ 2906359 h 3129096"/>
                <a:gd name="connsiteX7" fmla="*/ 1573680 w 1989023"/>
                <a:gd name="connsiteY7" fmla="*/ 2023479 h 3129096"/>
                <a:gd name="connsiteX8" fmla="*/ 494614 w 1989023"/>
                <a:gd name="connsiteY8" fmla="*/ 1459312 h 3129096"/>
                <a:gd name="connsiteX9" fmla="*/ 643862 w 1989023"/>
                <a:gd name="connsiteY9" fmla="*/ 481801 h 3129096"/>
                <a:gd name="connsiteX10" fmla="*/ 302196 w 1989023"/>
                <a:gd name="connsiteY10" fmla="*/ 657911 h 3129096"/>
                <a:gd name="connsiteX11" fmla="*/ 0 w 1989023"/>
                <a:gd name="connsiteY11" fmla="*/ 395733 h 3129096"/>
                <a:gd name="connsiteX12" fmla="*/ 788656 w 1989023"/>
                <a:gd name="connsiteY12" fmla="*/ 0 h 3129096"/>
                <a:gd name="connsiteX0" fmla="*/ 788656 w 1996447"/>
                <a:gd name="connsiteY0" fmla="*/ 0 h 3129096"/>
                <a:gd name="connsiteX1" fmla="*/ 1341106 w 1996447"/>
                <a:gd name="connsiteY1" fmla="*/ 333375 h 3129096"/>
                <a:gd name="connsiteX2" fmla="*/ 1130185 w 1996447"/>
                <a:gd name="connsiteY2" fmla="*/ 1396885 h 3129096"/>
                <a:gd name="connsiteX3" fmla="*/ 1902946 w 1996447"/>
                <a:gd name="connsiteY3" fmla="*/ 1672971 h 3129096"/>
                <a:gd name="connsiteX4" fmla="*/ 1989562 w 1996447"/>
                <a:gd name="connsiteY4" fmla="*/ 1878958 h 3129096"/>
                <a:gd name="connsiteX5" fmla="*/ 1927339 w 1996447"/>
                <a:gd name="connsiteY5" fmla="*/ 2925409 h 3129096"/>
                <a:gd name="connsiteX6" fmla="*/ 1528659 w 1996447"/>
                <a:gd name="connsiteY6" fmla="*/ 2906359 h 3129096"/>
                <a:gd name="connsiteX7" fmla="*/ 1573680 w 1996447"/>
                <a:gd name="connsiteY7" fmla="*/ 2023479 h 3129096"/>
                <a:gd name="connsiteX8" fmla="*/ 494614 w 1996447"/>
                <a:gd name="connsiteY8" fmla="*/ 1459312 h 3129096"/>
                <a:gd name="connsiteX9" fmla="*/ 643862 w 1996447"/>
                <a:gd name="connsiteY9" fmla="*/ 481801 h 3129096"/>
                <a:gd name="connsiteX10" fmla="*/ 302196 w 1996447"/>
                <a:gd name="connsiteY10" fmla="*/ 657911 h 3129096"/>
                <a:gd name="connsiteX11" fmla="*/ 0 w 1996447"/>
                <a:gd name="connsiteY11" fmla="*/ 395733 h 3129096"/>
                <a:gd name="connsiteX12" fmla="*/ 788656 w 1996447"/>
                <a:gd name="connsiteY12" fmla="*/ 0 h 3129096"/>
                <a:gd name="connsiteX0" fmla="*/ 788656 w 1997837"/>
                <a:gd name="connsiteY0" fmla="*/ 0 h 3129096"/>
                <a:gd name="connsiteX1" fmla="*/ 1341106 w 1997837"/>
                <a:gd name="connsiteY1" fmla="*/ 333375 h 3129096"/>
                <a:gd name="connsiteX2" fmla="*/ 1130185 w 1997837"/>
                <a:gd name="connsiteY2" fmla="*/ 1396885 h 3129096"/>
                <a:gd name="connsiteX3" fmla="*/ 1902946 w 1997837"/>
                <a:gd name="connsiteY3" fmla="*/ 1672971 h 3129096"/>
                <a:gd name="connsiteX4" fmla="*/ 1989562 w 1997837"/>
                <a:gd name="connsiteY4" fmla="*/ 1878958 h 3129096"/>
                <a:gd name="connsiteX5" fmla="*/ 1927339 w 1997837"/>
                <a:gd name="connsiteY5" fmla="*/ 2925409 h 3129096"/>
                <a:gd name="connsiteX6" fmla="*/ 1528659 w 1997837"/>
                <a:gd name="connsiteY6" fmla="*/ 2906359 h 3129096"/>
                <a:gd name="connsiteX7" fmla="*/ 1573680 w 1997837"/>
                <a:gd name="connsiteY7" fmla="*/ 2023479 h 3129096"/>
                <a:gd name="connsiteX8" fmla="*/ 494614 w 1997837"/>
                <a:gd name="connsiteY8" fmla="*/ 1459312 h 3129096"/>
                <a:gd name="connsiteX9" fmla="*/ 643862 w 1997837"/>
                <a:gd name="connsiteY9" fmla="*/ 481801 h 3129096"/>
                <a:gd name="connsiteX10" fmla="*/ 302196 w 1997837"/>
                <a:gd name="connsiteY10" fmla="*/ 657911 h 3129096"/>
                <a:gd name="connsiteX11" fmla="*/ 0 w 1997837"/>
                <a:gd name="connsiteY11" fmla="*/ 395733 h 3129096"/>
                <a:gd name="connsiteX12" fmla="*/ 788656 w 1997837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3608 w 1989562"/>
                <a:gd name="connsiteY3" fmla="*/ 1669682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89562"/>
                <a:gd name="connsiteY0" fmla="*/ 0 h 3129096"/>
                <a:gd name="connsiteX1" fmla="*/ 1341106 w 1989562"/>
                <a:gd name="connsiteY1" fmla="*/ 333375 h 3129096"/>
                <a:gd name="connsiteX2" fmla="*/ 1130185 w 1989562"/>
                <a:gd name="connsiteY2" fmla="*/ 1396885 h 3129096"/>
                <a:gd name="connsiteX3" fmla="*/ 1856897 w 1989562"/>
                <a:gd name="connsiteY3" fmla="*/ 1649946 h 3129096"/>
                <a:gd name="connsiteX4" fmla="*/ 1989562 w 1989562"/>
                <a:gd name="connsiteY4" fmla="*/ 1878958 h 3129096"/>
                <a:gd name="connsiteX5" fmla="*/ 1927339 w 1989562"/>
                <a:gd name="connsiteY5" fmla="*/ 2925409 h 3129096"/>
                <a:gd name="connsiteX6" fmla="*/ 1528659 w 1989562"/>
                <a:gd name="connsiteY6" fmla="*/ 2906359 h 3129096"/>
                <a:gd name="connsiteX7" fmla="*/ 1573680 w 1989562"/>
                <a:gd name="connsiteY7" fmla="*/ 2023479 h 3129096"/>
                <a:gd name="connsiteX8" fmla="*/ 494614 w 1989562"/>
                <a:gd name="connsiteY8" fmla="*/ 1459312 h 3129096"/>
                <a:gd name="connsiteX9" fmla="*/ 643862 w 1989562"/>
                <a:gd name="connsiteY9" fmla="*/ 481801 h 3129096"/>
                <a:gd name="connsiteX10" fmla="*/ 302196 w 1989562"/>
                <a:gd name="connsiteY10" fmla="*/ 657911 h 3129096"/>
                <a:gd name="connsiteX11" fmla="*/ 0 w 1989562"/>
                <a:gd name="connsiteY11" fmla="*/ 395733 h 3129096"/>
                <a:gd name="connsiteX12" fmla="*/ 788656 w 1989562"/>
                <a:gd name="connsiteY12" fmla="*/ 0 h 3129096"/>
                <a:gd name="connsiteX0" fmla="*/ 788656 w 1990025"/>
                <a:gd name="connsiteY0" fmla="*/ 0 h 3129096"/>
                <a:gd name="connsiteX1" fmla="*/ 1341106 w 1990025"/>
                <a:gd name="connsiteY1" fmla="*/ 333375 h 3129096"/>
                <a:gd name="connsiteX2" fmla="*/ 1130185 w 1990025"/>
                <a:gd name="connsiteY2" fmla="*/ 1396885 h 3129096"/>
                <a:gd name="connsiteX3" fmla="*/ 1856897 w 1990025"/>
                <a:gd name="connsiteY3" fmla="*/ 1649946 h 3129096"/>
                <a:gd name="connsiteX4" fmla="*/ 1989562 w 1990025"/>
                <a:gd name="connsiteY4" fmla="*/ 1878958 h 3129096"/>
                <a:gd name="connsiteX5" fmla="*/ 1927339 w 1990025"/>
                <a:gd name="connsiteY5" fmla="*/ 2925409 h 3129096"/>
                <a:gd name="connsiteX6" fmla="*/ 1528659 w 1990025"/>
                <a:gd name="connsiteY6" fmla="*/ 2906359 h 3129096"/>
                <a:gd name="connsiteX7" fmla="*/ 1573680 w 1990025"/>
                <a:gd name="connsiteY7" fmla="*/ 2023479 h 3129096"/>
                <a:gd name="connsiteX8" fmla="*/ 494614 w 1990025"/>
                <a:gd name="connsiteY8" fmla="*/ 1459312 h 3129096"/>
                <a:gd name="connsiteX9" fmla="*/ 643862 w 1990025"/>
                <a:gd name="connsiteY9" fmla="*/ 481801 h 3129096"/>
                <a:gd name="connsiteX10" fmla="*/ 302196 w 1990025"/>
                <a:gd name="connsiteY10" fmla="*/ 657911 h 3129096"/>
                <a:gd name="connsiteX11" fmla="*/ 0 w 1990025"/>
                <a:gd name="connsiteY11" fmla="*/ 395733 h 3129096"/>
                <a:gd name="connsiteX12" fmla="*/ 788656 w 1990025"/>
                <a:gd name="connsiteY12" fmla="*/ 0 h 3129096"/>
                <a:gd name="connsiteX0" fmla="*/ 791945 w 1990025"/>
                <a:gd name="connsiteY0" fmla="*/ 0 h 3112650"/>
                <a:gd name="connsiteX1" fmla="*/ 1341106 w 1990025"/>
                <a:gd name="connsiteY1" fmla="*/ 316929 h 3112650"/>
                <a:gd name="connsiteX2" fmla="*/ 1130185 w 1990025"/>
                <a:gd name="connsiteY2" fmla="*/ 1380439 h 3112650"/>
                <a:gd name="connsiteX3" fmla="*/ 1856897 w 1990025"/>
                <a:gd name="connsiteY3" fmla="*/ 1633500 h 3112650"/>
                <a:gd name="connsiteX4" fmla="*/ 1989562 w 1990025"/>
                <a:gd name="connsiteY4" fmla="*/ 1862512 h 3112650"/>
                <a:gd name="connsiteX5" fmla="*/ 1927339 w 1990025"/>
                <a:gd name="connsiteY5" fmla="*/ 2908963 h 3112650"/>
                <a:gd name="connsiteX6" fmla="*/ 1528659 w 1990025"/>
                <a:gd name="connsiteY6" fmla="*/ 2889913 h 3112650"/>
                <a:gd name="connsiteX7" fmla="*/ 1573680 w 1990025"/>
                <a:gd name="connsiteY7" fmla="*/ 2007033 h 3112650"/>
                <a:gd name="connsiteX8" fmla="*/ 494614 w 1990025"/>
                <a:gd name="connsiteY8" fmla="*/ 1442866 h 3112650"/>
                <a:gd name="connsiteX9" fmla="*/ 643862 w 1990025"/>
                <a:gd name="connsiteY9" fmla="*/ 465355 h 3112650"/>
                <a:gd name="connsiteX10" fmla="*/ 302196 w 1990025"/>
                <a:gd name="connsiteY10" fmla="*/ 641465 h 3112650"/>
                <a:gd name="connsiteX11" fmla="*/ 0 w 1990025"/>
                <a:gd name="connsiteY11" fmla="*/ 379287 h 3112650"/>
                <a:gd name="connsiteX12" fmla="*/ 791945 w 1990025"/>
                <a:gd name="connsiteY12" fmla="*/ 0 h 3112650"/>
                <a:gd name="connsiteX0" fmla="*/ 791945 w 1990025"/>
                <a:gd name="connsiteY0" fmla="*/ 2826 h 3115476"/>
                <a:gd name="connsiteX1" fmla="*/ 1341106 w 1990025"/>
                <a:gd name="connsiteY1" fmla="*/ 319755 h 3115476"/>
                <a:gd name="connsiteX2" fmla="*/ 1130185 w 1990025"/>
                <a:gd name="connsiteY2" fmla="*/ 1383265 h 3115476"/>
                <a:gd name="connsiteX3" fmla="*/ 1856897 w 1990025"/>
                <a:gd name="connsiteY3" fmla="*/ 1636326 h 3115476"/>
                <a:gd name="connsiteX4" fmla="*/ 1989562 w 1990025"/>
                <a:gd name="connsiteY4" fmla="*/ 1865338 h 3115476"/>
                <a:gd name="connsiteX5" fmla="*/ 1927339 w 1990025"/>
                <a:gd name="connsiteY5" fmla="*/ 2911789 h 3115476"/>
                <a:gd name="connsiteX6" fmla="*/ 1528659 w 1990025"/>
                <a:gd name="connsiteY6" fmla="*/ 2892739 h 3115476"/>
                <a:gd name="connsiteX7" fmla="*/ 1573680 w 1990025"/>
                <a:gd name="connsiteY7" fmla="*/ 2009859 h 3115476"/>
                <a:gd name="connsiteX8" fmla="*/ 494614 w 1990025"/>
                <a:gd name="connsiteY8" fmla="*/ 1445692 h 3115476"/>
                <a:gd name="connsiteX9" fmla="*/ 643862 w 1990025"/>
                <a:gd name="connsiteY9" fmla="*/ 468181 h 3115476"/>
                <a:gd name="connsiteX10" fmla="*/ 302196 w 1990025"/>
                <a:gd name="connsiteY10" fmla="*/ 644291 h 3115476"/>
                <a:gd name="connsiteX11" fmla="*/ 0 w 1990025"/>
                <a:gd name="connsiteY11" fmla="*/ 382113 h 3115476"/>
                <a:gd name="connsiteX12" fmla="*/ 791945 w 1990025"/>
                <a:gd name="connsiteY12" fmla="*/ 2826 h 3115476"/>
                <a:gd name="connsiteX0" fmla="*/ 791945 w 1990025"/>
                <a:gd name="connsiteY0" fmla="*/ 3363 h 3116013"/>
                <a:gd name="connsiteX1" fmla="*/ 1341106 w 1990025"/>
                <a:gd name="connsiteY1" fmla="*/ 320292 h 3116013"/>
                <a:gd name="connsiteX2" fmla="*/ 1130185 w 1990025"/>
                <a:gd name="connsiteY2" fmla="*/ 1383802 h 3116013"/>
                <a:gd name="connsiteX3" fmla="*/ 1856897 w 1990025"/>
                <a:gd name="connsiteY3" fmla="*/ 1636863 h 3116013"/>
                <a:gd name="connsiteX4" fmla="*/ 1989562 w 1990025"/>
                <a:gd name="connsiteY4" fmla="*/ 1865875 h 3116013"/>
                <a:gd name="connsiteX5" fmla="*/ 1927339 w 1990025"/>
                <a:gd name="connsiteY5" fmla="*/ 2912326 h 3116013"/>
                <a:gd name="connsiteX6" fmla="*/ 1528659 w 1990025"/>
                <a:gd name="connsiteY6" fmla="*/ 2893276 h 3116013"/>
                <a:gd name="connsiteX7" fmla="*/ 1573680 w 1990025"/>
                <a:gd name="connsiteY7" fmla="*/ 2010396 h 3116013"/>
                <a:gd name="connsiteX8" fmla="*/ 494614 w 1990025"/>
                <a:gd name="connsiteY8" fmla="*/ 1446229 h 3116013"/>
                <a:gd name="connsiteX9" fmla="*/ 643862 w 1990025"/>
                <a:gd name="connsiteY9" fmla="*/ 468718 h 3116013"/>
                <a:gd name="connsiteX10" fmla="*/ 302196 w 1990025"/>
                <a:gd name="connsiteY10" fmla="*/ 644828 h 3116013"/>
                <a:gd name="connsiteX11" fmla="*/ 0 w 1990025"/>
                <a:gd name="connsiteY11" fmla="*/ 382650 h 3116013"/>
                <a:gd name="connsiteX12" fmla="*/ 791945 w 1990025"/>
                <a:gd name="connsiteY12" fmla="*/ 3363 h 311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0025" h="3116013">
                  <a:moveTo>
                    <a:pt x="791945" y="3363"/>
                  </a:moveTo>
                  <a:cubicBezTo>
                    <a:pt x="867550" y="-30238"/>
                    <a:pt x="1374043" y="196009"/>
                    <a:pt x="1341106" y="320292"/>
                  </a:cubicBezTo>
                  <a:cubicBezTo>
                    <a:pt x="1270799" y="674795"/>
                    <a:pt x="1223516" y="1035878"/>
                    <a:pt x="1130185" y="1383802"/>
                  </a:cubicBezTo>
                  <a:cubicBezTo>
                    <a:pt x="1402024" y="1473637"/>
                    <a:pt x="1532431" y="1520712"/>
                    <a:pt x="1856897" y="1636863"/>
                  </a:cubicBezTo>
                  <a:cubicBezTo>
                    <a:pt x="1946403" y="1660196"/>
                    <a:pt x="1995365" y="1759101"/>
                    <a:pt x="1989562" y="1865875"/>
                  </a:cubicBezTo>
                  <a:cubicBezTo>
                    <a:pt x="1970603" y="2077904"/>
                    <a:pt x="1953721" y="2549222"/>
                    <a:pt x="1927339" y="2912326"/>
                  </a:cubicBezTo>
                  <a:cubicBezTo>
                    <a:pt x="1910665" y="3216257"/>
                    <a:pt x="1505863" y="3155087"/>
                    <a:pt x="1528659" y="2893276"/>
                  </a:cubicBezTo>
                  <a:cubicBezTo>
                    <a:pt x="1548052" y="2596790"/>
                    <a:pt x="1554287" y="2303592"/>
                    <a:pt x="1573680" y="2010396"/>
                  </a:cubicBezTo>
                  <a:cubicBezTo>
                    <a:pt x="998000" y="1882642"/>
                    <a:pt x="438766" y="1800938"/>
                    <a:pt x="494614" y="1446229"/>
                  </a:cubicBezTo>
                  <a:lnTo>
                    <a:pt x="643862" y="468718"/>
                  </a:lnTo>
                  <a:lnTo>
                    <a:pt x="302196" y="644828"/>
                  </a:lnTo>
                  <a:lnTo>
                    <a:pt x="0" y="382650"/>
                  </a:lnTo>
                  <a:cubicBezTo>
                    <a:pt x="267271" y="243064"/>
                    <a:pt x="498361" y="126503"/>
                    <a:pt x="791945" y="33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Freeform 53">
              <a:extLst>
                <a:ext uri="{FF2B5EF4-FFF2-40B4-BE49-F238E27FC236}">
                  <a16:creationId xmlns="" xmlns:a16="http://schemas.microsoft.com/office/drawing/2014/main" id="{EAEC9C73-7B2E-4791-8F89-6EDC0AD2D02C}"/>
                </a:ext>
              </a:extLst>
            </p:cNvPr>
            <p:cNvSpPr/>
            <p:nvPr/>
          </p:nvSpPr>
          <p:spPr>
            <a:xfrm>
              <a:off x="4268226" y="3097227"/>
              <a:ext cx="173691" cy="144150"/>
            </a:xfrm>
            <a:custGeom>
              <a:avLst/>
              <a:gdLst>
                <a:gd name="connsiteX0" fmla="*/ 95250 w 485775"/>
                <a:gd name="connsiteY0" fmla="*/ 0 h 466725"/>
                <a:gd name="connsiteX1" fmla="*/ 95250 w 485775"/>
                <a:gd name="connsiteY1" fmla="*/ 0 h 466725"/>
                <a:gd name="connsiteX2" fmla="*/ 485775 w 485775"/>
                <a:gd name="connsiteY2" fmla="*/ 161925 h 466725"/>
                <a:gd name="connsiteX3" fmla="*/ 371475 w 485775"/>
                <a:gd name="connsiteY3" fmla="*/ 466725 h 466725"/>
                <a:gd name="connsiteX4" fmla="*/ 0 w 485775"/>
                <a:gd name="connsiteY4" fmla="*/ 361950 h 466725"/>
                <a:gd name="connsiteX5" fmla="*/ 95250 w 485775"/>
                <a:gd name="connsiteY5" fmla="*/ 0 h 466725"/>
                <a:gd name="connsiteX0" fmla="*/ 55780 w 485775"/>
                <a:gd name="connsiteY0" fmla="*/ 9593 h 479607"/>
                <a:gd name="connsiteX1" fmla="*/ 95250 w 485775"/>
                <a:gd name="connsiteY1" fmla="*/ 12882 h 479607"/>
                <a:gd name="connsiteX2" fmla="*/ 485775 w 485775"/>
                <a:gd name="connsiteY2" fmla="*/ 174807 h 479607"/>
                <a:gd name="connsiteX3" fmla="*/ 371475 w 485775"/>
                <a:gd name="connsiteY3" fmla="*/ 479607 h 479607"/>
                <a:gd name="connsiteX4" fmla="*/ 0 w 485775"/>
                <a:gd name="connsiteY4" fmla="*/ 374832 h 479607"/>
                <a:gd name="connsiteX5" fmla="*/ 55780 w 485775"/>
                <a:gd name="connsiteY5" fmla="*/ 9593 h 479607"/>
                <a:gd name="connsiteX0" fmla="*/ 55780 w 485775"/>
                <a:gd name="connsiteY0" fmla="*/ 5709 h 475723"/>
                <a:gd name="connsiteX1" fmla="*/ 485775 w 485775"/>
                <a:gd name="connsiteY1" fmla="*/ 170923 h 475723"/>
                <a:gd name="connsiteX2" fmla="*/ 371475 w 485775"/>
                <a:gd name="connsiteY2" fmla="*/ 475723 h 475723"/>
                <a:gd name="connsiteX3" fmla="*/ 0 w 485775"/>
                <a:gd name="connsiteY3" fmla="*/ 370948 h 475723"/>
                <a:gd name="connsiteX4" fmla="*/ 55780 w 485775"/>
                <a:gd name="connsiteY4" fmla="*/ 5709 h 475723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65214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0014"/>
                <a:gd name="connsiteX1" fmla="*/ 485775 w 485775"/>
                <a:gd name="connsiteY1" fmla="*/ 145479 h 470014"/>
                <a:gd name="connsiteX2" fmla="*/ 371475 w 485775"/>
                <a:gd name="connsiteY2" fmla="*/ 470014 h 470014"/>
                <a:gd name="connsiteX3" fmla="*/ 0 w 485775"/>
                <a:gd name="connsiteY3" fmla="*/ 365239 h 470014"/>
                <a:gd name="connsiteX4" fmla="*/ 55780 w 485775"/>
                <a:gd name="connsiteY4" fmla="*/ 0 h 470014"/>
                <a:gd name="connsiteX0" fmla="*/ 55780 w 485775"/>
                <a:gd name="connsiteY0" fmla="*/ 0 h 473303"/>
                <a:gd name="connsiteX1" fmla="*/ 485775 w 485775"/>
                <a:gd name="connsiteY1" fmla="*/ 145479 h 473303"/>
                <a:gd name="connsiteX2" fmla="*/ 358319 w 485775"/>
                <a:gd name="connsiteY2" fmla="*/ 473303 h 473303"/>
                <a:gd name="connsiteX3" fmla="*/ 0 w 485775"/>
                <a:gd name="connsiteY3" fmla="*/ 365239 h 473303"/>
                <a:gd name="connsiteX4" fmla="*/ 55780 w 485775"/>
                <a:gd name="connsiteY4" fmla="*/ 0 h 473303"/>
                <a:gd name="connsiteX0" fmla="*/ 55780 w 508364"/>
                <a:gd name="connsiteY0" fmla="*/ 0 h 473303"/>
                <a:gd name="connsiteX1" fmla="*/ 485775 w 508364"/>
                <a:gd name="connsiteY1" fmla="*/ 145479 h 473303"/>
                <a:gd name="connsiteX2" fmla="*/ 358319 w 508364"/>
                <a:gd name="connsiteY2" fmla="*/ 473303 h 473303"/>
                <a:gd name="connsiteX3" fmla="*/ 0 w 508364"/>
                <a:gd name="connsiteY3" fmla="*/ 365239 h 473303"/>
                <a:gd name="connsiteX4" fmla="*/ 55780 w 508364"/>
                <a:gd name="connsiteY4" fmla="*/ 0 h 473303"/>
                <a:gd name="connsiteX0" fmla="*/ 55780 w 547301"/>
                <a:gd name="connsiteY0" fmla="*/ 0 h 473303"/>
                <a:gd name="connsiteX1" fmla="*/ 485775 w 547301"/>
                <a:gd name="connsiteY1" fmla="*/ 145479 h 473303"/>
                <a:gd name="connsiteX2" fmla="*/ 358319 w 547301"/>
                <a:gd name="connsiteY2" fmla="*/ 473303 h 473303"/>
                <a:gd name="connsiteX3" fmla="*/ 0 w 547301"/>
                <a:gd name="connsiteY3" fmla="*/ 365239 h 473303"/>
                <a:gd name="connsiteX4" fmla="*/ 55780 w 547301"/>
                <a:gd name="connsiteY4" fmla="*/ 0 h 473303"/>
                <a:gd name="connsiteX0" fmla="*/ 55780 w 540184"/>
                <a:gd name="connsiteY0" fmla="*/ 0 h 473303"/>
                <a:gd name="connsiteX1" fmla="*/ 472618 w 540184"/>
                <a:gd name="connsiteY1" fmla="*/ 129033 h 473303"/>
                <a:gd name="connsiteX2" fmla="*/ 358319 w 540184"/>
                <a:gd name="connsiteY2" fmla="*/ 473303 h 473303"/>
                <a:gd name="connsiteX3" fmla="*/ 0 w 540184"/>
                <a:gd name="connsiteY3" fmla="*/ 365239 h 473303"/>
                <a:gd name="connsiteX4" fmla="*/ 55780 w 540184"/>
                <a:gd name="connsiteY4" fmla="*/ 0 h 473303"/>
                <a:gd name="connsiteX0" fmla="*/ 55780 w 567919"/>
                <a:gd name="connsiteY0" fmla="*/ 0 h 473303"/>
                <a:gd name="connsiteX1" fmla="*/ 472618 w 567919"/>
                <a:gd name="connsiteY1" fmla="*/ 129033 h 473303"/>
                <a:gd name="connsiteX2" fmla="*/ 358319 w 567919"/>
                <a:gd name="connsiteY2" fmla="*/ 473303 h 473303"/>
                <a:gd name="connsiteX3" fmla="*/ 0 w 567919"/>
                <a:gd name="connsiteY3" fmla="*/ 365239 h 473303"/>
                <a:gd name="connsiteX4" fmla="*/ 55780 w 567919"/>
                <a:gd name="connsiteY4" fmla="*/ 0 h 473303"/>
                <a:gd name="connsiteX0" fmla="*/ 55780 w 542942"/>
                <a:gd name="connsiteY0" fmla="*/ 0 h 475196"/>
                <a:gd name="connsiteX1" fmla="*/ 472618 w 542942"/>
                <a:gd name="connsiteY1" fmla="*/ 129033 h 475196"/>
                <a:gd name="connsiteX2" fmla="*/ 358319 w 542942"/>
                <a:gd name="connsiteY2" fmla="*/ 473303 h 475196"/>
                <a:gd name="connsiteX3" fmla="*/ 0 w 542942"/>
                <a:gd name="connsiteY3" fmla="*/ 365239 h 475196"/>
                <a:gd name="connsiteX4" fmla="*/ 55780 w 542942"/>
                <a:gd name="connsiteY4" fmla="*/ 0 h 475196"/>
                <a:gd name="connsiteX0" fmla="*/ 55780 w 563681"/>
                <a:gd name="connsiteY0" fmla="*/ 0 h 473514"/>
                <a:gd name="connsiteX1" fmla="*/ 472618 w 563681"/>
                <a:gd name="connsiteY1" fmla="*/ 129033 h 473514"/>
                <a:gd name="connsiteX2" fmla="*/ 358319 w 563681"/>
                <a:gd name="connsiteY2" fmla="*/ 473303 h 473514"/>
                <a:gd name="connsiteX3" fmla="*/ 0 w 563681"/>
                <a:gd name="connsiteY3" fmla="*/ 365239 h 473514"/>
                <a:gd name="connsiteX4" fmla="*/ 55780 w 563681"/>
                <a:gd name="connsiteY4" fmla="*/ 0 h 473514"/>
                <a:gd name="connsiteX0" fmla="*/ 55780 w 570594"/>
                <a:gd name="connsiteY0" fmla="*/ 0 h 473549"/>
                <a:gd name="connsiteX1" fmla="*/ 472618 w 570594"/>
                <a:gd name="connsiteY1" fmla="*/ 129033 h 473549"/>
                <a:gd name="connsiteX2" fmla="*/ 358319 w 570594"/>
                <a:gd name="connsiteY2" fmla="*/ 473303 h 473549"/>
                <a:gd name="connsiteX3" fmla="*/ 0 w 570594"/>
                <a:gd name="connsiteY3" fmla="*/ 365239 h 473549"/>
                <a:gd name="connsiteX4" fmla="*/ 55780 w 570594"/>
                <a:gd name="connsiteY4" fmla="*/ 0 h 47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594" h="473549">
                  <a:moveTo>
                    <a:pt x="55780" y="0"/>
                  </a:moveTo>
                  <a:cubicBezTo>
                    <a:pt x="255154" y="55472"/>
                    <a:pt x="321325" y="67144"/>
                    <a:pt x="472618" y="129033"/>
                  </a:cubicBezTo>
                  <a:cubicBezTo>
                    <a:pt x="620907" y="235019"/>
                    <a:pt x="614602" y="482439"/>
                    <a:pt x="358319" y="473303"/>
                  </a:cubicBezTo>
                  <a:lnTo>
                    <a:pt x="0" y="365239"/>
                  </a:lnTo>
                  <a:lnTo>
                    <a:pt x="5578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Freeform 54">
              <a:extLst>
                <a:ext uri="{FF2B5EF4-FFF2-40B4-BE49-F238E27FC236}">
                  <a16:creationId xmlns="" xmlns:a16="http://schemas.microsoft.com/office/drawing/2014/main" id="{D16A4B59-1667-40EA-9178-7C42B3C110EC}"/>
                </a:ext>
              </a:extLst>
            </p:cNvPr>
            <p:cNvSpPr/>
            <p:nvPr/>
          </p:nvSpPr>
          <p:spPr>
            <a:xfrm>
              <a:off x="3901602" y="3406743"/>
              <a:ext cx="219543" cy="631956"/>
            </a:xfrm>
            <a:custGeom>
              <a:avLst/>
              <a:gdLst>
                <a:gd name="connsiteX0" fmla="*/ 361950 w 704850"/>
                <a:gd name="connsiteY0" fmla="*/ 0 h 1981200"/>
                <a:gd name="connsiteX1" fmla="*/ 704850 w 704850"/>
                <a:gd name="connsiteY1" fmla="*/ 152400 h 1981200"/>
                <a:gd name="connsiteX2" fmla="*/ 333375 w 704850"/>
                <a:gd name="connsiteY2" fmla="*/ 1981200 h 1981200"/>
                <a:gd name="connsiteX3" fmla="*/ 0 w 704850"/>
                <a:gd name="connsiteY3" fmla="*/ 1895475 h 1981200"/>
                <a:gd name="connsiteX4" fmla="*/ 361950 w 704850"/>
                <a:gd name="connsiteY4" fmla="*/ 0 h 1981200"/>
                <a:gd name="connsiteX0" fmla="*/ 361950 w 704850"/>
                <a:gd name="connsiteY0" fmla="*/ 0 h 1931862"/>
                <a:gd name="connsiteX1" fmla="*/ 704850 w 704850"/>
                <a:gd name="connsiteY1" fmla="*/ 103062 h 1931862"/>
                <a:gd name="connsiteX2" fmla="*/ 333375 w 704850"/>
                <a:gd name="connsiteY2" fmla="*/ 1931862 h 1931862"/>
                <a:gd name="connsiteX3" fmla="*/ 0 w 704850"/>
                <a:gd name="connsiteY3" fmla="*/ 1846137 h 1931862"/>
                <a:gd name="connsiteX4" fmla="*/ 361950 w 704850"/>
                <a:gd name="connsiteY4" fmla="*/ 0 h 1931862"/>
                <a:gd name="connsiteX0" fmla="*/ 352082 w 704850"/>
                <a:gd name="connsiteY0" fmla="*/ 0 h 1961465"/>
                <a:gd name="connsiteX1" fmla="*/ 704850 w 704850"/>
                <a:gd name="connsiteY1" fmla="*/ 132665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704850"/>
                <a:gd name="connsiteY0" fmla="*/ 0 h 1961465"/>
                <a:gd name="connsiteX1" fmla="*/ 704850 w 704850"/>
                <a:gd name="connsiteY1" fmla="*/ 149111 h 1961465"/>
                <a:gd name="connsiteX2" fmla="*/ 333375 w 704850"/>
                <a:gd name="connsiteY2" fmla="*/ 1961465 h 1961465"/>
                <a:gd name="connsiteX3" fmla="*/ 0 w 704850"/>
                <a:gd name="connsiteY3" fmla="*/ 1875740 h 1961465"/>
                <a:gd name="connsiteX4" fmla="*/ 352082 w 704850"/>
                <a:gd name="connsiteY4" fmla="*/ 0 h 1961465"/>
                <a:gd name="connsiteX0" fmla="*/ 352082 w 694983"/>
                <a:gd name="connsiteY0" fmla="*/ 0 h 1961465"/>
                <a:gd name="connsiteX1" fmla="*/ 694983 w 694983"/>
                <a:gd name="connsiteY1" fmla="*/ 112929 h 1961465"/>
                <a:gd name="connsiteX2" fmla="*/ 333375 w 694983"/>
                <a:gd name="connsiteY2" fmla="*/ 1961465 h 1961465"/>
                <a:gd name="connsiteX3" fmla="*/ 0 w 694983"/>
                <a:gd name="connsiteY3" fmla="*/ 1875740 h 1961465"/>
                <a:gd name="connsiteX4" fmla="*/ 352082 w 694983"/>
                <a:gd name="connsiteY4" fmla="*/ 0 h 1961465"/>
                <a:gd name="connsiteX0" fmla="*/ 355371 w 698272"/>
                <a:gd name="connsiteY0" fmla="*/ 0 h 1961465"/>
                <a:gd name="connsiteX1" fmla="*/ 698272 w 698272"/>
                <a:gd name="connsiteY1" fmla="*/ 112929 h 1961465"/>
                <a:gd name="connsiteX2" fmla="*/ 336664 w 698272"/>
                <a:gd name="connsiteY2" fmla="*/ 1961465 h 1961465"/>
                <a:gd name="connsiteX3" fmla="*/ 0 w 698272"/>
                <a:gd name="connsiteY3" fmla="*/ 1852715 h 1961465"/>
                <a:gd name="connsiteX4" fmla="*/ 355371 w 698272"/>
                <a:gd name="connsiteY4" fmla="*/ 0 h 1961465"/>
                <a:gd name="connsiteX0" fmla="*/ 358190 w 701091"/>
                <a:gd name="connsiteY0" fmla="*/ 0 h 1961465"/>
                <a:gd name="connsiteX1" fmla="*/ 701091 w 701091"/>
                <a:gd name="connsiteY1" fmla="*/ 112929 h 1961465"/>
                <a:gd name="connsiteX2" fmla="*/ 339483 w 701091"/>
                <a:gd name="connsiteY2" fmla="*/ 1961465 h 1961465"/>
                <a:gd name="connsiteX3" fmla="*/ 2819 w 701091"/>
                <a:gd name="connsiteY3" fmla="*/ 1852715 h 1961465"/>
                <a:gd name="connsiteX4" fmla="*/ 358190 w 701091"/>
                <a:gd name="connsiteY4" fmla="*/ 0 h 1961465"/>
                <a:gd name="connsiteX0" fmla="*/ 357688 w 700589"/>
                <a:gd name="connsiteY0" fmla="*/ 0 h 2026835"/>
                <a:gd name="connsiteX1" fmla="*/ 700589 w 700589"/>
                <a:gd name="connsiteY1" fmla="*/ 112929 h 2026835"/>
                <a:gd name="connsiteX2" fmla="*/ 338981 w 700589"/>
                <a:gd name="connsiteY2" fmla="*/ 1961465 h 2026835"/>
                <a:gd name="connsiteX3" fmla="*/ 2317 w 700589"/>
                <a:gd name="connsiteY3" fmla="*/ 1852715 h 2026835"/>
                <a:gd name="connsiteX4" fmla="*/ 357688 w 700589"/>
                <a:gd name="connsiteY4" fmla="*/ 0 h 2026835"/>
                <a:gd name="connsiteX0" fmla="*/ 358067 w 700968"/>
                <a:gd name="connsiteY0" fmla="*/ 0 h 2054605"/>
                <a:gd name="connsiteX1" fmla="*/ 700968 w 700968"/>
                <a:gd name="connsiteY1" fmla="*/ 112929 h 2054605"/>
                <a:gd name="connsiteX2" fmla="*/ 339360 w 700968"/>
                <a:gd name="connsiteY2" fmla="*/ 1961465 h 2054605"/>
                <a:gd name="connsiteX3" fmla="*/ 2696 w 700968"/>
                <a:gd name="connsiteY3" fmla="*/ 1852715 h 2054605"/>
                <a:gd name="connsiteX4" fmla="*/ 358067 w 700968"/>
                <a:gd name="connsiteY4" fmla="*/ 0 h 2054605"/>
                <a:gd name="connsiteX0" fmla="*/ 359125 w 702026"/>
                <a:gd name="connsiteY0" fmla="*/ 0 h 2071089"/>
                <a:gd name="connsiteX1" fmla="*/ 702026 w 702026"/>
                <a:gd name="connsiteY1" fmla="*/ 112929 h 2071089"/>
                <a:gd name="connsiteX2" fmla="*/ 340418 w 702026"/>
                <a:gd name="connsiteY2" fmla="*/ 1961465 h 2071089"/>
                <a:gd name="connsiteX3" fmla="*/ 3754 w 702026"/>
                <a:gd name="connsiteY3" fmla="*/ 1852715 h 2071089"/>
                <a:gd name="connsiteX4" fmla="*/ 359125 w 702026"/>
                <a:gd name="connsiteY4" fmla="*/ 0 h 2071089"/>
                <a:gd name="connsiteX0" fmla="*/ 359125 w 698737"/>
                <a:gd name="connsiteY0" fmla="*/ 0 h 2071089"/>
                <a:gd name="connsiteX1" fmla="*/ 698737 w 698737"/>
                <a:gd name="connsiteY1" fmla="*/ 139242 h 2071089"/>
                <a:gd name="connsiteX2" fmla="*/ 340418 w 698737"/>
                <a:gd name="connsiteY2" fmla="*/ 1961465 h 2071089"/>
                <a:gd name="connsiteX3" fmla="*/ 3754 w 698737"/>
                <a:gd name="connsiteY3" fmla="*/ 1852715 h 2071089"/>
                <a:gd name="connsiteX4" fmla="*/ 359125 w 698737"/>
                <a:gd name="connsiteY4" fmla="*/ 0 h 2071089"/>
                <a:gd name="connsiteX0" fmla="*/ 359125 w 695448"/>
                <a:gd name="connsiteY0" fmla="*/ 0 h 2071089"/>
                <a:gd name="connsiteX1" fmla="*/ 695448 w 695448"/>
                <a:gd name="connsiteY1" fmla="*/ 152399 h 2071089"/>
                <a:gd name="connsiteX2" fmla="*/ 340418 w 695448"/>
                <a:gd name="connsiteY2" fmla="*/ 1961465 h 2071089"/>
                <a:gd name="connsiteX3" fmla="*/ 3754 w 695448"/>
                <a:gd name="connsiteY3" fmla="*/ 1852715 h 2071089"/>
                <a:gd name="connsiteX4" fmla="*/ 359125 w 695448"/>
                <a:gd name="connsiteY4" fmla="*/ 0 h 2071089"/>
                <a:gd name="connsiteX0" fmla="*/ 359125 w 695448"/>
                <a:gd name="connsiteY0" fmla="*/ 0 h 2084246"/>
                <a:gd name="connsiteX1" fmla="*/ 695448 w 695448"/>
                <a:gd name="connsiteY1" fmla="*/ 165556 h 2084246"/>
                <a:gd name="connsiteX2" fmla="*/ 340418 w 695448"/>
                <a:gd name="connsiteY2" fmla="*/ 1974622 h 2084246"/>
                <a:gd name="connsiteX3" fmla="*/ 3754 w 695448"/>
                <a:gd name="connsiteY3" fmla="*/ 1865872 h 2084246"/>
                <a:gd name="connsiteX4" fmla="*/ 359125 w 695448"/>
                <a:gd name="connsiteY4" fmla="*/ 0 h 2084246"/>
                <a:gd name="connsiteX0" fmla="*/ 335658 w 695448"/>
                <a:gd name="connsiteY0" fmla="*/ 0 h 2115537"/>
                <a:gd name="connsiteX1" fmla="*/ 695448 w 695448"/>
                <a:gd name="connsiteY1" fmla="*/ 196847 h 2115537"/>
                <a:gd name="connsiteX2" fmla="*/ 340418 w 695448"/>
                <a:gd name="connsiteY2" fmla="*/ 2005913 h 2115537"/>
                <a:gd name="connsiteX3" fmla="*/ 3754 w 695448"/>
                <a:gd name="connsiteY3" fmla="*/ 1897163 h 2115537"/>
                <a:gd name="connsiteX4" fmla="*/ 335658 w 695448"/>
                <a:gd name="connsiteY4" fmla="*/ 0 h 2115537"/>
                <a:gd name="connsiteX0" fmla="*/ 382093 w 741883"/>
                <a:gd name="connsiteY0" fmla="*/ 0 h 2110527"/>
                <a:gd name="connsiteX1" fmla="*/ 741883 w 741883"/>
                <a:gd name="connsiteY1" fmla="*/ 196847 h 2110527"/>
                <a:gd name="connsiteX2" fmla="*/ 386853 w 741883"/>
                <a:gd name="connsiteY2" fmla="*/ 2005913 h 2110527"/>
                <a:gd name="connsiteX3" fmla="*/ 3256 w 741883"/>
                <a:gd name="connsiteY3" fmla="*/ 1881516 h 2110527"/>
                <a:gd name="connsiteX4" fmla="*/ 382093 w 741883"/>
                <a:gd name="connsiteY4" fmla="*/ 0 h 2110527"/>
                <a:gd name="connsiteX0" fmla="*/ 381712 w 741502"/>
                <a:gd name="connsiteY0" fmla="*/ 0 h 2065676"/>
                <a:gd name="connsiteX1" fmla="*/ 741502 w 741502"/>
                <a:gd name="connsiteY1" fmla="*/ 196847 h 2065676"/>
                <a:gd name="connsiteX2" fmla="*/ 433406 w 741502"/>
                <a:gd name="connsiteY2" fmla="*/ 1935510 h 2065676"/>
                <a:gd name="connsiteX3" fmla="*/ 2875 w 741502"/>
                <a:gd name="connsiteY3" fmla="*/ 1881516 h 2065676"/>
                <a:gd name="connsiteX4" fmla="*/ 381712 w 741502"/>
                <a:gd name="connsiteY4" fmla="*/ 0 h 2065676"/>
                <a:gd name="connsiteX0" fmla="*/ 381955 w 741745"/>
                <a:gd name="connsiteY0" fmla="*/ 0 h 2065676"/>
                <a:gd name="connsiteX1" fmla="*/ 741745 w 741745"/>
                <a:gd name="connsiteY1" fmla="*/ 196847 h 2065676"/>
                <a:gd name="connsiteX2" fmla="*/ 402358 w 741745"/>
                <a:gd name="connsiteY2" fmla="*/ 1935510 h 2065676"/>
                <a:gd name="connsiteX3" fmla="*/ 3118 w 741745"/>
                <a:gd name="connsiteY3" fmla="*/ 1881516 h 2065676"/>
                <a:gd name="connsiteX4" fmla="*/ 381955 w 741745"/>
                <a:gd name="connsiteY4" fmla="*/ 0 h 2065676"/>
                <a:gd name="connsiteX0" fmla="*/ 381955 w 741745"/>
                <a:gd name="connsiteY0" fmla="*/ 0 h 2085163"/>
                <a:gd name="connsiteX1" fmla="*/ 741745 w 741745"/>
                <a:gd name="connsiteY1" fmla="*/ 196847 h 2085163"/>
                <a:gd name="connsiteX2" fmla="*/ 402358 w 741745"/>
                <a:gd name="connsiteY2" fmla="*/ 1935510 h 2085163"/>
                <a:gd name="connsiteX3" fmla="*/ 3118 w 741745"/>
                <a:gd name="connsiteY3" fmla="*/ 1881516 h 2085163"/>
                <a:gd name="connsiteX4" fmla="*/ 381955 w 741745"/>
                <a:gd name="connsiteY4" fmla="*/ 0 h 2085163"/>
                <a:gd name="connsiteX0" fmla="*/ 358703 w 718493"/>
                <a:gd name="connsiteY0" fmla="*/ 0 h 2063222"/>
                <a:gd name="connsiteX1" fmla="*/ 718493 w 718493"/>
                <a:gd name="connsiteY1" fmla="*/ 196847 h 2063222"/>
                <a:gd name="connsiteX2" fmla="*/ 379106 w 718493"/>
                <a:gd name="connsiteY2" fmla="*/ 1935510 h 2063222"/>
                <a:gd name="connsiteX3" fmla="*/ 3331 w 718493"/>
                <a:gd name="connsiteY3" fmla="*/ 1818935 h 2063222"/>
                <a:gd name="connsiteX4" fmla="*/ 358703 w 718493"/>
                <a:gd name="connsiteY4" fmla="*/ 0 h 2063222"/>
                <a:gd name="connsiteX0" fmla="*/ 361430 w 721220"/>
                <a:gd name="connsiteY0" fmla="*/ 0 h 2076040"/>
                <a:gd name="connsiteX1" fmla="*/ 721220 w 721220"/>
                <a:gd name="connsiteY1" fmla="*/ 196847 h 2076040"/>
                <a:gd name="connsiteX2" fmla="*/ 381833 w 721220"/>
                <a:gd name="connsiteY2" fmla="*/ 1935510 h 2076040"/>
                <a:gd name="connsiteX3" fmla="*/ 6058 w 721220"/>
                <a:gd name="connsiteY3" fmla="*/ 1818935 h 2076040"/>
                <a:gd name="connsiteX4" fmla="*/ 361430 w 721220"/>
                <a:gd name="connsiteY4" fmla="*/ 0 h 2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220" h="2076040">
                  <a:moveTo>
                    <a:pt x="361430" y="0"/>
                  </a:moveTo>
                  <a:lnTo>
                    <a:pt x="721220" y="196847"/>
                  </a:lnTo>
                  <a:lnTo>
                    <a:pt x="381833" y="1935510"/>
                  </a:lnTo>
                  <a:cubicBezTo>
                    <a:pt x="282768" y="2179731"/>
                    <a:pt x="-48668" y="2083028"/>
                    <a:pt x="6058" y="1818935"/>
                  </a:cubicBezTo>
                  <a:lnTo>
                    <a:pt x="3614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55">
              <a:extLst>
                <a:ext uri="{FF2B5EF4-FFF2-40B4-BE49-F238E27FC236}">
                  <a16:creationId xmlns="" xmlns:a16="http://schemas.microsoft.com/office/drawing/2014/main" id="{1A621DB9-74F4-49B0-A033-4B4804EC7138}"/>
                </a:ext>
              </a:extLst>
            </p:cNvPr>
            <p:cNvSpPr/>
            <p:nvPr/>
          </p:nvSpPr>
          <p:spPr>
            <a:xfrm>
              <a:off x="3789816" y="3019942"/>
              <a:ext cx="155882" cy="347368"/>
            </a:xfrm>
            <a:custGeom>
              <a:avLst/>
              <a:gdLst>
                <a:gd name="connsiteX0" fmla="*/ 219075 w 485775"/>
                <a:gd name="connsiteY0" fmla="*/ 0 h 1123950"/>
                <a:gd name="connsiteX1" fmla="*/ 485775 w 485775"/>
                <a:gd name="connsiteY1" fmla="*/ 257175 h 1123950"/>
                <a:gd name="connsiteX2" fmla="*/ 314325 w 485775"/>
                <a:gd name="connsiteY2" fmla="*/ 1123950 h 1123950"/>
                <a:gd name="connsiteX3" fmla="*/ 0 w 485775"/>
                <a:gd name="connsiteY3" fmla="*/ 962025 h 1123950"/>
                <a:gd name="connsiteX4" fmla="*/ 219075 w 485775"/>
                <a:gd name="connsiteY4" fmla="*/ 0 h 1123950"/>
                <a:gd name="connsiteX0" fmla="*/ 219075 w 485775"/>
                <a:gd name="connsiteY0" fmla="*/ 0 h 1041719"/>
                <a:gd name="connsiteX1" fmla="*/ 485775 w 485775"/>
                <a:gd name="connsiteY1" fmla="*/ 257175 h 1041719"/>
                <a:gd name="connsiteX2" fmla="*/ 337350 w 485775"/>
                <a:gd name="connsiteY2" fmla="*/ 1041719 h 1041719"/>
                <a:gd name="connsiteX3" fmla="*/ 0 w 485775"/>
                <a:gd name="connsiteY3" fmla="*/ 962025 h 1041719"/>
                <a:gd name="connsiteX4" fmla="*/ 219075 w 485775"/>
                <a:gd name="connsiteY4" fmla="*/ 0 h 1041719"/>
                <a:gd name="connsiteX0" fmla="*/ 219075 w 495643"/>
                <a:gd name="connsiteY0" fmla="*/ 0 h 1041719"/>
                <a:gd name="connsiteX1" fmla="*/ 495643 w 495643"/>
                <a:gd name="connsiteY1" fmla="*/ 283488 h 1041719"/>
                <a:gd name="connsiteX2" fmla="*/ 337350 w 495643"/>
                <a:gd name="connsiteY2" fmla="*/ 1041719 h 1041719"/>
                <a:gd name="connsiteX3" fmla="*/ 0 w 495643"/>
                <a:gd name="connsiteY3" fmla="*/ 962025 h 1041719"/>
                <a:gd name="connsiteX4" fmla="*/ 219075 w 495643"/>
                <a:gd name="connsiteY4" fmla="*/ 0 h 1041719"/>
                <a:gd name="connsiteX0" fmla="*/ 219075 w 495643"/>
                <a:gd name="connsiteY0" fmla="*/ 0 h 1128272"/>
                <a:gd name="connsiteX1" fmla="*/ 495643 w 495643"/>
                <a:gd name="connsiteY1" fmla="*/ 283488 h 1128272"/>
                <a:gd name="connsiteX2" fmla="*/ 337350 w 495643"/>
                <a:gd name="connsiteY2" fmla="*/ 1041719 h 1128272"/>
                <a:gd name="connsiteX3" fmla="*/ 0 w 495643"/>
                <a:gd name="connsiteY3" fmla="*/ 962025 h 1128272"/>
                <a:gd name="connsiteX4" fmla="*/ 219075 w 495643"/>
                <a:gd name="connsiteY4" fmla="*/ 0 h 1128272"/>
                <a:gd name="connsiteX0" fmla="*/ 219075 w 495643"/>
                <a:gd name="connsiteY0" fmla="*/ 0 h 1159854"/>
                <a:gd name="connsiteX1" fmla="*/ 495643 w 495643"/>
                <a:gd name="connsiteY1" fmla="*/ 283488 h 1159854"/>
                <a:gd name="connsiteX2" fmla="*/ 337350 w 495643"/>
                <a:gd name="connsiteY2" fmla="*/ 1041719 h 1159854"/>
                <a:gd name="connsiteX3" fmla="*/ 0 w 495643"/>
                <a:gd name="connsiteY3" fmla="*/ 962025 h 1159854"/>
                <a:gd name="connsiteX4" fmla="*/ 219075 w 495643"/>
                <a:gd name="connsiteY4" fmla="*/ 0 h 1159854"/>
                <a:gd name="connsiteX0" fmla="*/ 219075 w 495643"/>
                <a:gd name="connsiteY0" fmla="*/ 0 h 1145450"/>
                <a:gd name="connsiteX1" fmla="*/ 495643 w 495643"/>
                <a:gd name="connsiteY1" fmla="*/ 283488 h 1145450"/>
                <a:gd name="connsiteX2" fmla="*/ 337350 w 495643"/>
                <a:gd name="connsiteY2" fmla="*/ 1041719 h 1145450"/>
                <a:gd name="connsiteX3" fmla="*/ 0 w 495643"/>
                <a:gd name="connsiteY3" fmla="*/ 962025 h 1145450"/>
                <a:gd name="connsiteX4" fmla="*/ 219075 w 495643"/>
                <a:gd name="connsiteY4" fmla="*/ 0 h 1145450"/>
                <a:gd name="connsiteX0" fmla="*/ 219075 w 495643"/>
                <a:gd name="connsiteY0" fmla="*/ 0 h 1144013"/>
                <a:gd name="connsiteX1" fmla="*/ 495643 w 495643"/>
                <a:gd name="connsiteY1" fmla="*/ 283488 h 1144013"/>
                <a:gd name="connsiteX2" fmla="*/ 337350 w 495643"/>
                <a:gd name="connsiteY2" fmla="*/ 1041719 h 1144013"/>
                <a:gd name="connsiteX3" fmla="*/ 0 w 495643"/>
                <a:gd name="connsiteY3" fmla="*/ 962025 h 1144013"/>
                <a:gd name="connsiteX4" fmla="*/ 219075 w 495643"/>
                <a:gd name="connsiteY4" fmla="*/ 0 h 1144013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495643"/>
                <a:gd name="connsiteY0" fmla="*/ 0 h 1141141"/>
                <a:gd name="connsiteX1" fmla="*/ 495643 w 495643"/>
                <a:gd name="connsiteY1" fmla="*/ 283488 h 1141141"/>
                <a:gd name="connsiteX2" fmla="*/ 337350 w 495643"/>
                <a:gd name="connsiteY2" fmla="*/ 1041719 h 1141141"/>
                <a:gd name="connsiteX3" fmla="*/ 0 w 495643"/>
                <a:gd name="connsiteY3" fmla="*/ 962025 h 1141141"/>
                <a:gd name="connsiteX4" fmla="*/ 219075 w 495643"/>
                <a:gd name="connsiteY4" fmla="*/ 0 h 1141141"/>
                <a:gd name="connsiteX0" fmla="*/ 219075 w 505510"/>
                <a:gd name="connsiteY0" fmla="*/ 0 h 1141141"/>
                <a:gd name="connsiteX1" fmla="*/ 505510 w 505510"/>
                <a:gd name="connsiteY1" fmla="*/ 260463 h 1141141"/>
                <a:gd name="connsiteX2" fmla="*/ 337350 w 505510"/>
                <a:gd name="connsiteY2" fmla="*/ 1041719 h 1141141"/>
                <a:gd name="connsiteX3" fmla="*/ 0 w 505510"/>
                <a:gd name="connsiteY3" fmla="*/ 962025 h 1141141"/>
                <a:gd name="connsiteX4" fmla="*/ 219075 w 505510"/>
                <a:gd name="connsiteY4" fmla="*/ 0 h 1141141"/>
                <a:gd name="connsiteX0" fmla="*/ 219075 w 512088"/>
                <a:gd name="connsiteY0" fmla="*/ 0 h 1141141"/>
                <a:gd name="connsiteX1" fmla="*/ 512088 w 512088"/>
                <a:gd name="connsiteY1" fmla="*/ 250595 h 1141141"/>
                <a:gd name="connsiteX2" fmla="*/ 337350 w 512088"/>
                <a:gd name="connsiteY2" fmla="*/ 1041719 h 1141141"/>
                <a:gd name="connsiteX3" fmla="*/ 0 w 512088"/>
                <a:gd name="connsiteY3" fmla="*/ 962025 h 1141141"/>
                <a:gd name="connsiteX4" fmla="*/ 219075 w 512088"/>
                <a:gd name="connsiteY4" fmla="*/ 0 h 114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088" h="1141141">
                  <a:moveTo>
                    <a:pt x="219075" y="0"/>
                  </a:moveTo>
                  <a:lnTo>
                    <a:pt x="512088" y="250595"/>
                  </a:lnTo>
                  <a:lnTo>
                    <a:pt x="337350" y="1041719"/>
                  </a:lnTo>
                  <a:cubicBezTo>
                    <a:pt x="215032" y="1222373"/>
                    <a:pt x="617" y="1133316"/>
                    <a:pt x="0" y="962025"/>
                  </a:cubicBezTo>
                  <a:cubicBezTo>
                    <a:pt x="73025" y="641350"/>
                    <a:pt x="119736" y="320675"/>
                    <a:pt x="2190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="" xmlns:a16="http://schemas.microsoft.com/office/drawing/2014/main" id="{2F43DA67-4594-4224-B0E0-E188D09CDE8F}"/>
              </a:ext>
            </a:extLst>
          </p:cNvPr>
          <p:cNvSpPr/>
          <p:nvPr/>
        </p:nvSpPr>
        <p:spPr>
          <a:xfrm>
            <a:off x="904197" y="3939246"/>
            <a:ext cx="236869" cy="22173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="" xmlns:a16="http://schemas.microsoft.com/office/drawing/2014/main" id="{6269EBB6-9791-482F-B090-AF7CEAC3D9D2}"/>
              </a:ext>
            </a:extLst>
          </p:cNvPr>
          <p:cNvSpPr>
            <a:spLocks noChangeAspect="1"/>
          </p:cNvSpPr>
          <p:nvPr/>
        </p:nvSpPr>
        <p:spPr>
          <a:xfrm>
            <a:off x="10815701" y="2364312"/>
            <a:ext cx="254996" cy="257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2ECC574-2AAC-4F34-BB88-5915837E5184}"/>
              </a:ext>
            </a:extLst>
          </p:cNvPr>
          <p:cNvSpPr txBox="1"/>
          <p:nvPr/>
        </p:nvSpPr>
        <p:spPr>
          <a:xfrm>
            <a:off x="7747859" y="2584309"/>
            <a:ext cx="29081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 smtClean="0">
                <a:solidFill>
                  <a:schemeClr val="bg1"/>
                </a:solidFill>
              </a:rPr>
              <a:t>Membantu mahasiswa memantapkan</a:t>
            </a:r>
            <a:r>
              <a:rPr lang="id-ID" sz="1400" dirty="0">
                <a:solidFill>
                  <a:schemeClr val="bg1"/>
                </a:solidFill>
              </a:rPr>
              <a:t> </a:t>
            </a:r>
            <a:r>
              <a:rPr lang="id-ID" sz="1400" dirty="0" smtClean="0">
                <a:solidFill>
                  <a:schemeClr val="bg1"/>
                </a:solidFill>
              </a:rPr>
              <a:t>kepribadiannya </a:t>
            </a:r>
            <a:r>
              <a:rPr lang="id-ID" sz="1400" dirty="0">
                <a:solidFill>
                  <a:schemeClr val="bg1"/>
                </a:solidFill>
              </a:rPr>
              <a:t>agar secara konsisten mampu </a:t>
            </a:r>
            <a:r>
              <a:rPr lang="id-ID" sz="1400" dirty="0" smtClean="0">
                <a:solidFill>
                  <a:schemeClr val="bg1"/>
                </a:solidFill>
              </a:rPr>
              <a:t>mewujudkan nilai-nilai </a:t>
            </a:r>
            <a:r>
              <a:rPr lang="id-ID" sz="1400" dirty="0">
                <a:solidFill>
                  <a:schemeClr val="bg1"/>
                </a:solidFill>
              </a:rPr>
              <a:t>dasar Pancasila, rasa kebanggaan dan cinta anah </a:t>
            </a:r>
            <a:r>
              <a:rPr lang="id-ID" sz="1400" dirty="0" smtClean="0">
                <a:solidFill>
                  <a:schemeClr val="bg1"/>
                </a:solidFill>
              </a:rPr>
              <a:t>air </a:t>
            </a:r>
            <a:r>
              <a:rPr lang="id-ID" sz="1400" dirty="0">
                <a:solidFill>
                  <a:schemeClr val="bg1"/>
                </a:solidFill>
              </a:rPr>
              <a:t>dalam menguasai, menerapkan </a:t>
            </a:r>
            <a:r>
              <a:rPr lang="id-ID" sz="1400" dirty="0" smtClean="0">
                <a:solidFill>
                  <a:schemeClr val="bg1"/>
                </a:solidFill>
              </a:rPr>
              <a:t>dan mengembangkan ilmu pengetahuan</a:t>
            </a:r>
            <a:r>
              <a:rPr lang="id-ID" sz="1400" dirty="0">
                <a:solidFill>
                  <a:schemeClr val="bg1"/>
                </a:solidFill>
              </a:rPr>
              <a:t>, teknologi dan </a:t>
            </a:r>
            <a:r>
              <a:rPr lang="id-ID" sz="1400" dirty="0" smtClean="0">
                <a:solidFill>
                  <a:schemeClr val="bg1"/>
                </a:solidFill>
              </a:rPr>
              <a:t>seni dengan </a:t>
            </a:r>
            <a:r>
              <a:rPr lang="id-ID" sz="1400" dirty="0">
                <a:solidFill>
                  <a:schemeClr val="bg1"/>
                </a:solidFill>
              </a:rPr>
              <a:t>rasa tanggung jawab.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1908" y="246965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Tujuan Pendidikan Kewarganegaraan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3461098" y="2383398"/>
            <a:ext cx="5563673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1400" dirty="0" smtClean="0"/>
              <a:t>Setiap </a:t>
            </a:r>
            <a:r>
              <a:rPr lang="id-ID" sz="1400" dirty="0"/>
              <a:t>warga negara menjadi warga negara </a:t>
            </a:r>
            <a:r>
              <a:rPr lang="id-ID" sz="1400" dirty="0" smtClean="0"/>
              <a:t>yang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i="1" dirty="0"/>
              <a:t>to be good citizens</a:t>
            </a:r>
            <a:r>
              <a:rPr lang="en-US" sz="1400" dirty="0"/>
              <a:t>), </a:t>
            </a:r>
            <a:r>
              <a:rPr lang="en-US" sz="1400" dirty="0" err="1"/>
              <a:t>yakni</a:t>
            </a:r>
            <a:r>
              <a:rPr lang="en-US" sz="1400" dirty="0"/>
              <a:t> </a:t>
            </a:r>
            <a:r>
              <a:rPr lang="en-US" sz="1400" dirty="0" err="1"/>
              <a:t>warga</a:t>
            </a:r>
            <a:r>
              <a:rPr lang="en-US" sz="1400" dirty="0"/>
              <a:t> yang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 smtClean="0"/>
              <a:t>kecerdasan</a:t>
            </a:r>
            <a:r>
              <a:rPr lang="id-ID" sz="1400" dirty="0"/>
              <a:t> </a:t>
            </a:r>
            <a:r>
              <a:rPr lang="id-ID" sz="1400" dirty="0" smtClean="0"/>
              <a:t>(</a:t>
            </a:r>
            <a:r>
              <a:rPr lang="id-ID" sz="1400" i="1" dirty="0" smtClean="0"/>
              <a:t>Civic </a:t>
            </a:r>
            <a:r>
              <a:rPr lang="id-ID" sz="1400" i="1" dirty="0"/>
              <a:t>Intelligence</a:t>
            </a:r>
            <a:r>
              <a:rPr lang="id-ID" sz="1400" dirty="0"/>
              <a:t>) baik intelektual, emosional, sosial, </a:t>
            </a:r>
            <a:r>
              <a:rPr lang="id-ID" sz="1400" dirty="0" smtClean="0"/>
              <a:t>maupun spiritual</a:t>
            </a:r>
            <a:r>
              <a:rPr lang="id-ID" sz="1400" dirty="0"/>
              <a:t>; memiliki rasa bangga dan tanggung jawab (</a:t>
            </a:r>
            <a:r>
              <a:rPr lang="id-ID" sz="1400" i="1" dirty="0" smtClean="0"/>
              <a:t>Civic Responsibility</a:t>
            </a:r>
            <a:r>
              <a:rPr lang="id-ID" sz="1400" dirty="0"/>
              <a:t>); dan mampu berpartisipasi dalam </a:t>
            </a:r>
            <a:r>
              <a:rPr lang="id-ID" sz="1400" dirty="0" smtClean="0"/>
              <a:t>kehidupan bermasyarakat </a:t>
            </a:r>
            <a:r>
              <a:rPr lang="id-ID" sz="1400" dirty="0"/>
              <a:t>dan bernegara (</a:t>
            </a:r>
            <a:r>
              <a:rPr lang="id-ID" sz="1400" i="1" dirty="0"/>
              <a:t>Civic Participation</a:t>
            </a:r>
            <a:r>
              <a:rPr lang="id-ID" sz="1400" dirty="0"/>
              <a:t>) agar </a:t>
            </a:r>
            <a:r>
              <a:rPr lang="id-ID" sz="1400" dirty="0" smtClean="0"/>
              <a:t>tumbuh rasa </a:t>
            </a:r>
            <a:r>
              <a:rPr lang="id-ID" sz="1400" dirty="0"/>
              <a:t>kebangsaan dan cinta tanah air (Murron: 2013</a:t>
            </a:r>
            <a:r>
              <a:rPr lang="id-ID" sz="1400" dirty="0" smtClean="0"/>
              <a:t>).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41966" y="1289275"/>
            <a:ext cx="6585284" cy="5509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memahami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kewarganegaraan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 Indonesia, pengkajian dapat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dilakukan secara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historis, sosiologis, dan politis (Direktorat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Jenderal Pembelajaran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Kemahasiswaan: 2016). Secara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historis, </a:t>
            </a:r>
            <a:r>
              <a:rPr lang="it-IT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</a:t>
            </a:r>
            <a:r>
              <a:rPr lang="it-IT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Kewarganegaraan di Indonesia </a:t>
            </a:r>
            <a:r>
              <a:rPr lang="it-IT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awalnya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i-FI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diselenggarakan </a:t>
            </a:r>
            <a:r>
              <a:rPr lang="fi-FI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oleh organisasi pergerakan yang </a:t>
            </a:r>
            <a:r>
              <a:rPr lang="fi-FI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bertujuan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</a:t>
            </a:r>
            <a:r>
              <a:rPr lang="es-E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membangun</a:t>
            </a:r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rasa </a:t>
            </a:r>
            <a:r>
              <a:rPr lang="es-ES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kebangsaaan</a:t>
            </a:r>
            <a:r>
              <a:rPr lang="es-E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dan cita-cita </a:t>
            </a:r>
            <a:r>
              <a:rPr lang="es-E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Indonesia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merdeka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Secara sosiologis, PKn Indonesia dilakukan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pada </a:t>
            </a:r>
            <a:r>
              <a:rPr lang="nn-NO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tataran </a:t>
            </a:r>
            <a:r>
              <a:rPr lang="nn-NO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sosial kultural oleh para pemimpin di masyarakat </a:t>
            </a:r>
            <a:r>
              <a:rPr lang="nn-NO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yang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mengajak </a:t>
            </a:r>
            <a:r>
              <a:rPr lang="it-IT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 mencintai tanah air dan bangsa Indonesia.</a:t>
            </a:r>
          </a:p>
          <a:p>
            <a:pPr algn="just"/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Secara politis, PKn Indonesia lahir karena tuntutan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konstitusi atau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UUD 1945 dan sejumlah kebijakan Pemerintah yang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berkuasa sesuai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dengan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masanya. Secara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politis, pendidikan kewarganegaraan mulai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dikenal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dalam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pendidikan sekolah dapat digali dari dokumen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kurikulum sejak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tahun 1957 sebagaimana dapat diidentifikasi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dari pernyataan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Somantri (1972) bahwa pada masa Orde Lama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mulai dikenal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istilah: (1) Kewarganegaraan (1957); (2) Civics (1962);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</a:t>
            </a:r>
            <a:r>
              <a:rPr lang="pt-B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(3</a:t>
            </a:r>
            <a:r>
              <a:rPr lang="pt-BR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Pendidikan Kewargaan Negara (1968). Pada masa awal </a:t>
            </a:r>
            <a:r>
              <a:rPr lang="pt-B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Orde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i-FI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Lama </a:t>
            </a:r>
            <a:r>
              <a:rPr lang="fi-FI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sekitar tahun 1957, isi mata pelajaran PKn membahas </a:t>
            </a:r>
            <a:r>
              <a:rPr lang="fi-FI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cara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pemerolehan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dan kehilangan kewarganegaraan, sedangkan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dalam Civics 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(1961) lebih banyak membahas tentang sejarah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Kebangkitan Nasional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UUD,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pidato-pidato politik kenegaraan yang terutama </a:t>
            </a:r>
            <a:r>
              <a:rPr lang="en-US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diarahkan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"</a:t>
            </a:r>
            <a:r>
              <a:rPr lang="en-US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nation </a:t>
            </a:r>
            <a:r>
              <a:rPr lang="en-US" sz="16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character </a:t>
            </a:r>
            <a:r>
              <a:rPr lang="en-US" sz="1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building</a:t>
            </a: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” </a:t>
            </a:r>
            <a:r>
              <a:rPr lang="en-US" sz="16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bangsa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id-ID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Indonesia</a:t>
            </a:r>
            <a:r>
              <a:rPr lang="id-ID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=""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41966" y="211398"/>
            <a:ext cx="658528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d-ID" altLang="ko-K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Sejarah Perkembangan </a:t>
            </a:r>
            <a:r>
              <a:rPr lang="id-ID" altLang="ko-K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Pendidikan Kewarganegaraan di Indonesia</a:t>
            </a:r>
            <a:endParaRPr lang="ko-KR" altLang="en-US" sz="2800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AFEB2393-DC85-4A83-A66E-FBE9B7A338A9}"/>
              </a:ext>
            </a:extLst>
          </p:cNvPr>
          <p:cNvGrpSpPr/>
          <p:nvPr/>
        </p:nvGrpSpPr>
        <p:grpSpPr>
          <a:xfrm>
            <a:off x="2778476" y="983600"/>
            <a:ext cx="6469869" cy="5036664"/>
            <a:chOff x="2850668" y="983600"/>
            <a:chExt cx="6469869" cy="5036664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6BDE9DF4-FB5B-43F3-8A17-6C2549D072E8}"/>
                </a:ext>
              </a:extLst>
            </p:cNvPr>
            <p:cNvSpPr/>
            <p:nvPr/>
          </p:nvSpPr>
          <p:spPr>
            <a:xfrm flipH="1">
              <a:off x="3251088" y="1127983"/>
              <a:ext cx="5918025" cy="4892281"/>
            </a:xfrm>
            <a:custGeom>
              <a:avLst/>
              <a:gdLst>
                <a:gd name="connsiteX0" fmla="*/ 5411991 w 6155406"/>
                <a:gd name="connsiteY0" fmla="*/ 104032 h 4892281"/>
                <a:gd name="connsiteX1" fmla="*/ 6065232 w 6155406"/>
                <a:gd name="connsiteY1" fmla="*/ 757273 h 4892281"/>
                <a:gd name="connsiteX2" fmla="*/ 6065232 w 6155406"/>
                <a:gd name="connsiteY2" fmla="*/ 2390328 h 4892281"/>
                <a:gd name="connsiteX3" fmla="*/ 6065232 w 6155406"/>
                <a:gd name="connsiteY3" fmla="*/ 3370156 h 4892281"/>
                <a:gd name="connsiteX4" fmla="*/ 5411991 w 6155406"/>
                <a:gd name="connsiteY4" fmla="*/ 4023397 h 4892281"/>
                <a:gd name="connsiteX5" fmla="*/ 2590341 w 6155406"/>
                <a:gd name="connsiteY5" fmla="*/ 4023397 h 4892281"/>
                <a:gd name="connsiteX6" fmla="*/ 1112202 w 6155406"/>
                <a:gd name="connsiteY6" fmla="*/ 4753418 h 4892281"/>
                <a:gd name="connsiteX7" fmla="*/ 1101102 w 6155406"/>
                <a:gd name="connsiteY7" fmla="*/ 4023397 h 4892281"/>
                <a:gd name="connsiteX8" fmla="*/ 761517 w 6155406"/>
                <a:gd name="connsiteY8" fmla="*/ 4023397 h 4892281"/>
                <a:gd name="connsiteX9" fmla="*/ 108276 w 6155406"/>
                <a:gd name="connsiteY9" fmla="*/ 3370156 h 4892281"/>
                <a:gd name="connsiteX10" fmla="*/ 108276 w 6155406"/>
                <a:gd name="connsiteY10" fmla="*/ 2390328 h 4892281"/>
                <a:gd name="connsiteX11" fmla="*/ 108276 w 6155406"/>
                <a:gd name="connsiteY11" fmla="*/ 757273 h 4892281"/>
                <a:gd name="connsiteX12" fmla="*/ 761517 w 6155406"/>
                <a:gd name="connsiteY12" fmla="*/ 104032 h 4892281"/>
                <a:gd name="connsiteX13" fmla="*/ 1101102 w 6155406"/>
                <a:gd name="connsiteY13" fmla="*/ 104032 h 4892281"/>
                <a:gd name="connsiteX14" fmla="*/ 2590341 w 6155406"/>
                <a:gd name="connsiteY14" fmla="*/ 104032 h 4892281"/>
                <a:gd name="connsiteX15" fmla="*/ 5468039 w 6155406"/>
                <a:gd name="connsiteY15" fmla="*/ 0 h 4892281"/>
                <a:gd name="connsiteX16" fmla="*/ 2564753 w 6155406"/>
                <a:gd name="connsiteY16" fmla="*/ 0 h 4892281"/>
                <a:gd name="connsiteX17" fmla="*/ 1025901 w 6155406"/>
                <a:gd name="connsiteY17" fmla="*/ 0 h 4892281"/>
                <a:gd name="connsiteX18" fmla="*/ 687367 w 6155406"/>
                <a:gd name="connsiteY18" fmla="*/ 0 h 4892281"/>
                <a:gd name="connsiteX19" fmla="*/ 0 w 6155406"/>
                <a:gd name="connsiteY19" fmla="*/ 687367 h 4892281"/>
                <a:gd name="connsiteX20" fmla="*/ 0 w 6155406"/>
                <a:gd name="connsiteY20" fmla="*/ 2405738 h 4892281"/>
                <a:gd name="connsiteX21" fmla="*/ 0 w 6155406"/>
                <a:gd name="connsiteY21" fmla="*/ 3436755 h 4892281"/>
                <a:gd name="connsiteX22" fmla="*/ 687367 w 6155406"/>
                <a:gd name="connsiteY22" fmla="*/ 4124122 h 4892281"/>
                <a:gd name="connsiteX23" fmla="*/ 1025901 w 6155406"/>
                <a:gd name="connsiteY23" fmla="*/ 4124122 h 4892281"/>
                <a:gd name="connsiteX24" fmla="*/ 1037371 w 6155406"/>
                <a:gd name="connsiteY24" fmla="*/ 4892281 h 4892281"/>
                <a:gd name="connsiteX25" fmla="*/ 2564753 w 6155406"/>
                <a:gd name="connsiteY25" fmla="*/ 4124122 h 4892281"/>
                <a:gd name="connsiteX26" fmla="*/ 5468039 w 6155406"/>
                <a:gd name="connsiteY26" fmla="*/ 4124122 h 4892281"/>
                <a:gd name="connsiteX27" fmla="*/ 6155406 w 6155406"/>
                <a:gd name="connsiteY27" fmla="*/ 3436755 h 4892281"/>
                <a:gd name="connsiteX28" fmla="*/ 6155406 w 6155406"/>
                <a:gd name="connsiteY28" fmla="*/ 2405738 h 4892281"/>
                <a:gd name="connsiteX29" fmla="*/ 6155406 w 6155406"/>
                <a:gd name="connsiteY29" fmla="*/ 687367 h 4892281"/>
                <a:gd name="connsiteX30" fmla="*/ 5468039 w 6155406"/>
                <a:gd name="connsiteY30" fmla="*/ 0 h 489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55406" h="4892281">
                  <a:moveTo>
                    <a:pt x="5411991" y="104032"/>
                  </a:moveTo>
                  <a:cubicBezTo>
                    <a:pt x="5772766" y="104032"/>
                    <a:pt x="6065232" y="396498"/>
                    <a:pt x="6065232" y="757273"/>
                  </a:cubicBezTo>
                  <a:lnTo>
                    <a:pt x="6065232" y="2390328"/>
                  </a:lnTo>
                  <a:lnTo>
                    <a:pt x="6065232" y="3370156"/>
                  </a:lnTo>
                  <a:cubicBezTo>
                    <a:pt x="6065232" y="3730931"/>
                    <a:pt x="5772766" y="4023397"/>
                    <a:pt x="5411991" y="4023397"/>
                  </a:cubicBezTo>
                  <a:lnTo>
                    <a:pt x="2590341" y="4023397"/>
                  </a:lnTo>
                  <a:lnTo>
                    <a:pt x="1112202" y="4753418"/>
                  </a:lnTo>
                  <a:lnTo>
                    <a:pt x="1101102" y="4023397"/>
                  </a:lnTo>
                  <a:lnTo>
                    <a:pt x="761517" y="4023397"/>
                  </a:lnTo>
                  <a:cubicBezTo>
                    <a:pt x="400742" y="4023397"/>
                    <a:pt x="108276" y="3730931"/>
                    <a:pt x="108276" y="3370156"/>
                  </a:cubicBezTo>
                  <a:lnTo>
                    <a:pt x="108276" y="2390328"/>
                  </a:lnTo>
                  <a:lnTo>
                    <a:pt x="108276" y="757273"/>
                  </a:lnTo>
                  <a:cubicBezTo>
                    <a:pt x="108276" y="396498"/>
                    <a:pt x="400742" y="104032"/>
                    <a:pt x="761517" y="104032"/>
                  </a:cubicBezTo>
                  <a:lnTo>
                    <a:pt x="1101102" y="104032"/>
                  </a:lnTo>
                  <a:lnTo>
                    <a:pt x="2590341" y="104032"/>
                  </a:lnTo>
                  <a:close/>
                  <a:moveTo>
                    <a:pt x="5468039" y="0"/>
                  </a:moveTo>
                  <a:lnTo>
                    <a:pt x="2564753" y="0"/>
                  </a:lnTo>
                  <a:lnTo>
                    <a:pt x="1025901" y="0"/>
                  </a:lnTo>
                  <a:lnTo>
                    <a:pt x="687367" y="0"/>
                  </a:lnTo>
                  <a:cubicBezTo>
                    <a:pt x="307745" y="0"/>
                    <a:pt x="0" y="307745"/>
                    <a:pt x="0" y="687367"/>
                  </a:cubicBezTo>
                  <a:lnTo>
                    <a:pt x="0" y="2405738"/>
                  </a:lnTo>
                  <a:lnTo>
                    <a:pt x="0" y="3436755"/>
                  </a:lnTo>
                  <a:cubicBezTo>
                    <a:pt x="0" y="3816377"/>
                    <a:pt x="307745" y="4124122"/>
                    <a:pt x="687367" y="4124122"/>
                  </a:cubicBezTo>
                  <a:lnTo>
                    <a:pt x="1025901" y="4124122"/>
                  </a:lnTo>
                  <a:lnTo>
                    <a:pt x="1037371" y="4892281"/>
                  </a:lnTo>
                  <a:lnTo>
                    <a:pt x="2564753" y="4124122"/>
                  </a:lnTo>
                  <a:lnTo>
                    <a:pt x="5468039" y="4124122"/>
                  </a:lnTo>
                  <a:cubicBezTo>
                    <a:pt x="5847661" y="4124122"/>
                    <a:pt x="6155406" y="3816377"/>
                    <a:pt x="6155406" y="3436755"/>
                  </a:cubicBezTo>
                  <a:lnTo>
                    <a:pt x="6155406" y="2405738"/>
                  </a:lnTo>
                  <a:lnTo>
                    <a:pt x="6155406" y="687367"/>
                  </a:lnTo>
                  <a:cubicBezTo>
                    <a:pt x="6155406" y="307745"/>
                    <a:pt x="5847661" y="0"/>
                    <a:pt x="546803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4C6B422E-2086-49E7-AD72-582C2AB6DA6B}"/>
                </a:ext>
              </a:extLst>
            </p:cNvPr>
            <p:cNvSpPr/>
            <p:nvPr/>
          </p:nvSpPr>
          <p:spPr>
            <a:xfrm>
              <a:off x="2850668" y="983600"/>
              <a:ext cx="6469869" cy="42608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720C6080-F13F-4E14-84DF-3C2153F75EE0}"/>
                </a:ext>
              </a:extLst>
            </p:cNvPr>
            <p:cNvSpPr/>
            <p:nvPr/>
          </p:nvSpPr>
          <p:spPr>
            <a:xfrm flipH="1">
              <a:off x="3251088" y="1127984"/>
              <a:ext cx="1888958" cy="3438215"/>
            </a:xfrm>
            <a:custGeom>
              <a:avLst/>
              <a:gdLst>
                <a:gd name="connsiteX0" fmla="*/ 1201591 w 1888958"/>
                <a:gd name="connsiteY0" fmla="*/ 0 h 3438215"/>
                <a:gd name="connsiteX1" fmla="*/ 0 w 1888958"/>
                <a:gd name="connsiteY1" fmla="*/ 0 h 3438215"/>
                <a:gd name="connsiteX2" fmla="*/ 0 w 1888958"/>
                <a:gd name="connsiteY2" fmla="*/ 104032 h 3438215"/>
                <a:gd name="connsiteX3" fmla="*/ 1145543 w 1888958"/>
                <a:gd name="connsiteY3" fmla="*/ 104032 h 3438215"/>
                <a:gd name="connsiteX4" fmla="*/ 1798784 w 1888958"/>
                <a:gd name="connsiteY4" fmla="*/ 757273 h 3438215"/>
                <a:gd name="connsiteX5" fmla="*/ 1798784 w 1888958"/>
                <a:gd name="connsiteY5" fmla="*/ 2390328 h 3438215"/>
                <a:gd name="connsiteX6" fmla="*/ 1798784 w 1888958"/>
                <a:gd name="connsiteY6" fmla="*/ 3370156 h 3438215"/>
                <a:gd name="connsiteX7" fmla="*/ 1791923 w 1888958"/>
                <a:gd name="connsiteY7" fmla="*/ 3438215 h 3438215"/>
                <a:gd name="connsiteX8" fmla="*/ 1888811 w 1888958"/>
                <a:gd name="connsiteY8" fmla="*/ 3438215 h 3438215"/>
                <a:gd name="connsiteX9" fmla="*/ 1888958 w 1888958"/>
                <a:gd name="connsiteY9" fmla="*/ 3436755 h 3438215"/>
                <a:gd name="connsiteX10" fmla="*/ 1888958 w 1888958"/>
                <a:gd name="connsiteY10" fmla="*/ 2405738 h 3438215"/>
                <a:gd name="connsiteX11" fmla="*/ 1888958 w 1888958"/>
                <a:gd name="connsiteY11" fmla="*/ 687367 h 3438215"/>
                <a:gd name="connsiteX12" fmla="*/ 1201591 w 1888958"/>
                <a:gd name="connsiteY12" fmla="*/ 0 h 343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8958" h="3438215">
                  <a:moveTo>
                    <a:pt x="1201591" y="0"/>
                  </a:moveTo>
                  <a:lnTo>
                    <a:pt x="0" y="0"/>
                  </a:lnTo>
                  <a:lnTo>
                    <a:pt x="0" y="104032"/>
                  </a:lnTo>
                  <a:lnTo>
                    <a:pt x="1145543" y="104032"/>
                  </a:lnTo>
                  <a:cubicBezTo>
                    <a:pt x="1506318" y="104032"/>
                    <a:pt x="1798784" y="396498"/>
                    <a:pt x="1798784" y="757273"/>
                  </a:cubicBezTo>
                  <a:lnTo>
                    <a:pt x="1798784" y="2390328"/>
                  </a:lnTo>
                  <a:lnTo>
                    <a:pt x="1798784" y="3370156"/>
                  </a:lnTo>
                  <a:lnTo>
                    <a:pt x="1791923" y="3438215"/>
                  </a:lnTo>
                  <a:lnTo>
                    <a:pt x="1888811" y="3438215"/>
                  </a:lnTo>
                  <a:lnTo>
                    <a:pt x="1888958" y="3436755"/>
                  </a:lnTo>
                  <a:lnTo>
                    <a:pt x="1888958" y="2405738"/>
                  </a:lnTo>
                  <a:lnTo>
                    <a:pt x="1888958" y="687367"/>
                  </a:lnTo>
                  <a:cubicBezTo>
                    <a:pt x="1888958" y="307745"/>
                    <a:pt x="1581213" y="0"/>
                    <a:pt x="120159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825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29F7191-CC70-4516-854C-3D22903D957D}"/>
              </a:ext>
            </a:extLst>
          </p:cNvPr>
          <p:cNvSpPr/>
          <p:nvPr/>
        </p:nvSpPr>
        <p:spPr>
          <a:xfrm rot="21006484">
            <a:off x="2333845" y="1267737"/>
            <a:ext cx="406882" cy="474695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D14148B-767C-4440-85FB-049D7196D83C}"/>
              </a:ext>
            </a:extLst>
          </p:cNvPr>
          <p:cNvGrpSpPr/>
          <p:nvPr/>
        </p:nvGrpSpPr>
        <p:grpSpPr>
          <a:xfrm rot="392710">
            <a:off x="3486506" y="4085901"/>
            <a:ext cx="611463" cy="480753"/>
            <a:chOff x="3139062" y="4798549"/>
            <a:chExt cx="686534" cy="5397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15AC316-E38D-4F59-96DF-40121D9F159A}"/>
                </a:ext>
              </a:extLst>
            </p:cNvPr>
            <p:cNvSpPr/>
            <p:nvPr/>
          </p:nvSpPr>
          <p:spPr>
            <a:xfrm>
              <a:off x="3139062" y="4831387"/>
              <a:ext cx="329509" cy="506937"/>
            </a:xfrm>
            <a:custGeom>
              <a:avLst/>
              <a:gdLst>
                <a:gd name="connsiteX0" fmla="*/ 194497 w 329508"/>
                <a:gd name="connsiteY0" fmla="*/ 500115 h 506936"/>
                <a:gd name="connsiteX1" fmla="*/ 217309 w 329508"/>
                <a:gd name="connsiteY1" fmla="*/ 9654 h 506936"/>
                <a:gd name="connsiteX2" fmla="*/ 241388 w 329508"/>
                <a:gd name="connsiteY2" fmla="*/ 57813 h 506936"/>
                <a:gd name="connsiteX3" fmla="*/ 188160 w 329508"/>
                <a:gd name="connsiteY3" fmla="*/ 170606 h 506936"/>
                <a:gd name="connsiteX4" fmla="*/ 213507 w 329508"/>
                <a:gd name="connsiteY4" fmla="*/ 207359 h 506936"/>
                <a:gd name="connsiteX5" fmla="*/ 194497 w 329508"/>
                <a:gd name="connsiteY5" fmla="*/ 50011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508" h="506936">
                  <a:moveTo>
                    <a:pt x="194497" y="500115"/>
                  </a:moveTo>
                  <a:cubicBezTo>
                    <a:pt x="-81784" y="527996"/>
                    <a:pt x="-27288" y="37536"/>
                    <a:pt x="217309" y="9654"/>
                  </a:cubicBezTo>
                  <a:cubicBezTo>
                    <a:pt x="241388" y="7119"/>
                    <a:pt x="255329" y="37536"/>
                    <a:pt x="241388" y="57813"/>
                  </a:cubicBezTo>
                  <a:cubicBezTo>
                    <a:pt x="216041" y="92031"/>
                    <a:pt x="199566" y="130051"/>
                    <a:pt x="188160" y="170606"/>
                  </a:cubicBezTo>
                  <a:cubicBezTo>
                    <a:pt x="184358" y="188349"/>
                    <a:pt x="195764" y="204824"/>
                    <a:pt x="213507" y="207359"/>
                  </a:cubicBezTo>
                  <a:cubicBezTo>
                    <a:pt x="360518" y="226369"/>
                    <a:pt x="365588" y="483639"/>
                    <a:pt x="194497" y="5001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336135E-6DFF-403B-A7A7-C97D039BE0D9}"/>
                </a:ext>
              </a:extLst>
            </p:cNvPr>
            <p:cNvSpPr/>
            <p:nvPr/>
          </p:nvSpPr>
          <p:spPr>
            <a:xfrm>
              <a:off x="3508761" y="4798549"/>
              <a:ext cx="316835" cy="506937"/>
            </a:xfrm>
            <a:custGeom>
              <a:avLst/>
              <a:gdLst>
                <a:gd name="connsiteX0" fmla="*/ 184722 w 316835"/>
                <a:gd name="connsiteY0" fmla="*/ 500002 h 506936"/>
                <a:gd name="connsiteX1" fmla="*/ 194861 w 316835"/>
                <a:gd name="connsiteY1" fmla="*/ 9541 h 506936"/>
                <a:gd name="connsiteX2" fmla="*/ 225277 w 316835"/>
                <a:gd name="connsiteY2" fmla="*/ 65303 h 506936"/>
                <a:gd name="connsiteX3" fmla="*/ 179653 w 316835"/>
                <a:gd name="connsiteY3" fmla="*/ 162889 h 506936"/>
                <a:gd name="connsiteX4" fmla="*/ 208802 w 316835"/>
                <a:gd name="connsiteY4" fmla="*/ 208513 h 506936"/>
                <a:gd name="connsiteX5" fmla="*/ 184722 w 316835"/>
                <a:gd name="connsiteY5" fmla="*/ 500002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84722" y="500002"/>
                  </a:moveTo>
                  <a:cubicBezTo>
                    <a:pt x="-59875" y="522814"/>
                    <a:pt x="-40864" y="20947"/>
                    <a:pt x="194861" y="9541"/>
                  </a:cubicBezTo>
                  <a:cubicBezTo>
                    <a:pt x="224010" y="8273"/>
                    <a:pt x="241753" y="41224"/>
                    <a:pt x="225277" y="65303"/>
                  </a:cubicBezTo>
                  <a:cubicBezTo>
                    <a:pt x="205000" y="95720"/>
                    <a:pt x="189792" y="127404"/>
                    <a:pt x="179653" y="162889"/>
                  </a:cubicBezTo>
                  <a:cubicBezTo>
                    <a:pt x="173316" y="183166"/>
                    <a:pt x="187257" y="204711"/>
                    <a:pt x="208802" y="208513"/>
                  </a:cubicBezTo>
                  <a:cubicBezTo>
                    <a:pt x="350744" y="232593"/>
                    <a:pt x="353279" y="484794"/>
                    <a:pt x="184722" y="500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41D01F5-4248-4CF1-934B-0F30BDC377CA}"/>
              </a:ext>
            </a:extLst>
          </p:cNvPr>
          <p:cNvGrpSpPr/>
          <p:nvPr/>
        </p:nvGrpSpPr>
        <p:grpSpPr>
          <a:xfrm rot="21213783">
            <a:off x="9012347" y="5062926"/>
            <a:ext cx="704178" cy="681177"/>
            <a:chOff x="8046445" y="4592230"/>
            <a:chExt cx="513125" cy="49636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9B6419BE-DC03-44E2-BCAF-6500D717C733}"/>
                </a:ext>
              </a:extLst>
            </p:cNvPr>
            <p:cNvSpPr/>
            <p:nvPr/>
          </p:nvSpPr>
          <p:spPr>
            <a:xfrm>
              <a:off x="8046445" y="4592230"/>
              <a:ext cx="296397" cy="2963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FF4C6D6-3581-4F3C-9E62-37E1028FDA0F}"/>
                </a:ext>
              </a:extLst>
            </p:cNvPr>
            <p:cNvSpPr/>
            <p:nvPr/>
          </p:nvSpPr>
          <p:spPr>
            <a:xfrm>
              <a:off x="8110773" y="4639798"/>
              <a:ext cx="448797" cy="448797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grpFill/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6B1CCF3-0A93-4393-92E3-43DC3B837CC4}"/>
              </a:ext>
            </a:extLst>
          </p:cNvPr>
          <p:cNvGrpSpPr/>
          <p:nvPr/>
        </p:nvGrpSpPr>
        <p:grpSpPr>
          <a:xfrm>
            <a:off x="8256691" y="1797923"/>
            <a:ext cx="610628" cy="456755"/>
            <a:chOff x="8363922" y="1420976"/>
            <a:chExt cx="677719" cy="5069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2D80A7D-27F5-4976-B4D1-758EF1722827}"/>
                </a:ext>
              </a:extLst>
            </p:cNvPr>
            <p:cNvSpPr/>
            <p:nvPr/>
          </p:nvSpPr>
          <p:spPr>
            <a:xfrm>
              <a:off x="8724806" y="1420976"/>
              <a:ext cx="316835" cy="494263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832F65D7-9318-4196-A064-26F5E414E8F9}"/>
                </a:ext>
              </a:extLst>
            </p:cNvPr>
            <p:cNvSpPr/>
            <p:nvPr/>
          </p:nvSpPr>
          <p:spPr>
            <a:xfrm>
              <a:off x="8363922" y="1420979"/>
              <a:ext cx="316835" cy="506937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5730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319327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867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Any Question?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505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Unicode MS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Personal</cp:lastModifiedBy>
  <cp:revision>121</cp:revision>
  <dcterms:created xsi:type="dcterms:W3CDTF">2018-04-24T17:14:44Z</dcterms:created>
  <dcterms:modified xsi:type="dcterms:W3CDTF">2020-08-09T15:58:56Z</dcterms:modified>
</cp:coreProperties>
</file>