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1" r:id="rId2"/>
    <p:sldMasterId id="2147483653" r:id="rId3"/>
  </p:sldMasterIdLst>
  <p:notesMasterIdLst>
    <p:notesMasterId r:id="rId27"/>
  </p:notesMasterIdLst>
  <p:sldIdLst>
    <p:sldId id="256" r:id="rId4"/>
    <p:sldId id="294" r:id="rId5"/>
    <p:sldId id="271" r:id="rId6"/>
    <p:sldId id="295" r:id="rId7"/>
    <p:sldId id="296" r:id="rId8"/>
    <p:sldId id="297" r:id="rId9"/>
    <p:sldId id="299" r:id="rId10"/>
    <p:sldId id="298" r:id="rId11"/>
    <p:sldId id="300" r:id="rId12"/>
    <p:sldId id="301" r:id="rId13"/>
    <p:sldId id="313" r:id="rId14"/>
    <p:sldId id="314" r:id="rId15"/>
    <p:sldId id="302" r:id="rId16"/>
    <p:sldId id="303" r:id="rId17"/>
    <p:sldId id="304" r:id="rId18"/>
    <p:sldId id="305" r:id="rId19"/>
    <p:sldId id="306" r:id="rId20"/>
    <p:sldId id="307" r:id="rId21"/>
    <p:sldId id="308" r:id="rId22"/>
    <p:sldId id="309" r:id="rId23"/>
    <p:sldId id="310" r:id="rId24"/>
    <p:sldId id="311" r:id="rId25"/>
    <p:sldId id="312" r:id="rId26"/>
  </p:sldIdLst>
  <p:sldSz cx="9144000" cy="5143500" type="screen16x9"/>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1756">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84807"/>
    <a:srgbClr val="E79F0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98" d="100"/>
          <a:sy n="98" d="100"/>
        </p:scale>
        <p:origin x="-480" y="-72"/>
      </p:cViewPr>
      <p:guideLst>
        <p:guide orient="horz" pos="1756"/>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d-ID"/>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88E1A05-AC9F-48A6-8743-F9805FF6AB76}" type="datetimeFigureOut">
              <a:rPr lang="id-ID" smtClean="0"/>
              <a:t>05/09/2022</a:t>
            </a:fld>
            <a:endParaRPr lang="id-ID"/>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id-ID"/>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d-ID"/>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99D4484-2551-4A1D-82E9-F5BB354803C3}" type="slidenum">
              <a:rPr lang="id-ID" smtClean="0"/>
              <a:t>‹#›</a:t>
            </a:fld>
            <a:endParaRPr lang="id-ID"/>
          </a:p>
        </p:txBody>
      </p:sp>
    </p:spTree>
    <p:extLst>
      <p:ext uri="{BB962C8B-B14F-4D97-AF65-F5344CB8AC3E}">
        <p14:creationId xmlns:p14="http://schemas.microsoft.com/office/powerpoint/2010/main" val="10119821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d-ID" dirty="0"/>
          </a:p>
        </p:txBody>
      </p:sp>
      <p:sp>
        <p:nvSpPr>
          <p:cNvPr id="4" name="Slide Number Placeholder 3"/>
          <p:cNvSpPr>
            <a:spLocks noGrp="1"/>
          </p:cNvSpPr>
          <p:nvPr>
            <p:ph type="sldNum" sz="quarter" idx="10"/>
          </p:nvPr>
        </p:nvSpPr>
        <p:spPr/>
        <p:txBody>
          <a:bodyPr/>
          <a:lstStyle/>
          <a:p>
            <a:fld id="{299D4484-2551-4A1D-82E9-F5BB354803C3}" type="slidenum">
              <a:rPr lang="id-ID" smtClean="0"/>
              <a:t>1</a:t>
            </a:fld>
            <a:endParaRPr lang="id-ID"/>
          </a:p>
        </p:txBody>
      </p:sp>
    </p:spTree>
    <p:extLst>
      <p:ext uri="{BB962C8B-B14F-4D97-AF65-F5344CB8AC3E}">
        <p14:creationId xmlns:p14="http://schemas.microsoft.com/office/powerpoint/2010/main" val="2007133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d-ID" dirty="0"/>
          </a:p>
        </p:txBody>
      </p:sp>
      <p:sp>
        <p:nvSpPr>
          <p:cNvPr id="4" name="Slide Number Placeholder 3"/>
          <p:cNvSpPr>
            <a:spLocks noGrp="1"/>
          </p:cNvSpPr>
          <p:nvPr>
            <p:ph type="sldNum" sz="quarter" idx="10"/>
          </p:nvPr>
        </p:nvSpPr>
        <p:spPr/>
        <p:txBody>
          <a:bodyPr/>
          <a:lstStyle/>
          <a:p>
            <a:fld id="{299D4484-2551-4A1D-82E9-F5BB354803C3}" type="slidenum">
              <a:rPr lang="id-ID" smtClean="0"/>
              <a:t>2</a:t>
            </a:fld>
            <a:endParaRPr lang="id-ID"/>
          </a:p>
        </p:txBody>
      </p:sp>
    </p:spTree>
    <p:extLst>
      <p:ext uri="{BB962C8B-B14F-4D97-AF65-F5344CB8AC3E}">
        <p14:creationId xmlns:p14="http://schemas.microsoft.com/office/powerpoint/2010/main" val="37765607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d-ID" dirty="0"/>
          </a:p>
        </p:txBody>
      </p:sp>
      <p:sp>
        <p:nvSpPr>
          <p:cNvPr id="4" name="Slide Number Placeholder 3"/>
          <p:cNvSpPr>
            <a:spLocks noGrp="1"/>
          </p:cNvSpPr>
          <p:nvPr>
            <p:ph type="sldNum" sz="quarter" idx="10"/>
          </p:nvPr>
        </p:nvSpPr>
        <p:spPr/>
        <p:txBody>
          <a:bodyPr/>
          <a:lstStyle/>
          <a:p>
            <a:fld id="{299D4484-2551-4A1D-82E9-F5BB354803C3}" type="slidenum">
              <a:rPr lang="id-ID" smtClean="0"/>
              <a:t>23</a:t>
            </a:fld>
            <a:endParaRPr lang="id-ID"/>
          </a:p>
        </p:txBody>
      </p:sp>
    </p:spTree>
    <p:extLst>
      <p:ext uri="{BB962C8B-B14F-4D97-AF65-F5344CB8AC3E}">
        <p14:creationId xmlns:p14="http://schemas.microsoft.com/office/powerpoint/2010/main" val="20071339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jp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jp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jp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8.png"/></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2.png"/><Relationship Id="rId7" Type="http://schemas.openxmlformats.org/officeDocument/2006/relationships/image" Target="../media/image12.png"/><Relationship Id="rId2" Type="http://schemas.openxmlformats.org/officeDocument/2006/relationships/image" Target="../media/image1.jpg"/><Relationship Id="rId1" Type="http://schemas.openxmlformats.org/officeDocument/2006/relationships/slideMaster" Target="../slideMasters/slideMaster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 Id="rId9" Type="http://schemas.openxmlformats.org/officeDocument/2006/relationships/image" Target="../media/image14.png"/></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2.png"/><Relationship Id="rId7" Type="http://schemas.openxmlformats.org/officeDocument/2006/relationships/image" Target="../media/image12.png"/><Relationship Id="rId2" Type="http://schemas.openxmlformats.org/officeDocument/2006/relationships/image" Target="../media/image1.jpg"/><Relationship Id="rId1" Type="http://schemas.openxmlformats.org/officeDocument/2006/relationships/slideMaster" Target="../slideMasters/slideMaster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 Id="rId9" Type="http://schemas.openxmlformats.org/officeDocument/2006/relationships/image" Target="../media/image14.pn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jpg"/><Relationship Id="rId1" Type="http://schemas.openxmlformats.org/officeDocument/2006/relationships/slideMaster" Target="../slideMasters/slideMaster2.xml"/><Relationship Id="rId4" Type="http://schemas.openxmlformats.org/officeDocument/2006/relationships/image" Target="../media/image16.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3" name="Picture 3" descr="E:\002-KIMS BUSINESS\007-02-Fullslidesppt-Contents\20161219\02-abs\flower-item02.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691680" y="512578"/>
            <a:ext cx="814415" cy="80597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E:\002-KIMS BUSINESS\007-02-Fullslidesppt-Contents\20161219\02-abs\flower-item01.png"/>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784098" y="3161022"/>
            <a:ext cx="853097" cy="82320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E:\002-KIMS BUSINESS\007-02-Fullslidesppt-Contents\20161219\02-abs\flower-item01.png"/>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539552" y="2506984"/>
            <a:ext cx="1355576" cy="1308076"/>
          </a:xfrm>
          <a:prstGeom prst="rect">
            <a:avLst/>
          </a:prstGeom>
          <a:noFill/>
          <a:extLst>
            <a:ext uri="{909E8E84-426E-40DD-AFC4-6F175D3DCCD1}">
              <a14:hiddenFill xmlns:a14="http://schemas.microsoft.com/office/drawing/2010/main">
                <a:solidFill>
                  <a:srgbClr val="FFFFFF"/>
                </a:solidFill>
              </a14:hiddenFill>
            </a:ext>
          </a:extLst>
        </p:spPr>
      </p:pic>
      <p:sp>
        <p:nvSpPr>
          <p:cNvPr id="10" name="Text Placeholder 9"/>
          <p:cNvSpPr>
            <a:spLocks noGrp="1"/>
          </p:cNvSpPr>
          <p:nvPr>
            <p:ph type="body" sz="quarter" idx="10" hasCustomPrompt="1"/>
          </p:nvPr>
        </p:nvSpPr>
        <p:spPr>
          <a:xfrm>
            <a:off x="3779912" y="1779662"/>
            <a:ext cx="5364088" cy="1149022"/>
          </a:xfrm>
          <a:prstGeom prst="rect">
            <a:avLst/>
          </a:prstGeom>
        </p:spPr>
        <p:txBody>
          <a:bodyPr anchor="ctr"/>
          <a:lstStyle>
            <a:lvl1pPr marL="0" indent="0" algn="l">
              <a:lnSpc>
                <a:spcPct val="100000"/>
              </a:lnSpc>
              <a:buNone/>
              <a:defRPr sz="3600" b="1" baseline="0">
                <a:solidFill>
                  <a:schemeClr val="accent1"/>
                </a:solidFill>
                <a:latin typeface="+mj-lt"/>
                <a:cs typeface="Arial" pitchFamily="34" charset="0"/>
              </a:defRPr>
            </a:lvl1pPr>
          </a:lstStyle>
          <a:p>
            <a:r>
              <a:rPr lang="en-US" altLang="ko-KR" dirty="0">
                <a:ea typeface="맑은 고딕" pitchFamily="50" charset="-127"/>
              </a:rPr>
              <a:t>FREE </a:t>
            </a:r>
          </a:p>
          <a:p>
            <a:r>
              <a:rPr lang="en-US" altLang="ko-KR" dirty="0">
                <a:ea typeface="맑은 고딕" pitchFamily="50" charset="-127"/>
              </a:rPr>
              <a:t>PPT TEMPLATES</a:t>
            </a:r>
            <a:endParaRPr lang="en-US" altLang="ko-KR" b="1" dirty="0"/>
          </a:p>
        </p:txBody>
      </p:sp>
      <p:sp>
        <p:nvSpPr>
          <p:cNvPr id="11" name="Text Placeholder 9"/>
          <p:cNvSpPr>
            <a:spLocks noGrp="1"/>
          </p:cNvSpPr>
          <p:nvPr>
            <p:ph type="body" sz="quarter" idx="11" hasCustomPrompt="1"/>
          </p:nvPr>
        </p:nvSpPr>
        <p:spPr>
          <a:xfrm>
            <a:off x="3779764" y="3069594"/>
            <a:ext cx="5364088" cy="438259"/>
          </a:xfrm>
          <a:prstGeom prst="rect">
            <a:avLst/>
          </a:prstGeom>
        </p:spPr>
        <p:txBody>
          <a:bodyPr anchor="ctr"/>
          <a:lstStyle>
            <a:lvl1pPr marL="0" indent="0" algn="l">
              <a:buNone/>
              <a:defRPr sz="1400" b="0" baseline="0">
                <a:solidFill>
                  <a:schemeClr val="accent1"/>
                </a:solidFill>
                <a:latin typeface="+mn-lt"/>
                <a:cs typeface="Arial" pitchFamily="34" charset="0"/>
              </a:defRPr>
            </a:lvl1pPr>
          </a:lstStyle>
          <a:p>
            <a:pPr>
              <a:spcBef>
                <a:spcPts val="0"/>
              </a:spcBef>
              <a:defRPr/>
            </a:pPr>
            <a:r>
              <a:rPr lang="en-US" altLang="ko-KR" sz="1400" b="1" dirty="0"/>
              <a:t>INSERT THE TITLE </a:t>
            </a:r>
          </a:p>
          <a:p>
            <a:pPr>
              <a:spcBef>
                <a:spcPts val="0"/>
              </a:spcBef>
              <a:defRPr/>
            </a:pPr>
            <a:r>
              <a:rPr lang="en-US" altLang="ko-KR" sz="1400" b="1" dirty="0"/>
              <a:t>OF YOUR PRESENTATION HERE</a:t>
            </a:r>
            <a:endParaRPr lang="en-US" altLang="ko-KR" sz="1400" dirty="0"/>
          </a:p>
        </p:txBody>
      </p:sp>
      <p:pic>
        <p:nvPicPr>
          <p:cNvPr id="1026" name="Picture 2" descr="E:\002-KIMS BUSINESS\007-02-Fullslidesppt-Contents\20161219\02-abs\flower-item01.png"/>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094524" y="915566"/>
            <a:ext cx="2232248" cy="2154029"/>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E:\002-KIMS BUSINESS\007-02-Fullslidesppt-Contents\20161219\02-abs\flower-item02.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50658" y="195486"/>
            <a:ext cx="1250988" cy="123802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3" descr="E:\002-KIMS BUSINESS\007-02-Fullslidesppt-Contents\20161219\02-abs\flower-item02.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9952" y="1645346"/>
            <a:ext cx="936104" cy="926404"/>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E:\002-KIMS BUSINESS\007-02-Fullslidesppt-Contents\20161219\02-abs\flower-item02.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7504" y="3818086"/>
            <a:ext cx="1250988" cy="1238025"/>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3" descr="E:\002-KIMS BUSINESS\007-02-Fullslidesppt-Contents\20161219\02-abs\flower-item02.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532538" y="4291593"/>
            <a:ext cx="853097" cy="844257"/>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3" descr="E:\002-KIMS BUSINESS\007-02-Fullslidesppt-Contents\20161219\02-abs\flower-item02.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736525" y="512578"/>
            <a:ext cx="814415" cy="805976"/>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3" descr="E:\002-KIMS BUSINESS\007-02-Fullslidesppt-Contents\20161219\02-abs\flower-item02.png"/>
          <p:cNvPicPr>
            <a:picLocks noChangeAspect="1" noChangeArrowheads="1"/>
          </p:cNvPicPr>
          <p:nvPr userDrawn="1"/>
        </p:nvPicPr>
        <p:blipFill>
          <a:blip r:embed="rId6" cstate="print">
            <a:extLst>
              <a:ext uri="{28A0092B-C50C-407E-A947-70E740481C1C}">
                <a14:useLocalDpi xmlns:a14="http://schemas.microsoft.com/office/drawing/2010/main" val="0"/>
              </a:ext>
            </a:extLst>
          </a:blip>
          <a:srcRect/>
          <a:stretch>
            <a:fillRect/>
          </a:stretch>
        </p:blipFill>
        <p:spPr bwMode="auto">
          <a:xfrm>
            <a:off x="3039767" y="-99490"/>
            <a:ext cx="596129" cy="589952"/>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E:\002-KIMS BUSINESS\007-02-Fullslidesppt-Contents\20161219\02-abs\flower-item02.png"/>
          <p:cNvPicPr>
            <a:picLocks noChangeAspect="1" noChangeArrowheads="1"/>
          </p:cNvPicPr>
          <p:nvPr userDrawn="1"/>
        </p:nvPicPr>
        <p:blipFill>
          <a:blip r:embed="rId6" cstate="print">
            <a:extLst>
              <a:ext uri="{28A0092B-C50C-407E-A947-70E740481C1C}">
                <a14:useLocalDpi xmlns:a14="http://schemas.microsoft.com/office/drawing/2010/main" val="0"/>
              </a:ext>
            </a:extLst>
          </a:blip>
          <a:srcRect/>
          <a:stretch>
            <a:fillRect/>
          </a:stretch>
        </p:blipFill>
        <p:spPr bwMode="auto">
          <a:xfrm>
            <a:off x="7308304" y="35094"/>
            <a:ext cx="596129" cy="589952"/>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3" descr="E:\002-KIMS BUSINESS\007-02-Fullslidesppt-Contents\20161219\02-abs\flower-item02.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244408" y="666144"/>
            <a:ext cx="814415" cy="805976"/>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3" descr="E:\002-KIMS BUSINESS\007-02-Fullslidesppt-Contents\20161219\02-abs\flower-item02.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837200" y="4155926"/>
            <a:ext cx="814415" cy="805976"/>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3" descr="E:\002-KIMS BUSINESS\007-02-Fullslidesppt-Contents\20161219\02-abs\flower-item02.png"/>
          <p:cNvPicPr>
            <a:picLocks noChangeAspect="1" noChangeArrowheads="1"/>
          </p:cNvPicPr>
          <p:nvPr userDrawn="1"/>
        </p:nvPicPr>
        <p:blipFill>
          <a:blip r:embed="rId7" cstate="print">
            <a:extLst>
              <a:ext uri="{28A0092B-C50C-407E-A947-70E740481C1C}">
                <a14:useLocalDpi xmlns:a14="http://schemas.microsoft.com/office/drawing/2010/main" val="0"/>
              </a:ext>
            </a:extLst>
          </a:blip>
          <a:srcRect/>
          <a:stretch>
            <a:fillRect/>
          </a:stretch>
        </p:blipFill>
        <p:spPr bwMode="auto">
          <a:xfrm>
            <a:off x="6773408" y="4291593"/>
            <a:ext cx="534896" cy="5293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627365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5_Basic Layout">
    <p:bg>
      <p:bgPr>
        <a:solidFill>
          <a:schemeClr val="bg1"/>
        </a:solidFill>
        <a:effectLst/>
      </p:bgPr>
    </p:bg>
    <p:spTree>
      <p:nvGrpSpPr>
        <p:cNvPr id="1" name=""/>
        <p:cNvGrpSpPr/>
        <p:nvPr/>
      </p:nvGrpSpPr>
      <p:grpSpPr>
        <a:xfrm>
          <a:off x="0" y="0"/>
          <a:ext cx="0" cy="0"/>
          <a:chOff x="0" y="0"/>
          <a:chExt cx="0" cy="0"/>
        </a:xfrm>
      </p:grpSpPr>
      <p:sp>
        <p:nvSpPr>
          <p:cNvPr id="7" name="Picture Placeholder 2"/>
          <p:cNvSpPr>
            <a:spLocks noGrp="1"/>
          </p:cNvSpPr>
          <p:nvPr>
            <p:ph type="pic" idx="1" hasCustomPrompt="1"/>
          </p:nvPr>
        </p:nvSpPr>
        <p:spPr>
          <a:xfrm>
            <a:off x="0" y="0"/>
            <a:ext cx="9144000" cy="5143500"/>
          </a:xfrm>
          <a:prstGeom prst="rect">
            <a:avLst/>
          </a:prstGeom>
          <a:solidFill>
            <a:schemeClr val="bg1">
              <a:lumMod val="95000"/>
            </a:schemeClr>
          </a:solidFill>
        </p:spPr>
        <p:txBody>
          <a:bodyPr lIns="648000" anchor="ctr"/>
          <a:lstStyle>
            <a:lvl1pPr marL="0" indent="0" algn="l">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22958248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6_Basic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p:cNvSpPr/>
          <p:nvPr userDrawn="1"/>
        </p:nvSpPr>
        <p:spPr>
          <a:xfrm>
            <a:off x="-1418" y="0"/>
            <a:ext cx="9144000" cy="5143500"/>
          </a:xfrm>
          <a:prstGeom prst="rect">
            <a:avLst/>
          </a:prstGeom>
          <a:solidFill>
            <a:schemeClr val="bg1">
              <a:alpha val="6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 name="Picture Placeholder 2"/>
          <p:cNvSpPr>
            <a:spLocks noGrp="1"/>
          </p:cNvSpPr>
          <p:nvPr>
            <p:ph type="pic" idx="1" hasCustomPrompt="1"/>
          </p:nvPr>
        </p:nvSpPr>
        <p:spPr>
          <a:xfrm>
            <a:off x="0" y="0"/>
            <a:ext cx="4572000" cy="5143500"/>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18501018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7_Basic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alpha val="6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 name="Picture Placeholder 2"/>
          <p:cNvSpPr>
            <a:spLocks noGrp="1"/>
          </p:cNvSpPr>
          <p:nvPr>
            <p:ph type="pic" idx="12" hasCustomPrompt="1"/>
          </p:nvPr>
        </p:nvSpPr>
        <p:spPr>
          <a:xfrm>
            <a:off x="0" y="0"/>
            <a:ext cx="3059832" cy="2196000"/>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9" name="Picture Placeholder 2"/>
          <p:cNvSpPr>
            <a:spLocks noGrp="1"/>
          </p:cNvSpPr>
          <p:nvPr>
            <p:ph type="pic" idx="14" hasCustomPrompt="1"/>
          </p:nvPr>
        </p:nvSpPr>
        <p:spPr>
          <a:xfrm>
            <a:off x="6084000" y="2947500"/>
            <a:ext cx="3060000" cy="2196000"/>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19607893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9_Basic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alpha val="6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 name="Picture Placeholder 2"/>
          <p:cNvSpPr>
            <a:spLocks noGrp="1"/>
          </p:cNvSpPr>
          <p:nvPr>
            <p:ph type="pic" idx="12" hasCustomPrompt="1"/>
          </p:nvPr>
        </p:nvSpPr>
        <p:spPr>
          <a:xfrm>
            <a:off x="0" y="1521683"/>
            <a:ext cx="9144000" cy="2100134"/>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3" name="Rectangle 2"/>
          <p:cNvSpPr/>
          <p:nvPr userDrawn="1"/>
        </p:nvSpPr>
        <p:spPr>
          <a:xfrm>
            <a:off x="0" y="3621024"/>
            <a:ext cx="4572000" cy="152247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9" name="Rectangle 8"/>
          <p:cNvSpPr/>
          <p:nvPr userDrawn="1"/>
        </p:nvSpPr>
        <p:spPr>
          <a:xfrm>
            <a:off x="4572000" y="0"/>
            <a:ext cx="4572000" cy="152247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Tree>
    <p:extLst>
      <p:ext uri="{BB962C8B-B14F-4D97-AF65-F5344CB8AC3E}">
        <p14:creationId xmlns:p14="http://schemas.microsoft.com/office/powerpoint/2010/main" val="25860643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8_Basic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alpha val="6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 name="Picture Placeholder 2"/>
          <p:cNvSpPr>
            <a:spLocks noGrp="1"/>
          </p:cNvSpPr>
          <p:nvPr>
            <p:ph type="pic" idx="12" hasCustomPrompt="1"/>
          </p:nvPr>
        </p:nvSpPr>
        <p:spPr>
          <a:xfrm>
            <a:off x="251520" y="202801"/>
            <a:ext cx="3059832" cy="3096344"/>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8" name="Picture Placeholder 2"/>
          <p:cNvSpPr>
            <a:spLocks noGrp="1"/>
          </p:cNvSpPr>
          <p:nvPr>
            <p:ph type="pic" idx="13" hasCustomPrompt="1"/>
          </p:nvPr>
        </p:nvSpPr>
        <p:spPr>
          <a:xfrm>
            <a:off x="3369809" y="202801"/>
            <a:ext cx="1405595" cy="1512000"/>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9" name="Picture Placeholder 2"/>
          <p:cNvSpPr>
            <a:spLocks noGrp="1"/>
          </p:cNvSpPr>
          <p:nvPr>
            <p:ph type="pic" idx="14" hasCustomPrompt="1"/>
          </p:nvPr>
        </p:nvSpPr>
        <p:spPr>
          <a:xfrm>
            <a:off x="3369809" y="1787145"/>
            <a:ext cx="1405595" cy="1512000"/>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10" name="Picture Placeholder 2"/>
          <p:cNvSpPr>
            <a:spLocks noGrp="1"/>
          </p:cNvSpPr>
          <p:nvPr>
            <p:ph type="pic" idx="15" hasCustomPrompt="1"/>
          </p:nvPr>
        </p:nvSpPr>
        <p:spPr>
          <a:xfrm>
            <a:off x="251520" y="3371153"/>
            <a:ext cx="1405595" cy="1512000"/>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11" name="Picture Placeholder 2"/>
          <p:cNvSpPr>
            <a:spLocks noGrp="1"/>
          </p:cNvSpPr>
          <p:nvPr>
            <p:ph type="pic" idx="16" hasCustomPrompt="1"/>
          </p:nvPr>
        </p:nvSpPr>
        <p:spPr>
          <a:xfrm>
            <a:off x="1751068" y="3371153"/>
            <a:ext cx="3024336" cy="1512000"/>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50529635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hapes sets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242646" y="92609"/>
            <a:ext cx="8679898" cy="543185"/>
          </a:xfrm>
          <a:prstGeom prst="rect">
            <a:avLst/>
          </a:prstGeom>
        </p:spPr>
        <p:txBody>
          <a:bodyPr anchor="ctr"/>
          <a:lstStyle>
            <a:lvl1pPr marL="0" indent="0" algn="ctr">
              <a:buNone/>
              <a:defRPr sz="4050" b="0" baseline="0">
                <a:solidFill>
                  <a:schemeClr val="tx1">
                    <a:lumMod val="85000"/>
                    <a:lumOff val="15000"/>
                  </a:schemeClr>
                </a:solidFill>
                <a:latin typeface="+mj-lt"/>
                <a:cs typeface="Arial" pitchFamily="34" charset="0"/>
              </a:defRPr>
            </a:lvl1pPr>
          </a:lstStyle>
          <a:p>
            <a:r>
              <a:rPr lang="en-US" altLang="ko-KR" dirty="0"/>
              <a:t>Fully Editable Shapes</a:t>
            </a:r>
          </a:p>
        </p:txBody>
      </p:sp>
    </p:spTree>
    <p:extLst>
      <p:ext uri="{BB962C8B-B14F-4D97-AF65-F5344CB8AC3E}">
        <p14:creationId xmlns:p14="http://schemas.microsoft.com/office/powerpoint/2010/main" val="13745717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con sets layout">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0" y="123478"/>
            <a:ext cx="9144000" cy="576064"/>
          </a:xfrm>
          <a:prstGeom prst="rect">
            <a:avLst/>
          </a:prstGeom>
        </p:spPr>
        <p:txBody>
          <a:bodyPr anchor="ctr"/>
          <a:lstStyle>
            <a:lvl1pPr marL="0" indent="0" algn="ctr">
              <a:buNone/>
              <a:defRPr sz="3600" b="0" baseline="0">
                <a:solidFill>
                  <a:schemeClr val="accent1"/>
                </a:solidFill>
                <a:latin typeface="+mj-lt"/>
                <a:cs typeface="Arial" pitchFamily="34" charset="0"/>
              </a:defRPr>
            </a:lvl1pPr>
          </a:lstStyle>
          <a:p>
            <a:pPr lvl="0"/>
            <a:r>
              <a:rPr lang="en-US" altLang="ko-KR" dirty="0"/>
              <a:t>ICON SETS LAYOUT</a:t>
            </a:r>
          </a:p>
        </p:txBody>
      </p:sp>
      <p:sp>
        <p:nvSpPr>
          <p:cNvPr id="11" name="Rounded Rectangle 10"/>
          <p:cNvSpPr/>
          <p:nvPr userDrawn="1"/>
        </p:nvSpPr>
        <p:spPr>
          <a:xfrm>
            <a:off x="354008" y="1131589"/>
            <a:ext cx="2849840" cy="3649171"/>
          </a:xfrm>
          <a:prstGeom prst="roundRect">
            <a:avLst>
              <a:gd name="adj" fmla="val 3968"/>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7" name="Rounded Rectangle 16"/>
          <p:cNvSpPr/>
          <p:nvPr userDrawn="1"/>
        </p:nvSpPr>
        <p:spPr>
          <a:xfrm>
            <a:off x="531932" y="1347500"/>
            <a:ext cx="108520" cy="3240473"/>
          </a:xfrm>
          <a:prstGeom prst="roundRect">
            <a:avLst>
              <a:gd name="adj" fmla="val 50000"/>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bg1"/>
              </a:solidFill>
            </a:endParaRPr>
          </a:p>
        </p:txBody>
      </p:sp>
      <p:sp>
        <p:nvSpPr>
          <p:cNvPr id="18" name="Half Frame 17"/>
          <p:cNvSpPr/>
          <p:nvPr userDrawn="1"/>
        </p:nvSpPr>
        <p:spPr>
          <a:xfrm rot="5400000">
            <a:off x="2592642" y="1238201"/>
            <a:ext cx="502331" cy="502331"/>
          </a:xfrm>
          <a:prstGeom prst="halfFrame">
            <a:avLst>
              <a:gd name="adj1" fmla="val 23728"/>
              <a:gd name="adj2" fmla="val 24642"/>
            </a:avLst>
          </a:prstGeom>
          <a:solidFill>
            <a:schemeClr val="bg1">
              <a:alpha val="2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spTree>
    <p:extLst>
      <p:ext uri="{BB962C8B-B14F-4D97-AF65-F5344CB8AC3E}">
        <p14:creationId xmlns:p14="http://schemas.microsoft.com/office/powerpoint/2010/main" val="7381822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Cover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3" name="Picture 3" descr="E:\002-KIMS BUSINESS\007-02-Fullslidesppt-Contents\20161219\02-abs\flower-item02.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691680" y="512578"/>
            <a:ext cx="814415" cy="80597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E:\002-KIMS BUSINESS\007-02-Fullslidesppt-Contents\20161219\02-abs\flower-item01.png"/>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784098" y="3161022"/>
            <a:ext cx="853097" cy="82320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E:\002-KIMS BUSINESS\007-02-Fullslidesppt-Contents\20161219\02-abs\flower-item01.png"/>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539552" y="2506984"/>
            <a:ext cx="1355576" cy="1308076"/>
          </a:xfrm>
          <a:prstGeom prst="rect">
            <a:avLst/>
          </a:prstGeom>
          <a:noFill/>
          <a:extLst>
            <a:ext uri="{909E8E84-426E-40DD-AFC4-6F175D3DCCD1}">
              <a14:hiddenFill xmlns:a14="http://schemas.microsoft.com/office/drawing/2010/main">
                <a:solidFill>
                  <a:srgbClr val="FFFFFF"/>
                </a:solidFill>
              </a14:hiddenFill>
            </a:ext>
          </a:extLst>
        </p:spPr>
      </p:pic>
      <p:sp>
        <p:nvSpPr>
          <p:cNvPr id="10" name="Text Placeholder 9"/>
          <p:cNvSpPr>
            <a:spLocks noGrp="1"/>
          </p:cNvSpPr>
          <p:nvPr>
            <p:ph type="body" sz="quarter" idx="10" hasCustomPrompt="1"/>
          </p:nvPr>
        </p:nvSpPr>
        <p:spPr>
          <a:xfrm>
            <a:off x="3779912" y="1779662"/>
            <a:ext cx="5364088" cy="1149022"/>
          </a:xfrm>
          <a:prstGeom prst="rect">
            <a:avLst/>
          </a:prstGeom>
        </p:spPr>
        <p:txBody>
          <a:bodyPr anchor="ctr"/>
          <a:lstStyle>
            <a:lvl1pPr marL="0" indent="0" algn="l">
              <a:lnSpc>
                <a:spcPct val="100000"/>
              </a:lnSpc>
              <a:buNone/>
              <a:defRPr sz="3600" b="1" baseline="0">
                <a:solidFill>
                  <a:schemeClr val="accent1"/>
                </a:solidFill>
                <a:latin typeface="+mj-lt"/>
                <a:cs typeface="Arial" pitchFamily="34" charset="0"/>
              </a:defRPr>
            </a:lvl1pPr>
          </a:lstStyle>
          <a:p>
            <a:r>
              <a:rPr lang="en-US" altLang="ko-KR" dirty="0">
                <a:ea typeface="맑은 고딕" pitchFamily="50" charset="-127"/>
              </a:rPr>
              <a:t>FREE </a:t>
            </a:r>
          </a:p>
          <a:p>
            <a:r>
              <a:rPr lang="en-US" altLang="ko-KR" dirty="0">
                <a:ea typeface="맑은 고딕" pitchFamily="50" charset="-127"/>
              </a:rPr>
              <a:t>PPT TEMPLATES</a:t>
            </a:r>
            <a:endParaRPr lang="en-US" altLang="ko-KR" b="1" dirty="0"/>
          </a:p>
        </p:txBody>
      </p:sp>
      <p:sp>
        <p:nvSpPr>
          <p:cNvPr id="11" name="Text Placeholder 9"/>
          <p:cNvSpPr>
            <a:spLocks noGrp="1"/>
          </p:cNvSpPr>
          <p:nvPr>
            <p:ph type="body" sz="quarter" idx="11" hasCustomPrompt="1"/>
          </p:nvPr>
        </p:nvSpPr>
        <p:spPr>
          <a:xfrm>
            <a:off x="3779764" y="3069594"/>
            <a:ext cx="5364088" cy="438259"/>
          </a:xfrm>
          <a:prstGeom prst="rect">
            <a:avLst/>
          </a:prstGeom>
        </p:spPr>
        <p:txBody>
          <a:bodyPr anchor="ctr"/>
          <a:lstStyle>
            <a:lvl1pPr marL="0" indent="0" algn="l">
              <a:buNone/>
              <a:defRPr sz="1400" b="0" baseline="0">
                <a:solidFill>
                  <a:schemeClr val="accent1"/>
                </a:solidFill>
                <a:latin typeface="+mn-lt"/>
                <a:cs typeface="Arial" pitchFamily="34" charset="0"/>
              </a:defRPr>
            </a:lvl1pPr>
          </a:lstStyle>
          <a:p>
            <a:pPr>
              <a:spcBef>
                <a:spcPts val="0"/>
              </a:spcBef>
              <a:defRPr/>
            </a:pPr>
            <a:r>
              <a:rPr lang="en-US" altLang="ko-KR" sz="1400" b="1" dirty="0"/>
              <a:t>INSERT THE TITLE </a:t>
            </a:r>
          </a:p>
          <a:p>
            <a:pPr>
              <a:spcBef>
                <a:spcPts val="0"/>
              </a:spcBef>
              <a:defRPr/>
            </a:pPr>
            <a:r>
              <a:rPr lang="en-US" altLang="ko-KR" sz="1400" b="1" dirty="0"/>
              <a:t>OF YOUR PRESENTATION HERE</a:t>
            </a:r>
            <a:endParaRPr lang="en-US" altLang="ko-KR" sz="1400" dirty="0"/>
          </a:p>
        </p:txBody>
      </p:sp>
      <p:pic>
        <p:nvPicPr>
          <p:cNvPr id="1026" name="Picture 2" descr="E:\002-KIMS BUSINESS\007-02-Fullslidesppt-Contents\20161219\02-abs\flower-item01.png"/>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094524" y="915566"/>
            <a:ext cx="2232248" cy="2154029"/>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E:\002-KIMS BUSINESS\007-02-Fullslidesppt-Contents\20161219\02-abs\flower-item02.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50658" y="195486"/>
            <a:ext cx="1250988" cy="123802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3" descr="E:\002-KIMS BUSINESS\007-02-Fullslidesppt-Contents\20161219\02-abs\flower-item02.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9952" y="1645346"/>
            <a:ext cx="936104" cy="926404"/>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E:\002-KIMS BUSINESS\007-02-Fullslidesppt-Contents\20161219\02-abs\flower-item02.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7504" y="3818086"/>
            <a:ext cx="1250988" cy="1238025"/>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3" descr="E:\002-KIMS BUSINESS\007-02-Fullslidesppt-Contents\20161219\02-abs\flower-item02.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532538" y="4291593"/>
            <a:ext cx="853097" cy="844257"/>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3" descr="E:\002-KIMS BUSINESS\007-02-Fullslidesppt-Contents\20161219\02-abs\flower-item02.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736525" y="512578"/>
            <a:ext cx="814415" cy="805976"/>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3" descr="E:\002-KIMS BUSINESS\007-02-Fullslidesppt-Contents\20161219\02-abs\flower-item02.png"/>
          <p:cNvPicPr>
            <a:picLocks noChangeAspect="1" noChangeArrowheads="1"/>
          </p:cNvPicPr>
          <p:nvPr userDrawn="1"/>
        </p:nvPicPr>
        <p:blipFill>
          <a:blip r:embed="rId6" cstate="print">
            <a:extLst>
              <a:ext uri="{28A0092B-C50C-407E-A947-70E740481C1C}">
                <a14:useLocalDpi xmlns:a14="http://schemas.microsoft.com/office/drawing/2010/main" val="0"/>
              </a:ext>
            </a:extLst>
          </a:blip>
          <a:srcRect/>
          <a:stretch>
            <a:fillRect/>
          </a:stretch>
        </p:blipFill>
        <p:spPr bwMode="auto">
          <a:xfrm>
            <a:off x="3039767" y="-99490"/>
            <a:ext cx="596129" cy="589952"/>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3" descr="E:\002-KIMS BUSINESS\007-02-Fullslidesppt-Contents\20161219\02-abs\flower-item02.png"/>
          <p:cNvPicPr>
            <a:picLocks noChangeAspect="1" noChangeArrowheads="1"/>
          </p:cNvPicPr>
          <p:nvPr userDrawn="1"/>
        </p:nvPicPr>
        <p:blipFill>
          <a:blip r:embed="rId6" cstate="print">
            <a:extLst>
              <a:ext uri="{28A0092B-C50C-407E-A947-70E740481C1C}">
                <a14:useLocalDpi xmlns:a14="http://schemas.microsoft.com/office/drawing/2010/main" val="0"/>
              </a:ext>
            </a:extLst>
          </a:blip>
          <a:srcRect/>
          <a:stretch>
            <a:fillRect/>
          </a:stretch>
        </p:blipFill>
        <p:spPr bwMode="auto">
          <a:xfrm>
            <a:off x="7308304" y="35094"/>
            <a:ext cx="596129" cy="589952"/>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3" descr="E:\002-KIMS BUSINESS\007-02-Fullslidesppt-Contents\20161219\02-abs\flower-item02.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244408" y="666144"/>
            <a:ext cx="814415" cy="805976"/>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3" descr="E:\002-KIMS BUSINESS\007-02-Fullslidesppt-Contents\20161219\02-abs\flower-item02.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837200" y="4155926"/>
            <a:ext cx="814415" cy="805976"/>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3" descr="E:\002-KIMS BUSINESS\007-02-Fullslidesppt-Contents\20161219\02-abs\flower-item02.png"/>
          <p:cNvPicPr>
            <a:picLocks noChangeAspect="1" noChangeArrowheads="1"/>
          </p:cNvPicPr>
          <p:nvPr userDrawn="1"/>
        </p:nvPicPr>
        <p:blipFill>
          <a:blip r:embed="rId7" cstate="print">
            <a:extLst>
              <a:ext uri="{28A0092B-C50C-407E-A947-70E740481C1C}">
                <a14:useLocalDpi xmlns:a14="http://schemas.microsoft.com/office/drawing/2010/main" val="0"/>
              </a:ext>
            </a:extLst>
          </a:blip>
          <a:srcRect/>
          <a:stretch>
            <a:fillRect/>
          </a:stretch>
        </p:blipFill>
        <p:spPr bwMode="auto">
          <a:xfrm>
            <a:off x="6773408" y="4291593"/>
            <a:ext cx="534896" cy="5293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8355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ection Break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p:cNvSpPr/>
          <p:nvPr userDrawn="1"/>
        </p:nvSpPr>
        <p:spPr>
          <a:xfrm>
            <a:off x="3203848" y="1995686"/>
            <a:ext cx="5940152" cy="1152128"/>
          </a:xfrm>
          <a:prstGeom prst="rect">
            <a:avLst/>
          </a:prstGeom>
          <a:solidFill>
            <a:schemeClr val="accent1">
              <a:alpha val="8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0" name="Text Placeholder 9"/>
          <p:cNvSpPr>
            <a:spLocks noGrp="1"/>
          </p:cNvSpPr>
          <p:nvPr>
            <p:ph type="body" sz="quarter" idx="10" hasCustomPrompt="1"/>
          </p:nvPr>
        </p:nvSpPr>
        <p:spPr>
          <a:xfrm>
            <a:off x="3419872" y="2139702"/>
            <a:ext cx="5724128" cy="576064"/>
          </a:xfrm>
          <a:prstGeom prst="rect">
            <a:avLst/>
          </a:prstGeom>
        </p:spPr>
        <p:txBody>
          <a:bodyPr anchor="ctr"/>
          <a:lstStyle>
            <a:lvl1pPr marL="0" indent="0" algn="l">
              <a:buNone/>
              <a:defRPr sz="3600" b="0" baseline="0">
                <a:solidFill>
                  <a:schemeClr val="bg1"/>
                </a:solidFill>
                <a:latin typeface="+mj-lt"/>
                <a:cs typeface="Arial" pitchFamily="34" charset="0"/>
              </a:defRPr>
            </a:lvl1pPr>
          </a:lstStyle>
          <a:p>
            <a:pPr lvl="0"/>
            <a:r>
              <a:rPr lang="en-US" altLang="ko-KR" dirty="0"/>
              <a:t>SECTION BREAK</a:t>
            </a:r>
          </a:p>
        </p:txBody>
      </p:sp>
      <p:sp>
        <p:nvSpPr>
          <p:cNvPr id="11" name="Text Placeholder 9"/>
          <p:cNvSpPr>
            <a:spLocks noGrp="1"/>
          </p:cNvSpPr>
          <p:nvPr>
            <p:ph type="body" sz="quarter" idx="11" hasCustomPrompt="1"/>
          </p:nvPr>
        </p:nvSpPr>
        <p:spPr>
          <a:xfrm>
            <a:off x="3419872" y="2700526"/>
            <a:ext cx="5724128" cy="288032"/>
          </a:xfrm>
          <a:prstGeom prst="rect">
            <a:avLst/>
          </a:prstGeom>
        </p:spPr>
        <p:txBody>
          <a:bodyPr anchor="ctr"/>
          <a:lstStyle>
            <a:lvl1pPr marL="0" indent="0" algn="l">
              <a:buNone/>
              <a:defRPr sz="1400" b="0" baseline="0">
                <a:solidFill>
                  <a:schemeClr val="bg1"/>
                </a:solidFill>
                <a:latin typeface="+mn-lt"/>
                <a:cs typeface="Arial" pitchFamily="34" charset="0"/>
              </a:defRPr>
            </a:lvl1pPr>
          </a:lstStyle>
          <a:p>
            <a:pPr lvl="0"/>
            <a:r>
              <a:rPr lang="en-US" altLang="ko-KR" dirty="0"/>
              <a:t>Insert the title of your subtitle Here</a:t>
            </a:r>
          </a:p>
        </p:txBody>
      </p:sp>
      <p:pic>
        <p:nvPicPr>
          <p:cNvPr id="6" name="Picture 2" descr="E:\002-KIMS BUSINESS\007-02-Fullslidesppt-Contents\20161219\02-abs\flower-item01.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27584" y="1494735"/>
            <a:ext cx="2232248" cy="21540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382354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nd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0" y="3219822"/>
            <a:ext cx="9144000" cy="576063"/>
          </a:xfrm>
          <a:prstGeom prst="rect">
            <a:avLst/>
          </a:prstGeom>
        </p:spPr>
        <p:txBody>
          <a:bodyPr anchor="ctr"/>
          <a:lstStyle>
            <a:lvl1pPr marL="0" indent="0" algn="ctr">
              <a:buNone/>
              <a:defRPr sz="3600" b="0" baseline="0">
                <a:solidFill>
                  <a:schemeClr val="accent1"/>
                </a:solidFill>
                <a:latin typeface="+mj-lt"/>
                <a:cs typeface="Arial" pitchFamily="34" charset="0"/>
              </a:defRPr>
            </a:lvl1pPr>
          </a:lstStyle>
          <a:p>
            <a:pPr lvl="0"/>
            <a:r>
              <a:rPr lang="en-US" altLang="ko-KR" dirty="0"/>
              <a:t>Thank you</a:t>
            </a:r>
          </a:p>
        </p:txBody>
      </p:sp>
      <p:sp>
        <p:nvSpPr>
          <p:cNvPr id="11" name="Text Placeholder 9"/>
          <p:cNvSpPr>
            <a:spLocks noGrp="1"/>
          </p:cNvSpPr>
          <p:nvPr>
            <p:ph type="body" sz="quarter" idx="11" hasCustomPrompt="1"/>
          </p:nvPr>
        </p:nvSpPr>
        <p:spPr>
          <a:xfrm>
            <a:off x="-148" y="3795886"/>
            <a:ext cx="9144000" cy="288032"/>
          </a:xfrm>
          <a:prstGeom prst="rect">
            <a:avLst/>
          </a:prstGeom>
        </p:spPr>
        <p:txBody>
          <a:bodyPr anchor="ctr"/>
          <a:lstStyle>
            <a:lvl1pPr marL="0" indent="0" algn="ctr">
              <a:buNone/>
              <a:defRPr sz="1400" b="0" baseline="0">
                <a:solidFill>
                  <a:schemeClr val="accent1"/>
                </a:solidFill>
                <a:latin typeface="+mn-lt"/>
                <a:cs typeface="Arial" pitchFamily="34" charset="0"/>
              </a:defRPr>
            </a:lvl1pPr>
          </a:lstStyle>
          <a:p>
            <a:pPr lvl="0"/>
            <a:r>
              <a:rPr lang="en-US" altLang="ko-KR" dirty="0"/>
              <a:t>Insert the title of your subtitle Here</a:t>
            </a:r>
          </a:p>
        </p:txBody>
      </p:sp>
      <p:grpSp>
        <p:nvGrpSpPr>
          <p:cNvPr id="2" name="Group 1"/>
          <p:cNvGrpSpPr/>
          <p:nvPr userDrawn="1"/>
        </p:nvGrpSpPr>
        <p:grpSpPr>
          <a:xfrm>
            <a:off x="3636217" y="843558"/>
            <a:ext cx="1871566" cy="2060548"/>
            <a:chOff x="539552" y="915566"/>
            <a:chExt cx="2787220" cy="3068660"/>
          </a:xfrm>
        </p:grpSpPr>
        <p:pic>
          <p:nvPicPr>
            <p:cNvPr id="4" name="Picture 2" descr="E:\002-KIMS BUSINESS\007-02-Fullslidesppt-Contents\20161219\02-abs\flower-item01.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784098" y="3161022"/>
              <a:ext cx="853097" cy="82320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E:\002-KIMS BUSINESS\007-02-Fullslidesppt-Contents\20161219\02-abs\flower-item01.png"/>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539552" y="2506984"/>
              <a:ext cx="1355576" cy="130807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E:\002-KIMS BUSINESS\007-02-Fullslidesppt-Contents\20161219\02-abs\flower-item01.png"/>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1094524" y="915566"/>
              <a:ext cx="2232248" cy="2154029"/>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9224771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1_Agenda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p:cNvSpPr/>
          <p:nvPr userDrawn="1"/>
        </p:nvSpPr>
        <p:spPr>
          <a:xfrm>
            <a:off x="1229933" y="950884"/>
            <a:ext cx="7518531" cy="3853114"/>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nvGrpSpPr>
          <p:cNvPr id="3" name="Group 2"/>
          <p:cNvGrpSpPr/>
          <p:nvPr userDrawn="1"/>
        </p:nvGrpSpPr>
        <p:grpSpPr>
          <a:xfrm>
            <a:off x="533" y="336506"/>
            <a:ext cx="2339219" cy="4683516"/>
            <a:chOff x="0" y="113767"/>
            <a:chExt cx="2339219" cy="4683516"/>
          </a:xfrm>
        </p:grpSpPr>
        <p:pic>
          <p:nvPicPr>
            <p:cNvPr id="4" name="Picture 3" descr="E:\002-KIMS BUSINESS\007-02-Fullslidesppt-Contents\20161219\02-abs\flower-item02.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584" y="113767"/>
              <a:ext cx="940763" cy="93101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E:\002-KIMS BUSINESS\007-02-Fullslidesppt-Contents\20161219\02-abs\flower-item0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282424" y="1044781"/>
              <a:ext cx="732759" cy="70708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E:\002-KIMS BUSINESS\007-02-Fullslidesppt-Contents\20161219\02-abs\flower-item0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9685" y="158580"/>
              <a:ext cx="1180496" cy="113913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E:\002-KIMS BUSINESS\007-02-Fullslidesppt-Contents\20161219\02-abs\flower-item01.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82972" y="1510888"/>
              <a:ext cx="499452" cy="481951"/>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descr="E:\002-KIMS BUSINESS\007-02-Fullslidesppt-Contents\20161219\02-abs\flower-item01.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282424" y="1992839"/>
              <a:ext cx="369083" cy="35615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E:\002-KIMS BUSINESS\007-02-Fullslidesppt-Contents\20161219\02-abs\flower-item02.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691147" y="656354"/>
              <a:ext cx="648072" cy="641357"/>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3" descr="E:\002-KIMS BUSINESS\007-02-Fullslidesppt-Contents\20161219\02-abs\flower-item02.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58936" y="1941171"/>
              <a:ext cx="648072" cy="641357"/>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3" descr="E:\002-KIMS BUSINESS\007-02-Fullslidesppt-Contents\20161219\02-abs\flower-item02.png"/>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l="50000"/>
            <a:stretch/>
          </p:blipFill>
          <p:spPr bwMode="auto">
            <a:xfrm>
              <a:off x="0" y="1086108"/>
              <a:ext cx="324036" cy="641357"/>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3" descr="E:\002-KIMS BUSINESS\007-02-Fullslidesppt-Contents\20161219\02-abs\flower-item02.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50987" y="4155926"/>
              <a:ext cx="648072" cy="641357"/>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3657813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Agenda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p:cNvSpPr/>
          <p:nvPr userDrawn="1"/>
        </p:nvSpPr>
        <p:spPr>
          <a:xfrm>
            <a:off x="1229933" y="950884"/>
            <a:ext cx="7518531" cy="3853114"/>
          </a:xfrm>
          <a:prstGeom prst="rect">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nvGrpSpPr>
          <p:cNvPr id="3" name="Group 2"/>
          <p:cNvGrpSpPr/>
          <p:nvPr userDrawn="1"/>
        </p:nvGrpSpPr>
        <p:grpSpPr>
          <a:xfrm>
            <a:off x="533" y="336506"/>
            <a:ext cx="2339219" cy="4683516"/>
            <a:chOff x="0" y="113767"/>
            <a:chExt cx="2339219" cy="4683516"/>
          </a:xfrm>
        </p:grpSpPr>
        <p:pic>
          <p:nvPicPr>
            <p:cNvPr id="4" name="Picture 3" descr="E:\002-KIMS BUSINESS\007-02-Fullslidesppt-Contents\20161219\02-abs\flower-item02.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584" y="113767"/>
              <a:ext cx="940763" cy="93101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E:\002-KIMS BUSINESS\007-02-Fullslidesppt-Contents\20161219\02-abs\flower-item0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282424" y="1044781"/>
              <a:ext cx="732759" cy="70708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E:\002-KIMS BUSINESS\007-02-Fullslidesppt-Contents\20161219\02-abs\flower-item01.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9685" y="158580"/>
              <a:ext cx="1180496" cy="113913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E:\002-KIMS BUSINESS\007-02-Fullslidesppt-Contents\20161219\02-abs\flower-item01.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82972" y="1510888"/>
              <a:ext cx="499452" cy="481951"/>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descr="E:\002-KIMS BUSINESS\007-02-Fullslidesppt-Contents\20161219\02-abs\flower-item01.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282424" y="1992839"/>
              <a:ext cx="369083" cy="35615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E:\002-KIMS BUSINESS\007-02-Fullslidesppt-Contents\20161219\02-abs\flower-item02.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691147" y="656354"/>
              <a:ext cx="648072" cy="641357"/>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3" descr="E:\002-KIMS BUSINESS\007-02-Fullslidesppt-Contents\20161219\02-abs\flower-item02.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58936" y="1941171"/>
              <a:ext cx="648072" cy="641357"/>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3" descr="E:\002-KIMS BUSINESS\007-02-Fullslidesppt-Contents\20161219\02-abs\flower-item02.png"/>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l="50000"/>
            <a:stretch/>
          </p:blipFill>
          <p:spPr bwMode="auto">
            <a:xfrm>
              <a:off x="0" y="1086108"/>
              <a:ext cx="324036" cy="641357"/>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3" descr="E:\002-KIMS BUSINESS\007-02-Fullslidesppt-Contents\20161219\02-abs\flower-item02.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50987" y="4155926"/>
              <a:ext cx="648072" cy="641357"/>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0863722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asic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0" y="123478"/>
            <a:ext cx="9144000" cy="576064"/>
          </a:xfrm>
          <a:prstGeom prst="rect">
            <a:avLst/>
          </a:prstGeom>
        </p:spPr>
        <p:txBody>
          <a:bodyPr anchor="ctr"/>
          <a:lstStyle>
            <a:lvl1pPr marL="0" indent="0" algn="ctr">
              <a:buNone/>
              <a:defRPr sz="3600" b="0" baseline="0">
                <a:solidFill>
                  <a:schemeClr val="accent1"/>
                </a:solidFill>
                <a:latin typeface="+mj-lt"/>
                <a:cs typeface="Arial" pitchFamily="34" charset="0"/>
              </a:defRPr>
            </a:lvl1pPr>
          </a:lstStyle>
          <a:p>
            <a:pPr lvl="0"/>
            <a:r>
              <a:rPr lang="en-US" altLang="ko-KR" dirty="0"/>
              <a:t>BASIC LAYOUT</a:t>
            </a:r>
          </a:p>
        </p:txBody>
      </p:sp>
      <p:sp>
        <p:nvSpPr>
          <p:cNvPr id="11" name="Text Placeholder 9"/>
          <p:cNvSpPr>
            <a:spLocks noGrp="1"/>
          </p:cNvSpPr>
          <p:nvPr>
            <p:ph type="body" sz="quarter" idx="11" hasCustomPrompt="1"/>
          </p:nvPr>
        </p:nvSpPr>
        <p:spPr>
          <a:xfrm>
            <a:off x="0" y="699542"/>
            <a:ext cx="9144000" cy="288032"/>
          </a:xfrm>
          <a:prstGeom prst="rect">
            <a:avLst/>
          </a:prstGeom>
        </p:spPr>
        <p:txBody>
          <a:bodyPr anchor="ctr"/>
          <a:lstStyle>
            <a:lvl1pPr marL="0" indent="0" algn="ctr">
              <a:buNone/>
              <a:defRPr sz="1400" b="0" baseline="0">
                <a:solidFill>
                  <a:schemeClr val="accent1"/>
                </a:solidFill>
                <a:latin typeface="+mn-lt"/>
                <a:cs typeface="Arial" pitchFamily="34" charset="0"/>
              </a:defRPr>
            </a:lvl1pPr>
          </a:lstStyle>
          <a:p>
            <a:pPr lvl="0"/>
            <a:r>
              <a:rPr lang="en-US" altLang="ko-KR" dirty="0"/>
              <a:t>Insert the title of your subtitle Here</a:t>
            </a:r>
          </a:p>
        </p:txBody>
      </p:sp>
    </p:spTree>
    <p:extLst>
      <p:ext uri="{BB962C8B-B14F-4D97-AF65-F5344CB8AC3E}">
        <p14:creationId xmlns:p14="http://schemas.microsoft.com/office/powerpoint/2010/main" val="3129044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Basic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alpha val="6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0" name="Text Placeholder 9"/>
          <p:cNvSpPr>
            <a:spLocks noGrp="1"/>
          </p:cNvSpPr>
          <p:nvPr>
            <p:ph type="body" sz="quarter" idx="10" hasCustomPrompt="1"/>
          </p:nvPr>
        </p:nvSpPr>
        <p:spPr>
          <a:xfrm>
            <a:off x="0" y="123478"/>
            <a:ext cx="9144000" cy="576064"/>
          </a:xfrm>
          <a:prstGeom prst="rect">
            <a:avLst/>
          </a:prstGeom>
        </p:spPr>
        <p:txBody>
          <a:bodyPr anchor="ctr"/>
          <a:lstStyle>
            <a:lvl1pPr marL="0" indent="0" algn="ctr">
              <a:buNone/>
              <a:defRPr sz="3600" b="0" baseline="0">
                <a:solidFill>
                  <a:schemeClr val="accent1"/>
                </a:solidFill>
                <a:latin typeface="+mj-lt"/>
                <a:cs typeface="Arial" pitchFamily="34" charset="0"/>
              </a:defRPr>
            </a:lvl1pPr>
          </a:lstStyle>
          <a:p>
            <a:pPr lvl="0"/>
            <a:r>
              <a:rPr lang="en-US" altLang="ko-KR" dirty="0"/>
              <a:t>BASIC LAYOUT</a:t>
            </a:r>
          </a:p>
        </p:txBody>
      </p:sp>
      <p:sp>
        <p:nvSpPr>
          <p:cNvPr id="11" name="Text Placeholder 9"/>
          <p:cNvSpPr>
            <a:spLocks noGrp="1"/>
          </p:cNvSpPr>
          <p:nvPr>
            <p:ph type="body" sz="quarter" idx="11" hasCustomPrompt="1"/>
          </p:nvPr>
        </p:nvSpPr>
        <p:spPr>
          <a:xfrm>
            <a:off x="0" y="699542"/>
            <a:ext cx="9144000" cy="288032"/>
          </a:xfrm>
          <a:prstGeom prst="rect">
            <a:avLst/>
          </a:prstGeom>
        </p:spPr>
        <p:txBody>
          <a:bodyPr anchor="ctr"/>
          <a:lstStyle>
            <a:lvl1pPr marL="0" indent="0" algn="ctr">
              <a:buNone/>
              <a:defRPr sz="1400" b="0" baseline="0">
                <a:solidFill>
                  <a:schemeClr val="accent1"/>
                </a:solidFill>
                <a:latin typeface="+mn-lt"/>
                <a:cs typeface="Arial" pitchFamily="34" charset="0"/>
              </a:defRPr>
            </a:lvl1pPr>
          </a:lstStyle>
          <a:p>
            <a:pPr lvl="0"/>
            <a:r>
              <a:rPr lang="en-US" altLang="ko-KR" dirty="0"/>
              <a:t>Insert the title of your subtitle Here</a:t>
            </a:r>
          </a:p>
        </p:txBody>
      </p:sp>
    </p:spTree>
    <p:extLst>
      <p:ext uri="{BB962C8B-B14F-4D97-AF65-F5344CB8AC3E}">
        <p14:creationId xmlns:p14="http://schemas.microsoft.com/office/powerpoint/2010/main" val="1046432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Basic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alpha val="6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 name="Rectangle 3"/>
          <p:cNvSpPr/>
          <p:nvPr userDrawn="1"/>
        </p:nvSpPr>
        <p:spPr>
          <a:xfrm>
            <a:off x="539552" y="1179215"/>
            <a:ext cx="2088232" cy="230425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4" name="Rectangle 13"/>
          <p:cNvSpPr/>
          <p:nvPr userDrawn="1"/>
        </p:nvSpPr>
        <p:spPr>
          <a:xfrm>
            <a:off x="3376439" y="1179215"/>
            <a:ext cx="2088232" cy="230425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5" name="Rectangle 14"/>
          <p:cNvSpPr/>
          <p:nvPr userDrawn="1"/>
        </p:nvSpPr>
        <p:spPr>
          <a:xfrm>
            <a:off x="6213326" y="1179215"/>
            <a:ext cx="2088232" cy="230425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 name="Text Placeholder 9"/>
          <p:cNvSpPr>
            <a:spLocks noGrp="1"/>
          </p:cNvSpPr>
          <p:nvPr>
            <p:ph type="body" sz="quarter" idx="10" hasCustomPrompt="1"/>
          </p:nvPr>
        </p:nvSpPr>
        <p:spPr>
          <a:xfrm>
            <a:off x="0" y="181632"/>
            <a:ext cx="9144000" cy="576064"/>
          </a:xfrm>
          <a:prstGeom prst="rect">
            <a:avLst/>
          </a:prstGeom>
        </p:spPr>
        <p:txBody>
          <a:bodyPr anchor="ctr"/>
          <a:lstStyle>
            <a:lvl1pPr marL="0" indent="0" algn="ctr">
              <a:buNone/>
              <a:defRPr sz="3600" b="0" baseline="0">
                <a:solidFill>
                  <a:schemeClr val="accent1"/>
                </a:solidFill>
                <a:latin typeface="+mj-lt"/>
                <a:cs typeface="Arial" pitchFamily="34" charset="0"/>
              </a:defRPr>
            </a:lvl1pPr>
          </a:lstStyle>
          <a:p>
            <a:pPr lvl="0"/>
            <a:r>
              <a:rPr lang="en-US" altLang="ko-KR" dirty="0"/>
              <a:t>IMAGES &amp; CONTENTS</a:t>
            </a:r>
          </a:p>
        </p:txBody>
      </p:sp>
      <p:sp>
        <p:nvSpPr>
          <p:cNvPr id="6" name="Text Placeholder 9"/>
          <p:cNvSpPr>
            <a:spLocks noGrp="1"/>
          </p:cNvSpPr>
          <p:nvPr>
            <p:ph type="body" sz="quarter" idx="11" hasCustomPrompt="1"/>
          </p:nvPr>
        </p:nvSpPr>
        <p:spPr>
          <a:xfrm>
            <a:off x="0" y="757696"/>
            <a:ext cx="9144000" cy="288032"/>
          </a:xfrm>
          <a:prstGeom prst="rect">
            <a:avLst/>
          </a:prstGeom>
        </p:spPr>
        <p:txBody>
          <a:bodyPr anchor="ctr"/>
          <a:lstStyle>
            <a:lvl1pPr marL="0" indent="0" algn="ctr">
              <a:buNone/>
              <a:defRPr sz="1400" b="0" baseline="0">
                <a:solidFill>
                  <a:schemeClr val="accent1"/>
                </a:solidFill>
                <a:latin typeface="+mn-lt"/>
                <a:cs typeface="Arial" pitchFamily="34" charset="0"/>
              </a:defRPr>
            </a:lvl1pPr>
          </a:lstStyle>
          <a:p>
            <a:pPr lvl="0"/>
            <a:r>
              <a:rPr lang="en-US" altLang="ko-KR" dirty="0"/>
              <a:t>Insert the title of your subtitle Here</a:t>
            </a:r>
          </a:p>
        </p:txBody>
      </p:sp>
      <p:sp>
        <p:nvSpPr>
          <p:cNvPr id="9" name="Picture Placeholder 2"/>
          <p:cNvSpPr>
            <a:spLocks noGrp="1"/>
          </p:cNvSpPr>
          <p:nvPr>
            <p:ph type="pic" idx="1" hasCustomPrompt="1"/>
          </p:nvPr>
        </p:nvSpPr>
        <p:spPr>
          <a:xfrm>
            <a:off x="651247" y="1275606"/>
            <a:ext cx="2164432" cy="2304256"/>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12" name="Picture Placeholder 2"/>
          <p:cNvSpPr>
            <a:spLocks noGrp="1"/>
          </p:cNvSpPr>
          <p:nvPr>
            <p:ph type="pic" idx="12" hasCustomPrompt="1"/>
          </p:nvPr>
        </p:nvSpPr>
        <p:spPr>
          <a:xfrm>
            <a:off x="3485815" y="1275606"/>
            <a:ext cx="2164432" cy="2304256"/>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13" name="Picture Placeholder 2"/>
          <p:cNvSpPr>
            <a:spLocks noGrp="1"/>
          </p:cNvSpPr>
          <p:nvPr>
            <p:ph type="pic" idx="13" hasCustomPrompt="1"/>
          </p:nvPr>
        </p:nvSpPr>
        <p:spPr>
          <a:xfrm>
            <a:off x="6320383" y="1275606"/>
            <a:ext cx="2164432" cy="2304256"/>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1665508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Basic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alpha val="6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 name="Text Placeholder 9"/>
          <p:cNvSpPr>
            <a:spLocks noGrp="1"/>
          </p:cNvSpPr>
          <p:nvPr>
            <p:ph type="body" sz="quarter" idx="10" hasCustomPrompt="1"/>
          </p:nvPr>
        </p:nvSpPr>
        <p:spPr>
          <a:xfrm>
            <a:off x="0" y="181632"/>
            <a:ext cx="9144000" cy="576064"/>
          </a:xfrm>
          <a:prstGeom prst="rect">
            <a:avLst/>
          </a:prstGeom>
        </p:spPr>
        <p:txBody>
          <a:bodyPr anchor="ctr"/>
          <a:lstStyle>
            <a:lvl1pPr marL="0" indent="0" algn="ctr">
              <a:buNone/>
              <a:defRPr sz="3600" b="0" baseline="0">
                <a:solidFill>
                  <a:schemeClr val="accent1"/>
                </a:solidFill>
                <a:latin typeface="+mj-lt"/>
                <a:cs typeface="Arial" pitchFamily="34" charset="0"/>
              </a:defRPr>
            </a:lvl1pPr>
          </a:lstStyle>
          <a:p>
            <a:pPr lvl="0"/>
            <a:r>
              <a:rPr lang="en-US" altLang="ko-KR" dirty="0"/>
              <a:t>IMAGES &amp; CONTENTS</a:t>
            </a:r>
          </a:p>
        </p:txBody>
      </p:sp>
      <p:sp>
        <p:nvSpPr>
          <p:cNvPr id="6" name="Text Placeholder 9"/>
          <p:cNvSpPr>
            <a:spLocks noGrp="1"/>
          </p:cNvSpPr>
          <p:nvPr>
            <p:ph type="body" sz="quarter" idx="11" hasCustomPrompt="1"/>
          </p:nvPr>
        </p:nvSpPr>
        <p:spPr>
          <a:xfrm>
            <a:off x="0" y="757696"/>
            <a:ext cx="9144000" cy="288032"/>
          </a:xfrm>
          <a:prstGeom prst="rect">
            <a:avLst/>
          </a:prstGeom>
        </p:spPr>
        <p:txBody>
          <a:bodyPr anchor="ctr"/>
          <a:lstStyle>
            <a:lvl1pPr marL="0" indent="0" algn="ctr">
              <a:buNone/>
              <a:defRPr sz="1400" b="0" baseline="0">
                <a:solidFill>
                  <a:schemeClr val="accent1"/>
                </a:solidFill>
                <a:latin typeface="+mn-lt"/>
                <a:cs typeface="Arial" pitchFamily="34" charset="0"/>
              </a:defRPr>
            </a:lvl1pPr>
          </a:lstStyle>
          <a:p>
            <a:pPr lvl="0"/>
            <a:r>
              <a:rPr lang="en-US" altLang="ko-KR" dirty="0"/>
              <a:t>Insert the title of your subtitle Here</a:t>
            </a:r>
          </a:p>
        </p:txBody>
      </p:sp>
      <p:pic>
        <p:nvPicPr>
          <p:cNvPr id="12291" name="Picture 3" descr="D:\Fullppt\005-PNG이미지\탭.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rot="16200000">
            <a:off x="405444" y="1913769"/>
            <a:ext cx="2572469" cy="3168352"/>
          </a:xfrm>
          <a:prstGeom prst="rect">
            <a:avLst/>
          </a:prstGeom>
          <a:noFill/>
          <a:extLst>
            <a:ext uri="{909E8E84-426E-40DD-AFC4-6F175D3DCCD1}">
              <a14:hiddenFill xmlns:a14="http://schemas.microsoft.com/office/drawing/2010/main">
                <a:solidFill>
                  <a:srgbClr val="FFFFFF"/>
                </a:solidFill>
              </a14:hiddenFill>
            </a:ext>
          </a:extLst>
        </p:spPr>
      </p:pic>
      <p:pic>
        <p:nvPicPr>
          <p:cNvPr id="12292" name="Picture 4" descr="D:\Fullppt\005-PNG이미지\핸드폰2.png"/>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771800" y="2160433"/>
            <a:ext cx="2304256" cy="2790410"/>
          </a:xfrm>
          <a:prstGeom prst="rect">
            <a:avLst/>
          </a:prstGeom>
          <a:noFill/>
          <a:extLst>
            <a:ext uri="{909E8E84-426E-40DD-AFC4-6F175D3DCCD1}">
              <a14:hiddenFill xmlns:a14="http://schemas.microsoft.com/office/drawing/2010/main">
                <a:solidFill>
                  <a:srgbClr val="FFFFFF"/>
                </a:solidFill>
              </a14:hiddenFill>
            </a:ext>
          </a:extLst>
        </p:spPr>
      </p:pic>
      <p:sp>
        <p:nvSpPr>
          <p:cNvPr id="9" name="Picture Placeholder 2"/>
          <p:cNvSpPr>
            <a:spLocks noGrp="1"/>
          </p:cNvSpPr>
          <p:nvPr>
            <p:ph type="pic" idx="1" hasCustomPrompt="1"/>
          </p:nvPr>
        </p:nvSpPr>
        <p:spPr>
          <a:xfrm>
            <a:off x="3347865" y="2282382"/>
            <a:ext cx="1319594" cy="2043433"/>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10" name="Picture Placeholder 2"/>
          <p:cNvSpPr>
            <a:spLocks noGrp="1"/>
          </p:cNvSpPr>
          <p:nvPr>
            <p:ph type="pic" idx="12" hasCustomPrompt="1"/>
          </p:nvPr>
        </p:nvSpPr>
        <p:spPr>
          <a:xfrm>
            <a:off x="423654" y="2571751"/>
            <a:ext cx="2348146" cy="1751996"/>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27539175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4_Basic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bg1">
              <a:alpha val="6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 name="Text Placeholder 9"/>
          <p:cNvSpPr>
            <a:spLocks noGrp="1"/>
          </p:cNvSpPr>
          <p:nvPr>
            <p:ph type="body" sz="quarter" idx="10" hasCustomPrompt="1"/>
          </p:nvPr>
        </p:nvSpPr>
        <p:spPr>
          <a:xfrm>
            <a:off x="0" y="181632"/>
            <a:ext cx="9144000" cy="576064"/>
          </a:xfrm>
          <a:prstGeom prst="rect">
            <a:avLst/>
          </a:prstGeom>
        </p:spPr>
        <p:txBody>
          <a:bodyPr anchor="ctr"/>
          <a:lstStyle>
            <a:lvl1pPr marL="0" indent="0" algn="ctr">
              <a:buNone/>
              <a:defRPr sz="3600" b="0" baseline="0">
                <a:solidFill>
                  <a:schemeClr val="accent1"/>
                </a:solidFill>
                <a:latin typeface="+mj-lt"/>
                <a:cs typeface="Arial" pitchFamily="34" charset="0"/>
              </a:defRPr>
            </a:lvl1pPr>
          </a:lstStyle>
          <a:p>
            <a:pPr lvl="0"/>
            <a:r>
              <a:rPr lang="en-US" altLang="ko-KR" dirty="0"/>
              <a:t>IMAGES &amp; CONTENTS</a:t>
            </a:r>
          </a:p>
        </p:txBody>
      </p:sp>
      <p:sp>
        <p:nvSpPr>
          <p:cNvPr id="6" name="Text Placeholder 9"/>
          <p:cNvSpPr>
            <a:spLocks noGrp="1"/>
          </p:cNvSpPr>
          <p:nvPr>
            <p:ph type="body" sz="quarter" idx="11" hasCustomPrompt="1"/>
          </p:nvPr>
        </p:nvSpPr>
        <p:spPr>
          <a:xfrm>
            <a:off x="0" y="757696"/>
            <a:ext cx="9144000" cy="288032"/>
          </a:xfrm>
          <a:prstGeom prst="rect">
            <a:avLst/>
          </a:prstGeom>
        </p:spPr>
        <p:txBody>
          <a:bodyPr anchor="ctr"/>
          <a:lstStyle>
            <a:lvl1pPr marL="0" indent="0" algn="ctr">
              <a:buNone/>
              <a:defRPr sz="1400" b="0" baseline="0">
                <a:solidFill>
                  <a:schemeClr val="accent1"/>
                </a:solidFill>
                <a:latin typeface="+mn-lt"/>
                <a:cs typeface="Arial" pitchFamily="34" charset="0"/>
              </a:defRPr>
            </a:lvl1pPr>
          </a:lstStyle>
          <a:p>
            <a:pPr lvl="0"/>
            <a:r>
              <a:rPr lang="en-US" altLang="ko-KR" dirty="0"/>
              <a:t>Insert the title of your subtitle Here</a:t>
            </a:r>
          </a:p>
        </p:txBody>
      </p:sp>
      <p:pic>
        <p:nvPicPr>
          <p:cNvPr id="8" name="Picture 2" descr="D:\Fullppt\PNG이미지\핸드폰2.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339752" y="1491630"/>
            <a:ext cx="2808312" cy="3400810"/>
          </a:xfrm>
          <a:prstGeom prst="rect">
            <a:avLst/>
          </a:prstGeom>
          <a:noFill/>
          <a:extLst>
            <a:ext uri="{909E8E84-426E-40DD-AFC4-6F175D3DCCD1}">
              <a14:hiddenFill xmlns:a14="http://schemas.microsoft.com/office/drawing/2010/main">
                <a:solidFill>
                  <a:srgbClr val="FFFFFF"/>
                </a:solidFill>
              </a14:hiddenFill>
            </a:ext>
          </a:extLst>
        </p:spPr>
      </p:pic>
      <p:sp>
        <p:nvSpPr>
          <p:cNvPr id="9" name="Picture Placeholder 2"/>
          <p:cNvSpPr>
            <a:spLocks noGrp="1"/>
          </p:cNvSpPr>
          <p:nvPr>
            <p:ph type="pic" idx="1" hasCustomPrompt="1"/>
          </p:nvPr>
        </p:nvSpPr>
        <p:spPr>
          <a:xfrm>
            <a:off x="3037461" y="1629778"/>
            <a:ext cx="1619609" cy="2501798"/>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p14="http://schemas.microsoft.com/office/powerpoint/2010/main" val="230714105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13" Type="http://schemas.openxmlformats.org/officeDocument/2006/relationships/slideLayout" Target="../slideLayouts/slideLayout16.xml"/><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slideLayout" Target="../slideLayouts/slideLayout15.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5" Type="http://schemas.openxmlformats.org/officeDocument/2006/relationships/theme" Target="../theme/theme2.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 Id="rId14" Type="http://schemas.openxmlformats.org/officeDocument/2006/relationships/slideLayout" Target="../slideLayouts/slideLayout17.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366830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78" r:id="rId3"/>
  </p:sldLayoutIdLst>
  <p:txStyles>
    <p:titleStyle>
      <a:lvl1pPr algn="ctr" defTabSz="914400" rtl="0" eaLnBrk="1" latinLnBrk="1"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37555548"/>
      </p:ext>
    </p:extLst>
  </p:cSld>
  <p:clrMap bg1="lt1" tx1="dk1" bg2="lt2" tx2="dk2" accent1="accent1" accent2="accent2" accent3="accent3" accent4="accent4" accent5="accent5" accent6="accent6" hlink="hlink" folHlink="folHlink"/>
  <p:sldLayoutIdLst>
    <p:sldLayoutId id="2147483676" r:id="rId1"/>
    <p:sldLayoutId id="2147483652" r:id="rId2"/>
    <p:sldLayoutId id="2147483660" r:id="rId3"/>
    <p:sldLayoutId id="2147483668" r:id="rId4"/>
    <p:sldLayoutId id="2147483669" r:id="rId5"/>
    <p:sldLayoutId id="2147483670" r:id="rId6"/>
    <p:sldLayoutId id="2147483671" r:id="rId7"/>
    <p:sldLayoutId id="2147483672" r:id="rId8"/>
    <p:sldLayoutId id="2147483673" r:id="rId9"/>
    <p:sldLayoutId id="2147483675" r:id="rId10"/>
    <p:sldLayoutId id="2147483674" r:id="rId11"/>
    <p:sldLayoutId id="2147483677" r:id="rId12"/>
    <p:sldLayoutId id="2147483656" r:id="rId13"/>
    <p:sldLayoutId id="2147483679" r:id="rId14"/>
  </p:sldLayoutIdLst>
  <p:txStyles>
    <p:titleStyle>
      <a:lvl1pPr algn="ctr" defTabSz="914400" rtl="0" eaLnBrk="1" latinLnBrk="1"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54710703"/>
      </p:ext>
    </p:extLst>
  </p:cSld>
  <p:clrMap bg1="lt1" tx1="dk1" bg2="lt2" tx2="dk2" accent1="accent1" accent2="accent2" accent3="accent3" accent4="accent4" accent5="accent5" accent6="accent6" hlink="hlink" folHlink="folHlink"/>
  <p:sldLayoutIdLst>
    <p:sldLayoutId id="2147483654" r:id="rId1"/>
  </p:sldLayoutIdLst>
  <p:txStyles>
    <p:titleStyle>
      <a:lvl1pPr algn="ctr" defTabSz="914400" rtl="0" eaLnBrk="1" latinLnBrk="1"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3635896" y="771550"/>
            <a:ext cx="5364088" cy="1149022"/>
          </a:xfrm>
        </p:spPr>
        <p:txBody>
          <a:bodyPr/>
          <a:lstStyle/>
          <a:p>
            <a:r>
              <a:rPr lang="id-ID" altLang="ko-KR" sz="4000" dirty="0" smtClean="0">
                <a:ea typeface="맑은 고딕" pitchFamily="50" charset="-127"/>
              </a:rPr>
              <a:t>Konsep Terjadinya Penyakit</a:t>
            </a:r>
            <a:endParaRPr lang="en-US" altLang="ko-KR" sz="4000" dirty="0"/>
          </a:p>
        </p:txBody>
      </p:sp>
      <p:sp>
        <p:nvSpPr>
          <p:cNvPr id="4" name="Text Placeholder 3"/>
          <p:cNvSpPr>
            <a:spLocks noGrp="1"/>
          </p:cNvSpPr>
          <p:nvPr>
            <p:ph type="body" sz="quarter" idx="11"/>
          </p:nvPr>
        </p:nvSpPr>
        <p:spPr>
          <a:xfrm>
            <a:off x="2627784" y="2139702"/>
            <a:ext cx="5364088" cy="438259"/>
          </a:xfrm>
        </p:spPr>
        <p:txBody>
          <a:bodyPr/>
          <a:lstStyle/>
          <a:p>
            <a:pPr algn="ctr">
              <a:spcBef>
                <a:spcPts val="0"/>
              </a:spcBef>
              <a:defRPr/>
            </a:pPr>
            <a:r>
              <a:rPr lang="id-ID" altLang="ko-KR" sz="1800" dirty="0" smtClean="0"/>
              <a:t>Pendekatan</a:t>
            </a:r>
          </a:p>
          <a:p>
            <a:pPr algn="ctr">
              <a:spcBef>
                <a:spcPts val="0"/>
              </a:spcBef>
              <a:defRPr/>
            </a:pPr>
            <a:r>
              <a:rPr lang="id-ID" altLang="ko-KR" sz="1800" dirty="0" smtClean="0"/>
              <a:t>‘’ Trias Epidemiologi’’</a:t>
            </a:r>
            <a:endParaRPr lang="en-US" altLang="ko-KR" sz="1800"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39952" y="2787774"/>
            <a:ext cx="1943100" cy="1123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7184137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txBox="1">
            <a:spLocks/>
          </p:cNvSpPr>
          <p:nvPr/>
        </p:nvSpPr>
        <p:spPr>
          <a:xfrm>
            <a:off x="2375789" y="867861"/>
            <a:ext cx="6732748" cy="576064"/>
          </a:xfrm>
          <a:prstGeom prst="rect">
            <a:avLst/>
          </a:prstGeom>
        </p:spPr>
        <p:txBody>
          <a:bodyPr anchor="ctr"/>
          <a:lstStyle>
            <a:lvl1pPr algn="ctr" defTabSz="914400" rtl="0" eaLnBrk="1" latinLnBrk="1" hangingPunct="1">
              <a:spcBef>
                <a:spcPct val="0"/>
              </a:spcBef>
              <a:buNone/>
              <a:defRPr sz="4400" kern="1200">
                <a:solidFill>
                  <a:schemeClr val="tx1"/>
                </a:solidFill>
                <a:latin typeface="+mj-lt"/>
                <a:ea typeface="+mj-ea"/>
                <a:cs typeface="+mj-cs"/>
              </a:defRPr>
            </a:lvl1pPr>
          </a:lstStyle>
          <a:p>
            <a:pPr algn="l"/>
            <a:r>
              <a:rPr lang="id-ID" sz="2000" b="1" dirty="0" smtClean="0">
                <a:solidFill>
                  <a:schemeClr val="accent1"/>
                </a:solidFill>
                <a:cs typeface="Arial" pitchFamily="34" charset="0"/>
              </a:rPr>
              <a:t>Lingkungan</a:t>
            </a:r>
            <a:endParaRPr lang="en-US" sz="2000" b="1" dirty="0">
              <a:solidFill>
                <a:schemeClr val="accent1"/>
              </a:solidFill>
              <a:cs typeface="Arial" pitchFamily="34" charset="0"/>
            </a:endParaRPr>
          </a:p>
        </p:txBody>
      </p:sp>
      <p:sp>
        <p:nvSpPr>
          <p:cNvPr id="14" name="Rectangle 13"/>
          <p:cNvSpPr/>
          <p:nvPr/>
        </p:nvSpPr>
        <p:spPr>
          <a:xfrm>
            <a:off x="2267744" y="1528914"/>
            <a:ext cx="5976000" cy="7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6" name="Rectangle 15"/>
          <p:cNvSpPr/>
          <p:nvPr/>
        </p:nvSpPr>
        <p:spPr>
          <a:xfrm>
            <a:off x="2267744" y="4371950"/>
            <a:ext cx="5976000" cy="7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20" name="TextBox 19"/>
          <p:cNvSpPr txBox="1"/>
          <p:nvPr/>
        </p:nvSpPr>
        <p:spPr>
          <a:xfrm>
            <a:off x="2275176" y="1650062"/>
            <a:ext cx="5975999" cy="1569660"/>
          </a:xfrm>
          <a:prstGeom prst="rect">
            <a:avLst/>
          </a:prstGeom>
          <a:noFill/>
        </p:spPr>
        <p:txBody>
          <a:bodyPr wrap="square" rtlCol="0">
            <a:spAutoFit/>
          </a:bodyPr>
          <a:lstStyle/>
          <a:p>
            <a:pPr algn="just"/>
            <a:r>
              <a:rPr lang="id-ID" altLang="ko-KR" sz="1600" b="1" dirty="0" smtClean="0">
                <a:solidFill>
                  <a:schemeClr val="tx1">
                    <a:lumMod val="75000"/>
                    <a:lumOff val="25000"/>
                  </a:schemeClr>
                </a:solidFill>
                <a:cs typeface="Arial" pitchFamily="34" charset="0"/>
              </a:rPr>
              <a:t>Mengacu pada faktor ekstrinsik yang mempengaruhi agent dan peluang untuk terpapar. Faktor lingkungan meliputi faktor fisik seperti geologi dan iklim, faktor biologis seperti serangga yang mentransmisikan agent, dan faktor sosial ekonomi seperti crowding, sanitasi, dan ketersedian layanan masyarakat.</a:t>
            </a:r>
            <a:endParaRPr lang="en-US" altLang="ko-KR" sz="1600" b="1" dirty="0">
              <a:solidFill>
                <a:schemeClr val="tx1">
                  <a:lumMod val="75000"/>
                  <a:lumOff val="25000"/>
                </a:schemeClr>
              </a:solidFill>
              <a:cs typeface="Arial" pitchFamily="34" charset="0"/>
            </a:endParaRPr>
          </a:p>
        </p:txBody>
      </p:sp>
    </p:spTree>
    <p:extLst>
      <p:ext uri="{BB962C8B-B14F-4D97-AF65-F5344CB8AC3E}">
        <p14:creationId xmlns:p14="http://schemas.microsoft.com/office/powerpoint/2010/main" val="34339618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0">
                                            <p:txEl>
                                              <p:pRg st="0" end="0"/>
                                            </p:txEl>
                                          </p:spTgt>
                                        </p:tgtEl>
                                        <p:attrNameLst>
                                          <p:attrName>style.visibility</p:attrName>
                                        </p:attrNameLst>
                                      </p:cBhvr>
                                      <p:to>
                                        <p:strVal val="visible"/>
                                      </p:to>
                                    </p:set>
                                    <p:animEffect transition="in" filter="fade">
                                      <p:cBhvr>
                                        <p:cTn id="14" dur="1000"/>
                                        <p:tgtEl>
                                          <p:spTgt spid="20">
                                            <p:txEl>
                                              <p:pRg st="0" end="0"/>
                                            </p:txEl>
                                          </p:spTgt>
                                        </p:tgtEl>
                                      </p:cBhvr>
                                    </p:animEffect>
                                    <p:anim calcmode="lin" valueType="num">
                                      <p:cBhvr>
                                        <p:cTn id="15" dur="1000" fill="hold"/>
                                        <p:tgtEl>
                                          <p:spTgt spid="20">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20">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txBox="1">
            <a:spLocks/>
          </p:cNvSpPr>
          <p:nvPr/>
        </p:nvSpPr>
        <p:spPr>
          <a:xfrm>
            <a:off x="2375789" y="867861"/>
            <a:ext cx="6732748" cy="576064"/>
          </a:xfrm>
          <a:prstGeom prst="rect">
            <a:avLst/>
          </a:prstGeom>
        </p:spPr>
        <p:txBody>
          <a:bodyPr anchor="ctr"/>
          <a:lstStyle>
            <a:lvl1pPr algn="ctr" defTabSz="914400" rtl="0" eaLnBrk="1" latinLnBrk="1" hangingPunct="1">
              <a:spcBef>
                <a:spcPct val="0"/>
              </a:spcBef>
              <a:buNone/>
              <a:defRPr sz="4400" kern="1200">
                <a:solidFill>
                  <a:schemeClr val="tx1"/>
                </a:solidFill>
                <a:latin typeface="+mj-lt"/>
                <a:ea typeface="+mj-ea"/>
                <a:cs typeface="+mj-cs"/>
              </a:defRPr>
            </a:lvl1pPr>
          </a:lstStyle>
          <a:p>
            <a:pPr algn="l"/>
            <a:r>
              <a:rPr lang="id-ID" sz="2000" b="1" dirty="0" smtClean="0">
                <a:solidFill>
                  <a:schemeClr val="accent1"/>
                </a:solidFill>
                <a:cs typeface="Arial" pitchFamily="34" charset="0"/>
              </a:rPr>
              <a:t>Lingkungan</a:t>
            </a:r>
            <a:endParaRPr lang="en-US" sz="2000" b="1" dirty="0">
              <a:solidFill>
                <a:schemeClr val="accent1"/>
              </a:solidFill>
              <a:cs typeface="Arial" pitchFamily="34" charset="0"/>
            </a:endParaRPr>
          </a:p>
        </p:txBody>
      </p:sp>
      <p:sp>
        <p:nvSpPr>
          <p:cNvPr id="14" name="Rectangle 13"/>
          <p:cNvSpPr/>
          <p:nvPr/>
        </p:nvSpPr>
        <p:spPr>
          <a:xfrm>
            <a:off x="2267744" y="1528914"/>
            <a:ext cx="5976000" cy="7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20" name="TextBox 19"/>
          <p:cNvSpPr txBox="1"/>
          <p:nvPr/>
        </p:nvSpPr>
        <p:spPr>
          <a:xfrm>
            <a:off x="2275176" y="1650062"/>
            <a:ext cx="5975999" cy="338554"/>
          </a:xfrm>
          <a:prstGeom prst="rect">
            <a:avLst/>
          </a:prstGeom>
          <a:noFill/>
        </p:spPr>
        <p:txBody>
          <a:bodyPr wrap="square" rtlCol="0">
            <a:spAutoFit/>
          </a:bodyPr>
          <a:lstStyle/>
          <a:p>
            <a:pPr marL="285750" indent="-285750" algn="just">
              <a:buFont typeface="Arial" pitchFamily="34" charset="0"/>
              <a:buChar char="•"/>
            </a:pPr>
            <a:r>
              <a:rPr lang="id-ID" altLang="ko-KR" sz="1600" b="1" dirty="0" smtClean="0">
                <a:solidFill>
                  <a:schemeClr val="tx1">
                    <a:lumMod val="75000"/>
                    <a:lumOff val="25000"/>
                  </a:schemeClr>
                </a:solidFill>
                <a:cs typeface="Arial" pitchFamily="34" charset="0"/>
              </a:rPr>
              <a:t>Lingkungan Fisik</a:t>
            </a:r>
          </a:p>
        </p:txBody>
      </p:sp>
      <p:sp>
        <p:nvSpPr>
          <p:cNvPr id="6" name="TextBox 5"/>
          <p:cNvSpPr txBox="1"/>
          <p:nvPr/>
        </p:nvSpPr>
        <p:spPr>
          <a:xfrm>
            <a:off x="2267744" y="1948324"/>
            <a:ext cx="5975999" cy="830997"/>
          </a:xfrm>
          <a:prstGeom prst="rect">
            <a:avLst/>
          </a:prstGeom>
          <a:noFill/>
        </p:spPr>
        <p:txBody>
          <a:bodyPr wrap="square" rtlCol="0">
            <a:spAutoFit/>
          </a:bodyPr>
          <a:lstStyle/>
          <a:p>
            <a:pPr marL="285750" indent="-285750" algn="just">
              <a:buFont typeface="Wingdings" pitchFamily="2" charset="2"/>
              <a:buChar char="q"/>
            </a:pPr>
            <a:r>
              <a:rPr lang="id-ID" altLang="ko-KR" sz="1600" b="1" dirty="0" smtClean="0">
                <a:solidFill>
                  <a:schemeClr val="tx1">
                    <a:lumMod val="75000"/>
                    <a:lumOff val="25000"/>
                  </a:schemeClr>
                </a:solidFill>
                <a:cs typeface="Arial" pitchFamily="34" charset="0"/>
              </a:rPr>
              <a:t>Udara, Cuaca, Geografis, dan Geologis</a:t>
            </a:r>
          </a:p>
          <a:p>
            <a:pPr marL="285750" indent="-285750" algn="just">
              <a:buFont typeface="Wingdings" pitchFamily="2" charset="2"/>
              <a:buChar char="q"/>
            </a:pPr>
            <a:r>
              <a:rPr lang="id-ID" altLang="ko-KR" sz="1600" b="1" dirty="0">
                <a:solidFill>
                  <a:schemeClr val="tx1">
                    <a:lumMod val="75000"/>
                    <a:lumOff val="25000"/>
                  </a:schemeClr>
                </a:solidFill>
                <a:cs typeface="Arial" pitchFamily="34" charset="0"/>
              </a:rPr>
              <a:t> </a:t>
            </a:r>
            <a:r>
              <a:rPr lang="id-ID" altLang="ko-KR" sz="1600" b="1" dirty="0" smtClean="0">
                <a:solidFill>
                  <a:schemeClr val="tx1">
                    <a:lumMod val="75000"/>
                    <a:lumOff val="25000"/>
                  </a:schemeClr>
                </a:solidFill>
                <a:cs typeface="Arial" pitchFamily="34" charset="0"/>
              </a:rPr>
              <a:t>Air</a:t>
            </a:r>
          </a:p>
          <a:p>
            <a:pPr marL="285750" indent="-285750" algn="just">
              <a:buFont typeface="Wingdings" pitchFamily="2" charset="2"/>
              <a:buChar char="q"/>
            </a:pPr>
            <a:r>
              <a:rPr lang="id-ID" altLang="ko-KR" sz="1600" b="1" dirty="0" smtClean="0">
                <a:solidFill>
                  <a:schemeClr val="tx1">
                    <a:lumMod val="75000"/>
                    <a:lumOff val="25000"/>
                  </a:schemeClr>
                </a:solidFill>
                <a:cs typeface="Arial" pitchFamily="34" charset="0"/>
              </a:rPr>
              <a:t>Unsur kimia lainnya (pencemaran udara, tanah, air, dsb) </a:t>
            </a:r>
          </a:p>
        </p:txBody>
      </p:sp>
      <p:sp>
        <p:nvSpPr>
          <p:cNvPr id="7" name="TextBox 6"/>
          <p:cNvSpPr txBox="1"/>
          <p:nvPr/>
        </p:nvSpPr>
        <p:spPr>
          <a:xfrm>
            <a:off x="2275175" y="2859782"/>
            <a:ext cx="5975999" cy="338554"/>
          </a:xfrm>
          <a:prstGeom prst="rect">
            <a:avLst/>
          </a:prstGeom>
          <a:noFill/>
        </p:spPr>
        <p:txBody>
          <a:bodyPr wrap="square" rtlCol="0">
            <a:spAutoFit/>
          </a:bodyPr>
          <a:lstStyle/>
          <a:p>
            <a:pPr marL="285750" indent="-285750" algn="just">
              <a:buFont typeface="Arial" pitchFamily="34" charset="0"/>
              <a:buChar char="•"/>
            </a:pPr>
            <a:r>
              <a:rPr lang="id-ID" altLang="ko-KR" sz="1600" b="1" dirty="0" smtClean="0">
                <a:solidFill>
                  <a:schemeClr val="tx1">
                    <a:lumMod val="75000"/>
                    <a:lumOff val="25000"/>
                  </a:schemeClr>
                </a:solidFill>
                <a:cs typeface="Arial" pitchFamily="34" charset="0"/>
              </a:rPr>
              <a:t>Lingkungan Sosial</a:t>
            </a:r>
          </a:p>
        </p:txBody>
      </p:sp>
      <p:sp>
        <p:nvSpPr>
          <p:cNvPr id="8" name="TextBox 7"/>
          <p:cNvSpPr txBox="1"/>
          <p:nvPr/>
        </p:nvSpPr>
        <p:spPr>
          <a:xfrm>
            <a:off x="2294048" y="3198336"/>
            <a:ext cx="5975999" cy="1815882"/>
          </a:xfrm>
          <a:prstGeom prst="rect">
            <a:avLst/>
          </a:prstGeom>
          <a:noFill/>
        </p:spPr>
        <p:txBody>
          <a:bodyPr wrap="square" rtlCol="0">
            <a:spAutoFit/>
          </a:bodyPr>
          <a:lstStyle/>
          <a:p>
            <a:pPr marL="285750" indent="-285750" algn="just">
              <a:buFont typeface="Wingdings" pitchFamily="2" charset="2"/>
              <a:buChar char="q"/>
            </a:pPr>
            <a:r>
              <a:rPr lang="id-ID" altLang="ko-KR" sz="1600" b="1" dirty="0" smtClean="0">
                <a:solidFill>
                  <a:schemeClr val="tx1">
                    <a:lumMod val="75000"/>
                    <a:lumOff val="25000"/>
                  </a:schemeClr>
                </a:solidFill>
                <a:cs typeface="Arial" pitchFamily="34" charset="0"/>
              </a:rPr>
              <a:t>Sistem hukum, administrasi, kehidupan sosial politik, serta sistem ekonomi yang berlaku</a:t>
            </a:r>
          </a:p>
          <a:p>
            <a:pPr marL="285750" indent="-285750" algn="just">
              <a:buFont typeface="Wingdings" pitchFamily="2" charset="2"/>
              <a:buChar char="q"/>
            </a:pPr>
            <a:r>
              <a:rPr lang="id-ID" altLang="ko-KR" sz="1600" b="1" dirty="0" smtClean="0">
                <a:solidFill>
                  <a:schemeClr val="tx1">
                    <a:lumMod val="75000"/>
                    <a:lumOff val="25000"/>
                  </a:schemeClr>
                </a:solidFill>
                <a:cs typeface="Arial" pitchFamily="34" charset="0"/>
              </a:rPr>
              <a:t>Pekerjaan</a:t>
            </a:r>
          </a:p>
          <a:p>
            <a:pPr marL="285750" indent="-285750" algn="just">
              <a:buFont typeface="Wingdings" pitchFamily="2" charset="2"/>
              <a:buChar char="q"/>
            </a:pPr>
            <a:r>
              <a:rPr lang="id-ID" altLang="ko-KR" sz="1600" b="1" dirty="0" smtClean="0">
                <a:solidFill>
                  <a:schemeClr val="tx1">
                    <a:lumMod val="75000"/>
                    <a:lumOff val="25000"/>
                  </a:schemeClr>
                </a:solidFill>
                <a:cs typeface="Arial" pitchFamily="34" charset="0"/>
              </a:rPr>
              <a:t>Sistem pelayanan kesehatan serta kebiasaan hidup sehat masyarakat setempat</a:t>
            </a:r>
          </a:p>
          <a:p>
            <a:pPr marL="285750" indent="-285750" algn="just">
              <a:buFont typeface="Wingdings" pitchFamily="2" charset="2"/>
              <a:buChar char="q"/>
            </a:pPr>
            <a:r>
              <a:rPr lang="id-ID" altLang="ko-KR" sz="1600" b="1" dirty="0" smtClean="0">
                <a:solidFill>
                  <a:schemeClr val="tx1">
                    <a:lumMod val="75000"/>
                    <a:lumOff val="25000"/>
                  </a:schemeClr>
                </a:solidFill>
                <a:cs typeface="Arial" pitchFamily="34" charset="0"/>
              </a:rPr>
              <a:t>Kepadatan penduduk </a:t>
            </a:r>
          </a:p>
          <a:p>
            <a:pPr marL="285750" indent="-285750" algn="just">
              <a:buFont typeface="Wingdings" pitchFamily="2" charset="2"/>
              <a:buChar char="q"/>
            </a:pPr>
            <a:endParaRPr lang="id-ID" altLang="ko-KR" sz="1600" b="1" dirty="0">
              <a:solidFill>
                <a:schemeClr val="tx1">
                  <a:lumMod val="75000"/>
                  <a:lumOff val="25000"/>
                </a:schemeClr>
              </a:solidFill>
              <a:cs typeface="Arial" pitchFamily="34" charset="0"/>
            </a:endParaRPr>
          </a:p>
        </p:txBody>
      </p:sp>
    </p:spTree>
    <p:extLst>
      <p:ext uri="{BB962C8B-B14F-4D97-AF65-F5344CB8AC3E}">
        <p14:creationId xmlns:p14="http://schemas.microsoft.com/office/powerpoint/2010/main" val="19623931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0">
                                            <p:txEl>
                                              <p:pRg st="0" end="0"/>
                                            </p:txEl>
                                          </p:spTgt>
                                        </p:tgtEl>
                                        <p:attrNameLst>
                                          <p:attrName>style.visibility</p:attrName>
                                        </p:attrNameLst>
                                      </p:cBhvr>
                                      <p:to>
                                        <p:strVal val="visible"/>
                                      </p:to>
                                    </p:set>
                                    <p:animEffect transition="in" filter="fade">
                                      <p:cBhvr>
                                        <p:cTn id="14" dur="1000"/>
                                        <p:tgtEl>
                                          <p:spTgt spid="20">
                                            <p:txEl>
                                              <p:pRg st="0" end="0"/>
                                            </p:txEl>
                                          </p:spTgt>
                                        </p:tgtEl>
                                      </p:cBhvr>
                                    </p:animEffect>
                                    <p:anim calcmode="lin" valueType="num">
                                      <p:cBhvr>
                                        <p:cTn id="15" dur="1000" fill="hold"/>
                                        <p:tgtEl>
                                          <p:spTgt spid="20">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20">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xEl>
                                              <p:pRg st="0" end="0"/>
                                            </p:txEl>
                                          </p:spTgt>
                                        </p:tgtEl>
                                        <p:attrNameLst>
                                          <p:attrName>style.visibility</p:attrName>
                                        </p:attrNameLst>
                                      </p:cBhvr>
                                      <p:to>
                                        <p:strVal val="visible"/>
                                      </p:to>
                                    </p:set>
                                    <p:animEffect transition="in" filter="fade">
                                      <p:cBhvr>
                                        <p:cTn id="21" dur="1000"/>
                                        <p:tgtEl>
                                          <p:spTgt spid="6">
                                            <p:txEl>
                                              <p:pRg st="0" end="0"/>
                                            </p:txEl>
                                          </p:spTgt>
                                        </p:tgtEl>
                                      </p:cBhvr>
                                    </p:animEffect>
                                    <p:anim calcmode="lin" valueType="num">
                                      <p:cBhvr>
                                        <p:cTn id="22"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6">
                                            <p:txEl>
                                              <p:pRg st="1" end="1"/>
                                            </p:txEl>
                                          </p:spTgt>
                                        </p:tgtEl>
                                        <p:attrNameLst>
                                          <p:attrName>style.visibility</p:attrName>
                                        </p:attrNameLst>
                                      </p:cBhvr>
                                      <p:to>
                                        <p:strVal val="visible"/>
                                      </p:to>
                                    </p:set>
                                    <p:animEffect transition="in" filter="fade">
                                      <p:cBhvr>
                                        <p:cTn id="28" dur="1000"/>
                                        <p:tgtEl>
                                          <p:spTgt spid="6">
                                            <p:txEl>
                                              <p:pRg st="1" end="1"/>
                                            </p:txEl>
                                          </p:spTgt>
                                        </p:tgtEl>
                                      </p:cBhvr>
                                    </p:animEffect>
                                    <p:anim calcmode="lin" valueType="num">
                                      <p:cBhvr>
                                        <p:cTn id="29"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30"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6">
                                            <p:txEl>
                                              <p:pRg st="2" end="2"/>
                                            </p:txEl>
                                          </p:spTgt>
                                        </p:tgtEl>
                                        <p:attrNameLst>
                                          <p:attrName>style.visibility</p:attrName>
                                        </p:attrNameLst>
                                      </p:cBhvr>
                                      <p:to>
                                        <p:strVal val="visible"/>
                                      </p:to>
                                    </p:set>
                                    <p:animEffect transition="in" filter="fade">
                                      <p:cBhvr>
                                        <p:cTn id="35" dur="1000"/>
                                        <p:tgtEl>
                                          <p:spTgt spid="6">
                                            <p:txEl>
                                              <p:pRg st="2" end="2"/>
                                            </p:txEl>
                                          </p:spTgt>
                                        </p:tgtEl>
                                      </p:cBhvr>
                                    </p:animEffect>
                                    <p:anim calcmode="lin" valueType="num">
                                      <p:cBhvr>
                                        <p:cTn id="36"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37"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7">
                                            <p:txEl>
                                              <p:pRg st="0" end="0"/>
                                            </p:txEl>
                                          </p:spTgt>
                                        </p:tgtEl>
                                        <p:attrNameLst>
                                          <p:attrName>style.visibility</p:attrName>
                                        </p:attrNameLst>
                                      </p:cBhvr>
                                      <p:to>
                                        <p:strVal val="visible"/>
                                      </p:to>
                                    </p:set>
                                    <p:animEffect transition="in" filter="fade">
                                      <p:cBhvr>
                                        <p:cTn id="42" dur="1000"/>
                                        <p:tgtEl>
                                          <p:spTgt spid="7">
                                            <p:txEl>
                                              <p:pRg st="0" end="0"/>
                                            </p:txEl>
                                          </p:spTgt>
                                        </p:tgtEl>
                                      </p:cBhvr>
                                    </p:animEffect>
                                    <p:anim calcmode="lin" valueType="num">
                                      <p:cBhvr>
                                        <p:cTn id="43"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44"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8">
                                            <p:txEl>
                                              <p:pRg st="0" end="0"/>
                                            </p:txEl>
                                          </p:spTgt>
                                        </p:tgtEl>
                                        <p:attrNameLst>
                                          <p:attrName>style.visibility</p:attrName>
                                        </p:attrNameLst>
                                      </p:cBhvr>
                                      <p:to>
                                        <p:strVal val="visible"/>
                                      </p:to>
                                    </p:set>
                                    <p:animEffect transition="in" filter="fade">
                                      <p:cBhvr>
                                        <p:cTn id="49" dur="1000"/>
                                        <p:tgtEl>
                                          <p:spTgt spid="8">
                                            <p:txEl>
                                              <p:pRg st="0" end="0"/>
                                            </p:txEl>
                                          </p:spTgt>
                                        </p:tgtEl>
                                      </p:cBhvr>
                                    </p:animEffect>
                                    <p:anim calcmode="lin" valueType="num">
                                      <p:cBhvr>
                                        <p:cTn id="50"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51"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8">
                                            <p:txEl>
                                              <p:pRg st="1" end="1"/>
                                            </p:txEl>
                                          </p:spTgt>
                                        </p:tgtEl>
                                        <p:attrNameLst>
                                          <p:attrName>style.visibility</p:attrName>
                                        </p:attrNameLst>
                                      </p:cBhvr>
                                      <p:to>
                                        <p:strVal val="visible"/>
                                      </p:to>
                                    </p:set>
                                    <p:animEffect transition="in" filter="fade">
                                      <p:cBhvr>
                                        <p:cTn id="56" dur="1000"/>
                                        <p:tgtEl>
                                          <p:spTgt spid="8">
                                            <p:txEl>
                                              <p:pRg st="1" end="1"/>
                                            </p:txEl>
                                          </p:spTgt>
                                        </p:tgtEl>
                                      </p:cBhvr>
                                    </p:animEffect>
                                    <p:anim calcmode="lin" valueType="num">
                                      <p:cBhvr>
                                        <p:cTn id="57" dur="1000" fill="hold"/>
                                        <p:tgtEl>
                                          <p:spTgt spid="8">
                                            <p:txEl>
                                              <p:pRg st="1" end="1"/>
                                            </p:txEl>
                                          </p:spTgt>
                                        </p:tgtEl>
                                        <p:attrNameLst>
                                          <p:attrName>ppt_x</p:attrName>
                                        </p:attrNameLst>
                                      </p:cBhvr>
                                      <p:tavLst>
                                        <p:tav tm="0">
                                          <p:val>
                                            <p:strVal val="#ppt_x"/>
                                          </p:val>
                                        </p:tav>
                                        <p:tav tm="100000">
                                          <p:val>
                                            <p:strVal val="#ppt_x"/>
                                          </p:val>
                                        </p:tav>
                                      </p:tavLst>
                                    </p:anim>
                                    <p:anim calcmode="lin" valueType="num">
                                      <p:cBhvr>
                                        <p:cTn id="58" dur="1000" fill="hold"/>
                                        <p:tgtEl>
                                          <p:spTgt spid="8">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nodeType="clickEffect">
                                  <p:stCondLst>
                                    <p:cond delay="0"/>
                                  </p:stCondLst>
                                  <p:childTnLst>
                                    <p:set>
                                      <p:cBhvr>
                                        <p:cTn id="62" dur="1" fill="hold">
                                          <p:stCondLst>
                                            <p:cond delay="0"/>
                                          </p:stCondLst>
                                        </p:cTn>
                                        <p:tgtEl>
                                          <p:spTgt spid="8">
                                            <p:txEl>
                                              <p:pRg st="2" end="2"/>
                                            </p:txEl>
                                          </p:spTgt>
                                        </p:tgtEl>
                                        <p:attrNameLst>
                                          <p:attrName>style.visibility</p:attrName>
                                        </p:attrNameLst>
                                      </p:cBhvr>
                                      <p:to>
                                        <p:strVal val="visible"/>
                                      </p:to>
                                    </p:set>
                                    <p:animEffect transition="in" filter="fade">
                                      <p:cBhvr>
                                        <p:cTn id="63" dur="1000"/>
                                        <p:tgtEl>
                                          <p:spTgt spid="8">
                                            <p:txEl>
                                              <p:pRg st="2" end="2"/>
                                            </p:txEl>
                                          </p:spTgt>
                                        </p:tgtEl>
                                      </p:cBhvr>
                                    </p:animEffect>
                                    <p:anim calcmode="lin" valueType="num">
                                      <p:cBhvr>
                                        <p:cTn id="64" dur="1000" fill="hold"/>
                                        <p:tgtEl>
                                          <p:spTgt spid="8">
                                            <p:txEl>
                                              <p:pRg st="2" end="2"/>
                                            </p:txEl>
                                          </p:spTgt>
                                        </p:tgtEl>
                                        <p:attrNameLst>
                                          <p:attrName>ppt_x</p:attrName>
                                        </p:attrNameLst>
                                      </p:cBhvr>
                                      <p:tavLst>
                                        <p:tav tm="0">
                                          <p:val>
                                            <p:strVal val="#ppt_x"/>
                                          </p:val>
                                        </p:tav>
                                        <p:tav tm="100000">
                                          <p:val>
                                            <p:strVal val="#ppt_x"/>
                                          </p:val>
                                        </p:tav>
                                      </p:tavLst>
                                    </p:anim>
                                    <p:anim calcmode="lin" valueType="num">
                                      <p:cBhvr>
                                        <p:cTn id="65" dur="1000" fill="hold"/>
                                        <p:tgtEl>
                                          <p:spTgt spid="8">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nodeType="clickEffect">
                                  <p:stCondLst>
                                    <p:cond delay="0"/>
                                  </p:stCondLst>
                                  <p:childTnLst>
                                    <p:set>
                                      <p:cBhvr>
                                        <p:cTn id="69" dur="1" fill="hold">
                                          <p:stCondLst>
                                            <p:cond delay="0"/>
                                          </p:stCondLst>
                                        </p:cTn>
                                        <p:tgtEl>
                                          <p:spTgt spid="8">
                                            <p:txEl>
                                              <p:pRg st="3" end="3"/>
                                            </p:txEl>
                                          </p:spTgt>
                                        </p:tgtEl>
                                        <p:attrNameLst>
                                          <p:attrName>style.visibility</p:attrName>
                                        </p:attrNameLst>
                                      </p:cBhvr>
                                      <p:to>
                                        <p:strVal val="visible"/>
                                      </p:to>
                                    </p:set>
                                    <p:animEffect transition="in" filter="fade">
                                      <p:cBhvr>
                                        <p:cTn id="70" dur="1000"/>
                                        <p:tgtEl>
                                          <p:spTgt spid="8">
                                            <p:txEl>
                                              <p:pRg st="3" end="3"/>
                                            </p:txEl>
                                          </p:spTgt>
                                        </p:tgtEl>
                                      </p:cBhvr>
                                    </p:animEffect>
                                    <p:anim calcmode="lin" valueType="num">
                                      <p:cBhvr>
                                        <p:cTn id="71" dur="1000" fill="hold"/>
                                        <p:tgtEl>
                                          <p:spTgt spid="8">
                                            <p:txEl>
                                              <p:pRg st="3" end="3"/>
                                            </p:txEl>
                                          </p:spTgt>
                                        </p:tgtEl>
                                        <p:attrNameLst>
                                          <p:attrName>ppt_x</p:attrName>
                                        </p:attrNameLst>
                                      </p:cBhvr>
                                      <p:tavLst>
                                        <p:tav tm="0">
                                          <p:val>
                                            <p:strVal val="#ppt_x"/>
                                          </p:val>
                                        </p:tav>
                                        <p:tav tm="100000">
                                          <p:val>
                                            <p:strVal val="#ppt_x"/>
                                          </p:val>
                                        </p:tav>
                                      </p:tavLst>
                                    </p:anim>
                                    <p:anim calcmode="lin" valueType="num">
                                      <p:cBhvr>
                                        <p:cTn id="72" dur="1000" fill="hold"/>
                                        <p:tgtEl>
                                          <p:spTgt spid="8">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txBox="1">
            <a:spLocks/>
          </p:cNvSpPr>
          <p:nvPr/>
        </p:nvSpPr>
        <p:spPr>
          <a:xfrm>
            <a:off x="2375789" y="867861"/>
            <a:ext cx="6732748" cy="576064"/>
          </a:xfrm>
          <a:prstGeom prst="rect">
            <a:avLst/>
          </a:prstGeom>
        </p:spPr>
        <p:txBody>
          <a:bodyPr anchor="ctr"/>
          <a:lstStyle>
            <a:lvl1pPr algn="ctr" defTabSz="914400" rtl="0" eaLnBrk="1" latinLnBrk="1" hangingPunct="1">
              <a:spcBef>
                <a:spcPct val="0"/>
              </a:spcBef>
              <a:buNone/>
              <a:defRPr sz="4400" kern="1200">
                <a:solidFill>
                  <a:schemeClr val="tx1"/>
                </a:solidFill>
                <a:latin typeface="+mj-lt"/>
                <a:ea typeface="+mj-ea"/>
                <a:cs typeface="+mj-cs"/>
              </a:defRPr>
            </a:lvl1pPr>
          </a:lstStyle>
          <a:p>
            <a:pPr algn="l"/>
            <a:r>
              <a:rPr lang="id-ID" sz="2000" b="1" dirty="0" smtClean="0">
                <a:solidFill>
                  <a:schemeClr val="accent1"/>
                </a:solidFill>
                <a:cs typeface="Arial" pitchFamily="34" charset="0"/>
              </a:rPr>
              <a:t>Lanjutan</a:t>
            </a:r>
            <a:endParaRPr lang="en-US" sz="2000" b="1" dirty="0">
              <a:solidFill>
                <a:schemeClr val="accent1"/>
              </a:solidFill>
              <a:cs typeface="Arial" pitchFamily="34" charset="0"/>
            </a:endParaRPr>
          </a:p>
        </p:txBody>
      </p:sp>
      <p:sp>
        <p:nvSpPr>
          <p:cNvPr id="14" name="Rectangle 13"/>
          <p:cNvSpPr/>
          <p:nvPr/>
        </p:nvSpPr>
        <p:spPr>
          <a:xfrm>
            <a:off x="2267744" y="1528914"/>
            <a:ext cx="5976000" cy="7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7" name="TextBox 6"/>
          <p:cNvSpPr txBox="1"/>
          <p:nvPr/>
        </p:nvSpPr>
        <p:spPr>
          <a:xfrm>
            <a:off x="2243909" y="1779662"/>
            <a:ext cx="5975999" cy="338554"/>
          </a:xfrm>
          <a:prstGeom prst="rect">
            <a:avLst/>
          </a:prstGeom>
          <a:noFill/>
        </p:spPr>
        <p:txBody>
          <a:bodyPr wrap="square" rtlCol="0">
            <a:spAutoFit/>
          </a:bodyPr>
          <a:lstStyle/>
          <a:p>
            <a:pPr marL="285750" indent="-285750" algn="just">
              <a:buFont typeface="Arial" pitchFamily="34" charset="0"/>
              <a:buChar char="•"/>
            </a:pPr>
            <a:r>
              <a:rPr lang="id-ID" altLang="ko-KR" sz="1600" b="1" dirty="0" smtClean="0">
                <a:solidFill>
                  <a:schemeClr val="tx1">
                    <a:lumMod val="75000"/>
                    <a:lumOff val="25000"/>
                  </a:schemeClr>
                </a:solidFill>
                <a:cs typeface="Arial" pitchFamily="34" charset="0"/>
              </a:rPr>
              <a:t>Lingkungan Sosial</a:t>
            </a:r>
          </a:p>
        </p:txBody>
      </p:sp>
      <p:sp>
        <p:nvSpPr>
          <p:cNvPr id="8" name="TextBox 7"/>
          <p:cNvSpPr txBox="1"/>
          <p:nvPr/>
        </p:nvSpPr>
        <p:spPr>
          <a:xfrm>
            <a:off x="2243908" y="2118216"/>
            <a:ext cx="5975999" cy="338554"/>
          </a:xfrm>
          <a:prstGeom prst="rect">
            <a:avLst/>
          </a:prstGeom>
          <a:noFill/>
        </p:spPr>
        <p:txBody>
          <a:bodyPr wrap="square" rtlCol="0">
            <a:spAutoFit/>
          </a:bodyPr>
          <a:lstStyle/>
          <a:p>
            <a:pPr marL="285750" indent="-285750" algn="just">
              <a:buFont typeface="Wingdings" pitchFamily="2" charset="2"/>
              <a:buChar char="q"/>
            </a:pPr>
            <a:r>
              <a:rPr lang="id-ID" altLang="ko-KR" sz="1600" b="1" dirty="0" smtClean="0">
                <a:solidFill>
                  <a:schemeClr val="tx1">
                    <a:lumMod val="75000"/>
                    <a:lumOff val="25000"/>
                  </a:schemeClr>
                </a:solidFill>
                <a:cs typeface="Arial" pitchFamily="34" charset="0"/>
              </a:rPr>
              <a:t>Perkembangan ekonomi</a:t>
            </a:r>
            <a:endParaRPr lang="id-ID" altLang="ko-KR" sz="1600" b="1" dirty="0">
              <a:solidFill>
                <a:schemeClr val="tx1">
                  <a:lumMod val="75000"/>
                  <a:lumOff val="25000"/>
                </a:schemeClr>
              </a:solidFill>
              <a:cs typeface="Arial" pitchFamily="34" charset="0"/>
            </a:endParaRPr>
          </a:p>
        </p:txBody>
      </p:sp>
      <p:sp>
        <p:nvSpPr>
          <p:cNvPr id="9" name="TextBox 8"/>
          <p:cNvSpPr txBox="1"/>
          <p:nvPr/>
        </p:nvSpPr>
        <p:spPr>
          <a:xfrm>
            <a:off x="2267744" y="2599350"/>
            <a:ext cx="5975999" cy="338554"/>
          </a:xfrm>
          <a:prstGeom prst="rect">
            <a:avLst/>
          </a:prstGeom>
          <a:noFill/>
        </p:spPr>
        <p:txBody>
          <a:bodyPr wrap="square" rtlCol="0">
            <a:spAutoFit/>
          </a:bodyPr>
          <a:lstStyle/>
          <a:p>
            <a:pPr marL="285750" indent="-285750" algn="just">
              <a:buFont typeface="Arial" pitchFamily="34" charset="0"/>
              <a:buChar char="•"/>
            </a:pPr>
            <a:r>
              <a:rPr lang="id-ID" altLang="ko-KR" sz="1600" b="1" dirty="0" smtClean="0">
                <a:solidFill>
                  <a:schemeClr val="tx1">
                    <a:lumMod val="75000"/>
                    <a:lumOff val="25000"/>
                  </a:schemeClr>
                </a:solidFill>
                <a:cs typeface="Arial" pitchFamily="34" charset="0"/>
              </a:rPr>
              <a:t>Lingkungan Biologis</a:t>
            </a:r>
          </a:p>
        </p:txBody>
      </p:sp>
      <p:sp>
        <p:nvSpPr>
          <p:cNvPr id="10" name="TextBox 9"/>
          <p:cNvSpPr txBox="1"/>
          <p:nvPr/>
        </p:nvSpPr>
        <p:spPr>
          <a:xfrm>
            <a:off x="2248289" y="2947447"/>
            <a:ext cx="5975999" cy="1323439"/>
          </a:xfrm>
          <a:prstGeom prst="rect">
            <a:avLst/>
          </a:prstGeom>
          <a:noFill/>
        </p:spPr>
        <p:txBody>
          <a:bodyPr wrap="square" rtlCol="0">
            <a:spAutoFit/>
          </a:bodyPr>
          <a:lstStyle/>
          <a:p>
            <a:pPr marL="285750" indent="-285750" algn="just">
              <a:buFont typeface="Wingdings" pitchFamily="2" charset="2"/>
              <a:buChar char="q"/>
            </a:pPr>
            <a:r>
              <a:rPr lang="id-ID" altLang="ko-KR" sz="1600" b="1" dirty="0" smtClean="0">
                <a:solidFill>
                  <a:schemeClr val="tx1">
                    <a:lumMod val="75000"/>
                    <a:lumOff val="25000"/>
                  </a:schemeClr>
                </a:solidFill>
                <a:cs typeface="Arial" pitchFamily="34" charset="0"/>
              </a:rPr>
              <a:t>Berbagai mikroorganisme baik patogen atau non patogen</a:t>
            </a:r>
          </a:p>
          <a:p>
            <a:pPr marL="285750" indent="-285750" algn="just">
              <a:buFont typeface="Wingdings" pitchFamily="2" charset="2"/>
              <a:buChar char="q"/>
            </a:pPr>
            <a:r>
              <a:rPr lang="id-ID" altLang="ko-KR" sz="1600" b="1" dirty="0" smtClean="0">
                <a:solidFill>
                  <a:schemeClr val="tx1">
                    <a:lumMod val="75000"/>
                    <a:lumOff val="25000"/>
                  </a:schemeClr>
                </a:solidFill>
                <a:cs typeface="Arial" pitchFamily="34" charset="0"/>
              </a:rPr>
              <a:t>Berbagai hewan dan tumbuhan</a:t>
            </a:r>
          </a:p>
          <a:p>
            <a:pPr marL="285750" indent="-285750" algn="just">
              <a:buFont typeface="Wingdings" pitchFamily="2" charset="2"/>
              <a:buChar char="q"/>
            </a:pPr>
            <a:r>
              <a:rPr lang="id-ID" altLang="ko-KR" sz="1600" b="1" dirty="0" smtClean="0">
                <a:solidFill>
                  <a:schemeClr val="tx1">
                    <a:lumMod val="75000"/>
                    <a:lumOff val="25000"/>
                  </a:schemeClr>
                </a:solidFill>
                <a:cs typeface="Arial" pitchFamily="34" charset="0"/>
              </a:rPr>
              <a:t>Fauna disekitar manusia yang berperan sebagai vektor penyakit tertentu</a:t>
            </a:r>
          </a:p>
        </p:txBody>
      </p:sp>
    </p:spTree>
    <p:extLst>
      <p:ext uri="{BB962C8B-B14F-4D97-AF65-F5344CB8AC3E}">
        <p14:creationId xmlns:p14="http://schemas.microsoft.com/office/powerpoint/2010/main" val="15722635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xEl>
                                              <p:pRg st="0" end="0"/>
                                            </p:txEl>
                                          </p:spTgt>
                                        </p:tgtEl>
                                        <p:attrNameLst>
                                          <p:attrName>style.visibility</p:attrName>
                                        </p:attrNameLst>
                                      </p:cBhvr>
                                      <p:to>
                                        <p:strVal val="visible"/>
                                      </p:to>
                                    </p:set>
                                    <p:animEffect transition="in" filter="fade">
                                      <p:cBhvr>
                                        <p:cTn id="14" dur="1000"/>
                                        <p:tgtEl>
                                          <p:spTgt spid="7">
                                            <p:txEl>
                                              <p:pRg st="0" end="0"/>
                                            </p:txEl>
                                          </p:spTgt>
                                        </p:tgtEl>
                                      </p:cBhvr>
                                    </p:animEffect>
                                    <p:anim calcmode="lin" valueType="num">
                                      <p:cBhvr>
                                        <p:cTn id="15"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8">
                                            <p:txEl>
                                              <p:pRg st="0" end="0"/>
                                            </p:txEl>
                                          </p:spTgt>
                                        </p:tgtEl>
                                        <p:attrNameLst>
                                          <p:attrName>style.visibility</p:attrName>
                                        </p:attrNameLst>
                                      </p:cBhvr>
                                      <p:to>
                                        <p:strVal val="visible"/>
                                      </p:to>
                                    </p:set>
                                    <p:animEffect transition="in" filter="fade">
                                      <p:cBhvr>
                                        <p:cTn id="21" dur="1000"/>
                                        <p:tgtEl>
                                          <p:spTgt spid="8">
                                            <p:txEl>
                                              <p:pRg st="0" end="0"/>
                                            </p:txEl>
                                          </p:spTgt>
                                        </p:tgtEl>
                                      </p:cBhvr>
                                    </p:animEffect>
                                    <p:anim calcmode="lin" valueType="num">
                                      <p:cBhvr>
                                        <p:cTn id="22"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9">
                                            <p:txEl>
                                              <p:pRg st="0" end="0"/>
                                            </p:txEl>
                                          </p:spTgt>
                                        </p:tgtEl>
                                        <p:attrNameLst>
                                          <p:attrName>style.visibility</p:attrName>
                                        </p:attrNameLst>
                                      </p:cBhvr>
                                      <p:to>
                                        <p:strVal val="visible"/>
                                      </p:to>
                                    </p:set>
                                    <p:animEffect transition="in" filter="fade">
                                      <p:cBhvr>
                                        <p:cTn id="28" dur="1000"/>
                                        <p:tgtEl>
                                          <p:spTgt spid="9">
                                            <p:txEl>
                                              <p:pRg st="0" end="0"/>
                                            </p:txEl>
                                          </p:spTgt>
                                        </p:tgtEl>
                                      </p:cBhvr>
                                    </p:animEffect>
                                    <p:anim calcmode="lin" valueType="num">
                                      <p:cBhvr>
                                        <p:cTn id="29"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10">
                                            <p:txEl>
                                              <p:pRg st="0" end="0"/>
                                            </p:txEl>
                                          </p:spTgt>
                                        </p:tgtEl>
                                        <p:attrNameLst>
                                          <p:attrName>style.visibility</p:attrName>
                                        </p:attrNameLst>
                                      </p:cBhvr>
                                      <p:to>
                                        <p:strVal val="visible"/>
                                      </p:to>
                                    </p:set>
                                    <p:animEffect transition="in" filter="fade">
                                      <p:cBhvr>
                                        <p:cTn id="35" dur="1000"/>
                                        <p:tgtEl>
                                          <p:spTgt spid="10">
                                            <p:txEl>
                                              <p:pRg st="0" end="0"/>
                                            </p:txEl>
                                          </p:spTgt>
                                        </p:tgtEl>
                                      </p:cBhvr>
                                    </p:animEffect>
                                    <p:anim calcmode="lin" valueType="num">
                                      <p:cBhvr>
                                        <p:cTn id="36" dur="10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37" dur="10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10">
                                            <p:txEl>
                                              <p:pRg st="1" end="1"/>
                                            </p:txEl>
                                          </p:spTgt>
                                        </p:tgtEl>
                                        <p:attrNameLst>
                                          <p:attrName>style.visibility</p:attrName>
                                        </p:attrNameLst>
                                      </p:cBhvr>
                                      <p:to>
                                        <p:strVal val="visible"/>
                                      </p:to>
                                    </p:set>
                                    <p:animEffect transition="in" filter="fade">
                                      <p:cBhvr>
                                        <p:cTn id="42" dur="1000"/>
                                        <p:tgtEl>
                                          <p:spTgt spid="10">
                                            <p:txEl>
                                              <p:pRg st="1" end="1"/>
                                            </p:txEl>
                                          </p:spTgt>
                                        </p:tgtEl>
                                      </p:cBhvr>
                                    </p:animEffect>
                                    <p:anim calcmode="lin" valueType="num">
                                      <p:cBhvr>
                                        <p:cTn id="43" dur="1000" fill="hold"/>
                                        <p:tgtEl>
                                          <p:spTgt spid="10">
                                            <p:txEl>
                                              <p:pRg st="1" end="1"/>
                                            </p:txEl>
                                          </p:spTgt>
                                        </p:tgtEl>
                                        <p:attrNameLst>
                                          <p:attrName>ppt_x</p:attrName>
                                        </p:attrNameLst>
                                      </p:cBhvr>
                                      <p:tavLst>
                                        <p:tav tm="0">
                                          <p:val>
                                            <p:strVal val="#ppt_x"/>
                                          </p:val>
                                        </p:tav>
                                        <p:tav tm="100000">
                                          <p:val>
                                            <p:strVal val="#ppt_x"/>
                                          </p:val>
                                        </p:tav>
                                      </p:tavLst>
                                    </p:anim>
                                    <p:anim calcmode="lin" valueType="num">
                                      <p:cBhvr>
                                        <p:cTn id="44" dur="1000" fill="hold"/>
                                        <p:tgtEl>
                                          <p:spTgt spid="10">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10">
                                            <p:txEl>
                                              <p:pRg st="2" end="2"/>
                                            </p:txEl>
                                          </p:spTgt>
                                        </p:tgtEl>
                                        <p:attrNameLst>
                                          <p:attrName>style.visibility</p:attrName>
                                        </p:attrNameLst>
                                      </p:cBhvr>
                                      <p:to>
                                        <p:strVal val="visible"/>
                                      </p:to>
                                    </p:set>
                                    <p:animEffect transition="in" filter="fade">
                                      <p:cBhvr>
                                        <p:cTn id="49" dur="1000"/>
                                        <p:tgtEl>
                                          <p:spTgt spid="10">
                                            <p:txEl>
                                              <p:pRg st="2" end="2"/>
                                            </p:txEl>
                                          </p:spTgt>
                                        </p:tgtEl>
                                      </p:cBhvr>
                                    </p:animEffect>
                                    <p:anim calcmode="lin" valueType="num">
                                      <p:cBhvr>
                                        <p:cTn id="50" dur="1000" fill="hold"/>
                                        <p:tgtEl>
                                          <p:spTgt spid="10">
                                            <p:txEl>
                                              <p:pRg st="2" end="2"/>
                                            </p:txEl>
                                          </p:spTgt>
                                        </p:tgtEl>
                                        <p:attrNameLst>
                                          <p:attrName>ppt_x</p:attrName>
                                        </p:attrNameLst>
                                      </p:cBhvr>
                                      <p:tavLst>
                                        <p:tav tm="0">
                                          <p:val>
                                            <p:strVal val="#ppt_x"/>
                                          </p:val>
                                        </p:tav>
                                        <p:tav tm="100000">
                                          <p:val>
                                            <p:strVal val="#ppt_x"/>
                                          </p:val>
                                        </p:tav>
                                      </p:tavLst>
                                    </p:anim>
                                    <p:anim calcmode="lin" valueType="num">
                                      <p:cBhvr>
                                        <p:cTn id="51" dur="1000" fill="hold"/>
                                        <p:tgtEl>
                                          <p:spTgt spid="10">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txBox="1">
            <a:spLocks/>
          </p:cNvSpPr>
          <p:nvPr/>
        </p:nvSpPr>
        <p:spPr>
          <a:xfrm>
            <a:off x="2411252" y="123478"/>
            <a:ext cx="6732748" cy="576064"/>
          </a:xfrm>
          <a:prstGeom prst="rect">
            <a:avLst/>
          </a:prstGeom>
        </p:spPr>
        <p:txBody>
          <a:bodyPr anchor="ctr"/>
          <a:lstStyle>
            <a:lvl1pPr algn="ctr" defTabSz="914400" rtl="0" eaLnBrk="1" latinLnBrk="1" hangingPunct="1">
              <a:spcBef>
                <a:spcPct val="0"/>
              </a:spcBef>
              <a:buNone/>
              <a:defRPr sz="4400" kern="1200">
                <a:solidFill>
                  <a:schemeClr val="tx1"/>
                </a:solidFill>
                <a:latin typeface="+mj-lt"/>
                <a:ea typeface="+mj-ea"/>
                <a:cs typeface="+mj-cs"/>
              </a:defRPr>
            </a:lvl1pPr>
          </a:lstStyle>
          <a:p>
            <a:pPr algn="l"/>
            <a:r>
              <a:rPr lang="id-ID" sz="2000" b="1" dirty="0" smtClean="0">
                <a:solidFill>
                  <a:schemeClr val="accent1"/>
                </a:solidFill>
                <a:cs typeface="Arial" pitchFamily="34" charset="0"/>
              </a:rPr>
              <a:t>Karakteristik Lingkungan</a:t>
            </a:r>
            <a:endParaRPr lang="en-US" sz="2000" b="1" dirty="0">
              <a:solidFill>
                <a:schemeClr val="accent1"/>
              </a:solidFill>
              <a:cs typeface="Arial" pitchFamily="34" charset="0"/>
            </a:endParaRPr>
          </a:p>
        </p:txBody>
      </p:sp>
      <p:sp>
        <p:nvSpPr>
          <p:cNvPr id="14" name="Rectangle 13"/>
          <p:cNvSpPr/>
          <p:nvPr/>
        </p:nvSpPr>
        <p:spPr>
          <a:xfrm>
            <a:off x="2374118" y="635480"/>
            <a:ext cx="5976000" cy="7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20" name="TextBox 19"/>
          <p:cNvSpPr txBox="1"/>
          <p:nvPr/>
        </p:nvSpPr>
        <p:spPr>
          <a:xfrm>
            <a:off x="2331177" y="1010320"/>
            <a:ext cx="6401280" cy="1754326"/>
          </a:xfrm>
          <a:prstGeom prst="rect">
            <a:avLst/>
          </a:prstGeom>
          <a:noFill/>
        </p:spPr>
        <p:txBody>
          <a:bodyPr wrap="square" rtlCol="0">
            <a:spAutoFit/>
          </a:bodyPr>
          <a:lstStyle/>
          <a:p>
            <a:pPr marL="171450" indent="-171450" algn="just">
              <a:buFont typeface="Courier New" pitchFamily="49" charset="0"/>
              <a:buChar char="o"/>
            </a:pPr>
            <a:r>
              <a:rPr lang="id-ID" altLang="ko-KR" sz="1200" b="1" dirty="0" smtClean="0">
                <a:solidFill>
                  <a:schemeClr val="tx1">
                    <a:lumMod val="75000"/>
                    <a:lumOff val="25000"/>
                  </a:schemeClr>
                </a:solidFill>
                <a:cs typeface="Arial" pitchFamily="34" charset="0"/>
              </a:rPr>
              <a:t>Topografi</a:t>
            </a:r>
          </a:p>
          <a:p>
            <a:pPr marL="174625" indent="-174625" algn="just"/>
            <a:r>
              <a:rPr lang="id-ID" altLang="ko-KR" sz="1200" dirty="0" smtClean="0">
                <a:solidFill>
                  <a:schemeClr val="tx1">
                    <a:lumMod val="75000"/>
                    <a:lumOff val="25000"/>
                  </a:schemeClr>
                </a:solidFill>
                <a:cs typeface="Arial" pitchFamily="34" charset="0"/>
              </a:rPr>
              <a:t>    Situasi lingkungan tertentu, baik yang natural maupun buatan manusia yang mungkin mempengaruhi terjadinya dan penyebaran suatu penyakit tertentu.</a:t>
            </a:r>
          </a:p>
          <a:p>
            <a:pPr algn="just"/>
            <a:r>
              <a:rPr lang="id-ID" altLang="ko-KR" sz="1200" b="1" dirty="0" smtClean="0">
                <a:solidFill>
                  <a:schemeClr val="tx1">
                    <a:lumMod val="75000"/>
                    <a:lumOff val="25000"/>
                  </a:schemeClr>
                </a:solidFill>
                <a:cs typeface="Arial" pitchFamily="34" charset="0"/>
              </a:rPr>
              <a:t>    </a:t>
            </a:r>
          </a:p>
          <a:p>
            <a:pPr marL="171450" indent="-171450" algn="just">
              <a:buFont typeface="Courier New" pitchFamily="49" charset="0"/>
              <a:buChar char="o"/>
            </a:pPr>
            <a:r>
              <a:rPr lang="id-ID" altLang="ko-KR" sz="1200" b="1" dirty="0" smtClean="0">
                <a:solidFill>
                  <a:schemeClr val="tx1">
                    <a:lumMod val="75000"/>
                    <a:lumOff val="25000"/>
                  </a:schemeClr>
                </a:solidFill>
                <a:cs typeface="Arial" pitchFamily="34" charset="0"/>
              </a:rPr>
              <a:t>Geografis</a:t>
            </a:r>
          </a:p>
          <a:p>
            <a:pPr marL="174625" indent="-174625" algn="just"/>
            <a:r>
              <a:rPr lang="id-ID" altLang="ko-KR" sz="1200" b="1" dirty="0" smtClean="0">
                <a:solidFill>
                  <a:schemeClr val="tx1">
                    <a:lumMod val="75000"/>
                    <a:lumOff val="25000"/>
                  </a:schemeClr>
                </a:solidFill>
                <a:cs typeface="Arial" pitchFamily="34" charset="0"/>
              </a:rPr>
              <a:t>    </a:t>
            </a:r>
            <a:r>
              <a:rPr lang="id-ID" altLang="ko-KR" sz="1200" dirty="0" smtClean="0">
                <a:solidFill>
                  <a:schemeClr val="tx1">
                    <a:lumMod val="75000"/>
                    <a:lumOff val="25000"/>
                  </a:schemeClr>
                </a:solidFill>
                <a:cs typeface="Arial" pitchFamily="34" charset="0"/>
              </a:rPr>
              <a:t>Keadaan yang berhubungan dengan struktur geologi bumi yang berhubungan dengan kejadian penyakit</a:t>
            </a:r>
            <a:endParaRPr lang="id-ID" altLang="ko-KR" sz="1200" b="1" dirty="0" smtClean="0">
              <a:solidFill>
                <a:schemeClr val="tx1">
                  <a:lumMod val="75000"/>
                  <a:lumOff val="25000"/>
                </a:schemeClr>
              </a:solidFill>
              <a:cs typeface="Arial" pitchFamily="34" charset="0"/>
            </a:endParaRPr>
          </a:p>
          <a:p>
            <a:pPr algn="just"/>
            <a:endParaRPr lang="id-ID" altLang="ko-KR" sz="1200" b="1" dirty="0">
              <a:solidFill>
                <a:schemeClr val="tx1">
                  <a:lumMod val="75000"/>
                  <a:lumOff val="25000"/>
                </a:schemeClr>
              </a:solidFill>
              <a:cs typeface="Arial" pitchFamily="34" charset="0"/>
            </a:endParaRPr>
          </a:p>
          <a:p>
            <a:pPr algn="just"/>
            <a:endParaRPr lang="en-US" altLang="ko-KR" sz="1200" b="1" dirty="0">
              <a:solidFill>
                <a:schemeClr val="tx1">
                  <a:lumMod val="75000"/>
                  <a:lumOff val="25000"/>
                </a:schemeClr>
              </a:solidFill>
              <a:cs typeface="Arial" pitchFamily="34" charset="0"/>
            </a:endParaRPr>
          </a:p>
        </p:txBody>
      </p:sp>
    </p:spTree>
    <p:extLst>
      <p:ext uri="{BB962C8B-B14F-4D97-AF65-F5344CB8AC3E}">
        <p14:creationId xmlns:p14="http://schemas.microsoft.com/office/powerpoint/2010/main" val="7607472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20">
                                            <p:txEl>
                                              <p:pRg st="0" end="0"/>
                                            </p:txEl>
                                          </p:spTgt>
                                        </p:tgtEl>
                                        <p:attrNameLst>
                                          <p:attrName>style.visibility</p:attrName>
                                        </p:attrNameLst>
                                      </p:cBhvr>
                                      <p:to>
                                        <p:strVal val="visible"/>
                                      </p:to>
                                    </p:set>
                                    <p:animEffect transition="in" filter="fade">
                                      <p:cBhvr>
                                        <p:cTn id="13" dur="1000"/>
                                        <p:tgtEl>
                                          <p:spTgt spid="20">
                                            <p:txEl>
                                              <p:pRg st="0" end="0"/>
                                            </p:txEl>
                                          </p:spTgt>
                                        </p:tgtEl>
                                      </p:cBhvr>
                                    </p:animEffect>
                                    <p:anim calcmode="lin" valueType="num">
                                      <p:cBhvr>
                                        <p:cTn id="14" dur="1000" fill="hold"/>
                                        <p:tgtEl>
                                          <p:spTgt spid="20">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20">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20">
                                            <p:txEl>
                                              <p:pRg st="1" end="1"/>
                                            </p:txEl>
                                          </p:spTgt>
                                        </p:tgtEl>
                                        <p:attrNameLst>
                                          <p:attrName>style.visibility</p:attrName>
                                        </p:attrNameLst>
                                      </p:cBhvr>
                                      <p:to>
                                        <p:strVal val="visible"/>
                                      </p:to>
                                    </p:set>
                                    <p:animEffect transition="in" filter="fade">
                                      <p:cBhvr>
                                        <p:cTn id="20" dur="1000"/>
                                        <p:tgtEl>
                                          <p:spTgt spid="20">
                                            <p:txEl>
                                              <p:pRg st="1" end="1"/>
                                            </p:txEl>
                                          </p:spTgt>
                                        </p:tgtEl>
                                      </p:cBhvr>
                                    </p:animEffect>
                                    <p:anim calcmode="lin" valueType="num">
                                      <p:cBhvr>
                                        <p:cTn id="21" dur="1000" fill="hold"/>
                                        <p:tgtEl>
                                          <p:spTgt spid="20">
                                            <p:txEl>
                                              <p:pRg st="1" end="1"/>
                                            </p:txEl>
                                          </p:spTgt>
                                        </p:tgtEl>
                                        <p:attrNameLst>
                                          <p:attrName>ppt_x</p:attrName>
                                        </p:attrNameLst>
                                      </p:cBhvr>
                                      <p:tavLst>
                                        <p:tav tm="0">
                                          <p:val>
                                            <p:strVal val="#ppt_x"/>
                                          </p:val>
                                        </p:tav>
                                        <p:tav tm="100000">
                                          <p:val>
                                            <p:strVal val="#ppt_x"/>
                                          </p:val>
                                        </p:tav>
                                      </p:tavLst>
                                    </p:anim>
                                    <p:anim calcmode="lin" valueType="num">
                                      <p:cBhvr>
                                        <p:cTn id="22" dur="1000" fill="hold"/>
                                        <p:tgtEl>
                                          <p:spTgt spid="20">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20">
                                            <p:txEl>
                                              <p:pRg st="3" end="3"/>
                                            </p:txEl>
                                          </p:spTgt>
                                        </p:tgtEl>
                                        <p:attrNameLst>
                                          <p:attrName>style.visibility</p:attrName>
                                        </p:attrNameLst>
                                      </p:cBhvr>
                                      <p:to>
                                        <p:strVal val="visible"/>
                                      </p:to>
                                    </p:set>
                                    <p:animEffect transition="in" filter="fade">
                                      <p:cBhvr>
                                        <p:cTn id="27" dur="1000"/>
                                        <p:tgtEl>
                                          <p:spTgt spid="20">
                                            <p:txEl>
                                              <p:pRg st="3" end="3"/>
                                            </p:txEl>
                                          </p:spTgt>
                                        </p:tgtEl>
                                      </p:cBhvr>
                                    </p:animEffect>
                                    <p:anim calcmode="lin" valueType="num">
                                      <p:cBhvr>
                                        <p:cTn id="28" dur="1000" fill="hold"/>
                                        <p:tgtEl>
                                          <p:spTgt spid="20">
                                            <p:txEl>
                                              <p:pRg st="3" end="3"/>
                                            </p:txEl>
                                          </p:spTgt>
                                        </p:tgtEl>
                                        <p:attrNameLst>
                                          <p:attrName>ppt_x</p:attrName>
                                        </p:attrNameLst>
                                      </p:cBhvr>
                                      <p:tavLst>
                                        <p:tav tm="0">
                                          <p:val>
                                            <p:strVal val="#ppt_x"/>
                                          </p:val>
                                        </p:tav>
                                        <p:tav tm="100000">
                                          <p:val>
                                            <p:strVal val="#ppt_x"/>
                                          </p:val>
                                        </p:tav>
                                      </p:tavLst>
                                    </p:anim>
                                    <p:anim calcmode="lin" valueType="num">
                                      <p:cBhvr>
                                        <p:cTn id="29" dur="1000" fill="hold"/>
                                        <p:tgtEl>
                                          <p:spTgt spid="20">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20">
                                            <p:txEl>
                                              <p:pRg st="4" end="4"/>
                                            </p:txEl>
                                          </p:spTgt>
                                        </p:tgtEl>
                                        <p:attrNameLst>
                                          <p:attrName>style.visibility</p:attrName>
                                        </p:attrNameLst>
                                      </p:cBhvr>
                                      <p:to>
                                        <p:strVal val="visible"/>
                                      </p:to>
                                    </p:set>
                                    <p:animEffect transition="in" filter="fade">
                                      <p:cBhvr>
                                        <p:cTn id="34" dur="1000"/>
                                        <p:tgtEl>
                                          <p:spTgt spid="20">
                                            <p:txEl>
                                              <p:pRg st="4" end="4"/>
                                            </p:txEl>
                                          </p:spTgt>
                                        </p:tgtEl>
                                      </p:cBhvr>
                                    </p:animEffect>
                                    <p:anim calcmode="lin" valueType="num">
                                      <p:cBhvr>
                                        <p:cTn id="35" dur="1000" fill="hold"/>
                                        <p:tgtEl>
                                          <p:spTgt spid="20">
                                            <p:txEl>
                                              <p:pRg st="4" end="4"/>
                                            </p:txEl>
                                          </p:spTgt>
                                        </p:tgtEl>
                                        <p:attrNameLst>
                                          <p:attrName>ppt_x</p:attrName>
                                        </p:attrNameLst>
                                      </p:cBhvr>
                                      <p:tavLst>
                                        <p:tav tm="0">
                                          <p:val>
                                            <p:strVal val="#ppt_x"/>
                                          </p:val>
                                        </p:tav>
                                        <p:tav tm="100000">
                                          <p:val>
                                            <p:strVal val="#ppt_x"/>
                                          </p:val>
                                        </p:tav>
                                      </p:tavLst>
                                    </p:anim>
                                    <p:anim calcmode="lin" valueType="num">
                                      <p:cBhvr>
                                        <p:cTn id="36" dur="1000" fill="hold"/>
                                        <p:tgtEl>
                                          <p:spTgt spid="20">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txBox="1">
            <a:spLocks/>
          </p:cNvSpPr>
          <p:nvPr/>
        </p:nvSpPr>
        <p:spPr>
          <a:xfrm>
            <a:off x="2411252" y="123478"/>
            <a:ext cx="6732748" cy="576064"/>
          </a:xfrm>
          <a:prstGeom prst="rect">
            <a:avLst/>
          </a:prstGeom>
        </p:spPr>
        <p:txBody>
          <a:bodyPr anchor="ctr"/>
          <a:lstStyle>
            <a:lvl1pPr algn="ctr" defTabSz="914400" rtl="0" eaLnBrk="1" latinLnBrk="1" hangingPunct="1">
              <a:spcBef>
                <a:spcPct val="0"/>
              </a:spcBef>
              <a:buNone/>
              <a:defRPr sz="4400" kern="1200">
                <a:solidFill>
                  <a:schemeClr val="tx1"/>
                </a:solidFill>
                <a:latin typeface="+mj-lt"/>
                <a:ea typeface="+mj-ea"/>
                <a:cs typeface="+mj-cs"/>
              </a:defRPr>
            </a:lvl1pPr>
          </a:lstStyle>
          <a:p>
            <a:pPr algn="l"/>
            <a:r>
              <a:rPr lang="id-ID" sz="1800" b="1" dirty="0" smtClean="0">
                <a:solidFill>
                  <a:schemeClr val="accent1"/>
                </a:solidFill>
                <a:cs typeface="Arial" pitchFamily="34" charset="0"/>
              </a:rPr>
              <a:t>Variabel-variabel determinan (faktor yang mempengaruhi)</a:t>
            </a:r>
            <a:endParaRPr lang="en-US" sz="1800" b="1" dirty="0">
              <a:solidFill>
                <a:schemeClr val="accent1"/>
              </a:solidFill>
              <a:cs typeface="Arial" pitchFamily="34" charset="0"/>
            </a:endParaRPr>
          </a:p>
        </p:txBody>
      </p:sp>
      <p:sp>
        <p:nvSpPr>
          <p:cNvPr id="14" name="Rectangle 13"/>
          <p:cNvSpPr/>
          <p:nvPr/>
        </p:nvSpPr>
        <p:spPr>
          <a:xfrm>
            <a:off x="2374118" y="635480"/>
            <a:ext cx="5976000" cy="7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20" name="TextBox 19"/>
          <p:cNvSpPr txBox="1"/>
          <p:nvPr/>
        </p:nvSpPr>
        <p:spPr>
          <a:xfrm>
            <a:off x="1763688" y="1308485"/>
            <a:ext cx="7145305" cy="2677656"/>
          </a:xfrm>
          <a:prstGeom prst="rect">
            <a:avLst/>
          </a:prstGeom>
          <a:noFill/>
        </p:spPr>
        <p:txBody>
          <a:bodyPr wrap="square" numCol="2" rtlCol="0">
            <a:spAutoFit/>
          </a:bodyPr>
          <a:lstStyle/>
          <a:p>
            <a:pPr marL="171450" indent="-171450" algn="just">
              <a:lnSpc>
                <a:spcPct val="150000"/>
              </a:lnSpc>
              <a:buFont typeface="Courier New" pitchFamily="49" charset="0"/>
              <a:buChar char="o"/>
            </a:pPr>
            <a:r>
              <a:rPr lang="id-ID" altLang="ko-KR" sz="1200" b="1" dirty="0" smtClean="0">
                <a:solidFill>
                  <a:schemeClr val="tx1">
                    <a:lumMod val="75000"/>
                    <a:lumOff val="25000"/>
                  </a:schemeClr>
                </a:solidFill>
                <a:cs typeface="Arial" pitchFamily="34" charset="0"/>
              </a:rPr>
              <a:t>Umur			</a:t>
            </a:r>
            <a:endParaRPr lang="id-ID" altLang="ko-KR" sz="1200" b="1" dirty="0">
              <a:solidFill>
                <a:schemeClr val="tx1">
                  <a:lumMod val="75000"/>
                  <a:lumOff val="25000"/>
                </a:schemeClr>
              </a:solidFill>
              <a:cs typeface="Arial" pitchFamily="34" charset="0"/>
            </a:endParaRPr>
          </a:p>
          <a:p>
            <a:pPr marL="171450" indent="-171450" algn="just">
              <a:lnSpc>
                <a:spcPct val="150000"/>
              </a:lnSpc>
              <a:buFont typeface="Courier New" pitchFamily="49" charset="0"/>
              <a:buChar char="o"/>
            </a:pPr>
            <a:r>
              <a:rPr lang="id-ID" altLang="ko-KR" sz="1200" b="1" dirty="0" smtClean="0">
                <a:solidFill>
                  <a:schemeClr val="tx1">
                    <a:lumMod val="75000"/>
                    <a:lumOff val="25000"/>
                  </a:schemeClr>
                </a:solidFill>
                <a:cs typeface="Arial" pitchFamily="34" charset="0"/>
              </a:rPr>
              <a:t>Jenis Kelamin</a:t>
            </a:r>
            <a:endParaRPr lang="id-ID" altLang="ko-KR" sz="1200" b="1" dirty="0">
              <a:solidFill>
                <a:schemeClr val="tx1">
                  <a:lumMod val="75000"/>
                  <a:lumOff val="25000"/>
                </a:schemeClr>
              </a:solidFill>
              <a:cs typeface="Arial" pitchFamily="34" charset="0"/>
            </a:endParaRPr>
          </a:p>
          <a:p>
            <a:pPr marL="171450" indent="-171450" algn="just">
              <a:lnSpc>
                <a:spcPct val="150000"/>
              </a:lnSpc>
              <a:buFont typeface="Courier New" pitchFamily="49" charset="0"/>
              <a:buChar char="o"/>
            </a:pPr>
            <a:r>
              <a:rPr lang="id-ID" altLang="ko-KR" sz="1200" b="1" dirty="0" smtClean="0">
                <a:solidFill>
                  <a:schemeClr val="tx1">
                    <a:lumMod val="75000"/>
                    <a:lumOff val="25000"/>
                  </a:schemeClr>
                </a:solidFill>
                <a:cs typeface="Arial" pitchFamily="34" charset="0"/>
              </a:rPr>
              <a:t>Kelas Sosial</a:t>
            </a:r>
            <a:endParaRPr lang="id-ID" altLang="ko-KR" sz="1200" b="1" dirty="0">
              <a:solidFill>
                <a:schemeClr val="tx1">
                  <a:lumMod val="75000"/>
                  <a:lumOff val="25000"/>
                </a:schemeClr>
              </a:solidFill>
              <a:cs typeface="Arial" pitchFamily="34" charset="0"/>
            </a:endParaRPr>
          </a:p>
          <a:p>
            <a:pPr marL="171450" indent="-171450" algn="just">
              <a:lnSpc>
                <a:spcPct val="150000"/>
              </a:lnSpc>
              <a:buFont typeface="Courier New" pitchFamily="49" charset="0"/>
              <a:buChar char="o"/>
            </a:pPr>
            <a:r>
              <a:rPr lang="id-ID" altLang="ko-KR" sz="1200" b="1" dirty="0" smtClean="0">
                <a:solidFill>
                  <a:schemeClr val="tx1">
                    <a:lumMod val="75000"/>
                    <a:lumOff val="25000"/>
                  </a:schemeClr>
                </a:solidFill>
                <a:cs typeface="Arial" pitchFamily="34" charset="0"/>
              </a:rPr>
              <a:t>Jenis pekerjaan</a:t>
            </a:r>
            <a:endParaRPr lang="id-ID" altLang="ko-KR" sz="1200" b="1" dirty="0">
              <a:solidFill>
                <a:schemeClr val="tx1">
                  <a:lumMod val="75000"/>
                  <a:lumOff val="25000"/>
                </a:schemeClr>
              </a:solidFill>
              <a:cs typeface="Arial" pitchFamily="34" charset="0"/>
            </a:endParaRPr>
          </a:p>
          <a:p>
            <a:pPr marL="171450" indent="-171450" algn="just">
              <a:lnSpc>
                <a:spcPct val="150000"/>
              </a:lnSpc>
              <a:buFont typeface="Courier New" pitchFamily="49" charset="0"/>
              <a:buChar char="o"/>
            </a:pPr>
            <a:r>
              <a:rPr lang="id-ID" altLang="ko-KR" sz="1200" b="1" dirty="0" smtClean="0">
                <a:solidFill>
                  <a:schemeClr val="tx1">
                    <a:lumMod val="75000"/>
                    <a:lumOff val="25000"/>
                  </a:schemeClr>
                </a:solidFill>
                <a:cs typeface="Arial" pitchFamily="34" charset="0"/>
              </a:rPr>
              <a:t>Penghasilan</a:t>
            </a:r>
            <a:endParaRPr lang="id-ID" altLang="ko-KR" sz="1200" b="1" dirty="0">
              <a:solidFill>
                <a:schemeClr val="tx1">
                  <a:lumMod val="75000"/>
                  <a:lumOff val="25000"/>
                </a:schemeClr>
              </a:solidFill>
              <a:cs typeface="Arial" pitchFamily="34" charset="0"/>
            </a:endParaRPr>
          </a:p>
          <a:p>
            <a:pPr marL="171450" indent="-171450" algn="just">
              <a:lnSpc>
                <a:spcPct val="150000"/>
              </a:lnSpc>
              <a:buFont typeface="Courier New" pitchFamily="49" charset="0"/>
              <a:buChar char="o"/>
            </a:pPr>
            <a:r>
              <a:rPr lang="id-ID" altLang="ko-KR" sz="1200" b="1" dirty="0" smtClean="0">
                <a:solidFill>
                  <a:schemeClr val="tx1">
                    <a:lumMod val="75000"/>
                    <a:lumOff val="25000"/>
                  </a:schemeClr>
                </a:solidFill>
                <a:cs typeface="Arial" pitchFamily="34" charset="0"/>
              </a:rPr>
              <a:t>Ras dan suku bangsa (etnis)</a:t>
            </a:r>
            <a:endParaRPr lang="id-ID" altLang="ko-KR" sz="1200" b="1" dirty="0">
              <a:solidFill>
                <a:schemeClr val="tx1">
                  <a:lumMod val="75000"/>
                  <a:lumOff val="25000"/>
                </a:schemeClr>
              </a:solidFill>
              <a:cs typeface="Arial" pitchFamily="34" charset="0"/>
            </a:endParaRPr>
          </a:p>
          <a:p>
            <a:pPr marL="171450" indent="-171450" algn="just">
              <a:lnSpc>
                <a:spcPct val="150000"/>
              </a:lnSpc>
              <a:buFont typeface="Courier New" pitchFamily="49" charset="0"/>
              <a:buChar char="o"/>
            </a:pPr>
            <a:r>
              <a:rPr lang="id-ID" altLang="ko-KR" sz="1200" b="1" dirty="0" smtClean="0">
                <a:solidFill>
                  <a:schemeClr val="tx1">
                    <a:lumMod val="75000"/>
                    <a:lumOff val="25000"/>
                  </a:schemeClr>
                </a:solidFill>
                <a:cs typeface="Arial" pitchFamily="34" charset="0"/>
              </a:rPr>
              <a:t>Agama</a:t>
            </a:r>
            <a:endParaRPr lang="id-ID" altLang="ko-KR" sz="1200" b="1" dirty="0">
              <a:solidFill>
                <a:schemeClr val="tx1">
                  <a:lumMod val="75000"/>
                  <a:lumOff val="25000"/>
                </a:schemeClr>
              </a:solidFill>
              <a:cs typeface="Arial" pitchFamily="34" charset="0"/>
            </a:endParaRPr>
          </a:p>
          <a:p>
            <a:pPr marL="171450" indent="-171450" algn="just">
              <a:lnSpc>
                <a:spcPct val="150000"/>
              </a:lnSpc>
              <a:buFont typeface="Courier New" pitchFamily="49" charset="0"/>
              <a:buChar char="o"/>
            </a:pPr>
            <a:r>
              <a:rPr lang="id-ID" altLang="ko-KR" sz="1200" b="1" dirty="0" smtClean="0">
                <a:solidFill>
                  <a:schemeClr val="tx1">
                    <a:lumMod val="75000"/>
                    <a:lumOff val="25000"/>
                  </a:schemeClr>
                </a:solidFill>
                <a:cs typeface="Arial" pitchFamily="34" charset="0"/>
              </a:rPr>
              <a:t>Status Perkawinan</a:t>
            </a:r>
            <a:endParaRPr lang="id-ID" altLang="ko-KR" sz="1200" b="1" dirty="0">
              <a:solidFill>
                <a:schemeClr val="tx1">
                  <a:lumMod val="75000"/>
                  <a:lumOff val="25000"/>
                </a:schemeClr>
              </a:solidFill>
              <a:cs typeface="Arial" pitchFamily="34" charset="0"/>
            </a:endParaRPr>
          </a:p>
          <a:p>
            <a:pPr marL="171450" indent="-171450" algn="just">
              <a:lnSpc>
                <a:spcPct val="150000"/>
              </a:lnSpc>
              <a:buFont typeface="Courier New" pitchFamily="49" charset="0"/>
              <a:buChar char="o"/>
            </a:pPr>
            <a:r>
              <a:rPr lang="id-ID" altLang="ko-KR" sz="1200" b="1" dirty="0" smtClean="0">
                <a:solidFill>
                  <a:schemeClr val="tx1">
                    <a:lumMod val="75000"/>
                    <a:lumOff val="25000"/>
                  </a:schemeClr>
                </a:solidFill>
                <a:cs typeface="Arial" pitchFamily="34" charset="0"/>
              </a:rPr>
              <a:t>Besarnya keluarga- umur kepala keluarga</a:t>
            </a:r>
            <a:endParaRPr lang="id-ID" altLang="ko-KR" sz="1200" b="1" dirty="0">
              <a:solidFill>
                <a:schemeClr val="tx1">
                  <a:lumMod val="75000"/>
                  <a:lumOff val="25000"/>
                </a:schemeClr>
              </a:solidFill>
              <a:cs typeface="Arial" pitchFamily="34" charset="0"/>
            </a:endParaRPr>
          </a:p>
          <a:p>
            <a:pPr marL="171450" indent="-171450" algn="just">
              <a:lnSpc>
                <a:spcPct val="150000"/>
              </a:lnSpc>
              <a:buFont typeface="Courier New" pitchFamily="49" charset="0"/>
              <a:buChar char="o"/>
            </a:pPr>
            <a:r>
              <a:rPr lang="id-ID" altLang="ko-KR" sz="1200" b="1" dirty="0" smtClean="0">
                <a:solidFill>
                  <a:schemeClr val="tx1">
                    <a:lumMod val="75000"/>
                    <a:lumOff val="25000"/>
                  </a:schemeClr>
                </a:solidFill>
                <a:cs typeface="Arial" pitchFamily="34" charset="0"/>
              </a:rPr>
              <a:t>Struktur keluarga</a:t>
            </a:r>
          </a:p>
          <a:p>
            <a:pPr marL="171450" indent="-171450" algn="just">
              <a:lnSpc>
                <a:spcPct val="150000"/>
              </a:lnSpc>
              <a:buFont typeface="Courier New" pitchFamily="49" charset="0"/>
              <a:buChar char="o"/>
            </a:pPr>
            <a:r>
              <a:rPr lang="id-ID" altLang="ko-KR" sz="1200" b="1" dirty="0" smtClean="0">
                <a:solidFill>
                  <a:schemeClr val="tx1">
                    <a:lumMod val="75000"/>
                    <a:lumOff val="25000"/>
                  </a:schemeClr>
                </a:solidFill>
                <a:cs typeface="Arial" pitchFamily="34" charset="0"/>
              </a:rPr>
              <a:t> Paritas</a:t>
            </a:r>
            <a:endParaRPr lang="id-ID" altLang="ko-KR" sz="1200" b="1" dirty="0">
              <a:solidFill>
                <a:schemeClr val="tx1">
                  <a:lumMod val="75000"/>
                  <a:lumOff val="25000"/>
                </a:schemeClr>
              </a:solidFill>
              <a:cs typeface="Arial" pitchFamily="34" charset="0"/>
            </a:endParaRPr>
          </a:p>
          <a:p>
            <a:pPr marL="171450" indent="-171450" algn="just">
              <a:lnSpc>
                <a:spcPct val="150000"/>
              </a:lnSpc>
              <a:buFont typeface="Courier New" pitchFamily="49" charset="0"/>
              <a:buChar char="o"/>
            </a:pPr>
            <a:endParaRPr lang="id-ID" altLang="ko-KR" sz="1200" b="1" dirty="0">
              <a:solidFill>
                <a:schemeClr val="tx1">
                  <a:lumMod val="75000"/>
                  <a:lumOff val="25000"/>
                </a:schemeClr>
              </a:solidFill>
              <a:cs typeface="Arial" pitchFamily="34" charset="0"/>
            </a:endParaRPr>
          </a:p>
          <a:p>
            <a:pPr algn="just">
              <a:lnSpc>
                <a:spcPct val="150000"/>
              </a:lnSpc>
            </a:pPr>
            <a:endParaRPr lang="en-US" altLang="ko-KR" sz="1200" b="1" dirty="0">
              <a:solidFill>
                <a:schemeClr val="tx1">
                  <a:lumMod val="75000"/>
                  <a:lumOff val="25000"/>
                </a:schemeClr>
              </a:solidFill>
              <a:cs typeface="Arial" pitchFamily="34" charset="0"/>
            </a:endParaRPr>
          </a:p>
        </p:txBody>
      </p:sp>
      <p:sp>
        <p:nvSpPr>
          <p:cNvPr id="5" name="Title 2"/>
          <p:cNvSpPr txBox="1">
            <a:spLocks/>
          </p:cNvSpPr>
          <p:nvPr/>
        </p:nvSpPr>
        <p:spPr>
          <a:xfrm>
            <a:off x="2497519" y="897943"/>
            <a:ext cx="6732748" cy="576064"/>
          </a:xfrm>
          <a:prstGeom prst="rect">
            <a:avLst/>
          </a:prstGeom>
        </p:spPr>
        <p:txBody>
          <a:bodyPr anchor="ctr"/>
          <a:lstStyle>
            <a:lvl1pPr algn="ctr" defTabSz="914400" rtl="0" eaLnBrk="1" latinLnBrk="1" hangingPunct="1">
              <a:spcBef>
                <a:spcPct val="0"/>
              </a:spcBef>
              <a:buNone/>
              <a:defRPr sz="4400" kern="1200">
                <a:solidFill>
                  <a:schemeClr val="tx1"/>
                </a:solidFill>
                <a:latin typeface="+mj-lt"/>
                <a:ea typeface="+mj-ea"/>
                <a:cs typeface="+mj-cs"/>
              </a:defRPr>
            </a:lvl1pPr>
          </a:lstStyle>
          <a:p>
            <a:pPr algn="l"/>
            <a:r>
              <a:rPr lang="id-ID" sz="1400" b="1" dirty="0" smtClean="0">
                <a:solidFill>
                  <a:schemeClr val="accent1"/>
                </a:solidFill>
                <a:cs typeface="Arial" pitchFamily="34" charset="0"/>
              </a:rPr>
              <a:t>Person (Manusia)</a:t>
            </a:r>
            <a:endParaRPr lang="en-US" sz="1400" b="1" dirty="0">
              <a:solidFill>
                <a:schemeClr val="accent1"/>
              </a:solidFill>
              <a:cs typeface="Arial" pitchFamily="34" charset="0"/>
            </a:endParaRPr>
          </a:p>
        </p:txBody>
      </p:sp>
    </p:spTree>
    <p:extLst>
      <p:ext uri="{BB962C8B-B14F-4D97-AF65-F5344CB8AC3E}">
        <p14:creationId xmlns:p14="http://schemas.microsoft.com/office/powerpoint/2010/main" val="2840698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0">
                                            <p:txEl>
                                              <p:pRg st="0" end="0"/>
                                            </p:txEl>
                                          </p:spTgt>
                                        </p:tgtEl>
                                        <p:attrNameLst>
                                          <p:attrName>style.visibility</p:attrName>
                                        </p:attrNameLst>
                                      </p:cBhvr>
                                      <p:to>
                                        <p:strVal val="visible"/>
                                      </p:to>
                                    </p:set>
                                    <p:animEffect transition="in" filter="fade">
                                      <p:cBhvr>
                                        <p:cTn id="21" dur="1000"/>
                                        <p:tgtEl>
                                          <p:spTgt spid="20">
                                            <p:txEl>
                                              <p:pRg st="0" end="0"/>
                                            </p:txEl>
                                          </p:spTgt>
                                        </p:tgtEl>
                                      </p:cBhvr>
                                    </p:animEffect>
                                    <p:anim calcmode="lin" valueType="num">
                                      <p:cBhvr>
                                        <p:cTn id="22" dur="1000" fill="hold"/>
                                        <p:tgtEl>
                                          <p:spTgt spid="20">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20">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0">
                                            <p:txEl>
                                              <p:pRg st="1" end="1"/>
                                            </p:txEl>
                                          </p:spTgt>
                                        </p:tgtEl>
                                        <p:attrNameLst>
                                          <p:attrName>style.visibility</p:attrName>
                                        </p:attrNameLst>
                                      </p:cBhvr>
                                      <p:to>
                                        <p:strVal val="visible"/>
                                      </p:to>
                                    </p:set>
                                    <p:animEffect transition="in" filter="fade">
                                      <p:cBhvr>
                                        <p:cTn id="28" dur="1000"/>
                                        <p:tgtEl>
                                          <p:spTgt spid="20">
                                            <p:txEl>
                                              <p:pRg st="1" end="1"/>
                                            </p:txEl>
                                          </p:spTgt>
                                        </p:tgtEl>
                                      </p:cBhvr>
                                    </p:animEffect>
                                    <p:anim calcmode="lin" valueType="num">
                                      <p:cBhvr>
                                        <p:cTn id="29" dur="1000" fill="hold"/>
                                        <p:tgtEl>
                                          <p:spTgt spid="20">
                                            <p:txEl>
                                              <p:pRg st="1" end="1"/>
                                            </p:txEl>
                                          </p:spTgt>
                                        </p:tgtEl>
                                        <p:attrNameLst>
                                          <p:attrName>ppt_x</p:attrName>
                                        </p:attrNameLst>
                                      </p:cBhvr>
                                      <p:tavLst>
                                        <p:tav tm="0">
                                          <p:val>
                                            <p:strVal val="#ppt_x"/>
                                          </p:val>
                                        </p:tav>
                                        <p:tav tm="100000">
                                          <p:val>
                                            <p:strVal val="#ppt_x"/>
                                          </p:val>
                                        </p:tav>
                                      </p:tavLst>
                                    </p:anim>
                                    <p:anim calcmode="lin" valueType="num">
                                      <p:cBhvr>
                                        <p:cTn id="30" dur="1000" fill="hold"/>
                                        <p:tgtEl>
                                          <p:spTgt spid="20">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20">
                                            <p:txEl>
                                              <p:pRg st="2" end="2"/>
                                            </p:txEl>
                                          </p:spTgt>
                                        </p:tgtEl>
                                        <p:attrNameLst>
                                          <p:attrName>style.visibility</p:attrName>
                                        </p:attrNameLst>
                                      </p:cBhvr>
                                      <p:to>
                                        <p:strVal val="visible"/>
                                      </p:to>
                                    </p:set>
                                    <p:animEffect transition="in" filter="fade">
                                      <p:cBhvr>
                                        <p:cTn id="35" dur="1000"/>
                                        <p:tgtEl>
                                          <p:spTgt spid="20">
                                            <p:txEl>
                                              <p:pRg st="2" end="2"/>
                                            </p:txEl>
                                          </p:spTgt>
                                        </p:tgtEl>
                                      </p:cBhvr>
                                    </p:animEffect>
                                    <p:anim calcmode="lin" valueType="num">
                                      <p:cBhvr>
                                        <p:cTn id="36" dur="1000" fill="hold"/>
                                        <p:tgtEl>
                                          <p:spTgt spid="20">
                                            <p:txEl>
                                              <p:pRg st="2" end="2"/>
                                            </p:txEl>
                                          </p:spTgt>
                                        </p:tgtEl>
                                        <p:attrNameLst>
                                          <p:attrName>ppt_x</p:attrName>
                                        </p:attrNameLst>
                                      </p:cBhvr>
                                      <p:tavLst>
                                        <p:tav tm="0">
                                          <p:val>
                                            <p:strVal val="#ppt_x"/>
                                          </p:val>
                                        </p:tav>
                                        <p:tav tm="100000">
                                          <p:val>
                                            <p:strVal val="#ppt_x"/>
                                          </p:val>
                                        </p:tav>
                                      </p:tavLst>
                                    </p:anim>
                                    <p:anim calcmode="lin" valueType="num">
                                      <p:cBhvr>
                                        <p:cTn id="37" dur="1000" fill="hold"/>
                                        <p:tgtEl>
                                          <p:spTgt spid="20">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20">
                                            <p:txEl>
                                              <p:pRg st="3" end="3"/>
                                            </p:txEl>
                                          </p:spTgt>
                                        </p:tgtEl>
                                        <p:attrNameLst>
                                          <p:attrName>style.visibility</p:attrName>
                                        </p:attrNameLst>
                                      </p:cBhvr>
                                      <p:to>
                                        <p:strVal val="visible"/>
                                      </p:to>
                                    </p:set>
                                    <p:animEffect transition="in" filter="fade">
                                      <p:cBhvr>
                                        <p:cTn id="42" dur="1000"/>
                                        <p:tgtEl>
                                          <p:spTgt spid="20">
                                            <p:txEl>
                                              <p:pRg st="3" end="3"/>
                                            </p:txEl>
                                          </p:spTgt>
                                        </p:tgtEl>
                                      </p:cBhvr>
                                    </p:animEffect>
                                    <p:anim calcmode="lin" valueType="num">
                                      <p:cBhvr>
                                        <p:cTn id="43" dur="1000" fill="hold"/>
                                        <p:tgtEl>
                                          <p:spTgt spid="20">
                                            <p:txEl>
                                              <p:pRg st="3" end="3"/>
                                            </p:txEl>
                                          </p:spTgt>
                                        </p:tgtEl>
                                        <p:attrNameLst>
                                          <p:attrName>ppt_x</p:attrName>
                                        </p:attrNameLst>
                                      </p:cBhvr>
                                      <p:tavLst>
                                        <p:tav tm="0">
                                          <p:val>
                                            <p:strVal val="#ppt_x"/>
                                          </p:val>
                                        </p:tav>
                                        <p:tav tm="100000">
                                          <p:val>
                                            <p:strVal val="#ppt_x"/>
                                          </p:val>
                                        </p:tav>
                                      </p:tavLst>
                                    </p:anim>
                                    <p:anim calcmode="lin" valueType="num">
                                      <p:cBhvr>
                                        <p:cTn id="44" dur="1000" fill="hold"/>
                                        <p:tgtEl>
                                          <p:spTgt spid="20">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20">
                                            <p:txEl>
                                              <p:pRg st="4" end="4"/>
                                            </p:txEl>
                                          </p:spTgt>
                                        </p:tgtEl>
                                        <p:attrNameLst>
                                          <p:attrName>style.visibility</p:attrName>
                                        </p:attrNameLst>
                                      </p:cBhvr>
                                      <p:to>
                                        <p:strVal val="visible"/>
                                      </p:to>
                                    </p:set>
                                    <p:animEffect transition="in" filter="fade">
                                      <p:cBhvr>
                                        <p:cTn id="49" dur="1000"/>
                                        <p:tgtEl>
                                          <p:spTgt spid="20">
                                            <p:txEl>
                                              <p:pRg st="4" end="4"/>
                                            </p:txEl>
                                          </p:spTgt>
                                        </p:tgtEl>
                                      </p:cBhvr>
                                    </p:animEffect>
                                    <p:anim calcmode="lin" valueType="num">
                                      <p:cBhvr>
                                        <p:cTn id="50" dur="1000" fill="hold"/>
                                        <p:tgtEl>
                                          <p:spTgt spid="20">
                                            <p:txEl>
                                              <p:pRg st="4" end="4"/>
                                            </p:txEl>
                                          </p:spTgt>
                                        </p:tgtEl>
                                        <p:attrNameLst>
                                          <p:attrName>ppt_x</p:attrName>
                                        </p:attrNameLst>
                                      </p:cBhvr>
                                      <p:tavLst>
                                        <p:tav tm="0">
                                          <p:val>
                                            <p:strVal val="#ppt_x"/>
                                          </p:val>
                                        </p:tav>
                                        <p:tav tm="100000">
                                          <p:val>
                                            <p:strVal val="#ppt_x"/>
                                          </p:val>
                                        </p:tav>
                                      </p:tavLst>
                                    </p:anim>
                                    <p:anim calcmode="lin" valueType="num">
                                      <p:cBhvr>
                                        <p:cTn id="51" dur="1000" fill="hold"/>
                                        <p:tgtEl>
                                          <p:spTgt spid="20">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20">
                                            <p:txEl>
                                              <p:pRg st="5" end="5"/>
                                            </p:txEl>
                                          </p:spTgt>
                                        </p:tgtEl>
                                        <p:attrNameLst>
                                          <p:attrName>style.visibility</p:attrName>
                                        </p:attrNameLst>
                                      </p:cBhvr>
                                      <p:to>
                                        <p:strVal val="visible"/>
                                      </p:to>
                                    </p:set>
                                    <p:animEffect transition="in" filter="fade">
                                      <p:cBhvr>
                                        <p:cTn id="56" dur="1000"/>
                                        <p:tgtEl>
                                          <p:spTgt spid="20">
                                            <p:txEl>
                                              <p:pRg st="5" end="5"/>
                                            </p:txEl>
                                          </p:spTgt>
                                        </p:tgtEl>
                                      </p:cBhvr>
                                    </p:animEffect>
                                    <p:anim calcmode="lin" valueType="num">
                                      <p:cBhvr>
                                        <p:cTn id="57" dur="1000" fill="hold"/>
                                        <p:tgtEl>
                                          <p:spTgt spid="20">
                                            <p:txEl>
                                              <p:pRg st="5" end="5"/>
                                            </p:txEl>
                                          </p:spTgt>
                                        </p:tgtEl>
                                        <p:attrNameLst>
                                          <p:attrName>ppt_x</p:attrName>
                                        </p:attrNameLst>
                                      </p:cBhvr>
                                      <p:tavLst>
                                        <p:tav tm="0">
                                          <p:val>
                                            <p:strVal val="#ppt_x"/>
                                          </p:val>
                                        </p:tav>
                                        <p:tav tm="100000">
                                          <p:val>
                                            <p:strVal val="#ppt_x"/>
                                          </p:val>
                                        </p:tav>
                                      </p:tavLst>
                                    </p:anim>
                                    <p:anim calcmode="lin" valueType="num">
                                      <p:cBhvr>
                                        <p:cTn id="58" dur="1000" fill="hold"/>
                                        <p:tgtEl>
                                          <p:spTgt spid="20">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nodeType="clickEffect">
                                  <p:stCondLst>
                                    <p:cond delay="0"/>
                                  </p:stCondLst>
                                  <p:childTnLst>
                                    <p:set>
                                      <p:cBhvr>
                                        <p:cTn id="62" dur="1" fill="hold">
                                          <p:stCondLst>
                                            <p:cond delay="0"/>
                                          </p:stCondLst>
                                        </p:cTn>
                                        <p:tgtEl>
                                          <p:spTgt spid="20">
                                            <p:txEl>
                                              <p:pRg st="6" end="6"/>
                                            </p:txEl>
                                          </p:spTgt>
                                        </p:tgtEl>
                                        <p:attrNameLst>
                                          <p:attrName>style.visibility</p:attrName>
                                        </p:attrNameLst>
                                      </p:cBhvr>
                                      <p:to>
                                        <p:strVal val="visible"/>
                                      </p:to>
                                    </p:set>
                                    <p:animEffect transition="in" filter="fade">
                                      <p:cBhvr>
                                        <p:cTn id="63" dur="1000"/>
                                        <p:tgtEl>
                                          <p:spTgt spid="20">
                                            <p:txEl>
                                              <p:pRg st="6" end="6"/>
                                            </p:txEl>
                                          </p:spTgt>
                                        </p:tgtEl>
                                      </p:cBhvr>
                                    </p:animEffect>
                                    <p:anim calcmode="lin" valueType="num">
                                      <p:cBhvr>
                                        <p:cTn id="64" dur="1000" fill="hold"/>
                                        <p:tgtEl>
                                          <p:spTgt spid="20">
                                            <p:txEl>
                                              <p:pRg st="6" end="6"/>
                                            </p:txEl>
                                          </p:spTgt>
                                        </p:tgtEl>
                                        <p:attrNameLst>
                                          <p:attrName>ppt_x</p:attrName>
                                        </p:attrNameLst>
                                      </p:cBhvr>
                                      <p:tavLst>
                                        <p:tav tm="0">
                                          <p:val>
                                            <p:strVal val="#ppt_x"/>
                                          </p:val>
                                        </p:tav>
                                        <p:tav tm="100000">
                                          <p:val>
                                            <p:strVal val="#ppt_x"/>
                                          </p:val>
                                        </p:tav>
                                      </p:tavLst>
                                    </p:anim>
                                    <p:anim calcmode="lin" valueType="num">
                                      <p:cBhvr>
                                        <p:cTn id="65" dur="1000" fill="hold"/>
                                        <p:tgtEl>
                                          <p:spTgt spid="20">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nodeType="clickEffect">
                                  <p:stCondLst>
                                    <p:cond delay="0"/>
                                  </p:stCondLst>
                                  <p:childTnLst>
                                    <p:set>
                                      <p:cBhvr>
                                        <p:cTn id="69" dur="1" fill="hold">
                                          <p:stCondLst>
                                            <p:cond delay="0"/>
                                          </p:stCondLst>
                                        </p:cTn>
                                        <p:tgtEl>
                                          <p:spTgt spid="20">
                                            <p:txEl>
                                              <p:pRg st="7" end="7"/>
                                            </p:txEl>
                                          </p:spTgt>
                                        </p:tgtEl>
                                        <p:attrNameLst>
                                          <p:attrName>style.visibility</p:attrName>
                                        </p:attrNameLst>
                                      </p:cBhvr>
                                      <p:to>
                                        <p:strVal val="visible"/>
                                      </p:to>
                                    </p:set>
                                    <p:animEffect transition="in" filter="fade">
                                      <p:cBhvr>
                                        <p:cTn id="70" dur="1000"/>
                                        <p:tgtEl>
                                          <p:spTgt spid="20">
                                            <p:txEl>
                                              <p:pRg st="7" end="7"/>
                                            </p:txEl>
                                          </p:spTgt>
                                        </p:tgtEl>
                                      </p:cBhvr>
                                    </p:animEffect>
                                    <p:anim calcmode="lin" valueType="num">
                                      <p:cBhvr>
                                        <p:cTn id="71" dur="1000" fill="hold"/>
                                        <p:tgtEl>
                                          <p:spTgt spid="20">
                                            <p:txEl>
                                              <p:pRg st="7" end="7"/>
                                            </p:txEl>
                                          </p:spTgt>
                                        </p:tgtEl>
                                        <p:attrNameLst>
                                          <p:attrName>ppt_x</p:attrName>
                                        </p:attrNameLst>
                                      </p:cBhvr>
                                      <p:tavLst>
                                        <p:tav tm="0">
                                          <p:val>
                                            <p:strVal val="#ppt_x"/>
                                          </p:val>
                                        </p:tav>
                                        <p:tav tm="100000">
                                          <p:val>
                                            <p:strVal val="#ppt_x"/>
                                          </p:val>
                                        </p:tav>
                                      </p:tavLst>
                                    </p:anim>
                                    <p:anim calcmode="lin" valueType="num">
                                      <p:cBhvr>
                                        <p:cTn id="72" dur="1000" fill="hold"/>
                                        <p:tgtEl>
                                          <p:spTgt spid="20">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nodeType="clickEffect">
                                  <p:stCondLst>
                                    <p:cond delay="0"/>
                                  </p:stCondLst>
                                  <p:childTnLst>
                                    <p:set>
                                      <p:cBhvr>
                                        <p:cTn id="76" dur="1" fill="hold">
                                          <p:stCondLst>
                                            <p:cond delay="0"/>
                                          </p:stCondLst>
                                        </p:cTn>
                                        <p:tgtEl>
                                          <p:spTgt spid="20">
                                            <p:txEl>
                                              <p:pRg st="8" end="8"/>
                                            </p:txEl>
                                          </p:spTgt>
                                        </p:tgtEl>
                                        <p:attrNameLst>
                                          <p:attrName>style.visibility</p:attrName>
                                        </p:attrNameLst>
                                      </p:cBhvr>
                                      <p:to>
                                        <p:strVal val="visible"/>
                                      </p:to>
                                    </p:set>
                                    <p:animEffect transition="in" filter="fade">
                                      <p:cBhvr>
                                        <p:cTn id="77" dur="1000"/>
                                        <p:tgtEl>
                                          <p:spTgt spid="20">
                                            <p:txEl>
                                              <p:pRg st="8" end="8"/>
                                            </p:txEl>
                                          </p:spTgt>
                                        </p:tgtEl>
                                      </p:cBhvr>
                                    </p:animEffect>
                                    <p:anim calcmode="lin" valueType="num">
                                      <p:cBhvr>
                                        <p:cTn id="78" dur="1000" fill="hold"/>
                                        <p:tgtEl>
                                          <p:spTgt spid="20">
                                            <p:txEl>
                                              <p:pRg st="8" end="8"/>
                                            </p:txEl>
                                          </p:spTgt>
                                        </p:tgtEl>
                                        <p:attrNameLst>
                                          <p:attrName>ppt_x</p:attrName>
                                        </p:attrNameLst>
                                      </p:cBhvr>
                                      <p:tavLst>
                                        <p:tav tm="0">
                                          <p:val>
                                            <p:strVal val="#ppt_x"/>
                                          </p:val>
                                        </p:tav>
                                        <p:tav tm="100000">
                                          <p:val>
                                            <p:strVal val="#ppt_x"/>
                                          </p:val>
                                        </p:tav>
                                      </p:tavLst>
                                    </p:anim>
                                    <p:anim calcmode="lin" valueType="num">
                                      <p:cBhvr>
                                        <p:cTn id="79" dur="1000" fill="hold"/>
                                        <p:tgtEl>
                                          <p:spTgt spid="20">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42" presetClass="entr" presetSubtype="0" fill="hold" nodeType="clickEffect">
                                  <p:stCondLst>
                                    <p:cond delay="0"/>
                                  </p:stCondLst>
                                  <p:childTnLst>
                                    <p:set>
                                      <p:cBhvr>
                                        <p:cTn id="83" dur="1" fill="hold">
                                          <p:stCondLst>
                                            <p:cond delay="0"/>
                                          </p:stCondLst>
                                        </p:cTn>
                                        <p:tgtEl>
                                          <p:spTgt spid="20">
                                            <p:txEl>
                                              <p:pRg st="9" end="9"/>
                                            </p:txEl>
                                          </p:spTgt>
                                        </p:tgtEl>
                                        <p:attrNameLst>
                                          <p:attrName>style.visibility</p:attrName>
                                        </p:attrNameLst>
                                      </p:cBhvr>
                                      <p:to>
                                        <p:strVal val="visible"/>
                                      </p:to>
                                    </p:set>
                                    <p:animEffect transition="in" filter="fade">
                                      <p:cBhvr>
                                        <p:cTn id="84" dur="1000"/>
                                        <p:tgtEl>
                                          <p:spTgt spid="20">
                                            <p:txEl>
                                              <p:pRg st="9" end="9"/>
                                            </p:txEl>
                                          </p:spTgt>
                                        </p:tgtEl>
                                      </p:cBhvr>
                                    </p:animEffect>
                                    <p:anim calcmode="lin" valueType="num">
                                      <p:cBhvr>
                                        <p:cTn id="85" dur="1000" fill="hold"/>
                                        <p:tgtEl>
                                          <p:spTgt spid="20">
                                            <p:txEl>
                                              <p:pRg st="9" end="9"/>
                                            </p:txEl>
                                          </p:spTgt>
                                        </p:tgtEl>
                                        <p:attrNameLst>
                                          <p:attrName>ppt_x</p:attrName>
                                        </p:attrNameLst>
                                      </p:cBhvr>
                                      <p:tavLst>
                                        <p:tav tm="0">
                                          <p:val>
                                            <p:strVal val="#ppt_x"/>
                                          </p:val>
                                        </p:tav>
                                        <p:tav tm="100000">
                                          <p:val>
                                            <p:strVal val="#ppt_x"/>
                                          </p:val>
                                        </p:tav>
                                      </p:tavLst>
                                    </p:anim>
                                    <p:anim calcmode="lin" valueType="num">
                                      <p:cBhvr>
                                        <p:cTn id="86" dur="1000" fill="hold"/>
                                        <p:tgtEl>
                                          <p:spTgt spid="20">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42" presetClass="entr" presetSubtype="0" fill="hold" nodeType="clickEffect">
                                  <p:stCondLst>
                                    <p:cond delay="0"/>
                                  </p:stCondLst>
                                  <p:childTnLst>
                                    <p:set>
                                      <p:cBhvr>
                                        <p:cTn id="90" dur="1" fill="hold">
                                          <p:stCondLst>
                                            <p:cond delay="0"/>
                                          </p:stCondLst>
                                        </p:cTn>
                                        <p:tgtEl>
                                          <p:spTgt spid="20">
                                            <p:txEl>
                                              <p:pRg st="10" end="10"/>
                                            </p:txEl>
                                          </p:spTgt>
                                        </p:tgtEl>
                                        <p:attrNameLst>
                                          <p:attrName>style.visibility</p:attrName>
                                        </p:attrNameLst>
                                      </p:cBhvr>
                                      <p:to>
                                        <p:strVal val="visible"/>
                                      </p:to>
                                    </p:set>
                                    <p:animEffect transition="in" filter="fade">
                                      <p:cBhvr>
                                        <p:cTn id="91" dur="1000"/>
                                        <p:tgtEl>
                                          <p:spTgt spid="20">
                                            <p:txEl>
                                              <p:pRg st="10" end="10"/>
                                            </p:txEl>
                                          </p:spTgt>
                                        </p:tgtEl>
                                      </p:cBhvr>
                                    </p:animEffect>
                                    <p:anim calcmode="lin" valueType="num">
                                      <p:cBhvr>
                                        <p:cTn id="92" dur="1000" fill="hold"/>
                                        <p:tgtEl>
                                          <p:spTgt spid="20">
                                            <p:txEl>
                                              <p:pRg st="10" end="10"/>
                                            </p:txEl>
                                          </p:spTgt>
                                        </p:tgtEl>
                                        <p:attrNameLst>
                                          <p:attrName>ppt_x</p:attrName>
                                        </p:attrNameLst>
                                      </p:cBhvr>
                                      <p:tavLst>
                                        <p:tav tm="0">
                                          <p:val>
                                            <p:strVal val="#ppt_x"/>
                                          </p:val>
                                        </p:tav>
                                        <p:tav tm="100000">
                                          <p:val>
                                            <p:strVal val="#ppt_x"/>
                                          </p:val>
                                        </p:tav>
                                      </p:tavLst>
                                    </p:anim>
                                    <p:anim calcmode="lin" valueType="num">
                                      <p:cBhvr>
                                        <p:cTn id="93" dur="1000" fill="hold"/>
                                        <p:tgtEl>
                                          <p:spTgt spid="20">
                                            <p:txEl>
                                              <p:pRg st="10" end="1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txBox="1">
            <a:spLocks/>
          </p:cNvSpPr>
          <p:nvPr/>
        </p:nvSpPr>
        <p:spPr>
          <a:xfrm>
            <a:off x="2411252" y="123478"/>
            <a:ext cx="6732748" cy="576064"/>
          </a:xfrm>
          <a:prstGeom prst="rect">
            <a:avLst/>
          </a:prstGeom>
        </p:spPr>
        <p:txBody>
          <a:bodyPr anchor="ctr"/>
          <a:lstStyle>
            <a:lvl1pPr algn="ctr" defTabSz="914400" rtl="0" eaLnBrk="1" latinLnBrk="1" hangingPunct="1">
              <a:spcBef>
                <a:spcPct val="0"/>
              </a:spcBef>
              <a:buNone/>
              <a:defRPr sz="4400" kern="1200">
                <a:solidFill>
                  <a:schemeClr val="tx1"/>
                </a:solidFill>
                <a:latin typeface="+mj-lt"/>
                <a:ea typeface="+mj-ea"/>
                <a:cs typeface="+mj-cs"/>
              </a:defRPr>
            </a:lvl1pPr>
          </a:lstStyle>
          <a:p>
            <a:pPr algn="l"/>
            <a:r>
              <a:rPr lang="id-ID" sz="1800" b="1" dirty="0" smtClean="0">
                <a:solidFill>
                  <a:schemeClr val="accent1"/>
                </a:solidFill>
                <a:cs typeface="Arial" pitchFamily="34" charset="0"/>
              </a:rPr>
              <a:t>Variabel-variabel determinan (faktor yang mempengaruhi)</a:t>
            </a:r>
            <a:endParaRPr lang="en-US" sz="1800" b="1" dirty="0">
              <a:solidFill>
                <a:schemeClr val="accent1"/>
              </a:solidFill>
              <a:cs typeface="Arial" pitchFamily="34" charset="0"/>
            </a:endParaRPr>
          </a:p>
        </p:txBody>
      </p:sp>
      <p:sp>
        <p:nvSpPr>
          <p:cNvPr id="14" name="Rectangle 13"/>
          <p:cNvSpPr/>
          <p:nvPr/>
        </p:nvSpPr>
        <p:spPr>
          <a:xfrm>
            <a:off x="2374118" y="635480"/>
            <a:ext cx="5976000" cy="7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20" name="TextBox 19"/>
          <p:cNvSpPr txBox="1"/>
          <p:nvPr/>
        </p:nvSpPr>
        <p:spPr>
          <a:xfrm>
            <a:off x="1763688" y="1308485"/>
            <a:ext cx="7145305" cy="2677656"/>
          </a:xfrm>
          <a:prstGeom prst="rect">
            <a:avLst/>
          </a:prstGeom>
          <a:noFill/>
        </p:spPr>
        <p:txBody>
          <a:bodyPr wrap="square" numCol="2" rtlCol="0">
            <a:spAutoFit/>
          </a:bodyPr>
          <a:lstStyle/>
          <a:p>
            <a:pPr marL="171450" indent="-171450" algn="just">
              <a:lnSpc>
                <a:spcPct val="150000"/>
              </a:lnSpc>
              <a:buFont typeface="Courier New" pitchFamily="49" charset="0"/>
              <a:buChar char="o"/>
            </a:pPr>
            <a:r>
              <a:rPr lang="id-ID" altLang="ko-KR" sz="1200" b="1" dirty="0" smtClean="0">
                <a:solidFill>
                  <a:schemeClr val="tx1">
                    <a:lumMod val="75000"/>
                    <a:lumOff val="25000"/>
                  </a:schemeClr>
                </a:solidFill>
                <a:cs typeface="Arial" pitchFamily="34" charset="0"/>
              </a:rPr>
              <a:t>Batas-batas daerah pemerintahan</a:t>
            </a:r>
          </a:p>
          <a:p>
            <a:pPr algn="just">
              <a:lnSpc>
                <a:spcPct val="150000"/>
              </a:lnSpc>
            </a:pPr>
            <a:r>
              <a:rPr lang="id-ID" altLang="ko-KR" sz="1200" b="1" dirty="0">
                <a:solidFill>
                  <a:schemeClr val="tx1">
                    <a:lumMod val="75000"/>
                    <a:lumOff val="25000"/>
                  </a:schemeClr>
                </a:solidFill>
                <a:cs typeface="Arial" pitchFamily="34" charset="0"/>
              </a:rPr>
              <a:t> </a:t>
            </a:r>
            <a:r>
              <a:rPr lang="id-ID" altLang="ko-KR" sz="1200" b="1" dirty="0" smtClean="0">
                <a:solidFill>
                  <a:schemeClr val="tx1">
                    <a:lumMod val="75000"/>
                    <a:lumOff val="25000"/>
                  </a:schemeClr>
                </a:solidFill>
                <a:cs typeface="Arial" pitchFamily="34" charset="0"/>
              </a:rPr>
              <a:t>   (desa, kecamatan, kabupaten/kota, </a:t>
            </a:r>
          </a:p>
          <a:p>
            <a:pPr algn="just">
              <a:lnSpc>
                <a:spcPct val="150000"/>
              </a:lnSpc>
            </a:pPr>
            <a:r>
              <a:rPr lang="id-ID" altLang="ko-KR" sz="1200" b="1" dirty="0">
                <a:solidFill>
                  <a:schemeClr val="tx1">
                    <a:lumMod val="75000"/>
                    <a:lumOff val="25000"/>
                  </a:schemeClr>
                </a:solidFill>
                <a:cs typeface="Arial" pitchFamily="34" charset="0"/>
              </a:rPr>
              <a:t> </a:t>
            </a:r>
            <a:r>
              <a:rPr lang="id-ID" altLang="ko-KR" sz="1200" b="1" dirty="0" smtClean="0">
                <a:solidFill>
                  <a:schemeClr val="tx1">
                    <a:lumMod val="75000"/>
                    <a:lumOff val="25000"/>
                  </a:schemeClr>
                </a:solidFill>
                <a:cs typeface="Arial" pitchFamily="34" charset="0"/>
              </a:rPr>
              <a:t>   provinsi)		</a:t>
            </a:r>
            <a:endParaRPr lang="id-ID" altLang="ko-KR" sz="1200" b="1" dirty="0">
              <a:solidFill>
                <a:schemeClr val="tx1">
                  <a:lumMod val="75000"/>
                  <a:lumOff val="25000"/>
                </a:schemeClr>
              </a:solidFill>
              <a:cs typeface="Arial" pitchFamily="34" charset="0"/>
            </a:endParaRPr>
          </a:p>
          <a:p>
            <a:pPr marL="171450" indent="-171450" algn="just">
              <a:lnSpc>
                <a:spcPct val="150000"/>
              </a:lnSpc>
              <a:buFont typeface="Courier New" pitchFamily="49" charset="0"/>
              <a:buChar char="o"/>
            </a:pPr>
            <a:r>
              <a:rPr lang="id-ID" altLang="ko-KR" sz="1200" b="1" dirty="0" smtClean="0">
                <a:solidFill>
                  <a:schemeClr val="tx1">
                    <a:lumMod val="75000"/>
                    <a:lumOff val="25000"/>
                  </a:schemeClr>
                </a:solidFill>
                <a:cs typeface="Arial" pitchFamily="34" charset="0"/>
              </a:rPr>
              <a:t>Kota dan pedesaan</a:t>
            </a:r>
            <a:endParaRPr lang="id-ID" altLang="ko-KR" sz="1200" b="1" dirty="0">
              <a:solidFill>
                <a:schemeClr val="tx1">
                  <a:lumMod val="75000"/>
                  <a:lumOff val="25000"/>
                </a:schemeClr>
              </a:solidFill>
              <a:cs typeface="Arial" pitchFamily="34" charset="0"/>
            </a:endParaRPr>
          </a:p>
          <a:p>
            <a:pPr marL="171450" indent="-171450" algn="just">
              <a:lnSpc>
                <a:spcPct val="150000"/>
              </a:lnSpc>
              <a:buFont typeface="Courier New" pitchFamily="49" charset="0"/>
              <a:buChar char="o"/>
            </a:pPr>
            <a:r>
              <a:rPr lang="id-ID" altLang="ko-KR" sz="1200" b="1" dirty="0" smtClean="0">
                <a:solidFill>
                  <a:schemeClr val="tx1">
                    <a:lumMod val="75000"/>
                    <a:lumOff val="25000"/>
                  </a:schemeClr>
                </a:solidFill>
                <a:cs typeface="Arial" pitchFamily="34" charset="0"/>
              </a:rPr>
              <a:t>Daerah atau tempat berdarkan batas-batas alam </a:t>
            </a:r>
            <a:endParaRPr lang="id-ID" altLang="ko-KR" sz="1200" b="1" dirty="0">
              <a:solidFill>
                <a:schemeClr val="tx1">
                  <a:lumMod val="75000"/>
                  <a:lumOff val="25000"/>
                </a:schemeClr>
              </a:solidFill>
              <a:cs typeface="Arial" pitchFamily="34" charset="0"/>
            </a:endParaRPr>
          </a:p>
          <a:p>
            <a:pPr marL="171450" indent="-171450" algn="just">
              <a:lnSpc>
                <a:spcPct val="150000"/>
              </a:lnSpc>
              <a:buFont typeface="Courier New" pitchFamily="49" charset="0"/>
              <a:buChar char="o"/>
            </a:pPr>
            <a:r>
              <a:rPr lang="id-ID" altLang="ko-KR" sz="1200" b="1" dirty="0" smtClean="0">
                <a:solidFill>
                  <a:schemeClr val="tx1">
                    <a:lumMod val="75000"/>
                    <a:lumOff val="25000"/>
                  </a:schemeClr>
                </a:solidFill>
                <a:cs typeface="Arial" pitchFamily="34" charset="0"/>
              </a:rPr>
              <a:t>Negara-negara</a:t>
            </a:r>
            <a:endParaRPr lang="id-ID" altLang="ko-KR" sz="1200" b="1" dirty="0">
              <a:solidFill>
                <a:schemeClr val="tx1">
                  <a:lumMod val="75000"/>
                  <a:lumOff val="25000"/>
                </a:schemeClr>
              </a:solidFill>
              <a:cs typeface="Arial" pitchFamily="34" charset="0"/>
            </a:endParaRPr>
          </a:p>
          <a:p>
            <a:pPr marL="171450" indent="-171450" algn="just">
              <a:lnSpc>
                <a:spcPct val="150000"/>
              </a:lnSpc>
              <a:buFont typeface="Courier New" pitchFamily="49" charset="0"/>
              <a:buChar char="o"/>
            </a:pPr>
            <a:r>
              <a:rPr lang="id-ID" altLang="ko-KR" sz="1200" b="1" dirty="0" smtClean="0">
                <a:solidFill>
                  <a:schemeClr val="tx1">
                    <a:lumMod val="75000"/>
                    <a:lumOff val="25000"/>
                  </a:schemeClr>
                </a:solidFill>
                <a:cs typeface="Arial" pitchFamily="34" charset="0"/>
              </a:rPr>
              <a:t>Regional - Global</a:t>
            </a:r>
            <a:endParaRPr lang="id-ID" altLang="ko-KR" sz="1200" b="1" dirty="0">
              <a:solidFill>
                <a:schemeClr val="tx1">
                  <a:lumMod val="75000"/>
                  <a:lumOff val="25000"/>
                </a:schemeClr>
              </a:solidFill>
              <a:cs typeface="Arial" pitchFamily="34" charset="0"/>
            </a:endParaRPr>
          </a:p>
          <a:p>
            <a:pPr marL="171450" indent="-171450" algn="just">
              <a:lnSpc>
                <a:spcPct val="150000"/>
              </a:lnSpc>
              <a:buFont typeface="Courier New" pitchFamily="49" charset="0"/>
              <a:buChar char="o"/>
            </a:pPr>
            <a:endParaRPr lang="id-ID" altLang="ko-KR" sz="1200" b="1" dirty="0">
              <a:solidFill>
                <a:schemeClr val="tx1">
                  <a:lumMod val="75000"/>
                  <a:lumOff val="25000"/>
                </a:schemeClr>
              </a:solidFill>
              <a:cs typeface="Arial" pitchFamily="34" charset="0"/>
            </a:endParaRPr>
          </a:p>
          <a:p>
            <a:pPr algn="just">
              <a:lnSpc>
                <a:spcPct val="150000"/>
              </a:lnSpc>
            </a:pPr>
            <a:endParaRPr lang="en-US" altLang="ko-KR" sz="1200" b="1" dirty="0">
              <a:solidFill>
                <a:schemeClr val="tx1">
                  <a:lumMod val="75000"/>
                  <a:lumOff val="25000"/>
                </a:schemeClr>
              </a:solidFill>
              <a:cs typeface="Arial" pitchFamily="34" charset="0"/>
            </a:endParaRPr>
          </a:p>
        </p:txBody>
      </p:sp>
      <p:sp>
        <p:nvSpPr>
          <p:cNvPr id="5" name="Title 2"/>
          <p:cNvSpPr txBox="1">
            <a:spLocks/>
          </p:cNvSpPr>
          <p:nvPr/>
        </p:nvSpPr>
        <p:spPr>
          <a:xfrm>
            <a:off x="2497519" y="897943"/>
            <a:ext cx="6732748" cy="576064"/>
          </a:xfrm>
          <a:prstGeom prst="rect">
            <a:avLst/>
          </a:prstGeom>
        </p:spPr>
        <p:txBody>
          <a:bodyPr anchor="ctr"/>
          <a:lstStyle>
            <a:lvl1pPr algn="ctr" defTabSz="914400" rtl="0" eaLnBrk="1" latinLnBrk="1" hangingPunct="1">
              <a:spcBef>
                <a:spcPct val="0"/>
              </a:spcBef>
              <a:buNone/>
              <a:defRPr sz="4400" kern="1200">
                <a:solidFill>
                  <a:schemeClr val="tx1"/>
                </a:solidFill>
                <a:latin typeface="+mj-lt"/>
                <a:ea typeface="+mj-ea"/>
                <a:cs typeface="+mj-cs"/>
              </a:defRPr>
            </a:lvl1pPr>
          </a:lstStyle>
          <a:p>
            <a:pPr algn="l"/>
            <a:r>
              <a:rPr lang="id-ID" sz="1400" b="1" dirty="0" smtClean="0">
                <a:solidFill>
                  <a:schemeClr val="accent1"/>
                </a:solidFill>
                <a:cs typeface="Arial" pitchFamily="34" charset="0"/>
              </a:rPr>
              <a:t>Place (Tempat)</a:t>
            </a:r>
            <a:endParaRPr lang="en-US" sz="1400" b="1" dirty="0">
              <a:solidFill>
                <a:schemeClr val="accent1"/>
              </a:solidFill>
              <a:cs typeface="Arial" pitchFamily="34" charset="0"/>
            </a:endParaRPr>
          </a:p>
        </p:txBody>
      </p:sp>
    </p:spTree>
    <p:extLst>
      <p:ext uri="{BB962C8B-B14F-4D97-AF65-F5344CB8AC3E}">
        <p14:creationId xmlns:p14="http://schemas.microsoft.com/office/powerpoint/2010/main" val="2823161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0">
                                            <p:txEl>
                                              <p:pRg st="0" end="0"/>
                                            </p:txEl>
                                          </p:spTgt>
                                        </p:tgtEl>
                                        <p:attrNameLst>
                                          <p:attrName>style.visibility</p:attrName>
                                        </p:attrNameLst>
                                      </p:cBhvr>
                                      <p:to>
                                        <p:strVal val="visible"/>
                                      </p:to>
                                    </p:set>
                                    <p:animEffect transition="in" filter="fade">
                                      <p:cBhvr>
                                        <p:cTn id="21" dur="1000"/>
                                        <p:tgtEl>
                                          <p:spTgt spid="20">
                                            <p:txEl>
                                              <p:pRg st="0" end="0"/>
                                            </p:txEl>
                                          </p:spTgt>
                                        </p:tgtEl>
                                      </p:cBhvr>
                                    </p:animEffect>
                                    <p:anim calcmode="lin" valueType="num">
                                      <p:cBhvr>
                                        <p:cTn id="22" dur="1000" fill="hold"/>
                                        <p:tgtEl>
                                          <p:spTgt spid="20">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20">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0">
                                            <p:txEl>
                                              <p:pRg st="1" end="1"/>
                                            </p:txEl>
                                          </p:spTgt>
                                        </p:tgtEl>
                                        <p:attrNameLst>
                                          <p:attrName>style.visibility</p:attrName>
                                        </p:attrNameLst>
                                      </p:cBhvr>
                                      <p:to>
                                        <p:strVal val="visible"/>
                                      </p:to>
                                    </p:set>
                                    <p:animEffect transition="in" filter="fade">
                                      <p:cBhvr>
                                        <p:cTn id="28" dur="1000"/>
                                        <p:tgtEl>
                                          <p:spTgt spid="20">
                                            <p:txEl>
                                              <p:pRg st="1" end="1"/>
                                            </p:txEl>
                                          </p:spTgt>
                                        </p:tgtEl>
                                      </p:cBhvr>
                                    </p:animEffect>
                                    <p:anim calcmode="lin" valueType="num">
                                      <p:cBhvr>
                                        <p:cTn id="29" dur="1000" fill="hold"/>
                                        <p:tgtEl>
                                          <p:spTgt spid="20">
                                            <p:txEl>
                                              <p:pRg st="1" end="1"/>
                                            </p:txEl>
                                          </p:spTgt>
                                        </p:tgtEl>
                                        <p:attrNameLst>
                                          <p:attrName>ppt_x</p:attrName>
                                        </p:attrNameLst>
                                      </p:cBhvr>
                                      <p:tavLst>
                                        <p:tav tm="0">
                                          <p:val>
                                            <p:strVal val="#ppt_x"/>
                                          </p:val>
                                        </p:tav>
                                        <p:tav tm="100000">
                                          <p:val>
                                            <p:strVal val="#ppt_x"/>
                                          </p:val>
                                        </p:tav>
                                      </p:tavLst>
                                    </p:anim>
                                    <p:anim calcmode="lin" valueType="num">
                                      <p:cBhvr>
                                        <p:cTn id="30" dur="1000" fill="hold"/>
                                        <p:tgtEl>
                                          <p:spTgt spid="20">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20">
                                            <p:txEl>
                                              <p:pRg st="2" end="2"/>
                                            </p:txEl>
                                          </p:spTgt>
                                        </p:tgtEl>
                                        <p:attrNameLst>
                                          <p:attrName>style.visibility</p:attrName>
                                        </p:attrNameLst>
                                      </p:cBhvr>
                                      <p:to>
                                        <p:strVal val="visible"/>
                                      </p:to>
                                    </p:set>
                                    <p:animEffect transition="in" filter="fade">
                                      <p:cBhvr>
                                        <p:cTn id="35" dur="1000"/>
                                        <p:tgtEl>
                                          <p:spTgt spid="20">
                                            <p:txEl>
                                              <p:pRg st="2" end="2"/>
                                            </p:txEl>
                                          </p:spTgt>
                                        </p:tgtEl>
                                      </p:cBhvr>
                                    </p:animEffect>
                                    <p:anim calcmode="lin" valueType="num">
                                      <p:cBhvr>
                                        <p:cTn id="36" dur="1000" fill="hold"/>
                                        <p:tgtEl>
                                          <p:spTgt spid="20">
                                            <p:txEl>
                                              <p:pRg st="2" end="2"/>
                                            </p:txEl>
                                          </p:spTgt>
                                        </p:tgtEl>
                                        <p:attrNameLst>
                                          <p:attrName>ppt_x</p:attrName>
                                        </p:attrNameLst>
                                      </p:cBhvr>
                                      <p:tavLst>
                                        <p:tav tm="0">
                                          <p:val>
                                            <p:strVal val="#ppt_x"/>
                                          </p:val>
                                        </p:tav>
                                        <p:tav tm="100000">
                                          <p:val>
                                            <p:strVal val="#ppt_x"/>
                                          </p:val>
                                        </p:tav>
                                      </p:tavLst>
                                    </p:anim>
                                    <p:anim calcmode="lin" valueType="num">
                                      <p:cBhvr>
                                        <p:cTn id="37" dur="1000" fill="hold"/>
                                        <p:tgtEl>
                                          <p:spTgt spid="20">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20">
                                            <p:txEl>
                                              <p:pRg st="3" end="3"/>
                                            </p:txEl>
                                          </p:spTgt>
                                        </p:tgtEl>
                                        <p:attrNameLst>
                                          <p:attrName>style.visibility</p:attrName>
                                        </p:attrNameLst>
                                      </p:cBhvr>
                                      <p:to>
                                        <p:strVal val="visible"/>
                                      </p:to>
                                    </p:set>
                                    <p:animEffect transition="in" filter="fade">
                                      <p:cBhvr>
                                        <p:cTn id="42" dur="1000"/>
                                        <p:tgtEl>
                                          <p:spTgt spid="20">
                                            <p:txEl>
                                              <p:pRg st="3" end="3"/>
                                            </p:txEl>
                                          </p:spTgt>
                                        </p:tgtEl>
                                      </p:cBhvr>
                                    </p:animEffect>
                                    <p:anim calcmode="lin" valueType="num">
                                      <p:cBhvr>
                                        <p:cTn id="43" dur="1000" fill="hold"/>
                                        <p:tgtEl>
                                          <p:spTgt spid="20">
                                            <p:txEl>
                                              <p:pRg st="3" end="3"/>
                                            </p:txEl>
                                          </p:spTgt>
                                        </p:tgtEl>
                                        <p:attrNameLst>
                                          <p:attrName>ppt_x</p:attrName>
                                        </p:attrNameLst>
                                      </p:cBhvr>
                                      <p:tavLst>
                                        <p:tav tm="0">
                                          <p:val>
                                            <p:strVal val="#ppt_x"/>
                                          </p:val>
                                        </p:tav>
                                        <p:tav tm="100000">
                                          <p:val>
                                            <p:strVal val="#ppt_x"/>
                                          </p:val>
                                        </p:tav>
                                      </p:tavLst>
                                    </p:anim>
                                    <p:anim calcmode="lin" valueType="num">
                                      <p:cBhvr>
                                        <p:cTn id="44" dur="1000" fill="hold"/>
                                        <p:tgtEl>
                                          <p:spTgt spid="20">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20">
                                            <p:txEl>
                                              <p:pRg st="4" end="4"/>
                                            </p:txEl>
                                          </p:spTgt>
                                        </p:tgtEl>
                                        <p:attrNameLst>
                                          <p:attrName>style.visibility</p:attrName>
                                        </p:attrNameLst>
                                      </p:cBhvr>
                                      <p:to>
                                        <p:strVal val="visible"/>
                                      </p:to>
                                    </p:set>
                                    <p:animEffect transition="in" filter="fade">
                                      <p:cBhvr>
                                        <p:cTn id="49" dur="1000"/>
                                        <p:tgtEl>
                                          <p:spTgt spid="20">
                                            <p:txEl>
                                              <p:pRg st="4" end="4"/>
                                            </p:txEl>
                                          </p:spTgt>
                                        </p:tgtEl>
                                      </p:cBhvr>
                                    </p:animEffect>
                                    <p:anim calcmode="lin" valueType="num">
                                      <p:cBhvr>
                                        <p:cTn id="50" dur="1000" fill="hold"/>
                                        <p:tgtEl>
                                          <p:spTgt spid="20">
                                            <p:txEl>
                                              <p:pRg st="4" end="4"/>
                                            </p:txEl>
                                          </p:spTgt>
                                        </p:tgtEl>
                                        <p:attrNameLst>
                                          <p:attrName>ppt_x</p:attrName>
                                        </p:attrNameLst>
                                      </p:cBhvr>
                                      <p:tavLst>
                                        <p:tav tm="0">
                                          <p:val>
                                            <p:strVal val="#ppt_x"/>
                                          </p:val>
                                        </p:tav>
                                        <p:tav tm="100000">
                                          <p:val>
                                            <p:strVal val="#ppt_x"/>
                                          </p:val>
                                        </p:tav>
                                      </p:tavLst>
                                    </p:anim>
                                    <p:anim calcmode="lin" valueType="num">
                                      <p:cBhvr>
                                        <p:cTn id="51" dur="1000" fill="hold"/>
                                        <p:tgtEl>
                                          <p:spTgt spid="20">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20">
                                            <p:txEl>
                                              <p:pRg st="5" end="5"/>
                                            </p:txEl>
                                          </p:spTgt>
                                        </p:tgtEl>
                                        <p:attrNameLst>
                                          <p:attrName>style.visibility</p:attrName>
                                        </p:attrNameLst>
                                      </p:cBhvr>
                                      <p:to>
                                        <p:strVal val="visible"/>
                                      </p:to>
                                    </p:set>
                                    <p:animEffect transition="in" filter="fade">
                                      <p:cBhvr>
                                        <p:cTn id="56" dur="1000"/>
                                        <p:tgtEl>
                                          <p:spTgt spid="20">
                                            <p:txEl>
                                              <p:pRg st="5" end="5"/>
                                            </p:txEl>
                                          </p:spTgt>
                                        </p:tgtEl>
                                      </p:cBhvr>
                                    </p:animEffect>
                                    <p:anim calcmode="lin" valueType="num">
                                      <p:cBhvr>
                                        <p:cTn id="57" dur="1000" fill="hold"/>
                                        <p:tgtEl>
                                          <p:spTgt spid="20">
                                            <p:txEl>
                                              <p:pRg st="5" end="5"/>
                                            </p:txEl>
                                          </p:spTgt>
                                        </p:tgtEl>
                                        <p:attrNameLst>
                                          <p:attrName>ppt_x</p:attrName>
                                        </p:attrNameLst>
                                      </p:cBhvr>
                                      <p:tavLst>
                                        <p:tav tm="0">
                                          <p:val>
                                            <p:strVal val="#ppt_x"/>
                                          </p:val>
                                        </p:tav>
                                        <p:tav tm="100000">
                                          <p:val>
                                            <p:strVal val="#ppt_x"/>
                                          </p:val>
                                        </p:tav>
                                      </p:tavLst>
                                    </p:anim>
                                    <p:anim calcmode="lin" valueType="num">
                                      <p:cBhvr>
                                        <p:cTn id="58" dur="1000" fill="hold"/>
                                        <p:tgtEl>
                                          <p:spTgt spid="20">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nodeType="clickEffect">
                                  <p:stCondLst>
                                    <p:cond delay="0"/>
                                  </p:stCondLst>
                                  <p:childTnLst>
                                    <p:set>
                                      <p:cBhvr>
                                        <p:cTn id="62" dur="1" fill="hold">
                                          <p:stCondLst>
                                            <p:cond delay="0"/>
                                          </p:stCondLst>
                                        </p:cTn>
                                        <p:tgtEl>
                                          <p:spTgt spid="20">
                                            <p:txEl>
                                              <p:pRg st="6" end="6"/>
                                            </p:txEl>
                                          </p:spTgt>
                                        </p:tgtEl>
                                        <p:attrNameLst>
                                          <p:attrName>style.visibility</p:attrName>
                                        </p:attrNameLst>
                                      </p:cBhvr>
                                      <p:to>
                                        <p:strVal val="visible"/>
                                      </p:to>
                                    </p:set>
                                    <p:animEffect transition="in" filter="fade">
                                      <p:cBhvr>
                                        <p:cTn id="63" dur="1000"/>
                                        <p:tgtEl>
                                          <p:spTgt spid="20">
                                            <p:txEl>
                                              <p:pRg st="6" end="6"/>
                                            </p:txEl>
                                          </p:spTgt>
                                        </p:tgtEl>
                                      </p:cBhvr>
                                    </p:animEffect>
                                    <p:anim calcmode="lin" valueType="num">
                                      <p:cBhvr>
                                        <p:cTn id="64" dur="1000" fill="hold"/>
                                        <p:tgtEl>
                                          <p:spTgt spid="20">
                                            <p:txEl>
                                              <p:pRg st="6" end="6"/>
                                            </p:txEl>
                                          </p:spTgt>
                                        </p:tgtEl>
                                        <p:attrNameLst>
                                          <p:attrName>ppt_x</p:attrName>
                                        </p:attrNameLst>
                                      </p:cBhvr>
                                      <p:tavLst>
                                        <p:tav tm="0">
                                          <p:val>
                                            <p:strVal val="#ppt_x"/>
                                          </p:val>
                                        </p:tav>
                                        <p:tav tm="100000">
                                          <p:val>
                                            <p:strVal val="#ppt_x"/>
                                          </p:val>
                                        </p:tav>
                                      </p:tavLst>
                                    </p:anim>
                                    <p:anim calcmode="lin" valueType="num">
                                      <p:cBhvr>
                                        <p:cTn id="65" dur="1000" fill="hold"/>
                                        <p:tgtEl>
                                          <p:spTgt spid="20">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txBox="1">
            <a:spLocks/>
          </p:cNvSpPr>
          <p:nvPr/>
        </p:nvSpPr>
        <p:spPr>
          <a:xfrm>
            <a:off x="2411252" y="123478"/>
            <a:ext cx="6732748" cy="576064"/>
          </a:xfrm>
          <a:prstGeom prst="rect">
            <a:avLst/>
          </a:prstGeom>
        </p:spPr>
        <p:txBody>
          <a:bodyPr anchor="ctr"/>
          <a:lstStyle>
            <a:lvl1pPr algn="ctr" defTabSz="914400" rtl="0" eaLnBrk="1" latinLnBrk="1" hangingPunct="1">
              <a:spcBef>
                <a:spcPct val="0"/>
              </a:spcBef>
              <a:buNone/>
              <a:defRPr sz="4400" kern="1200">
                <a:solidFill>
                  <a:schemeClr val="tx1"/>
                </a:solidFill>
                <a:latin typeface="+mj-lt"/>
                <a:ea typeface="+mj-ea"/>
                <a:cs typeface="+mj-cs"/>
              </a:defRPr>
            </a:lvl1pPr>
          </a:lstStyle>
          <a:p>
            <a:pPr algn="l"/>
            <a:r>
              <a:rPr lang="id-ID" sz="1800" b="1" dirty="0" smtClean="0">
                <a:solidFill>
                  <a:schemeClr val="accent1"/>
                </a:solidFill>
                <a:cs typeface="Arial" pitchFamily="34" charset="0"/>
              </a:rPr>
              <a:t>Variabel-variabel determinan (faktor yang mempengaruhi)</a:t>
            </a:r>
            <a:endParaRPr lang="en-US" sz="1800" b="1" dirty="0">
              <a:solidFill>
                <a:schemeClr val="accent1"/>
              </a:solidFill>
              <a:cs typeface="Arial" pitchFamily="34" charset="0"/>
            </a:endParaRPr>
          </a:p>
        </p:txBody>
      </p:sp>
      <p:sp>
        <p:nvSpPr>
          <p:cNvPr id="14" name="Rectangle 13"/>
          <p:cNvSpPr/>
          <p:nvPr/>
        </p:nvSpPr>
        <p:spPr>
          <a:xfrm>
            <a:off x="2374118" y="635480"/>
            <a:ext cx="5976000" cy="7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20" name="TextBox 19"/>
          <p:cNvSpPr txBox="1"/>
          <p:nvPr/>
        </p:nvSpPr>
        <p:spPr>
          <a:xfrm>
            <a:off x="1763688" y="1308485"/>
            <a:ext cx="7145305" cy="1477328"/>
          </a:xfrm>
          <a:prstGeom prst="rect">
            <a:avLst/>
          </a:prstGeom>
          <a:noFill/>
        </p:spPr>
        <p:txBody>
          <a:bodyPr wrap="square" numCol="1" rtlCol="0">
            <a:spAutoFit/>
          </a:bodyPr>
          <a:lstStyle/>
          <a:p>
            <a:pPr marL="171450" indent="-171450" algn="just">
              <a:lnSpc>
                <a:spcPct val="150000"/>
              </a:lnSpc>
              <a:buFont typeface="Courier New" pitchFamily="49" charset="0"/>
              <a:buChar char="o"/>
            </a:pPr>
            <a:r>
              <a:rPr lang="id-ID" altLang="ko-KR" sz="1200" b="1" dirty="0" smtClean="0">
                <a:solidFill>
                  <a:schemeClr val="tx1">
                    <a:lumMod val="75000"/>
                    <a:lumOff val="25000"/>
                  </a:schemeClr>
                </a:solidFill>
                <a:cs typeface="Arial" pitchFamily="34" charset="0"/>
              </a:rPr>
              <a:t>Sporadis (jarang terjadi dan tidak teratur)	</a:t>
            </a:r>
          </a:p>
          <a:p>
            <a:pPr marL="171450" indent="-171450" algn="just">
              <a:lnSpc>
                <a:spcPct val="150000"/>
              </a:lnSpc>
              <a:buFont typeface="Courier New" pitchFamily="49" charset="0"/>
              <a:buChar char="o"/>
            </a:pPr>
            <a:r>
              <a:rPr lang="id-ID" altLang="ko-KR" sz="1200" b="1" dirty="0" smtClean="0">
                <a:solidFill>
                  <a:schemeClr val="tx1">
                    <a:lumMod val="75000"/>
                    <a:lumOff val="25000"/>
                  </a:schemeClr>
                </a:solidFill>
                <a:cs typeface="Arial" pitchFamily="34" charset="0"/>
              </a:rPr>
              <a:t>Penyakit Endemi (Kejadian dapat diprediksi)</a:t>
            </a:r>
          </a:p>
          <a:p>
            <a:pPr marL="171450" indent="-171450" algn="just">
              <a:lnSpc>
                <a:spcPct val="150000"/>
              </a:lnSpc>
              <a:buFont typeface="Courier New" pitchFamily="49" charset="0"/>
              <a:buChar char="o"/>
            </a:pPr>
            <a:r>
              <a:rPr lang="id-ID" altLang="ko-KR" sz="1200" b="1" dirty="0" smtClean="0">
                <a:solidFill>
                  <a:schemeClr val="tx1">
                    <a:lumMod val="75000"/>
                    <a:lumOff val="25000"/>
                  </a:schemeClr>
                </a:solidFill>
                <a:cs typeface="Arial" pitchFamily="34" charset="0"/>
              </a:rPr>
              <a:t>Epidemi (Kejadian seperti tidak biasa/KLB)</a:t>
            </a:r>
          </a:p>
          <a:p>
            <a:pPr marL="171450" indent="-171450" algn="just">
              <a:lnSpc>
                <a:spcPct val="150000"/>
              </a:lnSpc>
              <a:buFont typeface="Courier New" pitchFamily="49" charset="0"/>
              <a:buChar char="o"/>
            </a:pPr>
            <a:r>
              <a:rPr lang="id-ID" altLang="ko-KR" sz="1200" b="1" dirty="0" smtClean="0">
                <a:solidFill>
                  <a:schemeClr val="tx1">
                    <a:lumMod val="75000"/>
                    <a:lumOff val="25000"/>
                  </a:schemeClr>
                </a:solidFill>
                <a:cs typeface="Arial" pitchFamily="34" charset="0"/>
              </a:rPr>
              <a:t>Propagating epidemik (penyakit yang terus meningkat sepanjang waktu)</a:t>
            </a:r>
            <a:endParaRPr lang="id-ID" altLang="ko-KR" sz="1200" b="1" dirty="0">
              <a:solidFill>
                <a:schemeClr val="tx1">
                  <a:lumMod val="75000"/>
                  <a:lumOff val="25000"/>
                </a:schemeClr>
              </a:solidFill>
              <a:cs typeface="Arial" pitchFamily="34" charset="0"/>
            </a:endParaRPr>
          </a:p>
          <a:p>
            <a:pPr algn="just">
              <a:lnSpc>
                <a:spcPct val="150000"/>
              </a:lnSpc>
            </a:pPr>
            <a:endParaRPr lang="en-US" altLang="ko-KR" sz="1200" b="1" dirty="0">
              <a:solidFill>
                <a:schemeClr val="tx1">
                  <a:lumMod val="75000"/>
                  <a:lumOff val="25000"/>
                </a:schemeClr>
              </a:solidFill>
              <a:cs typeface="Arial" pitchFamily="34" charset="0"/>
            </a:endParaRPr>
          </a:p>
        </p:txBody>
      </p:sp>
      <p:sp>
        <p:nvSpPr>
          <p:cNvPr id="5" name="Title 2"/>
          <p:cNvSpPr txBox="1">
            <a:spLocks/>
          </p:cNvSpPr>
          <p:nvPr/>
        </p:nvSpPr>
        <p:spPr>
          <a:xfrm>
            <a:off x="2497519" y="897943"/>
            <a:ext cx="6732748" cy="576064"/>
          </a:xfrm>
          <a:prstGeom prst="rect">
            <a:avLst/>
          </a:prstGeom>
        </p:spPr>
        <p:txBody>
          <a:bodyPr anchor="ctr"/>
          <a:lstStyle>
            <a:lvl1pPr algn="ctr" defTabSz="914400" rtl="0" eaLnBrk="1" latinLnBrk="1" hangingPunct="1">
              <a:spcBef>
                <a:spcPct val="0"/>
              </a:spcBef>
              <a:buNone/>
              <a:defRPr sz="4400" kern="1200">
                <a:solidFill>
                  <a:schemeClr val="tx1"/>
                </a:solidFill>
                <a:latin typeface="+mj-lt"/>
                <a:ea typeface="+mj-ea"/>
                <a:cs typeface="+mj-cs"/>
              </a:defRPr>
            </a:lvl1pPr>
          </a:lstStyle>
          <a:p>
            <a:pPr algn="l"/>
            <a:r>
              <a:rPr lang="id-ID" sz="1400" b="1" dirty="0" smtClean="0">
                <a:solidFill>
                  <a:schemeClr val="accent1"/>
                </a:solidFill>
                <a:cs typeface="Arial" pitchFamily="34" charset="0"/>
              </a:rPr>
              <a:t>Time (Waktu)</a:t>
            </a:r>
            <a:endParaRPr lang="en-US" sz="1400" b="1" dirty="0">
              <a:solidFill>
                <a:schemeClr val="accent1"/>
              </a:solidFill>
              <a:cs typeface="Arial" pitchFamily="34" charset="0"/>
            </a:endParaRPr>
          </a:p>
        </p:txBody>
      </p:sp>
    </p:spTree>
    <p:extLst>
      <p:ext uri="{BB962C8B-B14F-4D97-AF65-F5344CB8AC3E}">
        <p14:creationId xmlns:p14="http://schemas.microsoft.com/office/powerpoint/2010/main" val="11906174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0">
                                            <p:txEl>
                                              <p:pRg st="0" end="0"/>
                                            </p:txEl>
                                          </p:spTgt>
                                        </p:tgtEl>
                                        <p:attrNameLst>
                                          <p:attrName>style.visibility</p:attrName>
                                        </p:attrNameLst>
                                      </p:cBhvr>
                                      <p:to>
                                        <p:strVal val="visible"/>
                                      </p:to>
                                    </p:set>
                                    <p:animEffect transition="in" filter="fade">
                                      <p:cBhvr>
                                        <p:cTn id="21" dur="1000"/>
                                        <p:tgtEl>
                                          <p:spTgt spid="20">
                                            <p:txEl>
                                              <p:pRg st="0" end="0"/>
                                            </p:txEl>
                                          </p:spTgt>
                                        </p:tgtEl>
                                      </p:cBhvr>
                                    </p:animEffect>
                                    <p:anim calcmode="lin" valueType="num">
                                      <p:cBhvr>
                                        <p:cTn id="22" dur="1000" fill="hold"/>
                                        <p:tgtEl>
                                          <p:spTgt spid="20">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20">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0">
                                            <p:txEl>
                                              <p:pRg st="1" end="1"/>
                                            </p:txEl>
                                          </p:spTgt>
                                        </p:tgtEl>
                                        <p:attrNameLst>
                                          <p:attrName>style.visibility</p:attrName>
                                        </p:attrNameLst>
                                      </p:cBhvr>
                                      <p:to>
                                        <p:strVal val="visible"/>
                                      </p:to>
                                    </p:set>
                                    <p:animEffect transition="in" filter="fade">
                                      <p:cBhvr>
                                        <p:cTn id="28" dur="1000"/>
                                        <p:tgtEl>
                                          <p:spTgt spid="20">
                                            <p:txEl>
                                              <p:pRg st="1" end="1"/>
                                            </p:txEl>
                                          </p:spTgt>
                                        </p:tgtEl>
                                      </p:cBhvr>
                                    </p:animEffect>
                                    <p:anim calcmode="lin" valueType="num">
                                      <p:cBhvr>
                                        <p:cTn id="29" dur="1000" fill="hold"/>
                                        <p:tgtEl>
                                          <p:spTgt spid="20">
                                            <p:txEl>
                                              <p:pRg st="1" end="1"/>
                                            </p:txEl>
                                          </p:spTgt>
                                        </p:tgtEl>
                                        <p:attrNameLst>
                                          <p:attrName>ppt_x</p:attrName>
                                        </p:attrNameLst>
                                      </p:cBhvr>
                                      <p:tavLst>
                                        <p:tav tm="0">
                                          <p:val>
                                            <p:strVal val="#ppt_x"/>
                                          </p:val>
                                        </p:tav>
                                        <p:tav tm="100000">
                                          <p:val>
                                            <p:strVal val="#ppt_x"/>
                                          </p:val>
                                        </p:tav>
                                      </p:tavLst>
                                    </p:anim>
                                    <p:anim calcmode="lin" valueType="num">
                                      <p:cBhvr>
                                        <p:cTn id="30" dur="1000" fill="hold"/>
                                        <p:tgtEl>
                                          <p:spTgt spid="20">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20">
                                            <p:txEl>
                                              <p:pRg st="2" end="2"/>
                                            </p:txEl>
                                          </p:spTgt>
                                        </p:tgtEl>
                                        <p:attrNameLst>
                                          <p:attrName>style.visibility</p:attrName>
                                        </p:attrNameLst>
                                      </p:cBhvr>
                                      <p:to>
                                        <p:strVal val="visible"/>
                                      </p:to>
                                    </p:set>
                                    <p:animEffect transition="in" filter="fade">
                                      <p:cBhvr>
                                        <p:cTn id="35" dur="1000"/>
                                        <p:tgtEl>
                                          <p:spTgt spid="20">
                                            <p:txEl>
                                              <p:pRg st="2" end="2"/>
                                            </p:txEl>
                                          </p:spTgt>
                                        </p:tgtEl>
                                      </p:cBhvr>
                                    </p:animEffect>
                                    <p:anim calcmode="lin" valueType="num">
                                      <p:cBhvr>
                                        <p:cTn id="36" dur="1000" fill="hold"/>
                                        <p:tgtEl>
                                          <p:spTgt spid="20">
                                            <p:txEl>
                                              <p:pRg st="2" end="2"/>
                                            </p:txEl>
                                          </p:spTgt>
                                        </p:tgtEl>
                                        <p:attrNameLst>
                                          <p:attrName>ppt_x</p:attrName>
                                        </p:attrNameLst>
                                      </p:cBhvr>
                                      <p:tavLst>
                                        <p:tav tm="0">
                                          <p:val>
                                            <p:strVal val="#ppt_x"/>
                                          </p:val>
                                        </p:tav>
                                        <p:tav tm="100000">
                                          <p:val>
                                            <p:strVal val="#ppt_x"/>
                                          </p:val>
                                        </p:tav>
                                      </p:tavLst>
                                    </p:anim>
                                    <p:anim calcmode="lin" valueType="num">
                                      <p:cBhvr>
                                        <p:cTn id="37" dur="1000" fill="hold"/>
                                        <p:tgtEl>
                                          <p:spTgt spid="20">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20">
                                            <p:txEl>
                                              <p:pRg st="3" end="3"/>
                                            </p:txEl>
                                          </p:spTgt>
                                        </p:tgtEl>
                                        <p:attrNameLst>
                                          <p:attrName>style.visibility</p:attrName>
                                        </p:attrNameLst>
                                      </p:cBhvr>
                                      <p:to>
                                        <p:strVal val="visible"/>
                                      </p:to>
                                    </p:set>
                                    <p:animEffect transition="in" filter="fade">
                                      <p:cBhvr>
                                        <p:cTn id="42" dur="1000"/>
                                        <p:tgtEl>
                                          <p:spTgt spid="20">
                                            <p:txEl>
                                              <p:pRg st="3" end="3"/>
                                            </p:txEl>
                                          </p:spTgt>
                                        </p:tgtEl>
                                      </p:cBhvr>
                                    </p:animEffect>
                                    <p:anim calcmode="lin" valueType="num">
                                      <p:cBhvr>
                                        <p:cTn id="43" dur="1000" fill="hold"/>
                                        <p:tgtEl>
                                          <p:spTgt spid="20">
                                            <p:txEl>
                                              <p:pRg st="3" end="3"/>
                                            </p:txEl>
                                          </p:spTgt>
                                        </p:tgtEl>
                                        <p:attrNameLst>
                                          <p:attrName>ppt_x</p:attrName>
                                        </p:attrNameLst>
                                      </p:cBhvr>
                                      <p:tavLst>
                                        <p:tav tm="0">
                                          <p:val>
                                            <p:strVal val="#ppt_x"/>
                                          </p:val>
                                        </p:tav>
                                        <p:tav tm="100000">
                                          <p:val>
                                            <p:strVal val="#ppt_x"/>
                                          </p:val>
                                        </p:tav>
                                      </p:tavLst>
                                    </p:anim>
                                    <p:anim calcmode="lin" valueType="num">
                                      <p:cBhvr>
                                        <p:cTn id="44" dur="1000" fill="hold"/>
                                        <p:tgtEl>
                                          <p:spTgt spid="20">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txBox="1">
            <a:spLocks/>
          </p:cNvSpPr>
          <p:nvPr/>
        </p:nvSpPr>
        <p:spPr>
          <a:xfrm>
            <a:off x="2375789" y="867861"/>
            <a:ext cx="6732748" cy="576064"/>
          </a:xfrm>
          <a:prstGeom prst="rect">
            <a:avLst/>
          </a:prstGeom>
        </p:spPr>
        <p:txBody>
          <a:bodyPr anchor="ctr"/>
          <a:lstStyle>
            <a:lvl1pPr algn="ctr" defTabSz="914400" rtl="0" eaLnBrk="1" latinLnBrk="1" hangingPunct="1">
              <a:spcBef>
                <a:spcPct val="0"/>
              </a:spcBef>
              <a:buNone/>
              <a:defRPr sz="4400" kern="1200">
                <a:solidFill>
                  <a:schemeClr val="tx1"/>
                </a:solidFill>
                <a:latin typeface="+mj-lt"/>
                <a:ea typeface="+mj-ea"/>
                <a:cs typeface="+mj-cs"/>
              </a:defRPr>
            </a:lvl1pPr>
          </a:lstStyle>
          <a:p>
            <a:pPr algn="l"/>
            <a:r>
              <a:rPr lang="id-ID" sz="2000" b="1" dirty="0" smtClean="0">
                <a:solidFill>
                  <a:schemeClr val="accent1"/>
                </a:solidFill>
                <a:cs typeface="Arial" pitchFamily="34" charset="0"/>
              </a:rPr>
              <a:t>Model Segitiga Epidemiologi </a:t>
            </a:r>
            <a:endParaRPr lang="en-US" sz="2000" b="1" dirty="0">
              <a:solidFill>
                <a:schemeClr val="accent1"/>
              </a:solidFill>
              <a:cs typeface="Arial" pitchFamily="34" charset="0"/>
            </a:endParaRPr>
          </a:p>
        </p:txBody>
      </p:sp>
      <p:sp>
        <p:nvSpPr>
          <p:cNvPr id="14" name="Rectangle 13"/>
          <p:cNvSpPr/>
          <p:nvPr/>
        </p:nvSpPr>
        <p:spPr>
          <a:xfrm>
            <a:off x="2267744" y="1528914"/>
            <a:ext cx="5976000" cy="7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6" name="Rectangle 15"/>
          <p:cNvSpPr/>
          <p:nvPr/>
        </p:nvSpPr>
        <p:spPr>
          <a:xfrm>
            <a:off x="2267744" y="4371950"/>
            <a:ext cx="5976000" cy="7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20" name="TextBox 19"/>
          <p:cNvSpPr txBox="1"/>
          <p:nvPr/>
        </p:nvSpPr>
        <p:spPr>
          <a:xfrm>
            <a:off x="3491880" y="1650062"/>
            <a:ext cx="4759295" cy="1077218"/>
          </a:xfrm>
          <a:prstGeom prst="rect">
            <a:avLst/>
          </a:prstGeom>
          <a:noFill/>
        </p:spPr>
        <p:txBody>
          <a:bodyPr wrap="square" rtlCol="0">
            <a:spAutoFit/>
          </a:bodyPr>
          <a:lstStyle/>
          <a:p>
            <a:pPr marL="285750" indent="-285750" algn="just">
              <a:buFont typeface="Wingdings" pitchFamily="2" charset="2"/>
              <a:buChar char="§"/>
            </a:pPr>
            <a:r>
              <a:rPr lang="id-ID" altLang="ko-KR" sz="1600" b="1" dirty="0" smtClean="0">
                <a:solidFill>
                  <a:schemeClr val="tx1">
                    <a:lumMod val="75000"/>
                    <a:lumOff val="25000"/>
                  </a:schemeClr>
                </a:solidFill>
                <a:cs typeface="Arial" pitchFamily="34" charset="0"/>
              </a:rPr>
              <a:t>Model Keseimbangan</a:t>
            </a:r>
          </a:p>
          <a:p>
            <a:pPr marL="285750" indent="-285750" algn="just">
              <a:buFont typeface="Wingdings" pitchFamily="2" charset="2"/>
              <a:buChar char="§"/>
            </a:pPr>
            <a:endParaRPr lang="id-ID" altLang="ko-KR" sz="1600" b="1" dirty="0">
              <a:solidFill>
                <a:schemeClr val="tx1">
                  <a:lumMod val="75000"/>
                  <a:lumOff val="25000"/>
                </a:schemeClr>
              </a:solidFill>
              <a:cs typeface="Arial" pitchFamily="34" charset="0"/>
            </a:endParaRPr>
          </a:p>
          <a:p>
            <a:pPr marL="285750" indent="-285750">
              <a:buFont typeface="Wingdings" pitchFamily="2" charset="2"/>
              <a:buChar char="§"/>
            </a:pPr>
            <a:r>
              <a:rPr lang="id-ID" altLang="ko-KR" sz="1600" b="1" dirty="0" smtClean="0">
                <a:solidFill>
                  <a:schemeClr val="tx1">
                    <a:lumMod val="75000"/>
                    <a:lumOff val="25000"/>
                  </a:schemeClr>
                </a:solidFill>
                <a:cs typeface="Arial" pitchFamily="34" charset="0"/>
              </a:rPr>
              <a:t>Agent, Host, dan Lingkungan yang seimbang di sebut kondisi sehat</a:t>
            </a:r>
            <a:endParaRPr lang="en-US" altLang="ko-KR" sz="1600" b="1" dirty="0">
              <a:solidFill>
                <a:schemeClr val="tx1">
                  <a:lumMod val="75000"/>
                  <a:lumOff val="25000"/>
                </a:schemeClr>
              </a:solidFill>
              <a:cs typeface="Arial" pitchFamily="34" charset="0"/>
            </a:endParaRPr>
          </a:p>
        </p:txBody>
      </p:sp>
      <p:pic>
        <p:nvPicPr>
          <p:cNvPr id="819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82026" y="1712545"/>
            <a:ext cx="1771436" cy="16909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536080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8195"/>
                                        </p:tgtEl>
                                        <p:attrNameLst>
                                          <p:attrName>style.visibility</p:attrName>
                                        </p:attrNameLst>
                                      </p:cBhvr>
                                      <p:to>
                                        <p:strVal val="visible"/>
                                      </p:to>
                                    </p:set>
                                    <p:animEffect transition="in" filter="fade">
                                      <p:cBhvr>
                                        <p:cTn id="14" dur="1000"/>
                                        <p:tgtEl>
                                          <p:spTgt spid="8195"/>
                                        </p:tgtEl>
                                      </p:cBhvr>
                                    </p:animEffect>
                                    <p:anim calcmode="lin" valueType="num">
                                      <p:cBhvr>
                                        <p:cTn id="15" dur="1000" fill="hold"/>
                                        <p:tgtEl>
                                          <p:spTgt spid="8195"/>
                                        </p:tgtEl>
                                        <p:attrNameLst>
                                          <p:attrName>ppt_x</p:attrName>
                                        </p:attrNameLst>
                                      </p:cBhvr>
                                      <p:tavLst>
                                        <p:tav tm="0">
                                          <p:val>
                                            <p:strVal val="#ppt_x"/>
                                          </p:val>
                                        </p:tav>
                                        <p:tav tm="100000">
                                          <p:val>
                                            <p:strVal val="#ppt_x"/>
                                          </p:val>
                                        </p:tav>
                                      </p:tavLst>
                                    </p:anim>
                                    <p:anim calcmode="lin" valueType="num">
                                      <p:cBhvr>
                                        <p:cTn id="16" dur="1000" fill="hold"/>
                                        <p:tgtEl>
                                          <p:spTgt spid="819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0">
                                            <p:txEl>
                                              <p:pRg st="0" end="0"/>
                                            </p:txEl>
                                          </p:spTgt>
                                        </p:tgtEl>
                                        <p:attrNameLst>
                                          <p:attrName>style.visibility</p:attrName>
                                        </p:attrNameLst>
                                      </p:cBhvr>
                                      <p:to>
                                        <p:strVal val="visible"/>
                                      </p:to>
                                    </p:set>
                                    <p:animEffect transition="in" filter="fade">
                                      <p:cBhvr>
                                        <p:cTn id="21" dur="1000"/>
                                        <p:tgtEl>
                                          <p:spTgt spid="20">
                                            <p:txEl>
                                              <p:pRg st="0" end="0"/>
                                            </p:txEl>
                                          </p:spTgt>
                                        </p:tgtEl>
                                      </p:cBhvr>
                                    </p:animEffect>
                                    <p:anim calcmode="lin" valueType="num">
                                      <p:cBhvr>
                                        <p:cTn id="22" dur="1000" fill="hold"/>
                                        <p:tgtEl>
                                          <p:spTgt spid="20">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20">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0">
                                            <p:txEl>
                                              <p:pRg st="2" end="2"/>
                                            </p:txEl>
                                          </p:spTgt>
                                        </p:tgtEl>
                                        <p:attrNameLst>
                                          <p:attrName>style.visibility</p:attrName>
                                        </p:attrNameLst>
                                      </p:cBhvr>
                                      <p:to>
                                        <p:strVal val="visible"/>
                                      </p:to>
                                    </p:set>
                                    <p:animEffect transition="in" filter="fade">
                                      <p:cBhvr>
                                        <p:cTn id="28" dur="1000"/>
                                        <p:tgtEl>
                                          <p:spTgt spid="20">
                                            <p:txEl>
                                              <p:pRg st="2" end="2"/>
                                            </p:txEl>
                                          </p:spTgt>
                                        </p:tgtEl>
                                      </p:cBhvr>
                                    </p:animEffect>
                                    <p:anim calcmode="lin" valueType="num">
                                      <p:cBhvr>
                                        <p:cTn id="29" dur="1000" fill="hold"/>
                                        <p:tgtEl>
                                          <p:spTgt spid="20">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20">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txBox="1">
            <a:spLocks/>
          </p:cNvSpPr>
          <p:nvPr/>
        </p:nvSpPr>
        <p:spPr>
          <a:xfrm>
            <a:off x="2375789" y="867861"/>
            <a:ext cx="6732748" cy="576064"/>
          </a:xfrm>
          <a:prstGeom prst="rect">
            <a:avLst/>
          </a:prstGeom>
        </p:spPr>
        <p:txBody>
          <a:bodyPr anchor="ctr"/>
          <a:lstStyle>
            <a:lvl1pPr algn="ctr" defTabSz="914400" rtl="0" eaLnBrk="1" latinLnBrk="1" hangingPunct="1">
              <a:spcBef>
                <a:spcPct val="0"/>
              </a:spcBef>
              <a:buNone/>
              <a:defRPr sz="4400" kern="1200">
                <a:solidFill>
                  <a:schemeClr val="tx1"/>
                </a:solidFill>
                <a:latin typeface="+mj-lt"/>
                <a:ea typeface="+mj-ea"/>
                <a:cs typeface="+mj-cs"/>
              </a:defRPr>
            </a:lvl1pPr>
          </a:lstStyle>
          <a:p>
            <a:pPr algn="l"/>
            <a:r>
              <a:rPr lang="id-ID" sz="2000" b="1" dirty="0" smtClean="0">
                <a:solidFill>
                  <a:schemeClr val="accent1"/>
                </a:solidFill>
                <a:cs typeface="Arial" pitchFamily="34" charset="0"/>
              </a:rPr>
              <a:t>Model Segitiga Epidemiologi </a:t>
            </a:r>
            <a:endParaRPr lang="en-US" sz="2000" b="1" dirty="0">
              <a:solidFill>
                <a:schemeClr val="accent1"/>
              </a:solidFill>
              <a:cs typeface="Arial" pitchFamily="34" charset="0"/>
            </a:endParaRPr>
          </a:p>
        </p:txBody>
      </p:sp>
      <p:sp>
        <p:nvSpPr>
          <p:cNvPr id="14" name="Rectangle 13"/>
          <p:cNvSpPr/>
          <p:nvPr/>
        </p:nvSpPr>
        <p:spPr>
          <a:xfrm>
            <a:off x="2267744" y="1528914"/>
            <a:ext cx="5976000" cy="7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6" name="Rectangle 15"/>
          <p:cNvSpPr/>
          <p:nvPr/>
        </p:nvSpPr>
        <p:spPr>
          <a:xfrm>
            <a:off x="2267744" y="4371950"/>
            <a:ext cx="5976000" cy="7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20" name="TextBox 19"/>
          <p:cNvSpPr txBox="1"/>
          <p:nvPr/>
        </p:nvSpPr>
        <p:spPr>
          <a:xfrm>
            <a:off x="3491880" y="1650062"/>
            <a:ext cx="4759295" cy="1815882"/>
          </a:xfrm>
          <a:prstGeom prst="rect">
            <a:avLst/>
          </a:prstGeom>
          <a:noFill/>
        </p:spPr>
        <p:txBody>
          <a:bodyPr wrap="square" rtlCol="0">
            <a:spAutoFit/>
          </a:bodyPr>
          <a:lstStyle/>
          <a:p>
            <a:r>
              <a:rPr lang="id-ID" altLang="ko-KR" sz="1600" b="1" dirty="0" smtClean="0">
                <a:solidFill>
                  <a:schemeClr val="tx1">
                    <a:lumMod val="75000"/>
                    <a:lumOff val="25000"/>
                  </a:schemeClr>
                </a:solidFill>
                <a:cs typeface="Arial" pitchFamily="34" charset="0"/>
              </a:rPr>
              <a:t>Pada kasus ini dikatakan bahwa Agent memberatkan keseimbangan sehingga batang pengungkit miring ke arah Agent. </a:t>
            </a:r>
          </a:p>
          <a:p>
            <a:r>
              <a:rPr lang="id-ID" altLang="ko-KR" sz="1600" b="1" dirty="0" smtClean="0">
                <a:solidFill>
                  <a:schemeClr val="tx1">
                    <a:lumMod val="75000"/>
                    <a:lumOff val="25000"/>
                  </a:schemeClr>
                </a:solidFill>
                <a:cs typeface="Arial" pitchFamily="34" charset="0"/>
              </a:rPr>
              <a:t>Dalam kasus ini diartikan Agent/Penyebab penyakit mendapat kemudahan untuk menimbulkan penyakit pada Host, misal virus influenza</a:t>
            </a:r>
            <a:endParaRPr lang="en-US" altLang="ko-KR" sz="1600" b="1" dirty="0">
              <a:solidFill>
                <a:schemeClr val="tx1">
                  <a:lumMod val="75000"/>
                  <a:lumOff val="25000"/>
                </a:schemeClr>
              </a:solidFill>
              <a:cs typeface="Arial" pitchFamily="34" charset="0"/>
            </a:endParaRPr>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6878" y="1650062"/>
            <a:ext cx="1840408" cy="17137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02584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218"/>
                                        </p:tgtEl>
                                        <p:attrNameLst>
                                          <p:attrName>style.visibility</p:attrName>
                                        </p:attrNameLst>
                                      </p:cBhvr>
                                      <p:to>
                                        <p:strVal val="visible"/>
                                      </p:to>
                                    </p:set>
                                    <p:animEffect transition="in" filter="fade">
                                      <p:cBhvr>
                                        <p:cTn id="14" dur="1000"/>
                                        <p:tgtEl>
                                          <p:spTgt spid="9218"/>
                                        </p:tgtEl>
                                      </p:cBhvr>
                                    </p:animEffect>
                                    <p:anim calcmode="lin" valueType="num">
                                      <p:cBhvr>
                                        <p:cTn id="15" dur="1000" fill="hold"/>
                                        <p:tgtEl>
                                          <p:spTgt spid="9218"/>
                                        </p:tgtEl>
                                        <p:attrNameLst>
                                          <p:attrName>ppt_x</p:attrName>
                                        </p:attrNameLst>
                                      </p:cBhvr>
                                      <p:tavLst>
                                        <p:tav tm="0">
                                          <p:val>
                                            <p:strVal val="#ppt_x"/>
                                          </p:val>
                                        </p:tav>
                                        <p:tav tm="100000">
                                          <p:val>
                                            <p:strVal val="#ppt_x"/>
                                          </p:val>
                                        </p:tav>
                                      </p:tavLst>
                                    </p:anim>
                                    <p:anim calcmode="lin" valueType="num">
                                      <p:cBhvr>
                                        <p:cTn id="16" dur="1000" fill="hold"/>
                                        <p:tgtEl>
                                          <p:spTgt spid="921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0">
                                            <p:txEl>
                                              <p:pRg st="0" end="0"/>
                                            </p:txEl>
                                          </p:spTgt>
                                        </p:tgtEl>
                                        <p:attrNameLst>
                                          <p:attrName>style.visibility</p:attrName>
                                        </p:attrNameLst>
                                      </p:cBhvr>
                                      <p:to>
                                        <p:strVal val="visible"/>
                                      </p:to>
                                    </p:set>
                                    <p:animEffect transition="in" filter="fade">
                                      <p:cBhvr>
                                        <p:cTn id="21" dur="1000"/>
                                        <p:tgtEl>
                                          <p:spTgt spid="20">
                                            <p:txEl>
                                              <p:pRg st="0" end="0"/>
                                            </p:txEl>
                                          </p:spTgt>
                                        </p:tgtEl>
                                      </p:cBhvr>
                                    </p:animEffect>
                                    <p:anim calcmode="lin" valueType="num">
                                      <p:cBhvr>
                                        <p:cTn id="22" dur="1000" fill="hold"/>
                                        <p:tgtEl>
                                          <p:spTgt spid="20">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20">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0">
                                            <p:txEl>
                                              <p:pRg st="1" end="1"/>
                                            </p:txEl>
                                          </p:spTgt>
                                        </p:tgtEl>
                                        <p:attrNameLst>
                                          <p:attrName>style.visibility</p:attrName>
                                        </p:attrNameLst>
                                      </p:cBhvr>
                                      <p:to>
                                        <p:strVal val="visible"/>
                                      </p:to>
                                    </p:set>
                                    <p:animEffect transition="in" filter="fade">
                                      <p:cBhvr>
                                        <p:cTn id="28" dur="1000"/>
                                        <p:tgtEl>
                                          <p:spTgt spid="20">
                                            <p:txEl>
                                              <p:pRg st="1" end="1"/>
                                            </p:txEl>
                                          </p:spTgt>
                                        </p:tgtEl>
                                      </p:cBhvr>
                                    </p:animEffect>
                                    <p:anim calcmode="lin" valueType="num">
                                      <p:cBhvr>
                                        <p:cTn id="29" dur="1000" fill="hold"/>
                                        <p:tgtEl>
                                          <p:spTgt spid="20">
                                            <p:txEl>
                                              <p:pRg st="1" end="1"/>
                                            </p:txEl>
                                          </p:spTgt>
                                        </p:tgtEl>
                                        <p:attrNameLst>
                                          <p:attrName>ppt_x</p:attrName>
                                        </p:attrNameLst>
                                      </p:cBhvr>
                                      <p:tavLst>
                                        <p:tav tm="0">
                                          <p:val>
                                            <p:strVal val="#ppt_x"/>
                                          </p:val>
                                        </p:tav>
                                        <p:tav tm="100000">
                                          <p:val>
                                            <p:strVal val="#ppt_x"/>
                                          </p:val>
                                        </p:tav>
                                      </p:tavLst>
                                    </p:anim>
                                    <p:anim calcmode="lin" valueType="num">
                                      <p:cBhvr>
                                        <p:cTn id="30" dur="1000" fill="hold"/>
                                        <p:tgtEl>
                                          <p:spTgt spid="20">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txBox="1">
            <a:spLocks/>
          </p:cNvSpPr>
          <p:nvPr/>
        </p:nvSpPr>
        <p:spPr>
          <a:xfrm>
            <a:off x="2375789" y="867861"/>
            <a:ext cx="6732748" cy="576064"/>
          </a:xfrm>
          <a:prstGeom prst="rect">
            <a:avLst/>
          </a:prstGeom>
        </p:spPr>
        <p:txBody>
          <a:bodyPr anchor="ctr"/>
          <a:lstStyle>
            <a:lvl1pPr algn="ctr" defTabSz="914400" rtl="0" eaLnBrk="1" latinLnBrk="1" hangingPunct="1">
              <a:spcBef>
                <a:spcPct val="0"/>
              </a:spcBef>
              <a:buNone/>
              <a:defRPr sz="4400" kern="1200">
                <a:solidFill>
                  <a:schemeClr val="tx1"/>
                </a:solidFill>
                <a:latin typeface="+mj-lt"/>
                <a:ea typeface="+mj-ea"/>
                <a:cs typeface="+mj-cs"/>
              </a:defRPr>
            </a:lvl1pPr>
          </a:lstStyle>
          <a:p>
            <a:pPr algn="l"/>
            <a:r>
              <a:rPr lang="id-ID" sz="2000" b="1" dirty="0" smtClean="0">
                <a:solidFill>
                  <a:schemeClr val="accent1"/>
                </a:solidFill>
                <a:cs typeface="Arial" pitchFamily="34" charset="0"/>
              </a:rPr>
              <a:t>Model Segitiga Epidemiologi </a:t>
            </a:r>
            <a:endParaRPr lang="en-US" sz="2000" b="1" dirty="0">
              <a:solidFill>
                <a:schemeClr val="accent1"/>
              </a:solidFill>
              <a:cs typeface="Arial" pitchFamily="34" charset="0"/>
            </a:endParaRPr>
          </a:p>
        </p:txBody>
      </p:sp>
      <p:sp>
        <p:nvSpPr>
          <p:cNvPr id="14" name="Rectangle 13"/>
          <p:cNvSpPr/>
          <p:nvPr/>
        </p:nvSpPr>
        <p:spPr>
          <a:xfrm>
            <a:off x="2267744" y="1528914"/>
            <a:ext cx="5976000" cy="7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6" name="Rectangle 15"/>
          <p:cNvSpPr/>
          <p:nvPr/>
        </p:nvSpPr>
        <p:spPr>
          <a:xfrm>
            <a:off x="2267744" y="4371950"/>
            <a:ext cx="5976000" cy="7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20" name="TextBox 19"/>
          <p:cNvSpPr txBox="1"/>
          <p:nvPr/>
        </p:nvSpPr>
        <p:spPr>
          <a:xfrm>
            <a:off x="3491880" y="1650062"/>
            <a:ext cx="4759295" cy="2308324"/>
          </a:xfrm>
          <a:prstGeom prst="rect">
            <a:avLst/>
          </a:prstGeom>
          <a:noFill/>
        </p:spPr>
        <p:txBody>
          <a:bodyPr wrap="square" rtlCol="0">
            <a:spAutoFit/>
          </a:bodyPr>
          <a:lstStyle/>
          <a:p>
            <a:r>
              <a:rPr lang="id-ID" altLang="ko-KR" sz="1600" b="1" dirty="0" smtClean="0">
                <a:solidFill>
                  <a:schemeClr val="tx1">
                    <a:lumMod val="75000"/>
                    <a:lumOff val="25000"/>
                  </a:schemeClr>
                </a:solidFill>
                <a:cs typeface="Arial" pitchFamily="34" charset="0"/>
              </a:rPr>
              <a:t>Pada kasus ini dikatakan bahwa Host memberatkan keseimbangan sehingga batang pengungkit miring ke arah Host.</a:t>
            </a:r>
          </a:p>
          <a:p>
            <a:endParaRPr lang="id-ID" altLang="ko-KR" sz="1600" b="1" dirty="0">
              <a:solidFill>
                <a:schemeClr val="tx1">
                  <a:lumMod val="75000"/>
                  <a:lumOff val="25000"/>
                </a:schemeClr>
              </a:solidFill>
              <a:cs typeface="Arial" pitchFamily="34" charset="0"/>
            </a:endParaRPr>
          </a:p>
          <a:p>
            <a:r>
              <a:rPr lang="id-ID" altLang="ko-KR" sz="1600" b="1" dirty="0" smtClean="0">
                <a:solidFill>
                  <a:schemeClr val="tx1">
                    <a:lumMod val="75000"/>
                    <a:lumOff val="25000"/>
                  </a:schemeClr>
                </a:solidFill>
                <a:cs typeface="Arial" pitchFamily="34" charset="0"/>
              </a:rPr>
              <a:t>Dalam kasus ini diartikan dimungkinkan apabila Host menjadi lebih peka terhadap suatu penyakit, misalnya pertumbuhan proporsi penduduk yang begitu besar, peningkatan jumlah usia rentan.</a:t>
            </a:r>
            <a:endParaRPr lang="en-US" altLang="ko-KR" sz="1600" b="1" dirty="0">
              <a:solidFill>
                <a:schemeClr val="tx1">
                  <a:lumMod val="75000"/>
                  <a:lumOff val="25000"/>
                </a:schemeClr>
              </a:solidFill>
              <a:cs typeface="Arial" pitchFamily="34" charset="0"/>
            </a:endParaRPr>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9464" y="1647825"/>
            <a:ext cx="2152650" cy="1847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253570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0242"/>
                                        </p:tgtEl>
                                        <p:attrNameLst>
                                          <p:attrName>style.visibility</p:attrName>
                                        </p:attrNameLst>
                                      </p:cBhvr>
                                      <p:to>
                                        <p:strVal val="visible"/>
                                      </p:to>
                                    </p:set>
                                    <p:animEffect transition="in" filter="fade">
                                      <p:cBhvr>
                                        <p:cTn id="14" dur="1000"/>
                                        <p:tgtEl>
                                          <p:spTgt spid="10242"/>
                                        </p:tgtEl>
                                      </p:cBhvr>
                                    </p:animEffect>
                                    <p:anim calcmode="lin" valueType="num">
                                      <p:cBhvr>
                                        <p:cTn id="15" dur="1000" fill="hold"/>
                                        <p:tgtEl>
                                          <p:spTgt spid="10242"/>
                                        </p:tgtEl>
                                        <p:attrNameLst>
                                          <p:attrName>ppt_x</p:attrName>
                                        </p:attrNameLst>
                                      </p:cBhvr>
                                      <p:tavLst>
                                        <p:tav tm="0">
                                          <p:val>
                                            <p:strVal val="#ppt_x"/>
                                          </p:val>
                                        </p:tav>
                                        <p:tav tm="100000">
                                          <p:val>
                                            <p:strVal val="#ppt_x"/>
                                          </p:val>
                                        </p:tav>
                                      </p:tavLst>
                                    </p:anim>
                                    <p:anim calcmode="lin" valueType="num">
                                      <p:cBhvr>
                                        <p:cTn id="16" dur="1000" fill="hold"/>
                                        <p:tgtEl>
                                          <p:spTgt spid="1024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0">
                                            <p:txEl>
                                              <p:pRg st="0" end="0"/>
                                            </p:txEl>
                                          </p:spTgt>
                                        </p:tgtEl>
                                        <p:attrNameLst>
                                          <p:attrName>style.visibility</p:attrName>
                                        </p:attrNameLst>
                                      </p:cBhvr>
                                      <p:to>
                                        <p:strVal val="visible"/>
                                      </p:to>
                                    </p:set>
                                    <p:animEffect transition="in" filter="fade">
                                      <p:cBhvr>
                                        <p:cTn id="21" dur="1000"/>
                                        <p:tgtEl>
                                          <p:spTgt spid="20">
                                            <p:txEl>
                                              <p:pRg st="0" end="0"/>
                                            </p:txEl>
                                          </p:spTgt>
                                        </p:tgtEl>
                                      </p:cBhvr>
                                    </p:animEffect>
                                    <p:anim calcmode="lin" valueType="num">
                                      <p:cBhvr>
                                        <p:cTn id="22" dur="1000" fill="hold"/>
                                        <p:tgtEl>
                                          <p:spTgt spid="20">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20">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0">
                                            <p:txEl>
                                              <p:pRg st="2" end="2"/>
                                            </p:txEl>
                                          </p:spTgt>
                                        </p:tgtEl>
                                        <p:attrNameLst>
                                          <p:attrName>style.visibility</p:attrName>
                                        </p:attrNameLst>
                                      </p:cBhvr>
                                      <p:to>
                                        <p:strVal val="visible"/>
                                      </p:to>
                                    </p:set>
                                    <p:animEffect transition="in" filter="fade">
                                      <p:cBhvr>
                                        <p:cTn id="28" dur="1000"/>
                                        <p:tgtEl>
                                          <p:spTgt spid="20">
                                            <p:txEl>
                                              <p:pRg st="2" end="2"/>
                                            </p:txEl>
                                          </p:spTgt>
                                        </p:tgtEl>
                                      </p:cBhvr>
                                    </p:animEffect>
                                    <p:anim calcmode="lin" valueType="num">
                                      <p:cBhvr>
                                        <p:cTn id="29" dur="1000" fill="hold"/>
                                        <p:tgtEl>
                                          <p:spTgt spid="20">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20">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txBox="1">
            <a:spLocks/>
          </p:cNvSpPr>
          <p:nvPr/>
        </p:nvSpPr>
        <p:spPr>
          <a:xfrm>
            <a:off x="2375789" y="867861"/>
            <a:ext cx="6732748" cy="576064"/>
          </a:xfrm>
          <a:prstGeom prst="rect">
            <a:avLst/>
          </a:prstGeom>
        </p:spPr>
        <p:txBody>
          <a:bodyPr anchor="ctr"/>
          <a:lstStyle>
            <a:lvl1pPr algn="ctr" defTabSz="914400" rtl="0" eaLnBrk="1" latinLnBrk="1" hangingPunct="1">
              <a:spcBef>
                <a:spcPct val="0"/>
              </a:spcBef>
              <a:buNone/>
              <a:defRPr sz="4400" kern="1200">
                <a:solidFill>
                  <a:schemeClr val="tx1"/>
                </a:solidFill>
                <a:latin typeface="+mj-lt"/>
                <a:ea typeface="+mj-ea"/>
                <a:cs typeface="+mj-cs"/>
              </a:defRPr>
            </a:lvl1pPr>
          </a:lstStyle>
          <a:p>
            <a:pPr algn="l"/>
            <a:r>
              <a:rPr lang="id-ID" sz="2000" dirty="0" smtClean="0">
                <a:solidFill>
                  <a:schemeClr val="accent1"/>
                </a:solidFill>
                <a:cs typeface="Arial" pitchFamily="34" charset="0"/>
              </a:rPr>
              <a:t>Konsep Segitiga Epidemiologi/Trias Epidemiologi</a:t>
            </a:r>
            <a:endParaRPr lang="en-US" sz="2000" dirty="0">
              <a:solidFill>
                <a:schemeClr val="accent1"/>
              </a:solidFill>
              <a:cs typeface="Arial" pitchFamily="34" charset="0"/>
            </a:endParaRPr>
          </a:p>
        </p:txBody>
      </p:sp>
      <p:sp>
        <p:nvSpPr>
          <p:cNvPr id="14" name="Rectangle 13"/>
          <p:cNvSpPr/>
          <p:nvPr/>
        </p:nvSpPr>
        <p:spPr>
          <a:xfrm>
            <a:off x="2267744" y="1528914"/>
            <a:ext cx="5976000" cy="7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6" name="Rectangle 15"/>
          <p:cNvSpPr/>
          <p:nvPr/>
        </p:nvSpPr>
        <p:spPr>
          <a:xfrm>
            <a:off x="2267744" y="4371950"/>
            <a:ext cx="5976000" cy="7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20" name="TextBox 19"/>
          <p:cNvSpPr txBox="1"/>
          <p:nvPr/>
        </p:nvSpPr>
        <p:spPr>
          <a:xfrm>
            <a:off x="2275176" y="1650062"/>
            <a:ext cx="5975999" cy="2492990"/>
          </a:xfrm>
          <a:prstGeom prst="rect">
            <a:avLst/>
          </a:prstGeom>
          <a:noFill/>
        </p:spPr>
        <p:txBody>
          <a:bodyPr wrap="square" rtlCol="0">
            <a:spAutoFit/>
          </a:bodyPr>
          <a:lstStyle/>
          <a:p>
            <a:pPr marL="171450" indent="-171450" algn="just">
              <a:buFont typeface="Courier New" pitchFamily="49" charset="0"/>
              <a:buChar char="o"/>
            </a:pPr>
            <a:r>
              <a:rPr lang="id-ID" altLang="ko-KR" sz="1200" b="1" dirty="0" smtClean="0">
                <a:solidFill>
                  <a:schemeClr val="tx1">
                    <a:lumMod val="75000"/>
                    <a:lumOff val="25000"/>
                  </a:schemeClr>
                </a:solidFill>
                <a:cs typeface="Arial" pitchFamily="34" charset="0"/>
              </a:rPr>
              <a:t>Penyakit dan kejadian kesehatan lainnya tidak terjadi secara acak dalam suatu populasi</a:t>
            </a:r>
          </a:p>
          <a:p>
            <a:pPr algn="just"/>
            <a:endParaRPr lang="id-ID" altLang="ko-KR" sz="1200" b="1" dirty="0" smtClean="0">
              <a:solidFill>
                <a:schemeClr val="tx1">
                  <a:lumMod val="75000"/>
                  <a:lumOff val="25000"/>
                </a:schemeClr>
              </a:solidFill>
              <a:cs typeface="Arial" pitchFamily="34" charset="0"/>
            </a:endParaRPr>
          </a:p>
          <a:p>
            <a:pPr marL="171450" indent="-171450" algn="just">
              <a:buFont typeface="Courier New" pitchFamily="49" charset="0"/>
              <a:buChar char="o"/>
            </a:pPr>
            <a:r>
              <a:rPr lang="id-ID" altLang="ko-KR" sz="1200" b="1" dirty="0" smtClean="0">
                <a:solidFill>
                  <a:schemeClr val="tx1">
                    <a:lumMod val="75000"/>
                    <a:lumOff val="25000"/>
                  </a:schemeClr>
                </a:solidFill>
                <a:cs typeface="Arial" pitchFamily="34" charset="0"/>
              </a:rPr>
              <a:t>Epidemiologi memiliki peranan penting dalam mengidentifikasi faktor-faktor penyebab dari suatu penyakit</a:t>
            </a:r>
          </a:p>
          <a:p>
            <a:pPr marL="171450" indent="-171450" algn="just">
              <a:buFont typeface="Courier New" pitchFamily="49" charset="0"/>
              <a:buChar char="o"/>
            </a:pPr>
            <a:endParaRPr lang="id-ID" altLang="ko-KR" sz="1200" b="1" dirty="0">
              <a:solidFill>
                <a:schemeClr val="tx1">
                  <a:lumMod val="75000"/>
                  <a:lumOff val="25000"/>
                </a:schemeClr>
              </a:solidFill>
              <a:cs typeface="Arial" pitchFamily="34" charset="0"/>
            </a:endParaRPr>
          </a:p>
          <a:p>
            <a:pPr marL="171450" indent="-171450" algn="just">
              <a:buFont typeface="Courier New" pitchFamily="49" charset="0"/>
              <a:buChar char="o"/>
            </a:pPr>
            <a:r>
              <a:rPr lang="id-ID" altLang="ko-KR" sz="1200" b="1" dirty="0" smtClean="0">
                <a:solidFill>
                  <a:schemeClr val="tx1">
                    <a:lumMod val="75000"/>
                    <a:lumOff val="25000"/>
                  </a:schemeClr>
                </a:solidFill>
                <a:cs typeface="Arial" pitchFamily="34" charset="0"/>
              </a:rPr>
              <a:t>Model konsep terjadinya penyakit paling sederhana adalah ‘’ trias epidemiologi ’’ atau ’’ segitiga epidemiologis’’ yaitu model tradisional untuk penyakit menular</a:t>
            </a:r>
          </a:p>
          <a:p>
            <a:pPr algn="just"/>
            <a:endParaRPr lang="id-ID" altLang="ko-KR" sz="1200" b="1" dirty="0">
              <a:solidFill>
                <a:schemeClr val="tx1">
                  <a:lumMod val="75000"/>
                  <a:lumOff val="25000"/>
                </a:schemeClr>
              </a:solidFill>
              <a:cs typeface="Arial" pitchFamily="34" charset="0"/>
            </a:endParaRPr>
          </a:p>
          <a:p>
            <a:pPr marL="171450" indent="-171450" algn="just">
              <a:buFont typeface="Courier New" pitchFamily="49" charset="0"/>
              <a:buChar char="o"/>
            </a:pPr>
            <a:r>
              <a:rPr lang="id-ID" altLang="ko-KR" sz="1200" b="1" dirty="0" smtClean="0">
                <a:solidFill>
                  <a:schemeClr val="tx1">
                    <a:lumMod val="75000"/>
                    <a:lumOff val="25000"/>
                  </a:schemeClr>
                </a:solidFill>
                <a:cs typeface="Arial" pitchFamily="34" charset="0"/>
              </a:rPr>
              <a:t>Apabila terjadinya perubahan pada satu faktor, maka akan mengakibatkan ketidakseimbangan yang menyebabkan meningkatnya atau menurunnya penyakit yang bersangkutan.</a:t>
            </a:r>
            <a:endParaRPr lang="en-US" altLang="ko-KR" sz="1200" b="1" dirty="0">
              <a:solidFill>
                <a:schemeClr val="tx1">
                  <a:lumMod val="75000"/>
                  <a:lumOff val="25000"/>
                </a:schemeClr>
              </a:solidFill>
              <a:cs typeface="Arial" pitchFamily="34" charset="0"/>
            </a:endParaRP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799" y="1543060"/>
            <a:ext cx="2099971" cy="21602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643761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050"/>
                                        </p:tgtEl>
                                        <p:attrNameLst>
                                          <p:attrName>style.visibility</p:attrName>
                                        </p:attrNameLst>
                                      </p:cBhvr>
                                      <p:to>
                                        <p:strVal val="visible"/>
                                      </p:to>
                                    </p:set>
                                    <p:animEffect transition="in" filter="fade">
                                      <p:cBhvr>
                                        <p:cTn id="14" dur="1000"/>
                                        <p:tgtEl>
                                          <p:spTgt spid="2050"/>
                                        </p:tgtEl>
                                      </p:cBhvr>
                                    </p:animEffect>
                                    <p:anim calcmode="lin" valueType="num">
                                      <p:cBhvr>
                                        <p:cTn id="15" dur="1000" fill="hold"/>
                                        <p:tgtEl>
                                          <p:spTgt spid="2050"/>
                                        </p:tgtEl>
                                        <p:attrNameLst>
                                          <p:attrName>ppt_x</p:attrName>
                                        </p:attrNameLst>
                                      </p:cBhvr>
                                      <p:tavLst>
                                        <p:tav tm="0">
                                          <p:val>
                                            <p:strVal val="#ppt_x"/>
                                          </p:val>
                                        </p:tav>
                                        <p:tav tm="100000">
                                          <p:val>
                                            <p:strVal val="#ppt_x"/>
                                          </p:val>
                                        </p:tav>
                                      </p:tavLst>
                                    </p:anim>
                                    <p:anim calcmode="lin" valueType="num">
                                      <p:cBhvr>
                                        <p:cTn id="16" dur="1000" fill="hold"/>
                                        <p:tgtEl>
                                          <p:spTgt spid="2050"/>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0">
                                            <p:txEl>
                                              <p:pRg st="0" end="0"/>
                                            </p:txEl>
                                          </p:spTgt>
                                        </p:tgtEl>
                                        <p:attrNameLst>
                                          <p:attrName>style.visibility</p:attrName>
                                        </p:attrNameLst>
                                      </p:cBhvr>
                                      <p:to>
                                        <p:strVal val="visible"/>
                                      </p:to>
                                    </p:set>
                                    <p:animEffect transition="in" filter="fade">
                                      <p:cBhvr>
                                        <p:cTn id="21" dur="1000"/>
                                        <p:tgtEl>
                                          <p:spTgt spid="20">
                                            <p:txEl>
                                              <p:pRg st="0" end="0"/>
                                            </p:txEl>
                                          </p:spTgt>
                                        </p:tgtEl>
                                      </p:cBhvr>
                                    </p:animEffect>
                                    <p:anim calcmode="lin" valueType="num">
                                      <p:cBhvr>
                                        <p:cTn id="22" dur="1000" fill="hold"/>
                                        <p:tgtEl>
                                          <p:spTgt spid="20">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20">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0">
                                            <p:txEl>
                                              <p:pRg st="2" end="2"/>
                                            </p:txEl>
                                          </p:spTgt>
                                        </p:tgtEl>
                                        <p:attrNameLst>
                                          <p:attrName>style.visibility</p:attrName>
                                        </p:attrNameLst>
                                      </p:cBhvr>
                                      <p:to>
                                        <p:strVal val="visible"/>
                                      </p:to>
                                    </p:set>
                                    <p:animEffect transition="in" filter="fade">
                                      <p:cBhvr>
                                        <p:cTn id="28" dur="1000"/>
                                        <p:tgtEl>
                                          <p:spTgt spid="20">
                                            <p:txEl>
                                              <p:pRg st="2" end="2"/>
                                            </p:txEl>
                                          </p:spTgt>
                                        </p:tgtEl>
                                      </p:cBhvr>
                                    </p:animEffect>
                                    <p:anim calcmode="lin" valueType="num">
                                      <p:cBhvr>
                                        <p:cTn id="29" dur="1000" fill="hold"/>
                                        <p:tgtEl>
                                          <p:spTgt spid="20">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20">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20">
                                            <p:txEl>
                                              <p:pRg st="4" end="4"/>
                                            </p:txEl>
                                          </p:spTgt>
                                        </p:tgtEl>
                                        <p:attrNameLst>
                                          <p:attrName>style.visibility</p:attrName>
                                        </p:attrNameLst>
                                      </p:cBhvr>
                                      <p:to>
                                        <p:strVal val="visible"/>
                                      </p:to>
                                    </p:set>
                                    <p:animEffect transition="in" filter="fade">
                                      <p:cBhvr>
                                        <p:cTn id="35" dur="1000"/>
                                        <p:tgtEl>
                                          <p:spTgt spid="20">
                                            <p:txEl>
                                              <p:pRg st="4" end="4"/>
                                            </p:txEl>
                                          </p:spTgt>
                                        </p:tgtEl>
                                      </p:cBhvr>
                                    </p:animEffect>
                                    <p:anim calcmode="lin" valueType="num">
                                      <p:cBhvr>
                                        <p:cTn id="36" dur="1000" fill="hold"/>
                                        <p:tgtEl>
                                          <p:spTgt spid="20">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20">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20">
                                            <p:txEl>
                                              <p:pRg st="6" end="6"/>
                                            </p:txEl>
                                          </p:spTgt>
                                        </p:tgtEl>
                                        <p:attrNameLst>
                                          <p:attrName>style.visibility</p:attrName>
                                        </p:attrNameLst>
                                      </p:cBhvr>
                                      <p:to>
                                        <p:strVal val="visible"/>
                                      </p:to>
                                    </p:set>
                                    <p:animEffect transition="in" filter="fade">
                                      <p:cBhvr>
                                        <p:cTn id="42" dur="1000"/>
                                        <p:tgtEl>
                                          <p:spTgt spid="20">
                                            <p:txEl>
                                              <p:pRg st="6" end="6"/>
                                            </p:txEl>
                                          </p:spTgt>
                                        </p:tgtEl>
                                      </p:cBhvr>
                                    </p:animEffect>
                                    <p:anim calcmode="lin" valueType="num">
                                      <p:cBhvr>
                                        <p:cTn id="43" dur="1000" fill="hold"/>
                                        <p:tgtEl>
                                          <p:spTgt spid="20">
                                            <p:txEl>
                                              <p:pRg st="6" end="6"/>
                                            </p:txEl>
                                          </p:spTgt>
                                        </p:tgtEl>
                                        <p:attrNameLst>
                                          <p:attrName>ppt_x</p:attrName>
                                        </p:attrNameLst>
                                      </p:cBhvr>
                                      <p:tavLst>
                                        <p:tav tm="0">
                                          <p:val>
                                            <p:strVal val="#ppt_x"/>
                                          </p:val>
                                        </p:tav>
                                        <p:tav tm="100000">
                                          <p:val>
                                            <p:strVal val="#ppt_x"/>
                                          </p:val>
                                        </p:tav>
                                      </p:tavLst>
                                    </p:anim>
                                    <p:anim calcmode="lin" valueType="num">
                                      <p:cBhvr>
                                        <p:cTn id="44" dur="1000" fill="hold"/>
                                        <p:tgtEl>
                                          <p:spTgt spid="20">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txBox="1">
            <a:spLocks/>
          </p:cNvSpPr>
          <p:nvPr/>
        </p:nvSpPr>
        <p:spPr>
          <a:xfrm>
            <a:off x="2375789" y="867861"/>
            <a:ext cx="6732748" cy="576064"/>
          </a:xfrm>
          <a:prstGeom prst="rect">
            <a:avLst/>
          </a:prstGeom>
        </p:spPr>
        <p:txBody>
          <a:bodyPr anchor="ctr"/>
          <a:lstStyle>
            <a:lvl1pPr algn="ctr" defTabSz="914400" rtl="0" eaLnBrk="1" latinLnBrk="1" hangingPunct="1">
              <a:spcBef>
                <a:spcPct val="0"/>
              </a:spcBef>
              <a:buNone/>
              <a:defRPr sz="4400" kern="1200">
                <a:solidFill>
                  <a:schemeClr val="tx1"/>
                </a:solidFill>
                <a:latin typeface="+mj-lt"/>
                <a:ea typeface="+mj-ea"/>
                <a:cs typeface="+mj-cs"/>
              </a:defRPr>
            </a:lvl1pPr>
          </a:lstStyle>
          <a:p>
            <a:pPr algn="l"/>
            <a:r>
              <a:rPr lang="id-ID" sz="2000" b="1" dirty="0" smtClean="0">
                <a:solidFill>
                  <a:schemeClr val="accent1"/>
                </a:solidFill>
                <a:cs typeface="Arial" pitchFamily="34" charset="0"/>
              </a:rPr>
              <a:t>Model Segitiga Epidemiologi </a:t>
            </a:r>
            <a:endParaRPr lang="en-US" sz="2000" b="1" dirty="0">
              <a:solidFill>
                <a:schemeClr val="accent1"/>
              </a:solidFill>
              <a:cs typeface="Arial" pitchFamily="34" charset="0"/>
            </a:endParaRPr>
          </a:p>
        </p:txBody>
      </p:sp>
      <p:sp>
        <p:nvSpPr>
          <p:cNvPr id="14" name="Rectangle 13"/>
          <p:cNvSpPr/>
          <p:nvPr/>
        </p:nvSpPr>
        <p:spPr>
          <a:xfrm>
            <a:off x="2267744" y="1528914"/>
            <a:ext cx="5976000" cy="7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6" name="Rectangle 15"/>
          <p:cNvSpPr/>
          <p:nvPr/>
        </p:nvSpPr>
        <p:spPr>
          <a:xfrm>
            <a:off x="2267744" y="4371950"/>
            <a:ext cx="5976000" cy="7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20" name="TextBox 19"/>
          <p:cNvSpPr txBox="1"/>
          <p:nvPr/>
        </p:nvSpPr>
        <p:spPr>
          <a:xfrm>
            <a:off x="3491880" y="1650062"/>
            <a:ext cx="4759295" cy="1569660"/>
          </a:xfrm>
          <a:prstGeom prst="rect">
            <a:avLst/>
          </a:prstGeom>
          <a:noFill/>
        </p:spPr>
        <p:txBody>
          <a:bodyPr wrap="square" rtlCol="0">
            <a:spAutoFit/>
          </a:bodyPr>
          <a:lstStyle/>
          <a:p>
            <a:r>
              <a:rPr lang="id-ID" altLang="ko-KR" sz="1600" b="1" dirty="0" smtClean="0">
                <a:solidFill>
                  <a:schemeClr val="tx1">
                    <a:lumMod val="75000"/>
                    <a:lumOff val="25000"/>
                  </a:schemeClr>
                </a:solidFill>
                <a:cs typeface="Arial" pitchFamily="34" charset="0"/>
              </a:rPr>
              <a:t>Pada kasus ini penyebab ketidakseimbangan disebabkan bergesernya titik tumpu. </a:t>
            </a:r>
          </a:p>
          <a:p>
            <a:r>
              <a:rPr lang="id-ID" altLang="ko-KR" sz="1600" b="1" dirty="0" smtClean="0">
                <a:solidFill>
                  <a:schemeClr val="tx1">
                    <a:lumMod val="75000"/>
                    <a:lumOff val="25000"/>
                  </a:schemeClr>
                </a:solidFill>
                <a:cs typeface="Arial" pitchFamily="34" charset="0"/>
              </a:rPr>
              <a:t>Hal ini menggambarkan terjadinya pergeseran kualitas lingkungan sedemikian rupa sehingga Agent memberatkan keseimbangan, seperti terjadinya banjir.</a:t>
            </a:r>
            <a:endParaRPr lang="id-ID" altLang="ko-KR" sz="1600" b="1" dirty="0">
              <a:solidFill>
                <a:schemeClr val="tx1">
                  <a:lumMod val="75000"/>
                  <a:lumOff val="25000"/>
                </a:schemeClr>
              </a:solidFill>
              <a:cs typeface="Arial" pitchFamily="34" charset="0"/>
            </a:endParaRPr>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7144" y="1740490"/>
            <a:ext cx="1981200" cy="197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874216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1266"/>
                                        </p:tgtEl>
                                        <p:attrNameLst>
                                          <p:attrName>style.visibility</p:attrName>
                                        </p:attrNameLst>
                                      </p:cBhvr>
                                      <p:to>
                                        <p:strVal val="visible"/>
                                      </p:to>
                                    </p:set>
                                    <p:animEffect transition="in" filter="fade">
                                      <p:cBhvr>
                                        <p:cTn id="14" dur="1000"/>
                                        <p:tgtEl>
                                          <p:spTgt spid="11266"/>
                                        </p:tgtEl>
                                      </p:cBhvr>
                                    </p:animEffect>
                                    <p:anim calcmode="lin" valueType="num">
                                      <p:cBhvr>
                                        <p:cTn id="15" dur="1000" fill="hold"/>
                                        <p:tgtEl>
                                          <p:spTgt spid="11266"/>
                                        </p:tgtEl>
                                        <p:attrNameLst>
                                          <p:attrName>ppt_x</p:attrName>
                                        </p:attrNameLst>
                                      </p:cBhvr>
                                      <p:tavLst>
                                        <p:tav tm="0">
                                          <p:val>
                                            <p:strVal val="#ppt_x"/>
                                          </p:val>
                                        </p:tav>
                                        <p:tav tm="100000">
                                          <p:val>
                                            <p:strVal val="#ppt_x"/>
                                          </p:val>
                                        </p:tav>
                                      </p:tavLst>
                                    </p:anim>
                                    <p:anim calcmode="lin" valueType="num">
                                      <p:cBhvr>
                                        <p:cTn id="16" dur="1000" fill="hold"/>
                                        <p:tgtEl>
                                          <p:spTgt spid="1126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0">
                                            <p:txEl>
                                              <p:pRg st="0" end="0"/>
                                            </p:txEl>
                                          </p:spTgt>
                                        </p:tgtEl>
                                        <p:attrNameLst>
                                          <p:attrName>style.visibility</p:attrName>
                                        </p:attrNameLst>
                                      </p:cBhvr>
                                      <p:to>
                                        <p:strVal val="visible"/>
                                      </p:to>
                                    </p:set>
                                    <p:animEffect transition="in" filter="fade">
                                      <p:cBhvr>
                                        <p:cTn id="21" dur="1000"/>
                                        <p:tgtEl>
                                          <p:spTgt spid="20">
                                            <p:txEl>
                                              <p:pRg st="0" end="0"/>
                                            </p:txEl>
                                          </p:spTgt>
                                        </p:tgtEl>
                                      </p:cBhvr>
                                    </p:animEffect>
                                    <p:anim calcmode="lin" valueType="num">
                                      <p:cBhvr>
                                        <p:cTn id="22" dur="1000" fill="hold"/>
                                        <p:tgtEl>
                                          <p:spTgt spid="20">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20">
                                            <p:txEl>
                                              <p:pRg st="0" end="0"/>
                                            </p:txEl>
                                          </p:spTgt>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20">
                                            <p:txEl>
                                              <p:pRg st="1" end="1"/>
                                            </p:txEl>
                                          </p:spTgt>
                                        </p:tgtEl>
                                        <p:attrNameLst>
                                          <p:attrName>style.visibility</p:attrName>
                                        </p:attrNameLst>
                                      </p:cBhvr>
                                      <p:to>
                                        <p:strVal val="visible"/>
                                      </p:to>
                                    </p:set>
                                    <p:animEffect transition="in" filter="fade">
                                      <p:cBhvr>
                                        <p:cTn id="26" dur="1000"/>
                                        <p:tgtEl>
                                          <p:spTgt spid="20">
                                            <p:txEl>
                                              <p:pRg st="1" end="1"/>
                                            </p:txEl>
                                          </p:spTgt>
                                        </p:tgtEl>
                                      </p:cBhvr>
                                    </p:animEffect>
                                    <p:anim calcmode="lin" valueType="num">
                                      <p:cBhvr>
                                        <p:cTn id="27" dur="1000" fill="hold"/>
                                        <p:tgtEl>
                                          <p:spTgt spid="20">
                                            <p:txEl>
                                              <p:pRg st="1" end="1"/>
                                            </p:txEl>
                                          </p:spTgt>
                                        </p:tgtEl>
                                        <p:attrNameLst>
                                          <p:attrName>ppt_x</p:attrName>
                                        </p:attrNameLst>
                                      </p:cBhvr>
                                      <p:tavLst>
                                        <p:tav tm="0">
                                          <p:val>
                                            <p:strVal val="#ppt_x"/>
                                          </p:val>
                                        </p:tav>
                                        <p:tav tm="100000">
                                          <p:val>
                                            <p:strVal val="#ppt_x"/>
                                          </p:val>
                                        </p:tav>
                                      </p:tavLst>
                                    </p:anim>
                                    <p:anim calcmode="lin" valueType="num">
                                      <p:cBhvr>
                                        <p:cTn id="28" dur="1000" fill="hold"/>
                                        <p:tgtEl>
                                          <p:spTgt spid="20">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txBox="1">
            <a:spLocks/>
          </p:cNvSpPr>
          <p:nvPr/>
        </p:nvSpPr>
        <p:spPr>
          <a:xfrm>
            <a:off x="2375789" y="867861"/>
            <a:ext cx="6732748" cy="576064"/>
          </a:xfrm>
          <a:prstGeom prst="rect">
            <a:avLst/>
          </a:prstGeom>
        </p:spPr>
        <p:txBody>
          <a:bodyPr anchor="ctr"/>
          <a:lstStyle>
            <a:lvl1pPr algn="ctr" defTabSz="914400" rtl="0" eaLnBrk="1" latinLnBrk="1" hangingPunct="1">
              <a:spcBef>
                <a:spcPct val="0"/>
              </a:spcBef>
              <a:buNone/>
              <a:defRPr sz="4400" kern="1200">
                <a:solidFill>
                  <a:schemeClr val="tx1"/>
                </a:solidFill>
                <a:latin typeface="+mj-lt"/>
                <a:ea typeface="+mj-ea"/>
                <a:cs typeface="+mj-cs"/>
              </a:defRPr>
            </a:lvl1pPr>
          </a:lstStyle>
          <a:p>
            <a:pPr algn="l"/>
            <a:r>
              <a:rPr lang="id-ID" sz="2000" b="1" dirty="0" smtClean="0">
                <a:solidFill>
                  <a:schemeClr val="accent1"/>
                </a:solidFill>
                <a:cs typeface="Arial" pitchFamily="34" charset="0"/>
              </a:rPr>
              <a:t>Model Segitiga Epidemiologi </a:t>
            </a:r>
            <a:endParaRPr lang="en-US" sz="2000" b="1" dirty="0">
              <a:solidFill>
                <a:schemeClr val="accent1"/>
              </a:solidFill>
              <a:cs typeface="Arial" pitchFamily="34" charset="0"/>
            </a:endParaRPr>
          </a:p>
        </p:txBody>
      </p:sp>
      <p:sp>
        <p:nvSpPr>
          <p:cNvPr id="14" name="Rectangle 13"/>
          <p:cNvSpPr/>
          <p:nvPr/>
        </p:nvSpPr>
        <p:spPr>
          <a:xfrm>
            <a:off x="2267744" y="1528914"/>
            <a:ext cx="5976000" cy="7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6" name="Rectangle 15"/>
          <p:cNvSpPr/>
          <p:nvPr/>
        </p:nvSpPr>
        <p:spPr>
          <a:xfrm>
            <a:off x="2267744" y="4371950"/>
            <a:ext cx="5976000" cy="7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20" name="TextBox 19"/>
          <p:cNvSpPr txBox="1"/>
          <p:nvPr/>
        </p:nvSpPr>
        <p:spPr>
          <a:xfrm>
            <a:off x="3491880" y="1650062"/>
            <a:ext cx="4759295" cy="1569660"/>
          </a:xfrm>
          <a:prstGeom prst="rect">
            <a:avLst/>
          </a:prstGeom>
          <a:noFill/>
        </p:spPr>
        <p:txBody>
          <a:bodyPr wrap="square" rtlCol="0">
            <a:spAutoFit/>
          </a:bodyPr>
          <a:lstStyle/>
          <a:p>
            <a:r>
              <a:rPr lang="id-ID" altLang="ko-KR" sz="1600" b="1" dirty="0" smtClean="0">
                <a:solidFill>
                  <a:schemeClr val="tx1">
                    <a:lumMod val="75000"/>
                    <a:lumOff val="25000"/>
                  </a:schemeClr>
                </a:solidFill>
                <a:cs typeface="Arial" pitchFamily="34" charset="0"/>
              </a:rPr>
              <a:t>Pada kasus ini penyebab ketidakseimbangan disebabkan oleh bergesernya titik tumpu.</a:t>
            </a:r>
          </a:p>
          <a:p>
            <a:endParaRPr lang="id-ID" altLang="ko-KR" sz="1600" b="1" dirty="0" smtClean="0">
              <a:solidFill>
                <a:schemeClr val="tx1">
                  <a:lumMod val="75000"/>
                  <a:lumOff val="25000"/>
                </a:schemeClr>
              </a:solidFill>
              <a:cs typeface="Arial" pitchFamily="34" charset="0"/>
            </a:endParaRPr>
          </a:p>
          <a:p>
            <a:r>
              <a:rPr lang="id-ID" altLang="ko-KR" sz="1600" b="1" dirty="0" smtClean="0">
                <a:solidFill>
                  <a:schemeClr val="tx1">
                    <a:lumMod val="75000"/>
                    <a:lumOff val="25000"/>
                  </a:schemeClr>
                </a:solidFill>
                <a:cs typeface="Arial" pitchFamily="34" charset="0"/>
              </a:rPr>
              <a:t>Hal ini menggambarkan terjadinya kualitas lingkungan dimana Host memberatkan keseimbangan, misalnya pencemaran udara.</a:t>
            </a:r>
            <a:endParaRPr lang="id-ID" altLang="ko-KR" sz="1600" b="1" dirty="0">
              <a:solidFill>
                <a:schemeClr val="tx1">
                  <a:lumMod val="75000"/>
                  <a:lumOff val="25000"/>
                </a:schemeClr>
              </a:solidFill>
              <a:cs typeface="Arial" pitchFamily="34" charset="0"/>
            </a:endParaRPr>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19736" y="1650062"/>
            <a:ext cx="2106290" cy="17039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238902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2290"/>
                                        </p:tgtEl>
                                        <p:attrNameLst>
                                          <p:attrName>style.visibility</p:attrName>
                                        </p:attrNameLst>
                                      </p:cBhvr>
                                      <p:to>
                                        <p:strVal val="visible"/>
                                      </p:to>
                                    </p:set>
                                    <p:animEffect transition="in" filter="fade">
                                      <p:cBhvr>
                                        <p:cTn id="14" dur="1000"/>
                                        <p:tgtEl>
                                          <p:spTgt spid="12290"/>
                                        </p:tgtEl>
                                      </p:cBhvr>
                                    </p:animEffect>
                                    <p:anim calcmode="lin" valueType="num">
                                      <p:cBhvr>
                                        <p:cTn id="15" dur="1000" fill="hold"/>
                                        <p:tgtEl>
                                          <p:spTgt spid="12290"/>
                                        </p:tgtEl>
                                        <p:attrNameLst>
                                          <p:attrName>ppt_x</p:attrName>
                                        </p:attrNameLst>
                                      </p:cBhvr>
                                      <p:tavLst>
                                        <p:tav tm="0">
                                          <p:val>
                                            <p:strVal val="#ppt_x"/>
                                          </p:val>
                                        </p:tav>
                                        <p:tav tm="100000">
                                          <p:val>
                                            <p:strVal val="#ppt_x"/>
                                          </p:val>
                                        </p:tav>
                                      </p:tavLst>
                                    </p:anim>
                                    <p:anim calcmode="lin" valueType="num">
                                      <p:cBhvr>
                                        <p:cTn id="16" dur="1000" fill="hold"/>
                                        <p:tgtEl>
                                          <p:spTgt spid="12290"/>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0">
                                            <p:txEl>
                                              <p:pRg st="0" end="0"/>
                                            </p:txEl>
                                          </p:spTgt>
                                        </p:tgtEl>
                                        <p:attrNameLst>
                                          <p:attrName>style.visibility</p:attrName>
                                        </p:attrNameLst>
                                      </p:cBhvr>
                                      <p:to>
                                        <p:strVal val="visible"/>
                                      </p:to>
                                    </p:set>
                                    <p:animEffect transition="in" filter="fade">
                                      <p:cBhvr>
                                        <p:cTn id="21" dur="1000"/>
                                        <p:tgtEl>
                                          <p:spTgt spid="20">
                                            <p:txEl>
                                              <p:pRg st="0" end="0"/>
                                            </p:txEl>
                                          </p:spTgt>
                                        </p:tgtEl>
                                      </p:cBhvr>
                                    </p:animEffect>
                                    <p:anim calcmode="lin" valueType="num">
                                      <p:cBhvr>
                                        <p:cTn id="22" dur="1000" fill="hold"/>
                                        <p:tgtEl>
                                          <p:spTgt spid="20">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20">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0">
                                            <p:txEl>
                                              <p:pRg st="2" end="2"/>
                                            </p:txEl>
                                          </p:spTgt>
                                        </p:tgtEl>
                                        <p:attrNameLst>
                                          <p:attrName>style.visibility</p:attrName>
                                        </p:attrNameLst>
                                      </p:cBhvr>
                                      <p:to>
                                        <p:strVal val="visible"/>
                                      </p:to>
                                    </p:set>
                                    <p:animEffect transition="in" filter="fade">
                                      <p:cBhvr>
                                        <p:cTn id="28" dur="1000"/>
                                        <p:tgtEl>
                                          <p:spTgt spid="20">
                                            <p:txEl>
                                              <p:pRg st="2" end="2"/>
                                            </p:txEl>
                                          </p:spTgt>
                                        </p:tgtEl>
                                      </p:cBhvr>
                                    </p:animEffect>
                                    <p:anim calcmode="lin" valueType="num">
                                      <p:cBhvr>
                                        <p:cTn id="29" dur="1000" fill="hold"/>
                                        <p:tgtEl>
                                          <p:spTgt spid="20">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20">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p:nvPr/>
        </p:nvPicPr>
        <p:blipFill>
          <a:blip r:embed="rId2"/>
          <a:stretch>
            <a:fillRect/>
          </a:stretch>
        </p:blipFill>
        <p:spPr>
          <a:xfrm>
            <a:off x="1187624" y="915566"/>
            <a:ext cx="7560840" cy="3888432"/>
          </a:xfrm>
          <a:prstGeom prst="rect">
            <a:avLst/>
          </a:prstGeom>
        </p:spPr>
      </p:pic>
    </p:spTree>
    <p:extLst>
      <p:ext uri="{BB962C8B-B14F-4D97-AF65-F5344CB8AC3E}">
        <p14:creationId xmlns:p14="http://schemas.microsoft.com/office/powerpoint/2010/main" val="143172216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3635896" y="771550"/>
            <a:ext cx="5364088" cy="1149022"/>
          </a:xfrm>
        </p:spPr>
        <p:txBody>
          <a:bodyPr/>
          <a:lstStyle/>
          <a:p>
            <a:r>
              <a:rPr lang="id-ID" altLang="ko-KR" sz="4000" dirty="0" smtClean="0">
                <a:ea typeface="맑은 고딕" pitchFamily="50" charset="-127"/>
              </a:rPr>
              <a:t>TERIMA KASIH</a:t>
            </a:r>
            <a:endParaRPr lang="en-US" altLang="ko-KR" sz="4000" dirty="0"/>
          </a:p>
        </p:txBody>
      </p:sp>
    </p:spTree>
    <p:extLst>
      <p:ext uri="{BB962C8B-B14F-4D97-AF65-F5344CB8AC3E}">
        <p14:creationId xmlns:p14="http://schemas.microsoft.com/office/powerpoint/2010/main" val="317321188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txBox="1">
            <a:spLocks/>
          </p:cNvSpPr>
          <p:nvPr/>
        </p:nvSpPr>
        <p:spPr>
          <a:xfrm>
            <a:off x="2015716" y="267494"/>
            <a:ext cx="6732748" cy="576064"/>
          </a:xfrm>
          <a:prstGeom prst="rect">
            <a:avLst/>
          </a:prstGeom>
        </p:spPr>
        <p:txBody>
          <a:bodyPr anchor="ctr"/>
          <a:lstStyle>
            <a:lvl1pPr algn="ctr" defTabSz="914400" rtl="0" eaLnBrk="1" latinLnBrk="1" hangingPunct="1">
              <a:spcBef>
                <a:spcPct val="0"/>
              </a:spcBef>
              <a:buNone/>
              <a:defRPr sz="4400" kern="1200">
                <a:solidFill>
                  <a:schemeClr val="tx1"/>
                </a:solidFill>
                <a:latin typeface="+mj-lt"/>
                <a:ea typeface="+mj-ea"/>
                <a:cs typeface="+mj-cs"/>
              </a:defRPr>
            </a:lvl1pPr>
          </a:lstStyle>
          <a:p>
            <a:pPr algn="l"/>
            <a:r>
              <a:rPr lang="id-ID" sz="3600" dirty="0" smtClean="0">
                <a:solidFill>
                  <a:srgbClr val="984807"/>
                </a:solidFill>
                <a:cs typeface="Arial" pitchFamily="34" charset="0"/>
              </a:rPr>
              <a:t>Faktor-faktor Trias Epidemiologi</a:t>
            </a:r>
            <a:endParaRPr lang="en-US" sz="3600" dirty="0">
              <a:solidFill>
                <a:srgbClr val="984807"/>
              </a:solidFill>
              <a:cs typeface="Arial" pitchFamily="34" charset="0"/>
            </a:endParaRPr>
          </a:p>
        </p:txBody>
      </p:sp>
      <p:grpSp>
        <p:nvGrpSpPr>
          <p:cNvPr id="22" name="Group 21"/>
          <p:cNvGrpSpPr/>
          <p:nvPr/>
        </p:nvGrpSpPr>
        <p:grpSpPr>
          <a:xfrm>
            <a:off x="2400340" y="1465179"/>
            <a:ext cx="2027644" cy="441146"/>
            <a:chOff x="2400340" y="1465179"/>
            <a:chExt cx="2027644" cy="441146"/>
          </a:xfrm>
        </p:grpSpPr>
        <p:sp>
          <p:nvSpPr>
            <p:cNvPr id="17" name="Pentagon 16"/>
            <p:cNvSpPr/>
            <p:nvPr/>
          </p:nvSpPr>
          <p:spPr>
            <a:xfrm>
              <a:off x="2771800" y="1547251"/>
              <a:ext cx="1656184" cy="277000"/>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6" name="Oval 15"/>
            <p:cNvSpPr/>
            <p:nvPr/>
          </p:nvSpPr>
          <p:spPr>
            <a:xfrm>
              <a:off x="2400340" y="1465179"/>
              <a:ext cx="441146" cy="441146"/>
            </a:xfrm>
            <a:prstGeom prst="ellipse">
              <a:avLst/>
            </a:prstGeom>
            <a:gradFill>
              <a:gsLst>
                <a:gs pos="0">
                  <a:schemeClr val="accent1">
                    <a:lumMod val="10000"/>
                    <a:lumOff val="90000"/>
                  </a:schemeClr>
                </a:gs>
                <a:gs pos="100000">
                  <a:schemeClr val="accent1">
                    <a:lumMod val="10000"/>
                    <a:lumOff val="90000"/>
                  </a:schemeClr>
                </a:gs>
              </a:gsLst>
              <a:lin ang="5400000" scaled="0"/>
            </a:gra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21" name="TextBox 20"/>
            <p:cNvSpPr txBox="1"/>
            <p:nvPr/>
          </p:nvSpPr>
          <p:spPr>
            <a:xfrm>
              <a:off x="2412215" y="1518899"/>
              <a:ext cx="412292" cy="338554"/>
            </a:xfrm>
            <a:prstGeom prst="rect">
              <a:avLst/>
            </a:prstGeom>
            <a:noFill/>
          </p:spPr>
          <p:txBody>
            <a:bodyPr wrap="none" rtlCol="0" anchor="ctr">
              <a:spAutoFit/>
            </a:bodyPr>
            <a:lstStyle/>
            <a:p>
              <a:pPr algn="ctr"/>
              <a:r>
                <a:rPr lang="en-US" altLang="ko-KR" sz="1600" b="1" dirty="0">
                  <a:solidFill>
                    <a:schemeClr val="accent1"/>
                  </a:solidFill>
                  <a:cs typeface="Arial" pitchFamily="34" charset="0"/>
                </a:rPr>
                <a:t>01</a:t>
              </a:r>
              <a:endParaRPr lang="ko-KR" altLang="en-US" sz="1600" b="1" dirty="0">
                <a:solidFill>
                  <a:schemeClr val="accent1"/>
                </a:solidFill>
                <a:cs typeface="Arial" pitchFamily="34" charset="0"/>
              </a:endParaRPr>
            </a:p>
          </p:txBody>
        </p:sp>
      </p:grpSp>
      <p:sp>
        <p:nvSpPr>
          <p:cNvPr id="20" name="TextBox 19"/>
          <p:cNvSpPr txBox="1"/>
          <p:nvPr/>
        </p:nvSpPr>
        <p:spPr>
          <a:xfrm>
            <a:off x="2981246" y="1547252"/>
            <a:ext cx="1302722" cy="276999"/>
          </a:xfrm>
          <a:prstGeom prst="rect">
            <a:avLst/>
          </a:prstGeom>
          <a:noFill/>
        </p:spPr>
        <p:txBody>
          <a:bodyPr wrap="square" rtlCol="0">
            <a:spAutoFit/>
          </a:bodyPr>
          <a:lstStyle/>
          <a:p>
            <a:r>
              <a:rPr lang="id-ID" altLang="ko-KR" sz="1200" b="1" dirty="0" smtClean="0">
                <a:solidFill>
                  <a:schemeClr val="bg1"/>
                </a:solidFill>
                <a:cs typeface="Arial" pitchFamily="34" charset="0"/>
              </a:rPr>
              <a:t>Agent</a:t>
            </a:r>
            <a:endParaRPr lang="ko-KR" altLang="en-US" sz="1200" b="1" dirty="0">
              <a:solidFill>
                <a:schemeClr val="bg1"/>
              </a:solidFill>
              <a:cs typeface="Arial" pitchFamily="34" charset="0"/>
            </a:endParaRPr>
          </a:p>
        </p:txBody>
      </p:sp>
      <p:grpSp>
        <p:nvGrpSpPr>
          <p:cNvPr id="24" name="Group 23"/>
          <p:cNvGrpSpPr/>
          <p:nvPr/>
        </p:nvGrpSpPr>
        <p:grpSpPr>
          <a:xfrm>
            <a:off x="2738470" y="2173080"/>
            <a:ext cx="2027644" cy="441146"/>
            <a:chOff x="2400340" y="1465179"/>
            <a:chExt cx="2027644" cy="441146"/>
          </a:xfrm>
        </p:grpSpPr>
        <p:sp>
          <p:nvSpPr>
            <p:cNvPr id="25" name="Pentagon 24"/>
            <p:cNvSpPr/>
            <p:nvPr/>
          </p:nvSpPr>
          <p:spPr>
            <a:xfrm>
              <a:off x="2771800" y="1547251"/>
              <a:ext cx="1656184" cy="277000"/>
            </a:xfrm>
            <a:prstGeom prst="homePlat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26" name="Oval 25"/>
            <p:cNvSpPr/>
            <p:nvPr/>
          </p:nvSpPr>
          <p:spPr>
            <a:xfrm>
              <a:off x="2400340" y="1465179"/>
              <a:ext cx="441146" cy="441146"/>
            </a:xfrm>
            <a:prstGeom prst="ellipse">
              <a:avLst/>
            </a:prstGeom>
            <a:gradFill>
              <a:gsLst>
                <a:gs pos="0">
                  <a:schemeClr val="accent3">
                    <a:lumMod val="10000"/>
                    <a:lumOff val="90000"/>
                  </a:schemeClr>
                </a:gs>
                <a:gs pos="100000">
                  <a:schemeClr val="accent3">
                    <a:lumMod val="10000"/>
                    <a:lumOff val="90000"/>
                  </a:schemeClr>
                </a:gs>
              </a:gsLst>
              <a:lin ang="5400000" scaled="0"/>
            </a:gra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27" name="TextBox 26"/>
            <p:cNvSpPr txBox="1"/>
            <p:nvPr/>
          </p:nvSpPr>
          <p:spPr>
            <a:xfrm>
              <a:off x="2412215" y="1518899"/>
              <a:ext cx="412293" cy="338554"/>
            </a:xfrm>
            <a:prstGeom prst="rect">
              <a:avLst/>
            </a:prstGeom>
            <a:noFill/>
          </p:spPr>
          <p:txBody>
            <a:bodyPr wrap="none" rtlCol="0" anchor="ctr">
              <a:spAutoFit/>
            </a:bodyPr>
            <a:lstStyle/>
            <a:p>
              <a:pPr algn="ctr"/>
              <a:r>
                <a:rPr lang="en-US" altLang="ko-KR" sz="1600" b="1" dirty="0">
                  <a:solidFill>
                    <a:schemeClr val="accent3"/>
                  </a:solidFill>
                  <a:cs typeface="Arial" pitchFamily="34" charset="0"/>
                </a:rPr>
                <a:t>02</a:t>
              </a:r>
              <a:endParaRPr lang="ko-KR" altLang="en-US" sz="1600" b="1" dirty="0">
                <a:solidFill>
                  <a:schemeClr val="accent3"/>
                </a:solidFill>
                <a:cs typeface="Arial" pitchFamily="34" charset="0"/>
              </a:endParaRPr>
            </a:p>
          </p:txBody>
        </p:sp>
      </p:grpSp>
      <p:sp>
        <p:nvSpPr>
          <p:cNvPr id="28" name="TextBox 27"/>
          <p:cNvSpPr txBox="1"/>
          <p:nvPr/>
        </p:nvSpPr>
        <p:spPr>
          <a:xfrm>
            <a:off x="3319376" y="2255153"/>
            <a:ext cx="1302722" cy="276999"/>
          </a:xfrm>
          <a:prstGeom prst="rect">
            <a:avLst/>
          </a:prstGeom>
          <a:noFill/>
        </p:spPr>
        <p:txBody>
          <a:bodyPr wrap="square" rtlCol="0">
            <a:spAutoFit/>
          </a:bodyPr>
          <a:lstStyle/>
          <a:p>
            <a:r>
              <a:rPr lang="id-ID" altLang="ko-KR" sz="1200" b="1" dirty="0" smtClean="0">
                <a:solidFill>
                  <a:schemeClr val="bg1"/>
                </a:solidFill>
                <a:cs typeface="Arial" pitchFamily="34" charset="0"/>
              </a:rPr>
              <a:t>Host</a:t>
            </a:r>
            <a:endParaRPr lang="ko-KR" altLang="en-US" sz="1200" b="1" dirty="0">
              <a:solidFill>
                <a:schemeClr val="bg1"/>
              </a:solidFill>
              <a:cs typeface="Arial" pitchFamily="34" charset="0"/>
            </a:endParaRPr>
          </a:p>
        </p:txBody>
      </p:sp>
      <p:grpSp>
        <p:nvGrpSpPr>
          <p:cNvPr id="30" name="Group 29"/>
          <p:cNvGrpSpPr/>
          <p:nvPr/>
        </p:nvGrpSpPr>
        <p:grpSpPr>
          <a:xfrm>
            <a:off x="3076600" y="2880981"/>
            <a:ext cx="2027644" cy="441146"/>
            <a:chOff x="2400340" y="1465179"/>
            <a:chExt cx="2027644" cy="441146"/>
          </a:xfrm>
        </p:grpSpPr>
        <p:sp>
          <p:nvSpPr>
            <p:cNvPr id="31" name="Pentagon 30"/>
            <p:cNvSpPr/>
            <p:nvPr/>
          </p:nvSpPr>
          <p:spPr>
            <a:xfrm>
              <a:off x="2771800" y="1547251"/>
              <a:ext cx="1656184" cy="277000"/>
            </a:xfrm>
            <a:prstGeom prst="homePlat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32" name="Oval 31"/>
            <p:cNvSpPr/>
            <p:nvPr/>
          </p:nvSpPr>
          <p:spPr>
            <a:xfrm>
              <a:off x="2400340" y="1465179"/>
              <a:ext cx="441146" cy="441146"/>
            </a:xfrm>
            <a:prstGeom prst="ellipse">
              <a:avLst/>
            </a:prstGeom>
            <a:gradFill>
              <a:gsLst>
                <a:gs pos="0">
                  <a:schemeClr val="accent1">
                    <a:lumMod val="10000"/>
                    <a:lumOff val="90000"/>
                  </a:schemeClr>
                </a:gs>
                <a:gs pos="100000">
                  <a:schemeClr val="accent1">
                    <a:lumMod val="10000"/>
                    <a:lumOff val="90000"/>
                  </a:schemeClr>
                </a:gs>
              </a:gsLst>
              <a:lin ang="5400000" scaled="0"/>
            </a:gra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33" name="TextBox 32"/>
            <p:cNvSpPr txBox="1"/>
            <p:nvPr/>
          </p:nvSpPr>
          <p:spPr>
            <a:xfrm>
              <a:off x="2412215" y="1518899"/>
              <a:ext cx="412293" cy="338554"/>
            </a:xfrm>
            <a:prstGeom prst="rect">
              <a:avLst/>
            </a:prstGeom>
            <a:noFill/>
          </p:spPr>
          <p:txBody>
            <a:bodyPr wrap="none" rtlCol="0" anchor="ctr">
              <a:spAutoFit/>
            </a:bodyPr>
            <a:lstStyle/>
            <a:p>
              <a:pPr algn="ctr"/>
              <a:r>
                <a:rPr lang="en-US" altLang="ko-KR" sz="1600" b="1" dirty="0">
                  <a:solidFill>
                    <a:schemeClr val="accent1"/>
                  </a:solidFill>
                  <a:cs typeface="Arial" pitchFamily="34" charset="0"/>
                </a:rPr>
                <a:t>03</a:t>
              </a:r>
              <a:endParaRPr lang="ko-KR" altLang="en-US" sz="1600" b="1" dirty="0">
                <a:solidFill>
                  <a:schemeClr val="accent1"/>
                </a:solidFill>
                <a:cs typeface="Arial" pitchFamily="34" charset="0"/>
              </a:endParaRPr>
            </a:p>
          </p:txBody>
        </p:sp>
      </p:grpSp>
      <p:sp>
        <p:nvSpPr>
          <p:cNvPr id="34" name="TextBox 33"/>
          <p:cNvSpPr txBox="1"/>
          <p:nvPr/>
        </p:nvSpPr>
        <p:spPr>
          <a:xfrm>
            <a:off x="3657506" y="2963054"/>
            <a:ext cx="1302722" cy="276999"/>
          </a:xfrm>
          <a:prstGeom prst="rect">
            <a:avLst/>
          </a:prstGeom>
          <a:noFill/>
        </p:spPr>
        <p:txBody>
          <a:bodyPr wrap="square" rtlCol="0">
            <a:spAutoFit/>
          </a:bodyPr>
          <a:lstStyle/>
          <a:p>
            <a:r>
              <a:rPr lang="id-ID" altLang="ko-KR" sz="1200" b="1" dirty="0" smtClean="0">
                <a:solidFill>
                  <a:schemeClr val="bg1"/>
                </a:solidFill>
                <a:cs typeface="Arial" pitchFamily="34" charset="0"/>
              </a:rPr>
              <a:t>Lingkungan</a:t>
            </a:r>
            <a:endParaRPr lang="ko-KR" altLang="en-US" sz="1200" b="1" dirty="0">
              <a:solidFill>
                <a:schemeClr val="bg1"/>
              </a:solidFill>
              <a:cs typeface="Arial" pitchFamily="34" charset="0"/>
            </a:endParaRPr>
          </a:p>
        </p:txBody>
      </p:sp>
      <p:sp>
        <p:nvSpPr>
          <p:cNvPr id="2" name="TextBox 1"/>
          <p:cNvSpPr txBox="1"/>
          <p:nvPr/>
        </p:nvSpPr>
        <p:spPr>
          <a:xfrm>
            <a:off x="4766114" y="1518899"/>
            <a:ext cx="2902230" cy="276999"/>
          </a:xfrm>
          <a:prstGeom prst="rect">
            <a:avLst/>
          </a:prstGeom>
          <a:noFill/>
        </p:spPr>
        <p:txBody>
          <a:bodyPr wrap="square" rtlCol="0">
            <a:spAutoFit/>
          </a:bodyPr>
          <a:lstStyle/>
          <a:p>
            <a:r>
              <a:rPr lang="id-ID" sz="1200" b="1" dirty="0" smtClean="0"/>
              <a:t>Faktor penyebab penyakit</a:t>
            </a:r>
            <a:endParaRPr lang="id-ID" sz="1200" b="1" dirty="0"/>
          </a:p>
        </p:txBody>
      </p:sp>
      <p:sp>
        <p:nvSpPr>
          <p:cNvPr id="23" name="TextBox 22"/>
          <p:cNvSpPr txBox="1"/>
          <p:nvPr/>
        </p:nvSpPr>
        <p:spPr>
          <a:xfrm>
            <a:off x="4960228" y="2224375"/>
            <a:ext cx="3932252" cy="276999"/>
          </a:xfrm>
          <a:prstGeom prst="rect">
            <a:avLst/>
          </a:prstGeom>
          <a:noFill/>
        </p:spPr>
        <p:txBody>
          <a:bodyPr wrap="square" rtlCol="0">
            <a:spAutoFit/>
          </a:bodyPr>
          <a:lstStyle/>
          <a:p>
            <a:r>
              <a:rPr lang="id-ID" sz="1200" b="1" dirty="0" smtClean="0"/>
              <a:t>Penjamu (tempat terjadinya </a:t>
            </a:r>
            <a:r>
              <a:rPr lang="id-ID" sz="1200" b="1" dirty="0" smtClean="0"/>
              <a:t>penyakit</a:t>
            </a:r>
            <a:r>
              <a:rPr lang="id-ID" sz="1200" b="1" dirty="0" smtClean="0"/>
              <a:t>)</a:t>
            </a:r>
            <a:endParaRPr lang="id-ID" sz="1200" b="1" dirty="0"/>
          </a:p>
        </p:txBody>
      </p:sp>
    </p:spTree>
    <p:extLst>
      <p:ext uri="{BB962C8B-B14F-4D97-AF65-F5344CB8AC3E}">
        <p14:creationId xmlns:p14="http://schemas.microsoft.com/office/powerpoint/2010/main" val="3234805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1000"/>
                                        <p:tgtEl>
                                          <p:spTgt spid="20"/>
                                        </p:tgtEl>
                                      </p:cBhvr>
                                    </p:animEffect>
                                    <p:anim calcmode="lin" valueType="num">
                                      <p:cBhvr>
                                        <p:cTn id="15" dur="1000" fill="hold"/>
                                        <p:tgtEl>
                                          <p:spTgt spid="20"/>
                                        </p:tgtEl>
                                        <p:attrNameLst>
                                          <p:attrName>ppt_x</p:attrName>
                                        </p:attrNameLst>
                                      </p:cBhvr>
                                      <p:tavLst>
                                        <p:tav tm="0">
                                          <p:val>
                                            <p:strVal val="#ppt_x"/>
                                          </p:val>
                                        </p:tav>
                                        <p:tav tm="100000">
                                          <p:val>
                                            <p:strVal val="#ppt_x"/>
                                          </p:val>
                                        </p:tav>
                                      </p:tavLst>
                                    </p:anim>
                                    <p:anim calcmode="lin" valueType="num">
                                      <p:cBhvr>
                                        <p:cTn id="16"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2"/>
                                        </p:tgtEl>
                                        <p:attrNameLst>
                                          <p:attrName>style.visibility</p:attrName>
                                        </p:attrNameLst>
                                      </p:cBhvr>
                                      <p:to>
                                        <p:strVal val="visible"/>
                                      </p:to>
                                    </p:set>
                                    <p:animEffect transition="in" filter="fade">
                                      <p:cBhvr>
                                        <p:cTn id="21" dur="1000"/>
                                        <p:tgtEl>
                                          <p:spTgt spid="22"/>
                                        </p:tgtEl>
                                      </p:cBhvr>
                                    </p:animEffect>
                                    <p:anim calcmode="lin" valueType="num">
                                      <p:cBhvr>
                                        <p:cTn id="22" dur="1000" fill="hold"/>
                                        <p:tgtEl>
                                          <p:spTgt spid="22"/>
                                        </p:tgtEl>
                                        <p:attrNameLst>
                                          <p:attrName>ppt_x</p:attrName>
                                        </p:attrNameLst>
                                      </p:cBhvr>
                                      <p:tavLst>
                                        <p:tav tm="0">
                                          <p:val>
                                            <p:strVal val="#ppt_x"/>
                                          </p:val>
                                        </p:tav>
                                        <p:tav tm="100000">
                                          <p:val>
                                            <p:strVal val="#ppt_x"/>
                                          </p:val>
                                        </p:tav>
                                      </p:tavLst>
                                    </p:anim>
                                    <p:anim calcmode="lin" valueType="num">
                                      <p:cBhvr>
                                        <p:cTn id="23"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4"/>
                                        </p:tgtEl>
                                        <p:attrNameLst>
                                          <p:attrName>style.visibility</p:attrName>
                                        </p:attrNameLst>
                                      </p:cBhvr>
                                      <p:to>
                                        <p:strVal val="visible"/>
                                      </p:to>
                                    </p:set>
                                    <p:animEffect transition="in" filter="fade">
                                      <p:cBhvr>
                                        <p:cTn id="28" dur="1000"/>
                                        <p:tgtEl>
                                          <p:spTgt spid="24"/>
                                        </p:tgtEl>
                                      </p:cBhvr>
                                    </p:animEffect>
                                    <p:anim calcmode="lin" valueType="num">
                                      <p:cBhvr>
                                        <p:cTn id="29" dur="1000" fill="hold"/>
                                        <p:tgtEl>
                                          <p:spTgt spid="24"/>
                                        </p:tgtEl>
                                        <p:attrNameLst>
                                          <p:attrName>ppt_x</p:attrName>
                                        </p:attrNameLst>
                                      </p:cBhvr>
                                      <p:tavLst>
                                        <p:tav tm="0">
                                          <p:val>
                                            <p:strVal val="#ppt_x"/>
                                          </p:val>
                                        </p:tav>
                                        <p:tav tm="100000">
                                          <p:val>
                                            <p:strVal val="#ppt_x"/>
                                          </p:val>
                                        </p:tav>
                                      </p:tavLst>
                                    </p:anim>
                                    <p:anim calcmode="lin" valueType="num">
                                      <p:cBhvr>
                                        <p:cTn id="30"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0"/>
                                        </p:tgtEl>
                                        <p:attrNameLst>
                                          <p:attrName>style.visibility</p:attrName>
                                        </p:attrNameLst>
                                      </p:cBhvr>
                                      <p:to>
                                        <p:strVal val="visible"/>
                                      </p:to>
                                    </p:set>
                                    <p:animEffect transition="in" filter="fade">
                                      <p:cBhvr>
                                        <p:cTn id="35" dur="1000"/>
                                        <p:tgtEl>
                                          <p:spTgt spid="30"/>
                                        </p:tgtEl>
                                      </p:cBhvr>
                                    </p:animEffect>
                                    <p:anim calcmode="lin" valueType="num">
                                      <p:cBhvr>
                                        <p:cTn id="36" dur="1000" fill="hold"/>
                                        <p:tgtEl>
                                          <p:spTgt spid="30"/>
                                        </p:tgtEl>
                                        <p:attrNameLst>
                                          <p:attrName>ppt_x</p:attrName>
                                        </p:attrNameLst>
                                      </p:cBhvr>
                                      <p:tavLst>
                                        <p:tav tm="0">
                                          <p:val>
                                            <p:strVal val="#ppt_x"/>
                                          </p:val>
                                        </p:tav>
                                        <p:tav tm="100000">
                                          <p:val>
                                            <p:strVal val="#ppt_x"/>
                                          </p:val>
                                        </p:tav>
                                      </p:tavLst>
                                    </p:anim>
                                    <p:anim calcmode="lin" valueType="num">
                                      <p:cBhvr>
                                        <p:cTn id="37"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2">
                                            <p:txEl>
                                              <p:pRg st="0" end="0"/>
                                            </p:txEl>
                                          </p:spTgt>
                                        </p:tgtEl>
                                        <p:attrNameLst>
                                          <p:attrName>style.visibility</p:attrName>
                                        </p:attrNameLst>
                                      </p:cBhvr>
                                      <p:to>
                                        <p:strVal val="visible"/>
                                      </p:to>
                                    </p:set>
                                    <p:animEffect transition="in" filter="fade">
                                      <p:cBhvr>
                                        <p:cTn id="42" dur="1000"/>
                                        <p:tgtEl>
                                          <p:spTgt spid="2">
                                            <p:txEl>
                                              <p:pRg st="0" end="0"/>
                                            </p:txEl>
                                          </p:spTgt>
                                        </p:tgtEl>
                                      </p:cBhvr>
                                    </p:animEffect>
                                    <p:anim calcmode="lin" valueType="num">
                                      <p:cBhvr>
                                        <p:cTn id="43"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44"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23"/>
                                        </p:tgtEl>
                                        <p:attrNameLst>
                                          <p:attrName>style.visibility</p:attrName>
                                        </p:attrNameLst>
                                      </p:cBhvr>
                                      <p:to>
                                        <p:strVal val="visible"/>
                                      </p:to>
                                    </p:set>
                                    <p:animEffect transition="in" filter="fade">
                                      <p:cBhvr>
                                        <p:cTn id="49" dur="1000"/>
                                        <p:tgtEl>
                                          <p:spTgt spid="23"/>
                                        </p:tgtEl>
                                      </p:cBhvr>
                                    </p:animEffect>
                                    <p:anim calcmode="lin" valueType="num">
                                      <p:cBhvr>
                                        <p:cTn id="50" dur="1000" fill="hold"/>
                                        <p:tgtEl>
                                          <p:spTgt spid="23"/>
                                        </p:tgtEl>
                                        <p:attrNameLst>
                                          <p:attrName>ppt_x</p:attrName>
                                        </p:attrNameLst>
                                      </p:cBhvr>
                                      <p:tavLst>
                                        <p:tav tm="0">
                                          <p:val>
                                            <p:strVal val="#ppt_x"/>
                                          </p:val>
                                        </p:tav>
                                        <p:tav tm="100000">
                                          <p:val>
                                            <p:strVal val="#ppt_x"/>
                                          </p:val>
                                        </p:tav>
                                      </p:tavLst>
                                    </p:anim>
                                    <p:anim calcmode="lin" valueType="num">
                                      <p:cBhvr>
                                        <p:cTn id="51"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0" grpId="0"/>
      <p:bldP spid="2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txBox="1">
            <a:spLocks/>
          </p:cNvSpPr>
          <p:nvPr/>
        </p:nvSpPr>
        <p:spPr>
          <a:xfrm>
            <a:off x="2375789" y="867861"/>
            <a:ext cx="6732748" cy="576064"/>
          </a:xfrm>
          <a:prstGeom prst="rect">
            <a:avLst/>
          </a:prstGeom>
        </p:spPr>
        <p:txBody>
          <a:bodyPr anchor="ctr"/>
          <a:lstStyle>
            <a:lvl1pPr algn="ctr" defTabSz="914400" rtl="0" eaLnBrk="1" latinLnBrk="1" hangingPunct="1">
              <a:spcBef>
                <a:spcPct val="0"/>
              </a:spcBef>
              <a:buNone/>
              <a:defRPr sz="4400" kern="1200">
                <a:solidFill>
                  <a:schemeClr val="tx1"/>
                </a:solidFill>
                <a:latin typeface="+mj-lt"/>
                <a:ea typeface="+mj-ea"/>
                <a:cs typeface="+mj-cs"/>
              </a:defRPr>
            </a:lvl1pPr>
          </a:lstStyle>
          <a:p>
            <a:pPr algn="l"/>
            <a:r>
              <a:rPr lang="id-ID" sz="2000" b="1" dirty="0" smtClean="0">
                <a:solidFill>
                  <a:schemeClr val="accent1"/>
                </a:solidFill>
                <a:cs typeface="Arial" pitchFamily="34" charset="0"/>
              </a:rPr>
              <a:t>Agent</a:t>
            </a:r>
            <a:endParaRPr lang="en-US" sz="2000" b="1" dirty="0">
              <a:solidFill>
                <a:schemeClr val="accent1"/>
              </a:solidFill>
              <a:cs typeface="Arial" pitchFamily="34" charset="0"/>
            </a:endParaRPr>
          </a:p>
        </p:txBody>
      </p:sp>
      <p:sp>
        <p:nvSpPr>
          <p:cNvPr id="14" name="Rectangle 13"/>
          <p:cNvSpPr/>
          <p:nvPr/>
        </p:nvSpPr>
        <p:spPr>
          <a:xfrm>
            <a:off x="2267744" y="1528914"/>
            <a:ext cx="5976000" cy="7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6" name="Rectangle 15"/>
          <p:cNvSpPr/>
          <p:nvPr/>
        </p:nvSpPr>
        <p:spPr>
          <a:xfrm>
            <a:off x="2267744" y="4371950"/>
            <a:ext cx="5976000" cy="7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20" name="TextBox 19"/>
          <p:cNvSpPr txBox="1"/>
          <p:nvPr/>
        </p:nvSpPr>
        <p:spPr>
          <a:xfrm>
            <a:off x="2275176" y="1650062"/>
            <a:ext cx="5975999" cy="2308324"/>
          </a:xfrm>
          <a:prstGeom prst="rect">
            <a:avLst/>
          </a:prstGeom>
          <a:noFill/>
        </p:spPr>
        <p:txBody>
          <a:bodyPr wrap="square" rtlCol="0">
            <a:spAutoFit/>
          </a:bodyPr>
          <a:lstStyle/>
          <a:p>
            <a:pPr marL="171450" indent="-171450" algn="just">
              <a:buFont typeface="Courier New" pitchFamily="49" charset="0"/>
              <a:buChar char="o"/>
            </a:pPr>
            <a:r>
              <a:rPr lang="id-ID" altLang="ko-KR" sz="1200" b="1" dirty="0" smtClean="0">
                <a:solidFill>
                  <a:schemeClr val="tx1">
                    <a:lumMod val="75000"/>
                    <a:lumOff val="25000"/>
                  </a:schemeClr>
                </a:solidFill>
                <a:cs typeface="Arial" pitchFamily="34" charset="0"/>
              </a:rPr>
              <a:t>Agent awalnya disebut mikroorganisme atau patogen infeksi</a:t>
            </a:r>
          </a:p>
          <a:p>
            <a:pPr algn="just"/>
            <a:r>
              <a:rPr lang="id-ID" altLang="ko-KR" sz="1200" b="1" dirty="0">
                <a:solidFill>
                  <a:schemeClr val="tx1">
                    <a:lumMod val="75000"/>
                    <a:lumOff val="25000"/>
                  </a:schemeClr>
                </a:solidFill>
                <a:cs typeface="Arial" pitchFamily="34" charset="0"/>
              </a:rPr>
              <a:t> </a:t>
            </a:r>
            <a:r>
              <a:rPr lang="id-ID" altLang="ko-KR" sz="1200" b="1" dirty="0" smtClean="0">
                <a:solidFill>
                  <a:schemeClr val="tx1">
                    <a:lumMod val="75000"/>
                    <a:lumOff val="25000"/>
                  </a:schemeClr>
                </a:solidFill>
                <a:cs typeface="Arial" pitchFamily="34" charset="0"/>
              </a:rPr>
              <a:t>   Contoh : virus, bakteri, atau mikroba lainnya.</a:t>
            </a:r>
          </a:p>
          <a:p>
            <a:pPr algn="just"/>
            <a:endParaRPr lang="id-ID" altLang="ko-KR" sz="1200" b="1" dirty="0" smtClean="0">
              <a:solidFill>
                <a:schemeClr val="tx1">
                  <a:lumMod val="75000"/>
                  <a:lumOff val="25000"/>
                </a:schemeClr>
              </a:solidFill>
              <a:cs typeface="Arial" pitchFamily="34" charset="0"/>
            </a:endParaRPr>
          </a:p>
          <a:p>
            <a:pPr marL="171450" indent="-171450" algn="just">
              <a:buFont typeface="Courier New" pitchFamily="49" charset="0"/>
              <a:buChar char="o"/>
            </a:pPr>
            <a:r>
              <a:rPr lang="id-ID" altLang="ko-KR" sz="1200" b="1" dirty="0" smtClean="0">
                <a:solidFill>
                  <a:schemeClr val="tx1">
                    <a:lumMod val="75000"/>
                    <a:lumOff val="25000"/>
                  </a:schemeClr>
                </a:solidFill>
                <a:cs typeface="Arial" pitchFamily="34" charset="0"/>
              </a:rPr>
              <a:t>Agent harus ada untuk penyakit terjadi, dengan memperhatikan berbagai faktor.</a:t>
            </a:r>
          </a:p>
          <a:p>
            <a:pPr algn="just"/>
            <a:endParaRPr lang="id-ID" altLang="ko-KR" sz="1200" b="1" dirty="0" smtClean="0">
              <a:solidFill>
                <a:schemeClr val="tx1">
                  <a:lumMod val="75000"/>
                  <a:lumOff val="25000"/>
                </a:schemeClr>
              </a:solidFill>
              <a:cs typeface="Arial" pitchFamily="34" charset="0"/>
            </a:endParaRPr>
          </a:p>
          <a:p>
            <a:pPr marL="171450" indent="-171450" algn="just">
              <a:buFont typeface="Courier New" pitchFamily="49" charset="0"/>
              <a:buChar char="o"/>
            </a:pPr>
            <a:r>
              <a:rPr lang="id-ID" altLang="ko-KR" sz="1200" b="1" dirty="0" smtClean="0">
                <a:solidFill>
                  <a:schemeClr val="tx1">
                    <a:lumMod val="75000"/>
                    <a:lumOff val="25000"/>
                  </a:schemeClr>
                </a:solidFill>
                <a:cs typeface="Arial" pitchFamily="34" charset="0"/>
              </a:rPr>
              <a:t>Patogenesis organisme (kemampuan menyebabkan penyakit) dan dosis</a:t>
            </a:r>
          </a:p>
          <a:p>
            <a:pPr algn="just"/>
            <a:endParaRPr lang="id-ID" altLang="ko-KR" sz="1200" b="1" dirty="0">
              <a:solidFill>
                <a:schemeClr val="tx1">
                  <a:lumMod val="75000"/>
                  <a:lumOff val="25000"/>
                </a:schemeClr>
              </a:solidFill>
              <a:cs typeface="Arial" pitchFamily="34" charset="0"/>
            </a:endParaRPr>
          </a:p>
          <a:p>
            <a:pPr marL="171450" indent="-171450" algn="just">
              <a:buFont typeface="Courier New" pitchFamily="49" charset="0"/>
              <a:buChar char="o"/>
            </a:pPr>
            <a:r>
              <a:rPr lang="id-ID" altLang="ko-KR" sz="1200" b="1" dirty="0" smtClean="0">
                <a:solidFill>
                  <a:schemeClr val="tx1">
                    <a:lumMod val="75000"/>
                    <a:lumOff val="25000"/>
                  </a:schemeClr>
                </a:solidFill>
                <a:cs typeface="Arial" pitchFamily="34" charset="0"/>
              </a:rPr>
              <a:t>Penyebab kimia dan fisik dari penyakit atau cedera.</a:t>
            </a:r>
          </a:p>
          <a:p>
            <a:pPr marL="171450" indent="-171450" algn="just">
              <a:buFont typeface="Courier New" pitchFamily="49" charset="0"/>
              <a:buChar char="o"/>
            </a:pPr>
            <a:endParaRPr lang="id-ID" altLang="ko-KR" sz="1200" b="1" dirty="0">
              <a:solidFill>
                <a:schemeClr val="tx1">
                  <a:lumMod val="75000"/>
                  <a:lumOff val="25000"/>
                </a:schemeClr>
              </a:solidFill>
              <a:cs typeface="Arial" pitchFamily="34" charset="0"/>
            </a:endParaRPr>
          </a:p>
          <a:p>
            <a:pPr marL="171450" indent="-171450" algn="just">
              <a:buFont typeface="Courier New" pitchFamily="49" charset="0"/>
              <a:buChar char="o"/>
            </a:pPr>
            <a:r>
              <a:rPr lang="id-ID" altLang="ko-KR" sz="1200" b="1" dirty="0" smtClean="0">
                <a:solidFill>
                  <a:schemeClr val="tx1">
                    <a:lumMod val="75000"/>
                    <a:lumOff val="25000"/>
                  </a:schemeClr>
                </a:solidFill>
                <a:cs typeface="Arial" pitchFamily="34" charset="0"/>
              </a:rPr>
              <a:t>Triad epidemiologi terbukti tidak memadai untuk penyakit kardiovaskular, kanker, dan penyakit lain yang tidak memiliki banyak penyebab. </a:t>
            </a:r>
            <a:endParaRPr lang="en-US" altLang="ko-KR" sz="1200" b="1" dirty="0">
              <a:solidFill>
                <a:schemeClr val="tx1">
                  <a:lumMod val="75000"/>
                  <a:lumOff val="25000"/>
                </a:schemeClr>
              </a:solidFill>
              <a:cs typeface="Arial" pitchFamily="34" charset="0"/>
            </a:endParaRPr>
          </a:p>
        </p:txBody>
      </p:sp>
    </p:spTree>
    <p:extLst>
      <p:ext uri="{BB962C8B-B14F-4D97-AF65-F5344CB8AC3E}">
        <p14:creationId xmlns:p14="http://schemas.microsoft.com/office/powerpoint/2010/main" val="14334614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20">
                                            <p:txEl>
                                              <p:pRg st="0" end="0"/>
                                            </p:txEl>
                                          </p:spTgt>
                                        </p:tgtEl>
                                        <p:attrNameLst>
                                          <p:attrName>style.visibility</p:attrName>
                                        </p:attrNameLst>
                                      </p:cBhvr>
                                      <p:to>
                                        <p:strVal val="visible"/>
                                      </p:to>
                                    </p:set>
                                    <p:animEffect transition="in" filter="fade">
                                      <p:cBhvr>
                                        <p:cTn id="13" dur="1000"/>
                                        <p:tgtEl>
                                          <p:spTgt spid="20">
                                            <p:txEl>
                                              <p:pRg st="0" end="0"/>
                                            </p:txEl>
                                          </p:spTgt>
                                        </p:tgtEl>
                                      </p:cBhvr>
                                    </p:animEffect>
                                    <p:anim calcmode="lin" valueType="num">
                                      <p:cBhvr>
                                        <p:cTn id="14" dur="1000" fill="hold"/>
                                        <p:tgtEl>
                                          <p:spTgt spid="20">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20">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20">
                                            <p:txEl>
                                              <p:pRg st="1" end="1"/>
                                            </p:txEl>
                                          </p:spTgt>
                                        </p:tgtEl>
                                        <p:attrNameLst>
                                          <p:attrName>style.visibility</p:attrName>
                                        </p:attrNameLst>
                                      </p:cBhvr>
                                      <p:to>
                                        <p:strVal val="visible"/>
                                      </p:to>
                                    </p:set>
                                    <p:animEffect transition="in" filter="fade">
                                      <p:cBhvr>
                                        <p:cTn id="20" dur="1000"/>
                                        <p:tgtEl>
                                          <p:spTgt spid="20">
                                            <p:txEl>
                                              <p:pRg st="1" end="1"/>
                                            </p:txEl>
                                          </p:spTgt>
                                        </p:tgtEl>
                                      </p:cBhvr>
                                    </p:animEffect>
                                    <p:anim calcmode="lin" valueType="num">
                                      <p:cBhvr>
                                        <p:cTn id="21" dur="1000" fill="hold"/>
                                        <p:tgtEl>
                                          <p:spTgt spid="20">
                                            <p:txEl>
                                              <p:pRg st="1" end="1"/>
                                            </p:txEl>
                                          </p:spTgt>
                                        </p:tgtEl>
                                        <p:attrNameLst>
                                          <p:attrName>ppt_x</p:attrName>
                                        </p:attrNameLst>
                                      </p:cBhvr>
                                      <p:tavLst>
                                        <p:tav tm="0">
                                          <p:val>
                                            <p:strVal val="#ppt_x"/>
                                          </p:val>
                                        </p:tav>
                                        <p:tav tm="100000">
                                          <p:val>
                                            <p:strVal val="#ppt_x"/>
                                          </p:val>
                                        </p:tav>
                                      </p:tavLst>
                                    </p:anim>
                                    <p:anim calcmode="lin" valueType="num">
                                      <p:cBhvr>
                                        <p:cTn id="22" dur="1000" fill="hold"/>
                                        <p:tgtEl>
                                          <p:spTgt spid="20">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20">
                                            <p:txEl>
                                              <p:pRg st="3" end="3"/>
                                            </p:txEl>
                                          </p:spTgt>
                                        </p:tgtEl>
                                        <p:attrNameLst>
                                          <p:attrName>style.visibility</p:attrName>
                                        </p:attrNameLst>
                                      </p:cBhvr>
                                      <p:to>
                                        <p:strVal val="visible"/>
                                      </p:to>
                                    </p:set>
                                    <p:animEffect transition="in" filter="fade">
                                      <p:cBhvr>
                                        <p:cTn id="27" dur="1000"/>
                                        <p:tgtEl>
                                          <p:spTgt spid="20">
                                            <p:txEl>
                                              <p:pRg st="3" end="3"/>
                                            </p:txEl>
                                          </p:spTgt>
                                        </p:tgtEl>
                                      </p:cBhvr>
                                    </p:animEffect>
                                    <p:anim calcmode="lin" valueType="num">
                                      <p:cBhvr>
                                        <p:cTn id="28" dur="1000" fill="hold"/>
                                        <p:tgtEl>
                                          <p:spTgt spid="20">
                                            <p:txEl>
                                              <p:pRg st="3" end="3"/>
                                            </p:txEl>
                                          </p:spTgt>
                                        </p:tgtEl>
                                        <p:attrNameLst>
                                          <p:attrName>ppt_x</p:attrName>
                                        </p:attrNameLst>
                                      </p:cBhvr>
                                      <p:tavLst>
                                        <p:tav tm="0">
                                          <p:val>
                                            <p:strVal val="#ppt_x"/>
                                          </p:val>
                                        </p:tav>
                                        <p:tav tm="100000">
                                          <p:val>
                                            <p:strVal val="#ppt_x"/>
                                          </p:val>
                                        </p:tav>
                                      </p:tavLst>
                                    </p:anim>
                                    <p:anim calcmode="lin" valueType="num">
                                      <p:cBhvr>
                                        <p:cTn id="29" dur="1000" fill="hold"/>
                                        <p:tgtEl>
                                          <p:spTgt spid="20">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20">
                                            <p:txEl>
                                              <p:pRg st="5" end="5"/>
                                            </p:txEl>
                                          </p:spTgt>
                                        </p:tgtEl>
                                        <p:attrNameLst>
                                          <p:attrName>style.visibility</p:attrName>
                                        </p:attrNameLst>
                                      </p:cBhvr>
                                      <p:to>
                                        <p:strVal val="visible"/>
                                      </p:to>
                                    </p:set>
                                    <p:animEffect transition="in" filter="fade">
                                      <p:cBhvr>
                                        <p:cTn id="34" dur="1000"/>
                                        <p:tgtEl>
                                          <p:spTgt spid="20">
                                            <p:txEl>
                                              <p:pRg st="5" end="5"/>
                                            </p:txEl>
                                          </p:spTgt>
                                        </p:tgtEl>
                                      </p:cBhvr>
                                    </p:animEffect>
                                    <p:anim calcmode="lin" valueType="num">
                                      <p:cBhvr>
                                        <p:cTn id="35" dur="1000" fill="hold"/>
                                        <p:tgtEl>
                                          <p:spTgt spid="20">
                                            <p:txEl>
                                              <p:pRg st="5" end="5"/>
                                            </p:txEl>
                                          </p:spTgt>
                                        </p:tgtEl>
                                        <p:attrNameLst>
                                          <p:attrName>ppt_x</p:attrName>
                                        </p:attrNameLst>
                                      </p:cBhvr>
                                      <p:tavLst>
                                        <p:tav tm="0">
                                          <p:val>
                                            <p:strVal val="#ppt_x"/>
                                          </p:val>
                                        </p:tav>
                                        <p:tav tm="100000">
                                          <p:val>
                                            <p:strVal val="#ppt_x"/>
                                          </p:val>
                                        </p:tav>
                                      </p:tavLst>
                                    </p:anim>
                                    <p:anim calcmode="lin" valueType="num">
                                      <p:cBhvr>
                                        <p:cTn id="36" dur="1000" fill="hold"/>
                                        <p:tgtEl>
                                          <p:spTgt spid="20">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nodeType="clickEffect">
                                  <p:stCondLst>
                                    <p:cond delay="0"/>
                                  </p:stCondLst>
                                  <p:childTnLst>
                                    <p:set>
                                      <p:cBhvr>
                                        <p:cTn id="40" dur="1" fill="hold">
                                          <p:stCondLst>
                                            <p:cond delay="0"/>
                                          </p:stCondLst>
                                        </p:cTn>
                                        <p:tgtEl>
                                          <p:spTgt spid="20">
                                            <p:txEl>
                                              <p:pRg st="7" end="7"/>
                                            </p:txEl>
                                          </p:spTgt>
                                        </p:tgtEl>
                                        <p:attrNameLst>
                                          <p:attrName>style.visibility</p:attrName>
                                        </p:attrNameLst>
                                      </p:cBhvr>
                                      <p:to>
                                        <p:strVal val="visible"/>
                                      </p:to>
                                    </p:set>
                                    <p:animEffect transition="in" filter="fade">
                                      <p:cBhvr>
                                        <p:cTn id="41" dur="1000"/>
                                        <p:tgtEl>
                                          <p:spTgt spid="20">
                                            <p:txEl>
                                              <p:pRg st="7" end="7"/>
                                            </p:txEl>
                                          </p:spTgt>
                                        </p:tgtEl>
                                      </p:cBhvr>
                                    </p:animEffect>
                                    <p:anim calcmode="lin" valueType="num">
                                      <p:cBhvr>
                                        <p:cTn id="42" dur="1000" fill="hold"/>
                                        <p:tgtEl>
                                          <p:spTgt spid="20">
                                            <p:txEl>
                                              <p:pRg st="7" end="7"/>
                                            </p:txEl>
                                          </p:spTgt>
                                        </p:tgtEl>
                                        <p:attrNameLst>
                                          <p:attrName>ppt_x</p:attrName>
                                        </p:attrNameLst>
                                      </p:cBhvr>
                                      <p:tavLst>
                                        <p:tav tm="0">
                                          <p:val>
                                            <p:strVal val="#ppt_x"/>
                                          </p:val>
                                        </p:tav>
                                        <p:tav tm="100000">
                                          <p:val>
                                            <p:strVal val="#ppt_x"/>
                                          </p:val>
                                        </p:tav>
                                      </p:tavLst>
                                    </p:anim>
                                    <p:anim calcmode="lin" valueType="num">
                                      <p:cBhvr>
                                        <p:cTn id="43" dur="1000" fill="hold"/>
                                        <p:tgtEl>
                                          <p:spTgt spid="20">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nodeType="clickEffect">
                                  <p:stCondLst>
                                    <p:cond delay="0"/>
                                  </p:stCondLst>
                                  <p:childTnLst>
                                    <p:set>
                                      <p:cBhvr>
                                        <p:cTn id="47" dur="1" fill="hold">
                                          <p:stCondLst>
                                            <p:cond delay="0"/>
                                          </p:stCondLst>
                                        </p:cTn>
                                        <p:tgtEl>
                                          <p:spTgt spid="20">
                                            <p:txEl>
                                              <p:pRg st="9" end="9"/>
                                            </p:txEl>
                                          </p:spTgt>
                                        </p:tgtEl>
                                        <p:attrNameLst>
                                          <p:attrName>style.visibility</p:attrName>
                                        </p:attrNameLst>
                                      </p:cBhvr>
                                      <p:to>
                                        <p:strVal val="visible"/>
                                      </p:to>
                                    </p:set>
                                    <p:animEffect transition="in" filter="fade">
                                      <p:cBhvr>
                                        <p:cTn id="48" dur="1000"/>
                                        <p:tgtEl>
                                          <p:spTgt spid="20">
                                            <p:txEl>
                                              <p:pRg st="9" end="9"/>
                                            </p:txEl>
                                          </p:spTgt>
                                        </p:tgtEl>
                                      </p:cBhvr>
                                    </p:animEffect>
                                    <p:anim calcmode="lin" valueType="num">
                                      <p:cBhvr>
                                        <p:cTn id="49" dur="1000" fill="hold"/>
                                        <p:tgtEl>
                                          <p:spTgt spid="20">
                                            <p:txEl>
                                              <p:pRg st="9" end="9"/>
                                            </p:txEl>
                                          </p:spTgt>
                                        </p:tgtEl>
                                        <p:attrNameLst>
                                          <p:attrName>ppt_x</p:attrName>
                                        </p:attrNameLst>
                                      </p:cBhvr>
                                      <p:tavLst>
                                        <p:tav tm="0">
                                          <p:val>
                                            <p:strVal val="#ppt_x"/>
                                          </p:val>
                                        </p:tav>
                                        <p:tav tm="100000">
                                          <p:val>
                                            <p:strVal val="#ppt_x"/>
                                          </p:val>
                                        </p:tav>
                                      </p:tavLst>
                                    </p:anim>
                                    <p:anim calcmode="lin" valueType="num">
                                      <p:cBhvr>
                                        <p:cTn id="50" dur="1000" fill="hold"/>
                                        <p:tgtEl>
                                          <p:spTgt spid="20">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txBox="1">
            <a:spLocks/>
          </p:cNvSpPr>
          <p:nvPr/>
        </p:nvSpPr>
        <p:spPr>
          <a:xfrm>
            <a:off x="2375789" y="867861"/>
            <a:ext cx="6732748" cy="576064"/>
          </a:xfrm>
          <a:prstGeom prst="rect">
            <a:avLst/>
          </a:prstGeom>
        </p:spPr>
        <p:txBody>
          <a:bodyPr anchor="ctr"/>
          <a:lstStyle>
            <a:lvl1pPr algn="ctr" defTabSz="914400" rtl="0" eaLnBrk="1" latinLnBrk="1" hangingPunct="1">
              <a:spcBef>
                <a:spcPct val="0"/>
              </a:spcBef>
              <a:buNone/>
              <a:defRPr sz="4400" kern="1200">
                <a:solidFill>
                  <a:schemeClr val="tx1"/>
                </a:solidFill>
                <a:latin typeface="+mj-lt"/>
                <a:ea typeface="+mj-ea"/>
                <a:cs typeface="+mj-cs"/>
              </a:defRPr>
            </a:lvl1pPr>
          </a:lstStyle>
          <a:p>
            <a:pPr algn="l"/>
            <a:r>
              <a:rPr lang="id-ID" sz="2000" b="1" dirty="0" smtClean="0">
                <a:solidFill>
                  <a:schemeClr val="accent1"/>
                </a:solidFill>
                <a:cs typeface="Arial" pitchFamily="34" charset="0"/>
              </a:rPr>
              <a:t>Agent</a:t>
            </a:r>
            <a:endParaRPr lang="en-US" sz="2000" b="1" dirty="0">
              <a:solidFill>
                <a:schemeClr val="accent1"/>
              </a:solidFill>
              <a:cs typeface="Arial" pitchFamily="34" charset="0"/>
            </a:endParaRPr>
          </a:p>
        </p:txBody>
      </p:sp>
      <p:sp>
        <p:nvSpPr>
          <p:cNvPr id="14" name="Rectangle 13"/>
          <p:cNvSpPr/>
          <p:nvPr/>
        </p:nvSpPr>
        <p:spPr>
          <a:xfrm>
            <a:off x="2267744" y="1528914"/>
            <a:ext cx="5976000" cy="7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6" name="Rectangle 15"/>
          <p:cNvSpPr/>
          <p:nvPr/>
        </p:nvSpPr>
        <p:spPr>
          <a:xfrm>
            <a:off x="2267744" y="4371950"/>
            <a:ext cx="5976000" cy="7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20" name="TextBox 19"/>
          <p:cNvSpPr txBox="1"/>
          <p:nvPr/>
        </p:nvSpPr>
        <p:spPr>
          <a:xfrm>
            <a:off x="2275176" y="1650062"/>
            <a:ext cx="5975999" cy="2308324"/>
          </a:xfrm>
          <a:prstGeom prst="rect">
            <a:avLst/>
          </a:prstGeom>
          <a:noFill/>
        </p:spPr>
        <p:txBody>
          <a:bodyPr wrap="square" rtlCol="0">
            <a:spAutoFit/>
          </a:bodyPr>
          <a:lstStyle/>
          <a:p>
            <a:pPr algn="just"/>
            <a:r>
              <a:rPr lang="id-ID" altLang="ko-KR" sz="1600" b="1" dirty="0">
                <a:solidFill>
                  <a:schemeClr val="tx1">
                    <a:lumMod val="75000"/>
                    <a:lumOff val="25000"/>
                  </a:schemeClr>
                </a:solidFill>
                <a:cs typeface="Arial" pitchFamily="34" charset="0"/>
              </a:rPr>
              <a:t>penyebab penyakit yang dapat terdiri dari berbagai jenis yaitu agent biologis (virus, bakteri, fungi, riketsia, protozoa, metazoa); agent nutrien (protein, lemak, karbohidrat, vitamin, mineral, dan air); agent fisik: panas, radiasi, dingin, kelembaban, tekanan; agent kimia (dapat bersifat endogenous seperti asidosis, diabetes (hiperglikemia), uremia, dan eksogenous (zat kimia, alergen, gas, debu, dll.); dan agent mekanis (gesekan, benturan, pukulan yang dapat menimbulkan kerusakan jaringan). </a:t>
            </a:r>
            <a:endParaRPr lang="en-US" altLang="ko-KR" sz="1600" b="1" dirty="0">
              <a:solidFill>
                <a:schemeClr val="tx1">
                  <a:lumMod val="75000"/>
                  <a:lumOff val="25000"/>
                </a:schemeClr>
              </a:solidFill>
              <a:cs typeface="Arial" pitchFamily="34" charset="0"/>
            </a:endParaRPr>
          </a:p>
        </p:txBody>
      </p:sp>
    </p:spTree>
    <p:extLst>
      <p:ext uri="{BB962C8B-B14F-4D97-AF65-F5344CB8AC3E}">
        <p14:creationId xmlns:p14="http://schemas.microsoft.com/office/powerpoint/2010/main" val="10129674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0">
                                            <p:txEl>
                                              <p:pRg st="0" end="0"/>
                                            </p:txEl>
                                          </p:spTgt>
                                        </p:tgtEl>
                                        <p:attrNameLst>
                                          <p:attrName>style.visibility</p:attrName>
                                        </p:attrNameLst>
                                      </p:cBhvr>
                                      <p:to>
                                        <p:strVal val="visible"/>
                                      </p:to>
                                    </p:set>
                                    <p:animEffect transition="in" filter="fade">
                                      <p:cBhvr>
                                        <p:cTn id="14" dur="1000"/>
                                        <p:tgtEl>
                                          <p:spTgt spid="20">
                                            <p:txEl>
                                              <p:pRg st="0" end="0"/>
                                            </p:txEl>
                                          </p:spTgt>
                                        </p:tgtEl>
                                      </p:cBhvr>
                                    </p:animEffect>
                                    <p:anim calcmode="lin" valueType="num">
                                      <p:cBhvr>
                                        <p:cTn id="15" dur="1000" fill="hold"/>
                                        <p:tgtEl>
                                          <p:spTgt spid="20">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20">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txBox="1">
            <a:spLocks/>
          </p:cNvSpPr>
          <p:nvPr/>
        </p:nvSpPr>
        <p:spPr>
          <a:xfrm>
            <a:off x="2411252" y="123478"/>
            <a:ext cx="6732748" cy="576064"/>
          </a:xfrm>
          <a:prstGeom prst="rect">
            <a:avLst/>
          </a:prstGeom>
        </p:spPr>
        <p:txBody>
          <a:bodyPr anchor="ctr"/>
          <a:lstStyle>
            <a:lvl1pPr algn="ctr" defTabSz="914400" rtl="0" eaLnBrk="1" latinLnBrk="1" hangingPunct="1">
              <a:spcBef>
                <a:spcPct val="0"/>
              </a:spcBef>
              <a:buNone/>
              <a:defRPr sz="4400" kern="1200">
                <a:solidFill>
                  <a:schemeClr val="tx1"/>
                </a:solidFill>
                <a:latin typeface="+mj-lt"/>
                <a:ea typeface="+mj-ea"/>
                <a:cs typeface="+mj-cs"/>
              </a:defRPr>
            </a:lvl1pPr>
          </a:lstStyle>
          <a:p>
            <a:pPr algn="l"/>
            <a:r>
              <a:rPr lang="id-ID" sz="2000" b="1" dirty="0" smtClean="0">
                <a:solidFill>
                  <a:schemeClr val="accent1"/>
                </a:solidFill>
                <a:cs typeface="Arial" pitchFamily="34" charset="0"/>
              </a:rPr>
              <a:t>Karakteristik Agent</a:t>
            </a:r>
            <a:endParaRPr lang="en-US" sz="2000" b="1" dirty="0">
              <a:solidFill>
                <a:schemeClr val="accent1"/>
              </a:solidFill>
              <a:cs typeface="Arial" pitchFamily="34" charset="0"/>
            </a:endParaRPr>
          </a:p>
        </p:txBody>
      </p:sp>
      <p:sp>
        <p:nvSpPr>
          <p:cNvPr id="14" name="Rectangle 13"/>
          <p:cNvSpPr/>
          <p:nvPr/>
        </p:nvSpPr>
        <p:spPr>
          <a:xfrm>
            <a:off x="2374118" y="635480"/>
            <a:ext cx="5976000" cy="7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20" name="TextBox 19"/>
          <p:cNvSpPr txBox="1"/>
          <p:nvPr/>
        </p:nvSpPr>
        <p:spPr>
          <a:xfrm>
            <a:off x="2331177" y="1010320"/>
            <a:ext cx="6401280" cy="5078313"/>
          </a:xfrm>
          <a:prstGeom prst="rect">
            <a:avLst/>
          </a:prstGeom>
          <a:noFill/>
        </p:spPr>
        <p:txBody>
          <a:bodyPr wrap="square" rtlCol="0">
            <a:spAutoFit/>
          </a:bodyPr>
          <a:lstStyle/>
          <a:p>
            <a:pPr marL="171450" indent="-171450" algn="just">
              <a:buFont typeface="Courier New" pitchFamily="49" charset="0"/>
              <a:buChar char="o"/>
            </a:pPr>
            <a:r>
              <a:rPr lang="id-ID" altLang="ko-KR" sz="1200" b="1" dirty="0" smtClean="0">
                <a:solidFill>
                  <a:schemeClr val="tx1">
                    <a:lumMod val="75000"/>
                    <a:lumOff val="25000"/>
                  </a:schemeClr>
                </a:solidFill>
                <a:cs typeface="Arial" pitchFamily="34" charset="0"/>
              </a:rPr>
              <a:t>Infektivitas </a:t>
            </a:r>
          </a:p>
          <a:p>
            <a:pPr algn="just"/>
            <a:r>
              <a:rPr lang="id-ID" altLang="ko-KR" sz="1200" dirty="0">
                <a:solidFill>
                  <a:schemeClr val="tx1">
                    <a:lumMod val="75000"/>
                    <a:lumOff val="25000"/>
                  </a:schemeClr>
                </a:solidFill>
                <a:cs typeface="Arial" pitchFamily="34" charset="0"/>
              </a:rPr>
              <a:t> </a:t>
            </a:r>
            <a:r>
              <a:rPr lang="id-ID" altLang="ko-KR" sz="1200" dirty="0" smtClean="0">
                <a:solidFill>
                  <a:schemeClr val="tx1">
                    <a:lumMod val="75000"/>
                    <a:lumOff val="25000"/>
                  </a:schemeClr>
                </a:solidFill>
                <a:cs typeface="Arial" pitchFamily="34" charset="0"/>
              </a:rPr>
              <a:t>   Kesanggupan dari agent untuk beradaptasi sendiri terhadap lingkungan untuk  </a:t>
            </a:r>
          </a:p>
          <a:p>
            <a:pPr algn="just"/>
            <a:r>
              <a:rPr lang="id-ID" altLang="ko-KR" sz="1200" dirty="0">
                <a:solidFill>
                  <a:schemeClr val="tx1">
                    <a:lumMod val="75000"/>
                    <a:lumOff val="25000"/>
                  </a:schemeClr>
                </a:solidFill>
                <a:cs typeface="Arial" pitchFamily="34" charset="0"/>
              </a:rPr>
              <a:t> </a:t>
            </a:r>
            <a:r>
              <a:rPr lang="id-ID" altLang="ko-KR" sz="1200" dirty="0" smtClean="0">
                <a:solidFill>
                  <a:schemeClr val="tx1">
                    <a:lumMod val="75000"/>
                    <a:lumOff val="25000"/>
                  </a:schemeClr>
                </a:solidFill>
                <a:cs typeface="Arial" pitchFamily="34" charset="0"/>
              </a:rPr>
              <a:t>   mampu tinggal dan berkembang biak di dalam jaringan host.</a:t>
            </a:r>
          </a:p>
          <a:p>
            <a:pPr algn="just"/>
            <a:r>
              <a:rPr lang="id-ID" altLang="ko-KR" sz="1200" b="1" dirty="0">
                <a:solidFill>
                  <a:schemeClr val="tx1">
                    <a:lumMod val="75000"/>
                    <a:lumOff val="25000"/>
                  </a:schemeClr>
                </a:solidFill>
                <a:cs typeface="Arial" pitchFamily="34" charset="0"/>
              </a:rPr>
              <a:t> </a:t>
            </a:r>
            <a:r>
              <a:rPr lang="id-ID" altLang="ko-KR" sz="1200" b="1" dirty="0" smtClean="0">
                <a:solidFill>
                  <a:schemeClr val="tx1">
                    <a:lumMod val="75000"/>
                    <a:lumOff val="25000"/>
                  </a:schemeClr>
                </a:solidFill>
                <a:cs typeface="Arial" pitchFamily="34" charset="0"/>
              </a:rPr>
              <a:t>   </a:t>
            </a:r>
          </a:p>
          <a:p>
            <a:pPr marL="171450" indent="-171450" algn="just">
              <a:buFont typeface="Courier New" pitchFamily="49" charset="0"/>
              <a:buChar char="o"/>
            </a:pPr>
            <a:r>
              <a:rPr lang="id-ID" altLang="ko-KR" sz="1200" b="1" dirty="0" smtClean="0">
                <a:solidFill>
                  <a:schemeClr val="tx1">
                    <a:lumMod val="75000"/>
                    <a:lumOff val="25000"/>
                  </a:schemeClr>
                </a:solidFill>
                <a:cs typeface="Arial" pitchFamily="34" charset="0"/>
              </a:rPr>
              <a:t>Patogenesis</a:t>
            </a:r>
          </a:p>
          <a:p>
            <a:pPr marL="174625" indent="-174625" algn="just"/>
            <a:r>
              <a:rPr lang="id-ID" altLang="ko-KR" sz="1200" b="1" dirty="0">
                <a:solidFill>
                  <a:schemeClr val="tx1">
                    <a:lumMod val="75000"/>
                    <a:lumOff val="25000"/>
                  </a:schemeClr>
                </a:solidFill>
                <a:cs typeface="Arial" pitchFamily="34" charset="0"/>
              </a:rPr>
              <a:t> </a:t>
            </a:r>
            <a:r>
              <a:rPr lang="id-ID" altLang="ko-KR" sz="1200" b="1" dirty="0" smtClean="0">
                <a:solidFill>
                  <a:schemeClr val="tx1">
                    <a:lumMod val="75000"/>
                    <a:lumOff val="25000"/>
                  </a:schemeClr>
                </a:solidFill>
                <a:cs typeface="Arial" pitchFamily="34" charset="0"/>
              </a:rPr>
              <a:t>   </a:t>
            </a:r>
            <a:r>
              <a:rPr lang="id-ID" altLang="ko-KR" sz="1200" dirty="0" smtClean="0">
                <a:solidFill>
                  <a:schemeClr val="tx1">
                    <a:lumMod val="75000"/>
                    <a:lumOff val="25000"/>
                  </a:schemeClr>
                </a:solidFill>
                <a:cs typeface="Arial" pitchFamily="34" charset="0"/>
              </a:rPr>
              <a:t>Kesanggupan agent  menimbulkan penyakit di dalam penjamu (host).</a:t>
            </a:r>
          </a:p>
          <a:p>
            <a:pPr marL="174625" indent="-174625" algn="just"/>
            <a:endParaRPr lang="id-ID" altLang="ko-KR" sz="1200" b="1" dirty="0" smtClean="0">
              <a:solidFill>
                <a:schemeClr val="tx1">
                  <a:lumMod val="75000"/>
                  <a:lumOff val="25000"/>
                </a:schemeClr>
              </a:solidFill>
              <a:cs typeface="Arial" pitchFamily="34" charset="0"/>
            </a:endParaRPr>
          </a:p>
          <a:p>
            <a:pPr marL="171450" indent="-171450" algn="just">
              <a:buFont typeface="Courier New" pitchFamily="49" charset="0"/>
              <a:buChar char="o"/>
            </a:pPr>
            <a:r>
              <a:rPr lang="id-ID" altLang="ko-KR" sz="1200" b="1" dirty="0" smtClean="0">
                <a:solidFill>
                  <a:schemeClr val="tx1">
                    <a:lumMod val="75000"/>
                    <a:lumOff val="25000"/>
                  </a:schemeClr>
                </a:solidFill>
                <a:cs typeface="Arial" pitchFamily="34" charset="0"/>
              </a:rPr>
              <a:t>Virulensi</a:t>
            </a:r>
          </a:p>
          <a:p>
            <a:pPr marL="174625" indent="-174625" algn="just"/>
            <a:r>
              <a:rPr lang="id-ID" altLang="ko-KR" sz="1200" b="1" dirty="0">
                <a:solidFill>
                  <a:schemeClr val="tx1">
                    <a:lumMod val="75000"/>
                    <a:lumOff val="25000"/>
                  </a:schemeClr>
                </a:solidFill>
                <a:cs typeface="Arial" pitchFamily="34" charset="0"/>
              </a:rPr>
              <a:t> </a:t>
            </a:r>
            <a:r>
              <a:rPr lang="id-ID" altLang="ko-KR" sz="1200" b="1" dirty="0" smtClean="0">
                <a:solidFill>
                  <a:schemeClr val="tx1">
                    <a:lumMod val="75000"/>
                    <a:lumOff val="25000"/>
                  </a:schemeClr>
                </a:solidFill>
                <a:cs typeface="Arial" pitchFamily="34" charset="0"/>
              </a:rPr>
              <a:t>   </a:t>
            </a:r>
            <a:r>
              <a:rPr lang="id-ID" altLang="ko-KR" sz="1200" dirty="0" smtClean="0">
                <a:solidFill>
                  <a:schemeClr val="tx1">
                    <a:lumMod val="75000"/>
                    <a:lumOff val="25000"/>
                  </a:schemeClr>
                </a:solidFill>
                <a:cs typeface="Arial" pitchFamily="34" charset="0"/>
              </a:rPr>
              <a:t>Ukuran keganasan atau derajat kerusakan yang ditimbulkan bibit penyakit.</a:t>
            </a:r>
            <a:endParaRPr lang="id-ID" altLang="ko-KR" sz="1200" b="1" dirty="0" smtClean="0">
              <a:solidFill>
                <a:schemeClr val="tx1">
                  <a:lumMod val="75000"/>
                  <a:lumOff val="25000"/>
                </a:schemeClr>
              </a:solidFill>
              <a:cs typeface="Arial" pitchFamily="34" charset="0"/>
            </a:endParaRPr>
          </a:p>
          <a:p>
            <a:pPr marL="174625" indent="-174625" algn="just"/>
            <a:endParaRPr lang="id-ID" altLang="ko-KR" sz="1200" b="1" dirty="0">
              <a:solidFill>
                <a:schemeClr val="tx1">
                  <a:lumMod val="75000"/>
                  <a:lumOff val="25000"/>
                </a:schemeClr>
              </a:solidFill>
              <a:cs typeface="Arial" pitchFamily="34" charset="0"/>
            </a:endParaRPr>
          </a:p>
          <a:p>
            <a:pPr marL="171450" indent="-171450" algn="just">
              <a:buFont typeface="Courier New" pitchFamily="49" charset="0"/>
              <a:buChar char="o"/>
            </a:pPr>
            <a:r>
              <a:rPr lang="id-ID" altLang="ko-KR" sz="1200" b="1" dirty="0" smtClean="0">
                <a:solidFill>
                  <a:schemeClr val="tx1">
                    <a:lumMod val="75000"/>
                    <a:lumOff val="25000"/>
                  </a:schemeClr>
                </a:solidFill>
                <a:cs typeface="Arial" pitchFamily="34" charset="0"/>
              </a:rPr>
              <a:t>Toksisitas</a:t>
            </a:r>
          </a:p>
          <a:p>
            <a:pPr marL="174625" indent="-174625" algn="just"/>
            <a:r>
              <a:rPr lang="id-ID" altLang="ko-KR" sz="1200" b="1" dirty="0">
                <a:solidFill>
                  <a:schemeClr val="tx1">
                    <a:lumMod val="75000"/>
                    <a:lumOff val="25000"/>
                  </a:schemeClr>
                </a:solidFill>
                <a:cs typeface="Arial" pitchFamily="34" charset="0"/>
              </a:rPr>
              <a:t> </a:t>
            </a:r>
            <a:r>
              <a:rPr lang="id-ID" altLang="ko-KR" sz="1200" b="1" dirty="0" smtClean="0">
                <a:solidFill>
                  <a:schemeClr val="tx1">
                    <a:lumMod val="75000"/>
                    <a:lumOff val="25000"/>
                  </a:schemeClr>
                </a:solidFill>
                <a:cs typeface="Arial" pitchFamily="34" charset="0"/>
              </a:rPr>
              <a:t>    </a:t>
            </a:r>
            <a:r>
              <a:rPr lang="id-ID" altLang="ko-KR" sz="1200" dirty="0" smtClean="0">
                <a:solidFill>
                  <a:schemeClr val="tx1">
                    <a:lumMod val="75000"/>
                    <a:lumOff val="25000"/>
                  </a:schemeClr>
                </a:solidFill>
                <a:cs typeface="Arial" pitchFamily="34" charset="0"/>
              </a:rPr>
              <a:t>Kesanggupan organisme untuk memproduksi reaksi kimia yang toksis (bersifat merusak) dari substansi kimia yang dibuatnya.</a:t>
            </a:r>
          </a:p>
          <a:p>
            <a:pPr marL="174625" indent="-174625" algn="just"/>
            <a:endParaRPr lang="id-ID" altLang="ko-KR" sz="1200" dirty="0">
              <a:solidFill>
                <a:schemeClr val="tx1">
                  <a:lumMod val="75000"/>
                  <a:lumOff val="25000"/>
                </a:schemeClr>
              </a:solidFill>
              <a:cs typeface="Arial" pitchFamily="34" charset="0"/>
            </a:endParaRPr>
          </a:p>
          <a:p>
            <a:pPr marL="174625" indent="-174625" algn="just">
              <a:buFont typeface="Courier New" pitchFamily="49" charset="0"/>
              <a:buChar char="o"/>
            </a:pPr>
            <a:r>
              <a:rPr lang="id-ID" altLang="ko-KR" sz="1200" b="1" dirty="0" smtClean="0">
                <a:solidFill>
                  <a:schemeClr val="tx1">
                    <a:lumMod val="75000"/>
                    <a:lumOff val="25000"/>
                  </a:schemeClr>
                </a:solidFill>
                <a:cs typeface="Arial" pitchFamily="34" charset="0"/>
              </a:rPr>
              <a:t>Invasitas</a:t>
            </a:r>
          </a:p>
          <a:p>
            <a:pPr marL="174625" indent="-174625" algn="just"/>
            <a:r>
              <a:rPr lang="id-ID" altLang="ko-KR" sz="1200" b="1" dirty="0">
                <a:solidFill>
                  <a:schemeClr val="tx1">
                    <a:lumMod val="75000"/>
                    <a:lumOff val="25000"/>
                  </a:schemeClr>
                </a:solidFill>
                <a:cs typeface="Arial" pitchFamily="34" charset="0"/>
              </a:rPr>
              <a:t> </a:t>
            </a:r>
            <a:r>
              <a:rPr lang="id-ID" altLang="ko-KR" sz="1200" b="1" dirty="0" smtClean="0">
                <a:solidFill>
                  <a:schemeClr val="tx1">
                    <a:lumMod val="75000"/>
                    <a:lumOff val="25000"/>
                  </a:schemeClr>
                </a:solidFill>
                <a:cs typeface="Arial" pitchFamily="34" charset="0"/>
              </a:rPr>
              <a:t>   </a:t>
            </a:r>
            <a:r>
              <a:rPr lang="id-ID" altLang="ko-KR" sz="1200" dirty="0" smtClean="0">
                <a:solidFill>
                  <a:schemeClr val="tx1">
                    <a:lumMod val="75000"/>
                    <a:lumOff val="25000"/>
                  </a:schemeClr>
                </a:solidFill>
                <a:cs typeface="Arial" pitchFamily="34" charset="0"/>
              </a:rPr>
              <a:t>Kemampuan organisme untuk melakukan penetrasi dan menyebar setelah memasuki jaringan.</a:t>
            </a:r>
            <a:endParaRPr lang="id-ID" altLang="ko-KR" sz="1200" b="1" dirty="0" smtClean="0">
              <a:solidFill>
                <a:schemeClr val="tx1">
                  <a:lumMod val="75000"/>
                  <a:lumOff val="25000"/>
                </a:schemeClr>
              </a:solidFill>
              <a:cs typeface="Arial" pitchFamily="34" charset="0"/>
            </a:endParaRPr>
          </a:p>
          <a:p>
            <a:pPr algn="just"/>
            <a:r>
              <a:rPr lang="id-ID" altLang="ko-KR" sz="1200" b="1" dirty="0">
                <a:solidFill>
                  <a:schemeClr val="tx1">
                    <a:lumMod val="75000"/>
                    <a:lumOff val="25000"/>
                  </a:schemeClr>
                </a:solidFill>
                <a:cs typeface="Arial" pitchFamily="34" charset="0"/>
              </a:rPr>
              <a:t> </a:t>
            </a:r>
            <a:r>
              <a:rPr lang="id-ID" altLang="ko-KR" sz="1200" b="1" dirty="0" smtClean="0">
                <a:solidFill>
                  <a:schemeClr val="tx1">
                    <a:lumMod val="75000"/>
                    <a:lumOff val="25000"/>
                  </a:schemeClr>
                </a:solidFill>
                <a:cs typeface="Arial" pitchFamily="34" charset="0"/>
              </a:rPr>
              <a:t>    </a:t>
            </a:r>
          </a:p>
          <a:p>
            <a:pPr marL="171450" indent="-171450" algn="just">
              <a:buFont typeface="Courier New" pitchFamily="49" charset="0"/>
              <a:buChar char="o"/>
            </a:pPr>
            <a:r>
              <a:rPr lang="id-ID" altLang="ko-KR" sz="1200" b="1" dirty="0" smtClean="0">
                <a:solidFill>
                  <a:schemeClr val="tx1">
                    <a:lumMod val="75000"/>
                    <a:lumOff val="25000"/>
                  </a:schemeClr>
                </a:solidFill>
                <a:cs typeface="Arial" pitchFamily="34" charset="0"/>
              </a:rPr>
              <a:t>Antigenitas</a:t>
            </a:r>
          </a:p>
          <a:p>
            <a:pPr algn="just"/>
            <a:r>
              <a:rPr lang="id-ID" altLang="ko-KR" sz="1200" b="1" dirty="0">
                <a:solidFill>
                  <a:schemeClr val="tx1">
                    <a:lumMod val="75000"/>
                    <a:lumOff val="25000"/>
                  </a:schemeClr>
                </a:solidFill>
                <a:cs typeface="Arial" pitchFamily="34" charset="0"/>
              </a:rPr>
              <a:t> </a:t>
            </a:r>
            <a:r>
              <a:rPr lang="id-ID" altLang="ko-KR" sz="1200" b="1" dirty="0" smtClean="0">
                <a:solidFill>
                  <a:schemeClr val="tx1">
                    <a:lumMod val="75000"/>
                    <a:lumOff val="25000"/>
                  </a:schemeClr>
                </a:solidFill>
                <a:cs typeface="Arial" pitchFamily="34" charset="0"/>
              </a:rPr>
              <a:t>   </a:t>
            </a:r>
            <a:r>
              <a:rPr lang="id-ID" altLang="ko-KR" sz="1200" dirty="0" smtClean="0">
                <a:solidFill>
                  <a:schemeClr val="tx1">
                    <a:lumMod val="75000"/>
                    <a:lumOff val="25000"/>
                  </a:schemeClr>
                </a:solidFill>
                <a:cs typeface="Arial" pitchFamily="34" charset="0"/>
              </a:rPr>
              <a:t>Kesanggupan organisme untuk merangsang mekanisme pertahanan tubuh penjamu (host)</a:t>
            </a:r>
            <a:endParaRPr lang="id-ID" altLang="ko-KR" sz="1200" b="1" dirty="0" smtClean="0">
              <a:solidFill>
                <a:schemeClr val="tx1">
                  <a:lumMod val="75000"/>
                  <a:lumOff val="25000"/>
                </a:schemeClr>
              </a:solidFill>
              <a:cs typeface="Arial" pitchFamily="34" charset="0"/>
            </a:endParaRPr>
          </a:p>
          <a:p>
            <a:pPr algn="just"/>
            <a:endParaRPr lang="id-ID" altLang="ko-KR" sz="1200" b="1" dirty="0" smtClean="0">
              <a:solidFill>
                <a:schemeClr val="tx1">
                  <a:lumMod val="75000"/>
                  <a:lumOff val="25000"/>
                </a:schemeClr>
              </a:solidFill>
              <a:cs typeface="Arial" pitchFamily="34" charset="0"/>
            </a:endParaRPr>
          </a:p>
          <a:p>
            <a:pPr algn="just"/>
            <a:endParaRPr lang="id-ID" altLang="ko-KR" sz="1200" b="1" dirty="0">
              <a:solidFill>
                <a:schemeClr val="tx1">
                  <a:lumMod val="75000"/>
                  <a:lumOff val="25000"/>
                </a:schemeClr>
              </a:solidFill>
              <a:cs typeface="Arial" pitchFamily="34" charset="0"/>
            </a:endParaRPr>
          </a:p>
          <a:p>
            <a:pPr algn="just"/>
            <a:endParaRPr lang="id-ID" altLang="ko-KR" sz="1200" b="1" dirty="0" smtClean="0">
              <a:solidFill>
                <a:schemeClr val="tx1">
                  <a:lumMod val="75000"/>
                  <a:lumOff val="25000"/>
                </a:schemeClr>
              </a:solidFill>
              <a:cs typeface="Arial" pitchFamily="34" charset="0"/>
            </a:endParaRPr>
          </a:p>
          <a:p>
            <a:pPr marL="171450" indent="-171450" algn="just">
              <a:buFont typeface="Courier New" pitchFamily="49" charset="0"/>
              <a:buChar char="o"/>
            </a:pPr>
            <a:endParaRPr lang="id-ID" altLang="ko-KR" sz="1200" b="1" dirty="0">
              <a:solidFill>
                <a:schemeClr val="tx1">
                  <a:lumMod val="75000"/>
                  <a:lumOff val="25000"/>
                </a:schemeClr>
              </a:solidFill>
              <a:cs typeface="Arial" pitchFamily="34" charset="0"/>
            </a:endParaRPr>
          </a:p>
          <a:p>
            <a:pPr marL="171450" indent="-171450" algn="just">
              <a:buFont typeface="Courier New" pitchFamily="49" charset="0"/>
              <a:buChar char="o"/>
            </a:pPr>
            <a:r>
              <a:rPr lang="id-ID" altLang="ko-KR" sz="1200" b="1" dirty="0" smtClean="0">
                <a:solidFill>
                  <a:schemeClr val="tx1">
                    <a:lumMod val="75000"/>
                    <a:lumOff val="25000"/>
                  </a:schemeClr>
                </a:solidFill>
                <a:cs typeface="Arial" pitchFamily="34" charset="0"/>
              </a:rPr>
              <a:t>Triad epidemiologi terbukti tidak memadai untuk penyakit kardiovaskular, kanker, dan penyakit lain yang tidak memiliki banyak penyebab. </a:t>
            </a:r>
          </a:p>
          <a:p>
            <a:pPr marL="171450" indent="-171450" algn="just">
              <a:buFont typeface="Courier New" pitchFamily="49" charset="0"/>
              <a:buChar char="o"/>
            </a:pPr>
            <a:endParaRPr lang="en-US" altLang="ko-KR" sz="1200" b="1" dirty="0">
              <a:solidFill>
                <a:schemeClr val="tx1">
                  <a:lumMod val="75000"/>
                  <a:lumOff val="25000"/>
                </a:schemeClr>
              </a:solidFill>
              <a:cs typeface="Arial" pitchFamily="34" charset="0"/>
            </a:endParaRPr>
          </a:p>
        </p:txBody>
      </p:sp>
    </p:spTree>
    <p:extLst>
      <p:ext uri="{BB962C8B-B14F-4D97-AF65-F5344CB8AC3E}">
        <p14:creationId xmlns:p14="http://schemas.microsoft.com/office/powerpoint/2010/main" val="9116504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20">
                                            <p:txEl>
                                              <p:pRg st="0" end="0"/>
                                            </p:txEl>
                                          </p:spTgt>
                                        </p:tgtEl>
                                        <p:attrNameLst>
                                          <p:attrName>style.visibility</p:attrName>
                                        </p:attrNameLst>
                                      </p:cBhvr>
                                      <p:to>
                                        <p:strVal val="visible"/>
                                      </p:to>
                                    </p:set>
                                    <p:animEffect transition="in" filter="fade">
                                      <p:cBhvr>
                                        <p:cTn id="13" dur="1000"/>
                                        <p:tgtEl>
                                          <p:spTgt spid="20">
                                            <p:txEl>
                                              <p:pRg st="0" end="0"/>
                                            </p:txEl>
                                          </p:spTgt>
                                        </p:tgtEl>
                                      </p:cBhvr>
                                    </p:animEffect>
                                    <p:anim calcmode="lin" valueType="num">
                                      <p:cBhvr>
                                        <p:cTn id="14" dur="1000" fill="hold"/>
                                        <p:tgtEl>
                                          <p:spTgt spid="20">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20">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20">
                                            <p:txEl>
                                              <p:pRg st="1" end="1"/>
                                            </p:txEl>
                                          </p:spTgt>
                                        </p:tgtEl>
                                        <p:attrNameLst>
                                          <p:attrName>style.visibility</p:attrName>
                                        </p:attrNameLst>
                                      </p:cBhvr>
                                      <p:to>
                                        <p:strVal val="visible"/>
                                      </p:to>
                                    </p:set>
                                    <p:animEffect transition="in" filter="fade">
                                      <p:cBhvr>
                                        <p:cTn id="20" dur="1000"/>
                                        <p:tgtEl>
                                          <p:spTgt spid="20">
                                            <p:txEl>
                                              <p:pRg st="1" end="1"/>
                                            </p:txEl>
                                          </p:spTgt>
                                        </p:tgtEl>
                                      </p:cBhvr>
                                    </p:animEffect>
                                    <p:anim calcmode="lin" valueType="num">
                                      <p:cBhvr>
                                        <p:cTn id="21" dur="1000" fill="hold"/>
                                        <p:tgtEl>
                                          <p:spTgt spid="20">
                                            <p:txEl>
                                              <p:pRg st="1" end="1"/>
                                            </p:txEl>
                                          </p:spTgt>
                                        </p:tgtEl>
                                        <p:attrNameLst>
                                          <p:attrName>ppt_x</p:attrName>
                                        </p:attrNameLst>
                                      </p:cBhvr>
                                      <p:tavLst>
                                        <p:tav tm="0">
                                          <p:val>
                                            <p:strVal val="#ppt_x"/>
                                          </p:val>
                                        </p:tav>
                                        <p:tav tm="100000">
                                          <p:val>
                                            <p:strVal val="#ppt_x"/>
                                          </p:val>
                                        </p:tav>
                                      </p:tavLst>
                                    </p:anim>
                                    <p:anim calcmode="lin" valueType="num">
                                      <p:cBhvr>
                                        <p:cTn id="22" dur="1000" fill="hold"/>
                                        <p:tgtEl>
                                          <p:spTgt spid="20">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20">
                                            <p:txEl>
                                              <p:pRg st="2" end="2"/>
                                            </p:txEl>
                                          </p:spTgt>
                                        </p:tgtEl>
                                        <p:attrNameLst>
                                          <p:attrName>style.visibility</p:attrName>
                                        </p:attrNameLst>
                                      </p:cBhvr>
                                      <p:to>
                                        <p:strVal val="visible"/>
                                      </p:to>
                                    </p:set>
                                    <p:animEffect transition="in" filter="fade">
                                      <p:cBhvr>
                                        <p:cTn id="27" dur="1000"/>
                                        <p:tgtEl>
                                          <p:spTgt spid="20">
                                            <p:txEl>
                                              <p:pRg st="2" end="2"/>
                                            </p:txEl>
                                          </p:spTgt>
                                        </p:tgtEl>
                                      </p:cBhvr>
                                    </p:animEffect>
                                    <p:anim calcmode="lin" valueType="num">
                                      <p:cBhvr>
                                        <p:cTn id="28" dur="1000" fill="hold"/>
                                        <p:tgtEl>
                                          <p:spTgt spid="20">
                                            <p:txEl>
                                              <p:pRg st="2" end="2"/>
                                            </p:txEl>
                                          </p:spTgt>
                                        </p:tgtEl>
                                        <p:attrNameLst>
                                          <p:attrName>ppt_x</p:attrName>
                                        </p:attrNameLst>
                                      </p:cBhvr>
                                      <p:tavLst>
                                        <p:tav tm="0">
                                          <p:val>
                                            <p:strVal val="#ppt_x"/>
                                          </p:val>
                                        </p:tav>
                                        <p:tav tm="100000">
                                          <p:val>
                                            <p:strVal val="#ppt_x"/>
                                          </p:val>
                                        </p:tav>
                                      </p:tavLst>
                                    </p:anim>
                                    <p:anim calcmode="lin" valueType="num">
                                      <p:cBhvr>
                                        <p:cTn id="29" dur="1000" fill="hold"/>
                                        <p:tgtEl>
                                          <p:spTgt spid="20">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20">
                                            <p:txEl>
                                              <p:pRg st="3" end="3"/>
                                            </p:txEl>
                                          </p:spTgt>
                                        </p:tgtEl>
                                        <p:attrNameLst>
                                          <p:attrName>style.visibility</p:attrName>
                                        </p:attrNameLst>
                                      </p:cBhvr>
                                      <p:to>
                                        <p:strVal val="visible"/>
                                      </p:to>
                                    </p:set>
                                    <p:animEffect transition="in" filter="fade">
                                      <p:cBhvr>
                                        <p:cTn id="34" dur="1000"/>
                                        <p:tgtEl>
                                          <p:spTgt spid="20">
                                            <p:txEl>
                                              <p:pRg st="3" end="3"/>
                                            </p:txEl>
                                          </p:spTgt>
                                        </p:tgtEl>
                                      </p:cBhvr>
                                    </p:animEffect>
                                    <p:anim calcmode="lin" valueType="num">
                                      <p:cBhvr>
                                        <p:cTn id="35" dur="1000" fill="hold"/>
                                        <p:tgtEl>
                                          <p:spTgt spid="20">
                                            <p:txEl>
                                              <p:pRg st="3" end="3"/>
                                            </p:txEl>
                                          </p:spTgt>
                                        </p:tgtEl>
                                        <p:attrNameLst>
                                          <p:attrName>ppt_x</p:attrName>
                                        </p:attrNameLst>
                                      </p:cBhvr>
                                      <p:tavLst>
                                        <p:tav tm="0">
                                          <p:val>
                                            <p:strVal val="#ppt_x"/>
                                          </p:val>
                                        </p:tav>
                                        <p:tav tm="100000">
                                          <p:val>
                                            <p:strVal val="#ppt_x"/>
                                          </p:val>
                                        </p:tav>
                                      </p:tavLst>
                                    </p:anim>
                                    <p:anim calcmode="lin" valueType="num">
                                      <p:cBhvr>
                                        <p:cTn id="36" dur="1000" fill="hold"/>
                                        <p:tgtEl>
                                          <p:spTgt spid="20">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nodeType="clickEffect">
                                  <p:stCondLst>
                                    <p:cond delay="0"/>
                                  </p:stCondLst>
                                  <p:childTnLst>
                                    <p:set>
                                      <p:cBhvr>
                                        <p:cTn id="40" dur="1" fill="hold">
                                          <p:stCondLst>
                                            <p:cond delay="0"/>
                                          </p:stCondLst>
                                        </p:cTn>
                                        <p:tgtEl>
                                          <p:spTgt spid="20">
                                            <p:txEl>
                                              <p:pRg st="4" end="4"/>
                                            </p:txEl>
                                          </p:spTgt>
                                        </p:tgtEl>
                                        <p:attrNameLst>
                                          <p:attrName>style.visibility</p:attrName>
                                        </p:attrNameLst>
                                      </p:cBhvr>
                                      <p:to>
                                        <p:strVal val="visible"/>
                                      </p:to>
                                    </p:set>
                                    <p:animEffect transition="in" filter="fade">
                                      <p:cBhvr>
                                        <p:cTn id="41" dur="1000"/>
                                        <p:tgtEl>
                                          <p:spTgt spid="20">
                                            <p:txEl>
                                              <p:pRg st="4" end="4"/>
                                            </p:txEl>
                                          </p:spTgt>
                                        </p:tgtEl>
                                      </p:cBhvr>
                                    </p:animEffect>
                                    <p:anim calcmode="lin" valueType="num">
                                      <p:cBhvr>
                                        <p:cTn id="42" dur="1000" fill="hold"/>
                                        <p:tgtEl>
                                          <p:spTgt spid="20">
                                            <p:txEl>
                                              <p:pRg st="4" end="4"/>
                                            </p:txEl>
                                          </p:spTgt>
                                        </p:tgtEl>
                                        <p:attrNameLst>
                                          <p:attrName>ppt_x</p:attrName>
                                        </p:attrNameLst>
                                      </p:cBhvr>
                                      <p:tavLst>
                                        <p:tav tm="0">
                                          <p:val>
                                            <p:strVal val="#ppt_x"/>
                                          </p:val>
                                        </p:tav>
                                        <p:tav tm="100000">
                                          <p:val>
                                            <p:strVal val="#ppt_x"/>
                                          </p:val>
                                        </p:tav>
                                      </p:tavLst>
                                    </p:anim>
                                    <p:anim calcmode="lin" valueType="num">
                                      <p:cBhvr>
                                        <p:cTn id="43" dur="1000" fill="hold"/>
                                        <p:tgtEl>
                                          <p:spTgt spid="20">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nodeType="clickEffect">
                                  <p:stCondLst>
                                    <p:cond delay="0"/>
                                  </p:stCondLst>
                                  <p:childTnLst>
                                    <p:set>
                                      <p:cBhvr>
                                        <p:cTn id="47" dur="1" fill="hold">
                                          <p:stCondLst>
                                            <p:cond delay="0"/>
                                          </p:stCondLst>
                                        </p:cTn>
                                        <p:tgtEl>
                                          <p:spTgt spid="20">
                                            <p:txEl>
                                              <p:pRg st="5" end="5"/>
                                            </p:txEl>
                                          </p:spTgt>
                                        </p:tgtEl>
                                        <p:attrNameLst>
                                          <p:attrName>style.visibility</p:attrName>
                                        </p:attrNameLst>
                                      </p:cBhvr>
                                      <p:to>
                                        <p:strVal val="visible"/>
                                      </p:to>
                                    </p:set>
                                    <p:animEffect transition="in" filter="fade">
                                      <p:cBhvr>
                                        <p:cTn id="48" dur="1000"/>
                                        <p:tgtEl>
                                          <p:spTgt spid="20">
                                            <p:txEl>
                                              <p:pRg st="5" end="5"/>
                                            </p:txEl>
                                          </p:spTgt>
                                        </p:tgtEl>
                                      </p:cBhvr>
                                    </p:animEffect>
                                    <p:anim calcmode="lin" valueType="num">
                                      <p:cBhvr>
                                        <p:cTn id="49" dur="1000" fill="hold"/>
                                        <p:tgtEl>
                                          <p:spTgt spid="20">
                                            <p:txEl>
                                              <p:pRg st="5" end="5"/>
                                            </p:txEl>
                                          </p:spTgt>
                                        </p:tgtEl>
                                        <p:attrNameLst>
                                          <p:attrName>ppt_x</p:attrName>
                                        </p:attrNameLst>
                                      </p:cBhvr>
                                      <p:tavLst>
                                        <p:tav tm="0">
                                          <p:val>
                                            <p:strVal val="#ppt_x"/>
                                          </p:val>
                                        </p:tav>
                                        <p:tav tm="100000">
                                          <p:val>
                                            <p:strVal val="#ppt_x"/>
                                          </p:val>
                                        </p:tav>
                                      </p:tavLst>
                                    </p:anim>
                                    <p:anim calcmode="lin" valueType="num">
                                      <p:cBhvr>
                                        <p:cTn id="50" dur="1000" fill="hold"/>
                                        <p:tgtEl>
                                          <p:spTgt spid="20">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nodeType="clickEffect">
                                  <p:stCondLst>
                                    <p:cond delay="0"/>
                                  </p:stCondLst>
                                  <p:childTnLst>
                                    <p:set>
                                      <p:cBhvr>
                                        <p:cTn id="54" dur="1" fill="hold">
                                          <p:stCondLst>
                                            <p:cond delay="0"/>
                                          </p:stCondLst>
                                        </p:cTn>
                                        <p:tgtEl>
                                          <p:spTgt spid="20">
                                            <p:txEl>
                                              <p:pRg st="7" end="7"/>
                                            </p:txEl>
                                          </p:spTgt>
                                        </p:tgtEl>
                                        <p:attrNameLst>
                                          <p:attrName>style.visibility</p:attrName>
                                        </p:attrNameLst>
                                      </p:cBhvr>
                                      <p:to>
                                        <p:strVal val="visible"/>
                                      </p:to>
                                    </p:set>
                                    <p:animEffect transition="in" filter="fade">
                                      <p:cBhvr>
                                        <p:cTn id="55" dur="1000"/>
                                        <p:tgtEl>
                                          <p:spTgt spid="20">
                                            <p:txEl>
                                              <p:pRg st="7" end="7"/>
                                            </p:txEl>
                                          </p:spTgt>
                                        </p:tgtEl>
                                      </p:cBhvr>
                                    </p:animEffect>
                                    <p:anim calcmode="lin" valueType="num">
                                      <p:cBhvr>
                                        <p:cTn id="56" dur="1000" fill="hold"/>
                                        <p:tgtEl>
                                          <p:spTgt spid="20">
                                            <p:txEl>
                                              <p:pRg st="7" end="7"/>
                                            </p:txEl>
                                          </p:spTgt>
                                        </p:tgtEl>
                                        <p:attrNameLst>
                                          <p:attrName>ppt_x</p:attrName>
                                        </p:attrNameLst>
                                      </p:cBhvr>
                                      <p:tavLst>
                                        <p:tav tm="0">
                                          <p:val>
                                            <p:strVal val="#ppt_x"/>
                                          </p:val>
                                        </p:tav>
                                        <p:tav tm="100000">
                                          <p:val>
                                            <p:strVal val="#ppt_x"/>
                                          </p:val>
                                        </p:tav>
                                      </p:tavLst>
                                    </p:anim>
                                    <p:anim calcmode="lin" valueType="num">
                                      <p:cBhvr>
                                        <p:cTn id="57" dur="1000" fill="hold"/>
                                        <p:tgtEl>
                                          <p:spTgt spid="20">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42" presetClass="entr" presetSubtype="0" fill="hold" nodeType="clickEffect">
                                  <p:stCondLst>
                                    <p:cond delay="0"/>
                                  </p:stCondLst>
                                  <p:childTnLst>
                                    <p:set>
                                      <p:cBhvr>
                                        <p:cTn id="61" dur="1" fill="hold">
                                          <p:stCondLst>
                                            <p:cond delay="0"/>
                                          </p:stCondLst>
                                        </p:cTn>
                                        <p:tgtEl>
                                          <p:spTgt spid="20">
                                            <p:txEl>
                                              <p:pRg st="8" end="8"/>
                                            </p:txEl>
                                          </p:spTgt>
                                        </p:tgtEl>
                                        <p:attrNameLst>
                                          <p:attrName>style.visibility</p:attrName>
                                        </p:attrNameLst>
                                      </p:cBhvr>
                                      <p:to>
                                        <p:strVal val="visible"/>
                                      </p:to>
                                    </p:set>
                                    <p:animEffect transition="in" filter="fade">
                                      <p:cBhvr>
                                        <p:cTn id="62" dur="1000"/>
                                        <p:tgtEl>
                                          <p:spTgt spid="20">
                                            <p:txEl>
                                              <p:pRg st="8" end="8"/>
                                            </p:txEl>
                                          </p:spTgt>
                                        </p:tgtEl>
                                      </p:cBhvr>
                                    </p:animEffect>
                                    <p:anim calcmode="lin" valueType="num">
                                      <p:cBhvr>
                                        <p:cTn id="63" dur="1000" fill="hold"/>
                                        <p:tgtEl>
                                          <p:spTgt spid="20">
                                            <p:txEl>
                                              <p:pRg st="8" end="8"/>
                                            </p:txEl>
                                          </p:spTgt>
                                        </p:tgtEl>
                                        <p:attrNameLst>
                                          <p:attrName>ppt_x</p:attrName>
                                        </p:attrNameLst>
                                      </p:cBhvr>
                                      <p:tavLst>
                                        <p:tav tm="0">
                                          <p:val>
                                            <p:strVal val="#ppt_x"/>
                                          </p:val>
                                        </p:tav>
                                        <p:tav tm="100000">
                                          <p:val>
                                            <p:strVal val="#ppt_x"/>
                                          </p:val>
                                        </p:tav>
                                      </p:tavLst>
                                    </p:anim>
                                    <p:anim calcmode="lin" valueType="num">
                                      <p:cBhvr>
                                        <p:cTn id="64" dur="1000" fill="hold"/>
                                        <p:tgtEl>
                                          <p:spTgt spid="20">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42" presetClass="entr" presetSubtype="0" fill="hold" nodeType="clickEffect">
                                  <p:stCondLst>
                                    <p:cond delay="0"/>
                                  </p:stCondLst>
                                  <p:childTnLst>
                                    <p:set>
                                      <p:cBhvr>
                                        <p:cTn id="68" dur="1" fill="hold">
                                          <p:stCondLst>
                                            <p:cond delay="0"/>
                                          </p:stCondLst>
                                        </p:cTn>
                                        <p:tgtEl>
                                          <p:spTgt spid="20">
                                            <p:txEl>
                                              <p:pRg st="10" end="10"/>
                                            </p:txEl>
                                          </p:spTgt>
                                        </p:tgtEl>
                                        <p:attrNameLst>
                                          <p:attrName>style.visibility</p:attrName>
                                        </p:attrNameLst>
                                      </p:cBhvr>
                                      <p:to>
                                        <p:strVal val="visible"/>
                                      </p:to>
                                    </p:set>
                                    <p:animEffect transition="in" filter="fade">
                                      <p:cBhvr>
                                        <p:cTn id="69" dur="1000"/>
                                        <p:tgtEl>
                                          <p:spTgt spid="20">
                                            <p:txEl>
                                              <p:pRg st="10" end="10"/>
                                            </p:txEl>
                                          </p:spTgt>
                                        </p:tgtEl>
                                      </p:cBhvr>
                                    </p:animEffect>
                                    <p:anim calcmode="lin" valueType="num">
                                      <p:cBhvr>
                                        <p:cTn id="70" dur="1000" fill="hold"/>
                                        <p:tgtEl>
                                          <p:spTgt spid="20">
                                            <p:txEl>
                                              <p:pRg st="10" end="10"/>
                                            </p:txEl>
                                          </p:spTgt>
                                        </p:tgtEl>
                                        <p:attrNameLst>
                                          <p:attrName>ppt_x</p:attrName>
                                        </p:attrNameLst>
                                      </p:cBhvr>
                                      <p:tavLst>
                                        <p:tav tm="0">
                                          <p:val>
                                            <p:strVal val="#ppt_x"/>
                                          </p:val>
                                        </p:tav>
                                        <p:tav tm="100000">
                                          <p:val>
                                            <p:strVal val="#ppt_x"/>
                                          </p:val>
                                        </p:tav>
                                      </p:tavLst>
                                    </p:anim>
                                    <p:anim calcmode="lin" valueType="num">
                                      <p:cBhvr>
                                        <p:cTn id="71" dur="1000" fill="hold"/>
                                        <p:tgtEl>
                                          <p:spTgt spid="20">
                                            <p:txEl>
                                              <p:pRg st="10" end="10"/>
                                            </p:txEl>
                                          </p:spTgt>
                                        </p:tgtEl>
                                        <p:attrNameLst>
                                          <p:attrName>ppt_y</p:attrName>
                                        </p:attrNameLst>
                                      </p:cBhvr>
                                      <p:tavLst>
                                        <p:tav tm="0">
                                          <p:val>
                                            <p:strVal val="#ppt_y+.1"/>
                                          </p:val>
                                        </p:tav>
                                        <p:tav tm="100000">
                                          <p:val>
                                            <p:strVal val="#ppt_y"/>
                                          </p:val>
                                        </p:tav>
                                      </p:tavLst>
                                    </p:anim>
                                  </p:childTnLst>
                                </p:cTn>
                              </p:par>
                            </p:childTnLst>
                          </p:cTn>
                        </p:par>
                      </p:childTnLst>
                    </p:cTn>
                  </p:par>
                  <p:par>
                    <p:cTn id="72" fill="hold">
                      <p:stCondLst>
                        <p:cond delay="indefinite"/>
                      </p:stCondLst>
                      <p:childTnLst>
                        <p:par>
                          <p:cTn id="73" fill="hold">
                            <p:stCondLst>
                              <p:cond delay="0"/>
                            </p:stCondLst>
                            <p:childTnLst>
                              <p:par>
                                <p:cTn id="74" presetID="42" presetClass="entr" presetSubtype="0" fill="hold" nodeType="clickEffect">
                                  <p:stCondLst>
                                    <p:cond delay="0"/>
                                  </p:stCondLst>
                                  <p:childTnLst>
                                    <p:set>
                                      <p:cBhvr>
                                        <p:cTn id="75" dur="1" fill="hold">
                                          <p:stCondLst>
                                            <p:cond delay="0"/>
                                          </p:stCondLst>
                                        </p:cTn>
                                        <p:tgtEl>
                                          <p:spTgt spid="20">
                                            <p:txEl>
                                              <p:pRg st="11" end="11"/>
                                            </p:txEl>
                                          </p:spTgt>
                                        </p:tgtEl>
                                        <p:attrNameLst>
                                          <p:attrName>style.visibility</p:attrName>
                                        </p:attrNameLst>
                                      </p:cBhvr>
                                      <p:to>
                                        <p:strVal val="visible"/>
                                      </p:to>
                                    </p:set>
                                    <p:animEffect transition="in" filter="fade">
                                      <p:cBhvr>
                                        <p:cTn id="76" dur="1000"/>
                                        <p:tgtEl>
                                          <p:spTgt spid="20">
                                            <p:txEl>
                                              <p:pRg st="11" end="11"/>
                                            </p:txEl>
                                          </p:spTgt>
                                        </p:tgtEl>
                                      </p:cBhvr>
                                    </p:animEffect>
                                    <p:anim calcmode="lin" valueType="num">
                                      <p:cBhvr>
                                        <p:cTn id="77" dur="1000" fill="hold"/>
                                        <p:tgtEl>
                                          <p:spTgt spid="20">
                                            <p:txEl>
                                              <p:pRg st="11" end="11"/>
                                            </p:txEl>
                                          </p:spTgt>
                                        </p:tgtEl>
                                        <p:attrNameLst>
                                          <p:attrName>ppt_x</p:attrName>
                                        </p:attrNameLst>
                                      </p:cBhvr>
                                      <p:tavLst>
                                        <p:tav tm="0">
                                          <p:val>
                                            <p:strVal val="#ppt_x"/>
                                          </p:val>
                                        </p:tav>
                                        <p:tav tm="100000">
                                          <p:val>
                                            <p:strVal val="#ppt_x"/>
                                          </p:val>
                                        </p:tav>
                                      </p:tavLst>
                                    </p:anim>
                                    <p:anim calcmode="lin" valueType="num">
                                      <p:cBhvr>
                                        <p:cTn id="78" dur="1000" fill="hold"/>
                                        <p:tgtEl>
                                          <p:spTgt spid="20">
                                            <p:txEl>
                                              <p:pRg st="11" end="11"/>
                                            </p:txEl>
                                          </p:spTgt>
                                        </p:tgtEl>
                                        <p:attrNameLst>
                                          <p:attrName>ppt_y</p:attrName>
                                        </p:attrNameLst>
                                      </p:cBhvr>
                                      <p:tavLst>
                                        <p:tav tm="0">
                                          <p:val>
                                            <p:strVal val="#ppt_y+.1"/>
                                          </p:val>
                                        </p:tav>
                                        <p:tav tm="100000">
                                          <p:val>
                                            <p:strVal val="#ppt_y"/>
                                          </p:val>
                                        </p:tav>
                                      </p:tavLst>
                                    </p:anim>
                                  </p:childTnLst>
                                </p:cTn>
                              </p:par>
                            </p:childTnLst>
                          </p:cTn>
                        </p:par>
                      </p:childTnLst>
                    </p:cTn>
                  </p:par>
                  <p:par>
                    <p:cTn id="79" fill="hold">
                      <p:stCondLst>
                        <p:cond delay="indefinite"/>
                      </p:stCondLst>
                      <p:childTnLst>
                        <p:par>
                          <p:cTn id="80" fill="hold">
                            <p:stCondLst>
                              <p:cond delay="0"/>
                            </p:stCondLst>
                            <p:childTnLst>
                              <p:par>
                                <p:cTn id="81" presetID="42" presetClass="entr" presetSubtype="0" fill="hold" nodeType="clickEffect">
                                  <p:stCondLst>
                                    <p:cond delay="0"/>
                                  </p:stCondLst>
                                  <p:childTnLst>
                                    <p:set>
                                      <p:cBhvr>
                                        <p:cTn id="82" dur="1" fill="hold">
                                          <p:stCondLst>
                                            <p:cond delay="0"/>
                                          </p:stCondLst>
                                        </p:cTn>
                                        <p:tgtEl>
                                          <p:spTgt spid="20">
                                            <p:txEl>
                                              <p:pRg st="13" end="13"/>
                                            </p:txEl>
                                          </p:spTgt>
                                        </p:tgtEl>
                                        <p:attrNameLst>
                                          <p:attrName>style.visibility</p:attrName>
                                        </p:attrNameLst>
                                      </p:cBhvr>
                                      <p:to>
                                        <p:strVal val="visible"/>
                                      </p:to>
                                    </p:set>
                                    <p:animEffect transition="in" filter="fade">
                                      <p:cBhvr>
                                        <p:cTn id="83" dur="1000"/>
                                        <p:tgtEl>
                                          <p:spTgt spid="20">
                                            <p:txEl>
                                              <p:pRg st="13" end="13"/>
                                            </p:txEl>
                                          </p:spTgt>
                                        </p:tgtEl>
                                      </p:cBhvr>
                                    </p:animEffect>
                                    <p:anim calcmode="lin" valueType="num">
                                      <p:cBhvr>
                                        <p:cTn id="84" dur="1000" fill="hold"/>
                                        <p:tgtEl>
                                          <p:spTgt spid="20">
                                            <p:txEl>
                                              <p:pRg st="13" end="13"/>
                                            </p:txEl>
                                          </p:spTgt>
                                        </p:tgtEl>
                                        <p:attrNameLst>
                                          <p:attrName>ppt_x</p:attrName>
                                        </p:attrNameLst>
                                      </p:cBhvr>
                                      <p:tavLst>
                                        <p:tav tm="0">
                                          <p:val>
                                            <p:strVal val="#ppt_x"/>
                                          </p:val>
                                        </p:tav>
                                        <p:tav tm="100000">
                                          <p:val>
                                            <p:strVal val="#ppt_x"/>
                                          </p:val>
                                        </p:tav>
                                      </p:tavLst>
                                    </p:anim>
                                    <p:anim calcmode="lin" valueType="num">
                                      <p:cBhvr>
                                        <p:cTn id="85" dur="1000" fill="hold"/>
                                        <p:tgtEl>
                                          <p:spTgt spid="20">
                                            <p:txEl>
                                              <p:pRg st="13" end="13"/>
                                            </p:txEl>
                                          </p:spTgt>
                                        </p:tgtEl>
                                        <p:attrNameLst>
                                          <p:attrName>ppt_y</p:attrName>
                                        </p:attrNameLst>
                                      </p:cBhvr>
                                      <p:tavLst>
                                        <p:tav tm="0">
                                          <p:val>
                                            <p:strVal val="#ppt_y+.1"/>
                                          </p:val>
                                        </p:tav>
                                        <p:tav tm="100000">
                                          <p:val>
                                            <p:strVal val="#ppt_y"/>
                                          </p:val>
                                        </p:tav>
                                      </p:tavLst>
                                    </p:anim>
                                  </p:childTnLst>
                                </p:cTn>
                              </p:par>
                            </p:childTnLst>
                          </p:cTn>
                        </p:par>
                      </p:childTnLst>
                    </p:cTn>
                  </p:par>
                  <p:par>
                    <p:cTn id="86" fill="hold">
                      <p:stCondLst>
                        <p:cond delay="indefinite"/>
                      </p:stCondLst>
                      <p:childTnLst>
                        <p:par>
                          <p:cTn id="87" fill="hold">
                            <p:stCondLst>
                              <p:cond delay="0"/>
                            </p:stCondLst>
                            <p:childTnLst>
                              <p:par>
                                <p:cTn id="88" presetID="42" presetClass="entr" presetSubtype="0" fill="hold" nodeType="clickEffect">
                                  <p:stCondLst>
                                    <p:cond delay="0"/>
                                  </p:stCondLst>
                                  <p:childTnLst>
                                    <p:set>
                                      <p:cBhvr>
                                        <p:cTn id="89" dur="1" fill="hold">
                                          <p:stCondLst>
                                            <p:cond delay="0"/>
                                          </p:stCondLst>
                                        </p:cTn>
                                        <p:tgtEl>
                                          <p:spTgt spid="20">
                                            <p:txEl>
                                              <p:pRg st="14" end="14"/>
                                            </p:txEl>
                                          </p:spTgt>
                                        </p:tgtEl>
                                        <p:attrNameLst>
                                          <p:attrName>style.visibility</p:attrName>
                                        </p:attrNameLst>
                                      </p:cBhvr>
                                      <p:to>
                                        <p:strVal val="visible"/>
                                      </p:to>
                                    </p:set>
                                    <p:animEffect transition="in" filter="fade">
                                      <p:cBhvr>
                                        <p:cTn id="90" dur="1000"/>
                                        <p:tgtEl>
                                          <p:spTgt spid="20">
                                            <p:txEl>
                                              <p:pRg st="14" end="14"/>
                                            </p:txEl>
                                          </p:spTgt>
                                        </p:tgtEl>
                                      </p:cBhvr>
                                    </p:animEffect>
                                    <p:anim calcmode="lin" valueType="num">
                                      <p:cBhvr>
                                        <p:cTn id="91" dur="1000" fill="hold"/>
                                        <p:tgtEl>
                                          <p:spTgt spid="20">
                                            <p:txEl>
                                              <p:pRg st="14" end="14"/>
                                            </p:txEl>
                                          </p:spTgt>
                                        </p:tgtEl>
                                        <p:attrNameLst>
                                          <p:attrName>ppt_x</p:attrName>
                                        </p:attrNameLst>
                                      </p:cBhvr>
                                      <p:tavLst>
                                        <p:tav tm="0">
                                          <p:val>
                                            <p:strVal val="#ppt_x"/>
                                          </p:val>
                                        </p:tav>
                                        <p:tav tm="100000">
                                          <p:val>
                                            <p:strVal val="#ppt_x"/>
                                          </p:val>
                                        </p:tav>
                                      </p:tavLst>
                                    </p:anim>
                                    <p:anim calcmode="lin" valueType="num">
                                      <p:cBhvr>
                                        <p:cTn id="92" dur="1000" fill="hold"/>
                                        <p:tgtEl>
                                          <p:spTgt spid="20">
                                            <p:txEl>
                                              <p:pRg st="14" end="14"/>
                                            </p:txEl>
                                          </p:spTgt>
                                        </p:tgtEl>
                                        <p:attrNameLst>
                                          <p:attrName>ppt_y</p:attrName>
                                        </p:attrNameLst>
                                      </p:cBhvr>
                                      <p:tavLst>
                                        <p:tav tm="0">
                                          <p:val>
                                            <p:strVal val="#ppt_y+.1"/>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42" presetClass="entr" presetSubtype="0" fill="hold" nodeType="clickEffect">
                                  <p:stCondLst>
                                    <p:cond delay="0"/>
                                  </p:stCondLst>
                                  <p:childTnLst>
                                    <p:set>
                                      <p:cBhvr>
                                        <p:cTn id="96" dur="1" fill="hold">
                                          <p:stCondLst>
                                            <p:cond delay="0"/>
                                          </p:stCondLst>
                                        </p:cTn>
                                        <p:tgtEl>
                                          <p:spTgt spid="20">
                                            <p:txEl>
                                              <p:pRg st="15" end="15"/>
                                            </p:txEl>
                                          </p:spTgt>
                                        </p:tgtEl>
                                        <p:attrNameLst>
                                          <p:attrName>style.visibility</p:attrName>
                                        </p:attrNameLst>
                                      </p:cBhvr>
                                      <p:to>
                                        <p:strVal val="visible"/>
                                      </p:to>
                                    </p:set>
                                    <p:animEffect transition="in" filter="fade">
                                      <p:cBhvr>
                                        <p:cTn id="97" dur="1000"/>
                                        <p:tgtEl>
                                          <p:spTgt spid="20">
                                            <p:txEl>
                                              <p:pRg st="15" end="15"/>
                                            </p:txEl>
                                          </p:spTgt>
                                        </p:tgtEl>
                                      </p:cBhvr>
                                    </p:animEffect>
                                    <p:anim calcmode="lin" valueType="num">
                                      <p:cBhvr>
                                        <p:cTn id="98" dur="1000" fill="hold"/>
                                        <p:tgtEl>
                                          <p:spTgt spid="20">
                                            <p:txEl>
                                              <p:pRg st="15" end="15"/>
                                            </p:txEl>
                                          </p:spTgt>
                                        </p:tgtEl>
                                        <p:attrNameLst>
                                          <p:attrName>ppt_x</p:attrName>
                                        </p:attrNameLst>
                                      </p:cBhvr>
                                      <p:tavLst>
                                        <p:tav tm="0">
                                          <p:val>
                                            <p:strVal val="#ppt_x"/>
                                          </p:val>
                                        </p:tav>
                                        <p:tav tm="100000">
                                          <p:val>
                                            <p:strVal val="#ppt_x"/>
                                          </p:val>
                                        </p:tav>
                                      </p:tavLst>
                                    </p:anim>
                                    <p:anim calcmode="lin" valueType="num">
                                      <p:cBhvr>
                                        <p:cTn id="99" dur="1000" fill="hold"/>
                                        <p:tgtEl>
                                          <p:spTgt spid="20">
                                            <p:txEl>
                                              <p:pRg st="15" end="15"/>
                                            </p:txEl>
                                          </p:spTgt>
                                        </p:tgtEl>
                                        <p:attrNameLst>
                                          <p:attrName>ppt_y</p:attrName>
                                        </p:attrNameLst>
                                      </p:cBhvr>
                                      <p:tavLst>
                                        <p:tav tm="0">
                                          <p:val>
                                            <p:strVal val="#ppt_y+.1"/>
                                          </p:val>
                                        </p:tav>
                                        <p:tav tm="100000">
                                          <p:val>
                                            <p:strVal val="#ppt_y"/>
                                          </p:val>
                                        </p:tav>
                                      </p:tavLst>
                                    </p:anim>
                                  </p:childTnLst>
                                </p:cTn>
                              </p:par>
                            </p:childTnLst>
                          </p:cTn>
                        </p:par>
                      </p:childTnLst>
                    </p:cTn>
                  </p:par>
                  <p:par>
                    <p:cTn id="100" fill="hold">
                      <p:stCondLst>
                        <p:cond delay="indefinite"/>
                      </p:stCondLst>
                      <p:childTnLst>
                        <p:par>
                          <p:cTn id="101" fill="hold">
                            <p:stCondLst>
                              <p:cond delay="0"/>
                            </p:stCondLst>
                            <p:childTnLst>
                              <p:par>
                                <p:cTn id="102" presetID="42" presetClass="entr" presetSubtype="0" fill="hold" nodeType="clickEffect">
                                  <p:stCondLst>
                                    <p:cond delay="0"/>
                                  </p:stCondLst>
                                  <p:childTnLst>
                                    <p:set>
                                      <p:cBhvr>
                                        <p:cTn id="103" dur="1" fill="hold">
                                          <p:stCondLst>
                                            <p:cond delay="0"/>
                                          </p:stCondLst>
                                        </p:cTn>
                                        <p:tgtEl>
                                          <p:spTgt spid="20">
                                            <p:txEl>
                                              <p:pRg st="16" end="16"/>
                                            </p:txEl>
                                          </p:spTgt>
                                        </p:tgtEl>
                                        <p:attrNameLst>
                                          <p:attrName>style.visibility</p:attrName>
                                        </p:attrNameLst>
                                      </p:cBhvr>
                                      <p:to>
                                        <p:strVal val="visible"/>
                                      </p:to>
                                    </p:set>
                                    <p:animEffect transition="in" filter="fade">
                                      <p:cBhvr>
                                        <p:cTn id="104" dur="1000"/>
                                        <p:tgtEl>
                                          <p:spTgt spid="20">
                                            <p:txEl>
                                              <p:pRg st="16" end="16"/>
                                            </p:txEl>
                                          </p:spTgt>
                                        </p:tgtEl>
                                      </p:cBhvr>
                                    </p:animEffect>
                                    <p:anim calcmode="lin" valueType="num">
                                      <p:cBhvr>
                                        <p:cTn id="105" dur="1000" fill="hold"/>
                                        <p:tgtEl>
                                          <p:spTgt spid="20">
                                            <p:txEl>
                                              <p:pRg st="16" end="16"/>
                                            </p:txEl>
                                          </p:spTgt>
                                        </p:tgtEl>
                                        <p:attrNameLst>
                                          <p:attrName>ppt_x</p:attrName>
                                        </p:attrNameLst>
                                      </p:cBhvr>
                                      <p:tavLst>
                                        <p:tav tm="0">
                                          <p:val>
                                            <p:strVal val="#ppt_x"/>
                                          </p:val>
                                        </p:tav>
                                        <p:tav tm="100000">
                                          <p:val>
                                            <p:strVal val="#ppt_x"/>
                                          </p:val>
                                        </p:tav>
                                      </p:tavLst>
                                    </p:anim>
                                    <p:anim calcmode="lin" valueType="num">
                                      <p:cBhvr>
                                        <p:cTn id="106" dur="1000" fill="hold"/>
                                        <p:tgtEl>
                                          <p:spTgt spid="20">
                                            <p:txEl>
                                              <p:pRg st="16" end="16"/>
                                            </p:txEl>
                                          </p:spTgt>
                                        </p:tgtEl>
                                        <p:attrNameLst>
                                          <p:attrName>ppt_y</p:attrName>
                                        </p:attrNameLst>
                                      </p:cBhvr>
                                      <p:tavLst>
                                        <p:tav tm="0">
                                          <p:val>
                                            <p:strVal val="#ppt_y+.1"/>
                                          </p:val>
                                        </p:tav>
                                        <p:tav tm="100000">
                                          <p:val>
                                            <p:strVal val="#ppt_y"/>
                                          </p:val>
                                        </p:tav>
                                      </p:tavLst>
                                    </p:anim>
                                  </p:childTnLst>
                                </p:cTn>
                              </p:par>
                            </p:childTnLst>
                          </p:cTn>
                        </p:par>
                      </p:childTnLst>
                    </p:cTn>
                  </p:par>
                  <p:par>
                    <p:cTn id="107" fill="hold">
                      <p:stCondLst>
                        <p:cond delay="indefinite"/>
                      </p:stCondLst>
                      <p:childTnLst>
                        <p:par>
                          <p:cTn id="108" fill="hold">
                            <p:stCondLst>
                              <p:cond delay="0"/>
                            </p:stCondLst>
                            <p:childTnLst>
                              <p:par>
                                <p:cTn id="109" presetID="42" presetClass="entr" presetSubtype="0" fill="hold" nodeType="clickEffect">
                                  <p:stCondLst>
                                    <p:cond delay="0"/>
                                  </p:stCondLst>
                                  <p:childTnLst>
                                    <p:set>
                                      <p:cBhvr>
                                        <p:cTn id="110" dur="1" fill="hold">
                                          <p:stCondLst>
                                            <p:cond delay="0"/>
                                          </p:stCondLst>
                                        </p:cTn>
                                        <p:tgtEl>
                                          <p:spTgt spid="20">
                                            <p:txEl>
                                              <p:pRg st="17" end="17"/>
                                            </p:txEl>
                                          </p:spTgt>
                                        </p:tgtEl>
                                        <p:attrNameLst>
                                          <p:attrName>style.visibility</p:attrName>
                                        </p:attrNameLst>
                                      </p:cBhvr>
                                      <p:to>
                                        <p:strVal val="visible"/>
                                      </p:to>
                                    </p:set>
                                    <p:animEffect transition="in" filter="fade">
                                      <p:cBhvr>
                                        <p:cTn id="111" dur="1000"/>
                                        <p:tgtEl>
                                          <p:spTgt spid="20">
                                            <p:txEl>
                                              <p:pRg st="17" end="17"/>
                                            </p:txEl>
                                          </p:spTgt>
                                        </p:tgtEl>
                                      </p:cBhvr>
                                    </p:animEffect>
                                    <p:anim calcmode="lin" valueType="num">
                                      <p:cBhvr>
                                        <p:cTn id="112" dur="1000" fill="hold"/>
                                        <p:tgtEl>
                                          <p:spTgt spid="20">
                                            <p:txEl>
                                              <p:pRg st="17" end="17"/>
                                            </p:txEl>
                                          </p:spTgt>
                                        </p:tgtEl>
                                        <p:attrNameLst>
                                          <p:attrName>ppt_x</p:attrName>
                                        </p:attrNameLst>
                                      </p:cBhvr>
                                      <p:tavLst>
                                        <p:tav tm="0">
                                          <p:val>
                                            <p:strVal val="#ppt_x"/>
                                          </p:val>
                                        </p:tav>
                                        <p:tav tm="100000">
                                          <p:val>
                                            <p:strVal val="#ppt_x"/>
                                          </p:val>
                                        </p:tav>
                                      </p:tavLst>
                                    </p:anim>
                                    <p:anim calcmode="lin" valueType="num">
                                      <p:cBhvr>
                                        <p:cTn id="113" dur="1000" fill="hold"/>
                                        <p:tgtEl>
                                          <p:spTgt spid="20">
                                            <p:txEl>
                                              <p:pRg st="17" end="17"/>
                                            </p:txEl>
                                          </p:spTgt>
                                        </p:tgtEl>
                                        <p:attrNameLst>
                                          <p:attrName>ppt_y</p:attrName>
                                        </p:attrNameLst>
                                      </p:cBhvr>
                                      <p:tavLst>
                                        <p:tav tm="0">
                                          <p:val>
                                            <p:strVal val="#ppt_y+.1"/>
                                          </p:val>
                                        </p:tav>
                                        <p:tav tm="100000">
                                          <p:val>
                                            <p:strVal val="#ppt_y"/>
                                          </p:val>
                                        </p:tav>
                                      </p:tavLst>
                                    </p:anim>
                                  </p:childTnLst>
                                </p:cTn>
                              </p:par>
                            </p:childTnLst>
                          </p:cTn>
                        </p:par>
                      </p:childTnLst>
                    </p:cTn>
                  </p:par>
                  <p:par>
                    <p:cTn id="114" fill="hold">
                      <p:stCondLst>
                        <p:cond delay="indefinite"/>
                      </p:stCondLst>
                      <p:childTnLst>
                        <p:par>
                          <p:cTn id="115" fill="hold">
                            <p:stCondLst>
                              <p:cond delay="0"/>
                            </p:stCondLst>
                            <p:childTnLst>
                              <p:par>
                                <p:cTn id="116" presetID="42" presetClass="entr" presetSubtype="0" fill="hold" nodeType="clickEffect">
                                  <p:stCondLst>
                                    <p:cond delay="0"/>
                                  </p:stCondLst>
                                  <p:childTnLst>
                                    <p:set>
                                      <p:cBhvr>
                                        <p:cTn id="117" dur="1" fill="hold">
                                          <p:stCondLst>
                                            <p:cond delay="0"/>
                                          </p:stCondLst>
                                        </p:cTn>
                                        <p:tgtEl>
                                          <p:spTgt spid="20">
                                            <p:txEl>
                                              <p:pRg st="22" end="22"/>
                                            </p:txEl>
                                          </p:spTgt>
                                        </p:tgtEl>
                                        <p:attrNameLst>
                                          <p:attrName>style.visibility</p:attrName>
                                        </p:attrNameLst>
                                      </p:cBhvr>
                                      <p:to>
                                        <p:strVal val="visible"/>
                                      </p:to>
                                    </p:set>
                                    <p:animEffect transition="in" filter="fade">
                                      <p:cBhvr>
                                        <p:cTn id="118" dur="1000"/>
                                        <p:tgtEl>
                                          <p:spTgt spid="20">
                                            <p:txEl>
                                              <p:pRg st="22" end="22"/>
                                            </p:txEl>
                                          </p:spTgt>
                                        </p:tgtEl>
                                      </p:cBhvr>
                                    </p:animEffect>
                                    <p:anim calcmode="lin" valueType="num">
                                      <p:cBhvr>
                                        <p:cTn id="119" dur="1000" fill="hold"/>
                                        <p:tgtEl>
                                          <p:spTgt spid="20">
                                            <p:txEl>
                                              <p:pRg st="22" end="22"/>
                                            </p:txEl>
                                          </p:spTgt>
                                        </p:tgtEl>
                                        <p:attrNameLst>
                                          <p:attrName>ppt_x</p:attrName>
                                        </p:attrNameLst>
                                      </p:cBhvr>
                                      <p:tavLst>
                                        <p:tav tm="0">
                                          <p:val>
                                            <p:strVal val="#ppt_x"/>
                                          </p:val>
                                        </p:tav>
                                        <p:tav tm="100000">
                                          <p:val>
                                            <p:strVal val="#ppt_x"/>
                                          </p:val>
                                        </p:tav>
                                      </p:tavLst>
                                    </p:anim>
                                    <p:anim calcmode="lin" valueType="num">
                                      <p:cBhvr>
                                        <p:cTn id="120" dur="1000" fill="hold"/>
                                        <p:tgtEl>
                                          <p:spTgt spid="20">
                                            <p:txEl>
                                              <p:pRg st="22" end="2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txBox="1">
            <a:spLocks/>
          </p:cNvSpPr>
          <p:nvPr/>
        </p:nvSpPr>
        <p:spPr>
          <a:xfrm>
            <a:off x="1475656" y="123478"/>
            <a:ext cx="7668344" cy="576064"/>
          </a:xfrm>
          <a:prstGeom prst="rect">
            <a:avLst/>
          </a:prstGeom>
        </p:spPr>
        <p:txBody>
          <a:bodyPr anchor="ctr"/>
          <a:lstStyle>
            <a:lvl1pPr algn="ctr" defTabSz="914400" rtl="0" eaLnBrk="1" latinLnBrk="1" hangingPunct="1">
              <a:spcBef>
                <a:spcPct val="0"/>
              </a:spcBef>
              <a:buNone/>
              <a:defRPr sz="4400" kern="1200">
                <a:solidFill>
                  <a:schemeClr val="tx1"/>
                </a:solidFill>
                <a:latin typeface="+mj-lt"/>
                <a:ea typeface="+mj-ea"/>
                <a:cs typeface="+mj-cs"/>
              </a:defRPr>
            </a:lvl1pPr>
          </a:lstStyle>
          <a:p>
            <a:pPr algn="l"/>
            <a:r>
              <a:rPr lang="id-ID" sz="2000" b="1" dirty="0" smtClean="0">
                <a:solidFill>
                  <a:schemeClr val="accent1"/>
                </a:solidFill>
                <a:cs typeface="Arial" pitchFamily="34" charset="0"/>
              </a:rPr>
              <a:t>Urutan penyakit infeksi utama menurut karakteristik agentnya</a:t>
            </a:r>
            <a:endParaRPr lang="en-US" sz="2000" b="1" dirty="0">
              <a:solidFill>
                <a:schemeClr val="accent1"/>
              </a:solidFill>
              <a:cs typeface="Arial" pitchFamily="34" charset="0"/>
            </a:endParaRPr>
          </a:p>
        </p:txBody>
      </p:sp>
      <p:sp>
        <p:nvSpPr>
          <p:cNvPr id="14" name="Rectangle 13"/>
          <p:cNvSpPr/>
          <p:nvPr/>
        </p:nvSpPr>
        <p:spPr>
          <a:xfrm>
            <a:off x="2374118" y="635480"/>
            <a:ext cx="5976000" cy="7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graphicFrame>
        <p:nvGraphicFramePr>
          <p:cNvPr id="8" name="Table 7"/>
          <p:cNvGraphicFramePr>
            <a:graphicFrameLocks noGrp="1"/>
          </p:cNvGraphicFramePr>
          <p:nvPr>
            <p:extLst>
              <p:ext uri="{D42A27DB-BD31-4B8C-83A1-F6EECF244321}">
                <p14:modId xmlns:p14="http://schemas.microsoft.com/office/powerpoint/2010/main" val="311228081"/>
              </p:ext>
            </p:extLst>
          </p:nvPr>
        </p:nvGraphicFramePr>
        <p:xfrm>
          <a:off x="1905733" y="1131590"/>
          <a:ext cx="6912769" cy="3424075"/>
        </p:xfrm>
        <a:graphic>
          <a:graphicData uri="http://schemas.openxmlformats.org/drawingml/2006/table">
            <a:tbl>
              <a:tblPr firstRow="1" firstCol="1" lastRow="1" lastCol="1" bandRow="1" bandCol="1"/>
              <a:tblGrid>
                <a:gridCol w="1656184"/>
                <a:gridCol w="1800200"/>
                <a:gridCol w="1584176"/>
                <a:gridCol w="1872209"/>
              </a:tblGrid>
              <a:tr h="475858">
                <a:tc>
                  <a:txBody>
                    <a:bodyPr/>
                    <a:lstStyle/>
                    <a:p>
                      <a:pPr marL="289560" marR="236855" indent="-40005">
                        <a:lnSpc>
                          <a:spcPct val="100000"/>
                        </a:lnSpc>
                        <a:spcAft>
                          <a:spcPts val="0"/>
                        </a:spcAft>
                      </a:pPr>
                      <a:r>
                        <a:rPr lang="ms-MY" sz="1000" b="1" spc="-5" dirty="0">
                          <a:effectLst/>
                          <a:latin typeface="Tahoma"/>
                          <a:ea typeface="Times New Roman"/>
                          <a:cs typeface="Times New Roman"/>
                        </a:rPr>
                        <a:t>Urutan</a:t>
                      </a:r>
                      <a:r>
                        <a:rPr lang="ms-MY" sz="1000" b="1" spc="-285" dirty="0">
                          <a:effectLst/>
                          <a:latin typeface="Tahoma"/>
                          <a:ea typeface="Times New Roman"/>
                          <a:cs typeface="Times New Roman"/>
                        </a:rPr>
                        <a:t> </a:t>
                      </a:r>
                      <a:r>
                        <a:rPr lang="ms-MY" sz="1000" b="1" dirty="0">
                          <a:effectLst/>
                          <a:latin typeface="Tahoma"/>
                          <a:ea typeface="Times New Roman"/>
                          <a:cs typeface="Times New Roman"/>
                        </a:rPr>
                        <a:t>relatif</a:t>
                      </a:r>
                      <a:endParaRPr lang="id-ID" sz="1000" dirty="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371475">
                        <a:lnSpc>
                          <a:spcPts val="1365"/>
                        </a:lnSpc>
                        <a:spcAft>
                          <a:spcPts val="0"/>
                        </a:spcAft>
                      </a:pPr>
                      <a:r>
                        <a:rPr lang="ms-MY" sz="1000" b="1">
                          <a:effectLst/>
                          <a:latin typeface="Tahoma"/>
                          <a:ea typeface="Times New Roman"/>
                          <a:cs typeface="Times New Roman"/>
                        </a:rPr>
                        <a:t>Infektivitas</a:t>
                      </a:r>
                      <a:endParaRPr lang="id-ID" sz="100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374650">
                        <a:lnSpc>
                          <a:spcPts val="1365"/>
                        </a:lnSpc>
                        <a:spcAft>
                          <a:spcPts val="0"/>
                        </a:spcAft>
                      </a:pPr>
                      <a:r>
                        <a:rPr lang="ms-MY" sz="1000" b="1">
                          <a:effectLst/>
                          <a:latin typeface="Tahoma"/>
                          <a:ea typeface="Times New Roman"/>
                          <a:cs typeface="Times New Roman"/>
                        </a:rPr>
                        <a:t>Patogenesitas</a:t>
                      </a:r>
                      <a:endParaRPr lang="id-ID" sz="100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340360">
                        <a:lnSpc>
                          <a:spcPts val="1365"/>
                        </a:lnSpc>
                        <a:spcAft>
                          <a:spcPts val="0"/>
                        </a:spcAft>
                      </a:pPr>
                      <a:r>
                        <a:rPr lang="ms-MY" sz="1000" b="1">
                          <a:effectLst/>
                          <a:latin typeface="Tahoma"/>
                          <a:ea typeface="Times New Roman"/>
                          <a:cs typeface="Times New Roman"/>
                        </a:rPr>
                        <a:t>Virulensi</a:t>
                      </a:r>
                      <a:endParaRPr lang="id-ID" sz="100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r>
              <a:tr h="949424">
                <a:tc>
                  <a:txBody>
                    <a:bodyPr/>
                    <a:lstStyle/>
                    <a:p>
                      <a:pPr marL="66675">
                        <a:lnSpc>
                          <a:spcPts val="1365"/>
                        </a:lnSpc>
                        <a:spcAft>
                          <a:spcPts val="0"/>
                        </a:spcAft>
                      </a:pPr>
                      <a:r>
                        <a:rPr lang="ms-MY" sz="1000" b="1" dirty="0">
                          <a:effectLst/>
                          <a:latin typeface="Tahoma"/>
                          <a:ea typeface="Times New Roman"/>
                          <a:cs typeface="Times New Roman"/>
                        </a:rPr>
                        <a:t>Tinggi</a:t>
                      </a:r>
                      <a:endParaRPr lang="id-ID" sz="1000" dirty="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69850">
                        <a:lnSpc>
                          <a:spcPts val="1335"/>
                        </a:lnSpc>
                        <a:spcAft>
                          <a:spcPts val="0"/>
                        </a:spcAft>
                      </a:pPr>
                      <a:r>
                        <a:rPr lang="ms-MY" sz="1000" dirty="0">
                          <a:effectLst/>
                          <a:latin typeface="Tahoma"/>
                          <a:ea typeface="Times New Roman"/>
                          <a:cs typeface="Times New Roman"/>
                        </a:rPr>
                        <a:t>Cacar</a:t>
                      </a:r>
                      <a:endParaRPr lang="id-ID" sz="1000" dirty="0">
                        <a:effectLst/>
                        <a:latin typeface="Calibri"/>
                        <a:ea typeface="Calibri"/>
                        <a:cs typeface="Times New Roman"/>
                      </a:endParaRPr>
                    </a:p>
                    <a:p>
                      <a:pPr marL="69850" marR="183515">
                        <a:lnSpc>
                          <a:spcPct val="100000"/>
                        </a:lnSpc>
                        <a:spcAft>
                          <a:spcPts val="0"/>
                        </a:spcAft>
                      </a:pPr>
                      <a:r>
                        <a:rPr lang="ms-MY" sz="1000" dirty="0" smtClean="0">
                          <a:effectLst/>
                          <a:latin typeface="Tahoma"/>
                          <a:ea typeface="Times New Roman"/>
                          <a:cs typeface="Times New Roman"/>
                        </a:rPr>
                        <a:t>Campak</a:t>
                      </a:r>
                      <a:endParaRPr lang="id-ID" sz="1000" dirty="0" smtClean="0">
                        <a:effectLst/>
                        <a:latin typeface="Tahoma"/>
                        <a:ea typeface="Times New Roman"/>
                        <a:cs typeface="Times New Roman"/>
                      </a:endParaRPr>
                    </a:p>
                    <a:p>
                      <a:pPr marL="69850" marR="183515">
                        <a:lnSpc>
                          <a:spcPct val="100000"/>
                        </a:lnSpc>
                        <a:spcAft>
                          <a:spcPts val="0"/>
                        </a:spcAft>
                      </a:pPr>
                      <a:r>
                        <a:rPr lang="ms-MY" sz="1000" dirty="0" smtClean="0">
                          <a:effectLst/>
                          <a:latin typeface="Tahoma"/>
                          <a:ea typeface="Times New Roman"/>
                          <a:cs typeface="Times New Roman"/>
                        </a:rPr>
                        <a:t>Chikenpox</a:t>
                      </a:r>
                      <a:endParaRPr lang="id-ID" sz="1000" dirty="0" smtClean="0">
                        <a:effectLst/>
                        <a:latin typeface="Tahoma"/>
                        <a:ea typeface="Times New Roman"/>
                        <a:cs typeface="Times New Roman"/>
                      </a:endParaRPr>
                    </a:p>
                    <a:p>
                      <a:pPr marL="69850" marR="183515">
                        <a:lnSpc>
                          <a:spcPct val="100000"/>
                        </a:lnSpc>
                        <a:spcAft>
                          <a:spcPts val="0"/>
                        </a:spcAft>
                      </a:pPr>
                      <a:r>
                        <a:rPr lang="ms-MY" sz="1000" spc="-290" dirty="0" smtClean="0">
                          <a:effectLst/>
                          <a:latin typeface="Tahoma"/>
                          <a:ea typeface="Times New Roman"/>
                          <a:cs typeface="Times New Roman"/>
                        </a:rPr>
                        <a:t> </a:t>
                      </a:r>
                      <a:r>
                        <a:rPr lang="ms-MY" sz="1000" dirty="0">
                          <a:effectLst/>
                          <a:latin typeface="Tahoma"/>
                          <a:ea typeface="Times New Roman"/>
                          <a:cs typeface="Times New Roman"/>
                        </a:rPr>
                        <a:t>Poliomyelitis</a:t>
                      </a:r>
                      <a:endParaRPr lang="id-ID" sz="1000" dirty="0">
                        <a:effectLst/>
                        <a:latin typeface="Calibri"/>
                        <a:ea typeface="Calibri"/>
                        <a:cs typeface="Times New Roman"/>
                      </a:endParaRPr>
                    </a:p>
                    <a:p>
                      <a:pPr marL="69850">
                        <a:lnSpc>
                          <a:spcPts val="1355"/>
                        </a:lnSpc>
                        <a:spcAft>
                          <a:spcPts val="0"/>
                        </a:spcAft>
                      </a:pPr>
                      <a:r>
                        <a:rPr lang="ms-MY" sz="1000" dirty="0">
                          <a:effectLst/>
                          <a:latin typeface="Tahoma"/>
                          <a:ea typeface="Times New Roman"/>
                          <a:cs typeface="Times New Roman"/>
                        </a:rPr>
                        <a:t>Ebola</a:t>
                      </a:r>
                      <a:endParaRPr lang="id-ID" sz="1000" dirty="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9850" marR="1128395">
                        <a:lnSpc>
                          <a:spcPct val="98000"/>
                        </a:lnSpc>
                        <a:spcAft>
                          <a:spcPts val="0"/>
                        </a:spcAft>
                      </a:pPr>
                      <a:r>
                        <a:rPr lang="ms-MY" sz="1000" dirty="0">
                          <a:effectLst/>
                          <a:latin typeface="Tahoma"/>
                          <a:ea typeface="Times New Roman"/>
                          <a:cs typeface="Times New Roman"/>
                        </a:rPr>
                        <a:t>Cacar</a:t>
                      </a:r>
                      <a:r>
                        <a:rPr lang="ms-MY" sz="1000" spc="5" dirty="0">
                          <a:effectLst/>
                          <a:latin typeface="Tahoma"/>
                          <a:ea typeface="Times New Roman"/>
                          <a:cs typeface="Times New Roman"/>
                        </a:rPr>
                        <a:t> </a:t>
                      </a:r>
                      <a:endParaRPr lang="id-ID" sz="1000" spc="5" dirty="0" smtClean="0">
                        <a:effectLst/>
                        <a:latin typeface="Tahoma"/>
                        <a:ea typeface="Times New Roman"/>
                        <a:cs typeface="Times New Roman"/>
                      </a:endParaRPr>
                    </a:p>
                    <a:p>
                      <a:pPr marL="69850" marR="1128395">
                        <a:lnSpc>
                          <a:spcPct val="98000"/>
                        </a:lnSpc>
                        <a:spcAft>
                          <a:spcPts val="0"/>
                        </a:spcAft>
                      </a:pPr>
                      <a:r>
                        <a:rPr lang="ms-MY" sz="1000" spc="-5" dirty="0" smtClean="0">
                          <a:effectLst/>
                          <a:latin typeface="Tahoma"/>
                          <a:ea typeface="Times New Roman"/>
                          <a:cs typeface="Times New Roman"/>
                        </a:rPr>
                        <a:t>Rabies</a:t>
                      </a:r>
                      <a:endParaRPr lang="id-ID" sz="1000" dirty="0">
                        <a:effectLst/>
                        <a:latin typeface="Calibri"/>
                        <a:ea typeface="Calibri"/>
                        <a:cs typeface="Times New Roman"/>
                      </a:endParaRPr>
                    </a:p>
                    <a:p>
                      <a:pPr marL="69850" marR="328930">
                        <a:lnSpc>
                          <a:spcPct val="115000"/>
                        </a:lnSpc>
                        <a:spcAft>
                          <a:spcPts val="0"/>
                        </a:spcAft>
                      </a:pPr>
                      <a:r>
                        <a:rPr lang="ms-MY" sz="1000" dirty="0">
                          <a:effectLst/>
                          <a:latin typeface="Tahoma"/>
                          <a:ea typeface="Times New Roman"/>
                          <a:cs typeface="Times New Roman"/>
                        </a:rPr>
                        <a:t>Campak </a:t>
                      </a:r>
                      <a:r>
                        <a:rPr lang="ms-MY" sz="1000" dirty="0" smtClean="0">
                          <a:effectLst/>
                          <a:latin typeface="Tahoma"/>
                          <a:ea typeface="Times New Roman"/>
                          <a:cs typeface="Times New Roman"/>
                        </a:rPr>
                        <a:t>Chikenpox</a:t>
                      </a:r>
                      <a:endParaRPr lang="id-ID" sz="1000" dirty="0" smtClean="0">
                        <a:effectLst/>
                        <a:latin typeface="Tahoma"/>
                        <a:ea typeface="Times New Roman"/>
                        <a:cs typeface="Times New Roman"/>
                      </a:endParaRPr>
                    </a:p>
                    <a:p>
                      <a:pPr marL="69850" marR="328930">
                        <a:lnSpc>
                          <a:spcPct val="115000"/>
                        </a:lnSpc>
                        <a:spcAft>
                          <a:spcPts val="0"/>
                        </a:spcAft>
                      </a:pPr>
                      <a:r>
                        <a:rPr lang="ms-MY" sz="1000" spc="-285" dirty="0" smtClean="0">
                          <a:effectLst/>
                          <a:latin typeface="Tahoma"/>
                          <a:ea typeface="Times New Roman"/>
                          <a:cs typeface="Times New Roman"/>
                        </a:rPr>
                        <a:t> </a:t>
                      </a:r>
                      <a:r>
                        <a:rPr lang="ms-MY" sz="1000" dirty="0">
                          <a:effectLst/>
                          <a:latin typeface="Tahoma"/>
                          <a:ea typeface="Times New Roman"/>
                          <a:cs typeface="Times New Roman"/>
                        </a:rPr>
                        <a:t>Common cold</a:t>
                      </a:r>
                      <a:r>
                        <a:rPr lang="ms-MY" sz="1000" spc="5" dirty="0">
                          <a:effectLst/>
                          <a:latin typeface="Tahoma"/>
                          <a:ea typeface="Times New Roman"/>
                          <a:cs typeface="Times New Roman"/>
                        </a:rPr>
                        <a:t> </a:t>
                      </a:r>
                      <a:r>
                        <a:rPr lang="ms-MY" sz="1000" dirty="0">
                          <a:effectLst/>
                          <a:latin typeface="Tahoma"/>
                          <a:ea typeface="Times New Roman"/>
                          <a:cs typeface="Times New Roman"/>
                        </a:rPr>
                        <a:t>AIDS</a:t>
                      </a:r>
                      <a:endParaRPr lang="id-ID" sz="1000" dirty="0">
                        <a:effectLst/>
                        <a:latin typeface="Calibri"/>
                        <a:ea typeface="Calibri"/>
                        <a:cs typeface="Times New Roman"/>
                      </a:endParaRPr>
                    </a:p>
                    <a:p>
                      <a:pPr marL="69850">
                        <a:lnSpc>
                          <a:spcPts val="1325"/>
                        </a:lnSpc>
                        <a:spcAft>
                          <a:spcPts val="0"/>
                        </a:spcAft>
                      </a:pPr>
                      <a:r>
                        <a:rPr lang="ms-MY" sz="1000" dirty="0">
                          <a:effectLst/>
                          <a:latin typeface="Tahoma"/>
                          <a:ea typeface="Times New Roman"/>
                          <a:cs typeface="Times New Roman"/>
                        </a:rPr>
                        <a:t>Ebola</a:t>
                      </a:r>
                      <a:endParaRPr lang="id-ID" sz="1000" dirty="0">
                        <a:effectLst/>
                        <a:latin typeface="Calibri"/>
                        <a:ea typeface="Calibri"/>
                        <a:cs typeface="Times New Roman"/>
                      </a:endParaRPr>
                    </a:p>
                    <a:p>
                      <a:pPr marL="69850">
                        <a:lnSpc>
                          <a:spcPts val="1325"/>
                        </a:lnSpc>
                        <a:spcAft>
                          <a:spcPts val="0"/>
                        </a:spcAft>
                      </a:pPr>
                      <a:r>
                        <a:rPr lang="id-ID" sz="1000" dirty="0">
                          <a:effectLst/>
                          <a:latin typeface="Tahoma"/>
                          <a:ea typeface="Times New Roman"/>
                          <a:cs typeface="Times New Roman"/>
                        </a:rPr>
                        <a:t> </a:t>
                      </a:r>
                      <a:endParaRPr lang="id-ID" sz="1000" dirty="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9215" marR="410210">
                        <a:lnSpc>
                          <a:spcPct val="115000"/>
                        </a:lnSpc>
                        <a:spcAft>
                          <a:spcPts val="0"/>
                        </a:spcAft>
                      </a:pPr>
                      <a:r>
                        <a:rPr lang="ms-MY" sz="1000" dirty="0" smtClean="0">
                          <a:effectLst/>
                          <a:latin typeface="Tahoma"/>
                          <a:ea typeface="Times New Roman"/>
                          <a:cs typeface="Times New Roman"/>
                        </a:rPr>
                        <a:t>Rabies</a:t>
                      </a:r>
                      <a:r>
                        <a:rPr lang="ms-MY" sz="1000" spc="5" dirty="0" smtClean="0">
                          <a:effectLst/>
                          <a:latin typeface="Tahoma"/>
                          <a:ea typeface="Times New Roman"/>
                          <a:cs typeface="Times New Roman"/>
                        </a:rPr>
                        <a:t> </a:t>
                      </a:r>
                      <a:r>
                        <a:rPr lang="ms-MY" sz="1000" dirty="0">
                          <a:effectLst/>
                          <a:latin typeface="Tahoma"/>
                          <a:ea typeface="Times New Roman"/>
                          <a:cs typeface="Times New Roman"/>
                        </a:rPr>
                        <a:t>Cacar</a:t>
                      </a:r>
                      <a:r>
                        <a:rPr lang="ms-MY" sz="1000" spc="5" dirty="0">
                          <a:effectLst/>
                          <a:latin typeface="Tahoma"/>
                          <a:ea typeface="Times New Roman"/>
                          <a:cs typeface="Times New Roman"/>
                        </a:rPr>
                        <a:t> </a:t>
                      </a:r>
                      <a:endParaRPr lang="id-ID" sz="1000" spc="5" dirty="0" smtClean="0">
                        <a:effectLst/>
                        <a:latin typeface="Tahoma"/>
                        <a:ea typeface="Times New Roman"/>
                        <a:cs typeface="Times New Roman"/>
                      </a:endParaRPr>
                    </a:p>
                    <a:p>
                      <a:pPr marL="69215" marR="410210">
                        <a:lnSpc>
                          <a:spcPct val="115000"/>
                        </a:lnSpc>
                        <a:spcAft>
                          <a:spcPts val="0"/>
                        </a:spcAft>
                      </a:pPr>
                      <a:r>
                        <a:rPr lang="ms-MY" sz="1000" spc="-5" dirty="0" smtClean="0">
                          <a:effectLst/>
                          <a:latin typeface="Tahoma"/>
                          <a:ea typeface="Times New Roman"/>
                          <a:cs typeface="Times New Roman"/>
                        </a:rPr>
                        <a:t>Tuberkulosis</a:t>
                      </a:r>
                      <a:endParaRPr lang="id-ID" sz="1000" spc="-5" dirty="0" smtClean="0">
                        <a:effectLst/>
                        <a:latin typeface="Tahoma"/>
                        <a:ea typeface="Times New Roman"/>
                        <a:cs typeface="Times New Roman"/>
                      </a:endParaRPr>
                    </a:p>
                    <a:p>
                      <a:pPr marL="69215" marR="410210">
                        <a:lnSpc>
                          <a:spcPct val="115000"/>
                        </a:lnSpc>
                        <a:spcAft>
                          <a:spcPts val="0"/>
                        </a:spcAft>
                      </a:pPr>
                      <a:r>
                        <a:rPr lang="ms-MY" sz="1000" spc="-285" dirty="0" smtClean="0">
                          <a:effectLst/>
                          <a:latin typeface="Tahoma"/>
                          <a:ea typeface="Times New Roman"/>
                          <a:cs typeface="Times New Roman"/>
                        </a:rPr>
                        <a:t> </a:t>
                      </a:r>
                      <a:r>
                        <a:rPr lang="ms-MY" sz="1000" dirty="0">
                          <a:effectLst/>
                          <a:latin typeface="Tahoma"/>
                          <a:ea typeface="Times New Roman"/>
                          <a:cs typeface="Times New Roman"/>
                        </a:rPr>
                        <a:t>Hantavirus</a:t>
                      </a:r>
                      <a:r>
                        <a:rPr lang="ms-MY" sz="1000" spc="5" dirty="0">
                          <a:effectLst/>
                          <a:latin typeface="Tahoma"/>
                          <a:ea typeface="Times New Roman"/>
                          <a:cs typeface="Times New Roman"/>
                        </a:rPr>
                        <a:t> </a:t>
                      </a:r>
                      <a:r>
                        <a:rPr lang="ms-MY" sz="1000" dirty="0">
                          <a:effectLst/>
                          <a:latin typeface="Tahoma"/>
                          <a:ea typeface="Times New Roman"/>
                          <a:cs typeface="Times New Roman"/>
                        </a:rPr>
                        <a:t>Ebola</a:t>
                      </a:r>
                      <a:endParaRPr lang="id-ID" sz="1000" dirty="0">
                        <a:effectLst/>
                        <a:latin typeface="Calibri"/>
                        <a:ea typeface="Calibri"/>
                        <a:cs typeface="Times New Roman"/>
                      </a:endParaRPr>
                    </a:p>
                    <a:p>
                      <a:pPr marL="69215">
                        <a:lnSpc>
                          <a:spcPts val="1325"/>
                        </a:lnSpc>
                        <a:spcAft>
                          <a:spcPts val="0"/>
                        </a:spcAft>
                      </a:pPr>
                      <a:r>
                        <a:rPr lang="ms-MY" sz="1000" dirty="0">
                          <a:effectLst/>
                          <a:latin typeface="Tahoma"/>
                          <a:ea typeface="Times New Roman"/>
                          <a:cs typeface="Times New Roman"/>
                        </a:rPr>
                        <a:t>AIDS</a:t>
                      </a:r>
                      <a:endParaRPr lang="id-ID" sz="1000" dirty="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01990">
                <a:tc>
                  <a:txBody>
                    <a:bodyPr/>
                    <a:lstStyle/>
                    <a:p>
                      <a:pPr marL="66675">
                        <a:lnSpc>
                          <a:spcPct val="115000"/>
                        </a:lnSpc>
                        <a:spcBef>
                          <a:spcPts val="10"/>
                        </a:spcBef>
                        <a:spcAft>
                          <a:spcPts val="0"/>
                        </a:spcAft>
                      </a:pPr>
                      <a:r>
                        <a:rPr lang="ms-MY" sz="1000" b="1">
                          <a:effectLst/>
                          <a:latin typeface="Tahoma"/>
                          <a:ea typeface="Times New Roman"/>
                          <a:cs typeface="Times New Roman"/>
                        </a:rPr>
                        <a:t>Sedang</a:t>
                      </a:r>
                      <a:endParaRPr lang="id-ID" sz="100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69850" marR="929005" algn="just">
                        <a:lnSpc>
                          <a:spcPct val="98000"/>
                        </a:lnSpc>
                        <a:spcAft>
                          <a:spcPts val="0"/>
                        </a:spcAft>
                        <a:tabLst>
                          <a:tab pos="534988" algn="l"/>
                        </a:tabLst>
                      </a:pPr>
                      <a:r>
                        <a:rPr lang="id-ID" sz="1000" spc="-5" dirty="0" smtClean="0">
                          <a:effectLst/>
                          <a:latin typeface="Tahoma"/>
                          <a:ea typeface="Calibri"/>
                          <a:cs typeface="Times New Roman"/>
                        </a:rPr>
                        <a:t>Rubella</a:t>
                      </a:r>
                    </a:p>
                    <a:p>
                      <a:pPr marL="69850" marR="929005" algn="just">
                        <a:lnSpc>
                          <a:spcPct val="98000"/>
                        </a:lnSpc>
                        <a:spcAft>
                          <a:spcPts val="0"/>
                        </a:spcAft>
                        <a:tabLst>
                          <a:tab pos="534988" algn="l"/>
                        </a:tabLst>
                      </a:pPr>
                      <a:r>
                        <a:rPr lang="id-ID" sz="1000" spc="-5" dirty="0" smtClean="0">
                          <a:effectLst/>
                          <a:latin typeface="Tahoma"/>
                          <a:ea typeface="Calibri"/>
                          <a:cs typeface="Times New Roman"/>
                        </a:rPr>
                        <a:t>Mumps</a:t>
                      </a:r>
                    </a:p>
                    <a:p>
                      <a:pPr marL="69850" marR="929005" algn="just">
                        <a:lnSpc>
                          <a:spcPct val="98000"/>
                        </a:lnSpc>
                        <a:spcAft>
                          <a:spcPts val="0"/>
                        </a:spcAft>
                        <a:tabLst>
                          <a:tab pos="895350" algn="l"/>
                          <a:tab pos="1079500" algn="l"/>
                        </a:tabLst>
                      </a:pPr>
                      <a:r>
                        <a:rPr lang="ms-MY" sz="1000" dirty="0" smtClean="0">
                          <a:effectLst/>
                          <a:latin typeface="Tahoma"/>
                          <a:ea typeface="Times New Roman"/>
                        </a:rPr>
                        <a:t>Common</a:t>
                      </a:r>
                      <a:r>
                        <a:rPr lang="id-ID" sz="1000" spc="-30" baseline="0" dirty="0" smtClean="0">
                          <a:effectLst/>
                          <a:latin typeface="Tahoma"/>
                          <a:ea typeface="Times New Roman"/>
                        </a:rPr>
                        <a:t> </a:t>
                      </a:r>
                      <a:r>
                        <a:rPr lang="ms-MY" sz="1000" dirty="0" smtClean="0">
                          <a:effectLst/>
                          <a:latin typeface="Tahoma"/>
                          <a:ea typeface="Times New Roman"/>
                        </a:rPr>
                        <a:t>cold</a:t>
                      </a:r>
                      <a:endParaRPr lang="id-ID" sz="1000" dirty="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9850" marR="1069975">
                        <a:lnSpc>
                          <a:spcPct val="98000"/>
                        </a:lnSpc>
                        <a:spcAft>
                          <a:spcPts val="0"/>
                        </a:spcAft>
                      </a:pPr>
                      <a:r>
                        <a:rPr lang="ms-MY" sz="1000" spc="-5" dirty="0">
                          <a:effectLst/>
                          <a:latin typeface="Tahoma"/>
                          <a:ea typeface="Times New Roman"/>
                          <a:cs typeface="Times New Roman"/>
                        </a:rPr>
                        <a:t>Rubella</a:t>
                      </a:r>
                      <a:r>
                        <a:rPr lang="ms-MY" sz="1000" spc="-285" dirty="0">
                          <a:effectLst/>
                          <a:latin typeface="Tahoma"/>
                          <a:ea typeface="Times New Roman"/>
                          <a:cs typeface="Times New Roman"/>
                        </a:rPr>
                        <a:t> </a:t>
                      </a:r>
                      <a:endParaRPr lang="id-ID" sz="1000" spc="-285" dirty="0" smtClean="0">
                        <a:effectLst/>
                        <a:latin typeface="Tahoma"/>
                        <a:ea typeface="Times New Roman"/>
                        <a:cs typeface="Times New Roman"/>
                      </a:endParaRPr>
                    </a:p>
                    <a:p>
                      <a:pPr marL="69850" marR="1069975">
                        <a:lnSpc>
                          <a:spcPct val="98000"/>
                        </a:lnSpc>
                        <a:spcAft>
                          <a:spcPts val="0"/>
                        </a:spcAft>
                      </a:pPr>
                      <a:r>
                        <a:rPr lang="ms-MY" sz="1000" dirty="0" smtClean="0">
                          <a:effectLst/>
                          <a:latin typeface="Tahoma"/>
                          <a:ea typeface="Times New Roman"/>
                          <a:cs typeface="Times New Roman"/>
                        </a:rPr>
                        <a:t>Mumps</a:t>
                      </a:r>
                      <a:endParaRPr lang="id-ID" sz="1000" dirty="0">
                        <a:effectLst/>
                        <a:latin typeface="Calibri"/>
                        <a:ea typeface="Calibri"/>
                        <a:cs typeface="Times New Roman"/>
                      </a:endParaRPr>
                    </a:p>
                    <a:p>
                      <a:pPr marL="69850" marR="1069975">
                        <a:lnSpc>
                          <a:spcPct val="98000"/>
                        </a:lnSpc>
                        <a:spcAft>
                          <a:spcPts val="0"/>
                        </a:spcAft>
                      </a:pPr>
                      <a:r>
                        <a:rPr lang="id-ID" sz="1000" dirty="0">
                          <a:effectLst/>
                          <a:latin typeface="Tahoma"/>
                          <a:ea typeface="Times New Roman"/>
                          <a:cs typeface="Times New Roman"/>
                        </a:rPr>
                        <a:t> </a:t>
                      </a:r>
                      <a:endParaRPr lang="id-ID" sz="1000" dirty="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9215">
                        <a:lnSpc>
                          <a:spcPts val="1365"/>
                        </a:lnSpc>
                        <a:spcAft>
                          <a:spcPts val="0"/>
                        </a:spcAft>
                      </a:pPr>
                      <a:r>
                        <a:rPr lang="ms-MY" sz="1000">
                          <a:effectLst/>
                          <a:latin typeface="Tahoma"/>
                          <a:ea typeface="Times New Roman"/>
                          <a:cs typeface="Times New Roman"/>
                        </a:rPr>
                        <a:t>Poliomyelitis</a:t>
                      </a:r>
                      <a:endParaRPr lang="id-ID" sz="100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17379">
                <a:tc>
                  <a:txBody>
                    <a:bodyPr/>
                    <a:lstStyle/>
                    <a:p>
                      <a:pPr marL="66675">
                        <a:lnSpc>
                          <a:spcPts val="1365"/>
                        </a:lnSpc>
                        <a:spcAft>
                          <a:spcPts val="0"/>
                        </a:spcAft>
                      </a:pPr>
                      <a:r>
                        <a:rPr lang="ms-MY" sz="1000" b="1">
                          <a:effectLst/>
                          <a:latin typeface="Tahoma"/>
                          <a:ea typeface="Times New Roman"/>
                          <a:cs typeface="Times New Roman"/>
                        </a:rPr>
                        <a:t>Rendah</a:t>
                      </a:r>
                      <a:endParaRPr lang="id-ID" sz="100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69850">
                        <a:lnSpc>
                          <a:spcPts val="1340"/>
                        </a:lnSpc>
                        <a:spcAft>
                          <a:spcPts val="0"/>
                        </a:spcAft>
                      </a:pPr>
                      <a:r>
                        <a:rPr lang="ms-MY" sz="1000">
                          <a:effectLst/>
                          <a:latin typeface="Tahoma"/>
                          <a:ea typeface="Times New Roman"/>
                          <a:cs typeface="Times New Roman"/>
                        </a:rPr>
                        <a:t>Tuberkulosis</a:t>
                      </a:r>
                      <a:endParaRPr lang="id-ID" sz="100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9850">
                        <a:lnSpc>
                          <a:spcPts val="1340"/>
                        </a:lnSpc>
                        <a:spcAft>
                          <a:spcPts val="0"/>
                        </a:spcAft>
                      </a:pPr>
                      <a:r>
                        <a:rPr lang="ms-MY" sz="1000">
                          <a:effectLst/>
                          <a:latin typeface="Tahoma"/>
                          <a:ea typeface="Times New Roman"/>
                          <a:cs typeface="Times New Roman"/>
                        </a:rPr>
                        <a:t>Poliomyelitis</a:t>
                      </a:r>
                      <a:endParaRPr lang="id-ID" sz="1000">
                        <a:effectLst/>
                        <a:latin typeface="Calibri"/>
                        <a:ea typeface="Calibri"/>
                        <a:cs typeface="Times New Roman"/>
                      </a:endParaRPr>
                    </a:p>
                    <a:p>
                      <a:pPr marL="69850">
                        <a:lnSpc>
                          <a:spcPts val="1305"/>
                        </a:lnSpc>
                        <a:spcBef>
                          <a:spcPts val="10"/>
                        </a:spcBef>
                        <a:spcAft>
                          <a:spcPts val="0"/>
                        </a:spcAft>
                      </a:pPr>
                      <a:r>
                        <a:rPr lang="ms-MY" sz="1000">
                          <a:effectLst/>
                          <a:latin typeface="Tahoma"/>
                          <a:ea typeface="Times New Roman"/>
                          <a:cs typeface="Times New Roman"/>
                        </a:rPr>
                        <a:t>Tuberkulosis</a:t>
                      </a:r>
                      <a:endParaRPr lang="id-ID" sz="100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9215">
                        <a:lnSpc>
                          <a:spcPts val="1340"/>
                        </a:lnSpc>
                        <a:spcAft>
                          <a:spcPts val="0"/>
                        </a:spcAft>
                      </a:pPr>
                      <a:r>
                        <a:rPr lang="ms-MY" sz="1000">
                          <a:effectLst/>
                          <a:latin typeface="Tahoma"/>
                          <a:ea typeface="Times New Roman"/>
                          <a:cs typeface="Times New Roman"/>
                        </a:rPr>
                        <a:t>Campak</a:t>
                      </a:r>
                      <a:endParaRPr lang="id-ID" sz="100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49424">
                <a:tc>
                  <a:txBody>
                    <a:bodyPr/>
                    <a:lstStyle/>
                    <a:p>
                      <a:pPr marL="66675" marR="381635">
                        <a:lnSpc>
                          <a:spcPct val="100000"/>
                        </a:lnSpc>
                        <a:spcAft>
                          <a:spcPts val="0"/>
                        </a:spcAft>
                      </a:pPr>
                      <a:r>
                        <a:rPr lang="ms-MY" sz="1000" b="1">
                          <a:effectLst/>
                          <a:latin typeface="Tahoma"/>
                          <a:ea typeface="Times New Roman"/>
                          <a:cs typeface="Times New Roman"/>
                        </a:rPr>
                        <a:t>Sangat</a:t>
                      </a:r>
                      <a:r>
                        <a:rPr lang="ms-MY" sz="1000" b="1" spc="5">
                          <a:effectLst/>
                          <a:latin typeface="Tahoma"/>
                          <a:ea typeface="Times New Roman"/>
                          <a:cs typeface="Times New Roman"/>
                        </a:rPr>
                        <a:t> </a:t>
                      </a:r>
                      <a:r>
                        <a:rPr lang="ms-MY" sz="1000" b="1">
                          <a:effectLst/>
                          <a:latin typeface="Tahoma"/>
                          <a:ea typeface="Times New Roman"/>
                          <a:cs typeface="Times New Roman"/>
                        </a:rPr>
                        <a:t>Rendah</a:t>
                      </a:r>
                      <a:endParaRPr lang="id-ID" sz="100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a:txBody>
                    <a:bodyPr/>
                    <a:lstStyle/>
                    <a:p>
                      <a:pPr marL="69850">
                        <a:lnSpc>
                          <a:spcPts val="1340"/>
                        </a:lnSpc>
                        <a:spcAft>
                          <a:spcPts val="0"/>
                        </a:spcAft>
                      </a:pPr>
                      <a:r>
                        <a:rPr lang="ms-MY" sz="1000">
                          <a:effectLst/>
                          <a:latin typeface="Tahoma"/>
                          <a:ea typeface="Times New Roman"/>
                          <a:cs typeface="Times New Roman"/>
                        </a:rPr>
                        <a:t>Lepra</a:t>
                      </a:r>
                      <a:endParaRPr lang="id-ID" sz="100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9850">
                        <a:lnSpc>
                          <a:spcPts val="1340"/>
                        </a:lnSpc>
                        <a:spcAft>
                          <a:spcPts val="0"/>
                        </a:spcAft>
                      </a:pPr>
                      <a:r>
                        <a:rPr lang="ms-MY" sz="1000">
                          <a:effectLst/>
                          <a:latin typeface="Tahoma"/>
                          <a:ea typeface="Times New Roman"/>
                          <a:cs typeface="Times New Roman"/>
                        </a:rPr>
                        <a:t>Lepra</a:t>
                      </a:r>
                      <a:endParaRPr lang="id-ID" sz="100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69215">
                        <a:lnSpc>
                          <a:spcPts val="1340"/>
                        </a:lnSpc>
                        <a:spcAft>
                          <a:spcPts val="0"/>
                        </a:spcAft>
                      </a:pPr>
                      <a:r>
                        <a:rPr lang="ms-MY" sz="1000" dirty="0">
                          <a:effectLst/>
                          <a:latin typeface="Tahoma"/>
                          <a:ea typeface="Times New Roman"/>
                          <a:cs typeface="Times New Roman"/>
                        </a:rPr>
                        <a:t>Rubella</a:t>
                      </a:r>
                      <a:endParaRPr lang="id-ID" sz="1000" dirty="0">
                        <a:effectLst/>
                        <a:latin typeface="Calibri"/>
                        <a:ea typeface="Calibri"/>
                        <a:cs typeface="Times New Roman"/>
                      </a:endParaRPr>
                    </a:p>
                    <a:p>
                      <a:pPr marL="69215" marR="336550">
                        <a:lnSpc>
                          <a:spcPts val="1370"/>
                        </a:lnSpc>
                        <a:spcAft>
                          <a:spcPts val="0"/>
                        </a:spcAft>
                      </a:pPr>
                      <a:r>
                        <a:rPr lang="ms-MY" sz="1000" dirty="0">
                          <a:effectLst/>
                          <a:latin typeface="Tahoma"/>
                          <a:ea typeface="Times New Roman"/>
                          <a:cs typeface="Times New Roman"/>
                        </a:rPr>
                        <a:t>Chikenpox</a:t>
                      </a:r>
                      <a:r>
                        <a:rPr lang="ms-MY" sz="1000" spc="5" dirty="0">
                          <a:effectLst/>
                          <a:latin typeface="Tahoma"/>
                          <a:ea typeface="Times New Roman"/>
                          <a:cs typeface="Times New Roman"/>
                        </a:rPr>
                        <a:t> </a:t>
                      </a:r>
                      <a:endParaRPr lang="id-ID" sz="1000" spc="5" dirty="0" smtClean="0">
                        <a:effectLst/>
                        <a:latin typeface="Tahoma"/>
                        <a:ea typeface="Times New Roman"/>
                        <a:cs typeface="Times New Roman"/>
                      </a:endParaRPr>
                    </a:p>
                    <a:p>
                      <a:pPr marL="69215" marR="336550">
                        <a:lnSpc>
                          <a:spcPts val="1370"/>
                        </a:lnSpc>
                        <a:spcAft>
                          <a:spcPts val="0"/>
                        </a:spcAft>
                      </a:pPr>
                      <a:r>
                        <a:rPr lang="ms-MY" sz="1000" spc="-5" dirty="0" smtClean="0">
                          <a:effectLst/>
                          <a:latin typeface="Tahoma"/>
                          <a:ea typeface="Times New Roman"/>
                          <a:cs typeface="Times New Roman"/>
                        </a:rPr>
                        <a:t>Common</a:t>
                      </a:r>
                      <a:r>
                        <a:rPr lang="ms-MY" sz="1000" spc="-65" dirty="0" smtClean="0">
                          <a:effectLst/>
                          <a:latin typeface="Tahoma"/>
                          <a:ea typeface="Times New Roman"/>
                          <a:cs typeface="Times New Roman"/>
                        </a:rPr>
                        <a:t> </a:t>
                      </a:r>
                      <a:r>
                        <a:rPr lang="ms-MY" sz="1000" dirty="0">
                          <a:effectLst/>
                          <a:latin typeface="Tahoma"/>
                          <a:ea typeface="Times New Roman"/>
                          <a:cs typeface="Times New Roman"/>
                        </a:rPr>
                        <a:t>cold</a:t>
                      </a:r>
                      <a:endParaRPr lang="id-ID" sz="1000" dirty="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1593678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txBox="1">
            <a:spLocks/>
          </p:cNvSpPr>
          <p:nvPr/>
        </p:nvSpPr>
        <p:spPr>
          <a:xfrm>
            <a:off x="2375789" y="867861"/>
            <a:ext cx="6732748" cy="576064"/>
          </a:xfrm>
          <a:prstGeom prst="rect">
            <a:avLst/>
          </a:prstGeom>
        </p:spPr>
        <p:txBody>
          <a:bodyPr anchor="ctr"/>
          <a:lstStyle>
            <a:lvl1pPr algn="ctr" defTabSz="914400" rtl="0" eaLnBrk="1" latinLnBrk="1" hangingPunct="1">
              <a:spcBef>
                <a:spcPct val="0"/>
              </a:spcBef>
              <a:buNone/>
              <a:defRPr sz="4400" kern="1200">
                <a:solidFill>
                  <a:schemeClr val="tx1"/>
                </a:solidFill>
                <a:latin typeface="+mj-lt"/>
                <a:ea typeface="+mj-ea"/>
                <a:cs typeface="+mj-cs"/>
              </a:defRPr>
            </a:lvl1pPr>
          </a:lstStyle>
          <a:p>
            <a:pPr algn="l"/>
            <a:r>
              <a:rPr lang="id-ID" sz="2000" b="1" dirty="0" smtClean="0">
                <a:solidFill>
                  <a:schemeClr val="accent1"/>
                </a:solidFill>
                <a:cs typeface="Arial" pitchFamily="34" charset="0"/>
              </a:rPr>
              <a:t>Penjamu (Host)</a:t>
            </a:r>
            <a:endParaRPr lang="en-US" sz="2000" b="1" dirty="0">
              <a:solidFill>
                <a:schemeClr val="accent1"/>
              </a:solidFill>
              <a:cs typeface="Arial" pitchFamily="34" charset="0"/>
            </a:endParaRPr>
          </a:p>
        </p:txBody>
      </p:sp>
      <p:sp>
        <p:nvSpPr>
          <p:cNvPr id="14" name="Rectangle 13"/>
          <p:cNvSpPr/>
          <p:nvPr/>
        </p:nvSpPr>
        <p:spPr>
          <a:xfrm>
            <a:off x="2267744" y="1528914"/>
            <a:ext cx="5976000" cy="7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6" name="Rectangle 15"/>
          <p:cNvSpPr/>
          <p:nvPr/>
        </p:nvSpPr>
        <p:spPr>
          <a:xfrm>
            <a:off x="2267744" y="4371950"/>
            <a:ext cx="5976000" cy="7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20" name="TextBox 19"/>
          <p:cNvSpPr txBox="1"/>
          <p:nvPr/>
        </p:nvSpPr>
        <p:spPr>
          <a:xfrm>
            <a:off x="2275176" y="1650062"/>
            <a:ext cx="5975999" cy="2492990"/>
          </a:xfrm>
          <a:prstGeom prst="rect">
            <a:avLst/>
          </a:prstGeom>
          <a:noFill/>
        </p:spPr>
        <p:txBody>
          <a:bodyPr wrap="square" rtlCol="0">
            <a:spAutoFit/>
          </a:bodyPr>
          <a:lstStyle/>
          <a:p>
            <a:pPr marL="171450" indent="-171450" algn="just">
              <a:buFont typeface="Courier New" pitchFamily="49" charset="0"/>
              <a:buChar char="o"/>
            </a:pPr>
            <a:r>
              <a:rPr lang="id-ID" altLang="ko-KR" sz="1200" b="1" dirty="0" smtClean="0">
                <a:solidFill>
                  <a:schemeClr val="tx1">
                    <a:lumMod val="75000"/>
                    <a:lumOff val="25000"/>
                  </a:schemeClr>
                </a:solidFill>
                <a:cs typeface="Arial" pitchFamily="34" charset="0"/>
              </a:rPr>
              <a:t>Tempat yang diinvasi oleh penyakit. Host bisa manusia, hewan atau tumbuhan.</a:t>
            </a:r>
          </a:p>
          <a:p>
            <a:pPr algn="just"/>
            <a:r>
              <a:rPr lang="id-ID" altLang="ko-KR" sz="1200" b="1" dirty="0" smtClean="0">
                <a:solidFill>
                  <a:schemeClr val="tx1">
                    <a:lumMod val="75000"/>
                    <a:lumOff val="25000"/>
                  </a:schemeClr>
                </a:solidFill>
                <a:cs typeface="Arial" pitchFamily="34" charset="0"/>
              </a:rPr>
              <a:t> </a:t>
            </a:r>
          </a:p>
          <a:p>
            <a:pPr marL="171450" indent="-171450" algn="just">
              <a:buFont typeface="Courier New" pitchFamily="49" charset="0"/>
              <a:buChar char="o"/>
            </a:pPr>
            <a:r>
              <a:rPr lang="id-ID" altLang="ko-KR" sz="1200" b="1" dirty="0" smtClean="0">
                <a:solidFill>
                  <a:schemeClr val="tx1">
                    <a:lumMod val="75000"/>
                    <a:lumOff val="25000"/>
                  </a:schemeClr>
                </a:solidFill>
                <a:cs typeface="Arial" pitchFamily="34" charset="0"/>
              </a:rPr>
              <a:t>Berbagai faktor intrinsik pada inang, kadang-kadang disebut faktor resiko dapat mempengaruhi paparan, kerentanan, atau respons individu terhadap agent.</a:t>
            </a:r>
          </a:p>
          <a:p>
            <a:pPr algn="just"/>
            <a:endParaRPr lang="id-ID" altLang="ko-KR" sz="1200" b="1" dirty="0" smtClean="0">
              <a:solidFill>
                <a:schemeClr val="tx1">
                  <a:lumMod val="75000"/>
                  <a:lumOff val="25000"/>
                </a:schemeClr>
              </a:solidFill>
              <a:cs typeface="Arial" pitchFamily="34" charset="0"/>
            </a:endParaRPr>
          </a:p>
          <a:p>
            <a:pPr marL="171450" indent="-171450" algn="just">
              <a:buFont typeface="Courier New" pitchFamily="49" charset="0"/>
              <a:buChar char="o"/>
            </a:pPr>
            <a:r>
              <a:rPr lang="id-ID" altLang="ko-KR" sz="1200" b="1" dirty="0" smtClean="0">
                <a:solidFill>
                  <a:schemeClr val="tx1">
                    <a:lumMod val="75000"/>
                    <a:lumOff val="25000"/>
                  </a:schemeClr>
                </a:solidFill>
                <a:cs typeface="Arial" pitchFamily="34" charset="0"/>
              </a:rPr>
              <a:t>Peluang untuk paparan sering dipengaruhi oleh perilaku seperti praktik seksual, kebersihan, serta usia dan jenis kelamin.</a:t>
            </a:r>
          </a:p>
          <a:p>
            <a:pPr algn="just"/>
            <a:endParaRPr lang="id-ID" altLang="ko-KR" sz="1200" b="1" dirty="0" smtClean="0">
              <a:solidFill>
                <a:schemeClr val="tx1">
                  <a:lumMod val="75000"/>
                  <a:lumOff val="25000"/>
                </a:schemeClr>
              </a:solidFill>
              <a:cs typeface="Arial" pitchFamily="34" charset="0"/>
            </a:endParaRPr>
          </a:p>
          <a:p>
            <a:pPr marL="171450" indent="-171450" algn="just">
              <a:buFont typeface="Courier New" pitchFamily="49" charset="0"/>
              <a:buChar char="o"/>
            </a:pPr>
            <a:r>
              <a:rPr lang="id-ID" altLang="ko-KR" sz="1200" b="1" dirty="0" smtClean="0">
                <a:solidFill>
                  <a:schemeClr val="tx1">
                    <a:lumMod val="75000"/>
                    <a:lumOff val="25000"/>
                  </a:schemeClr>
                </a:solidFill>
                <a:cs typeface="Arial" pitchFamily="34" charset="0"/>
              </a:rPr>
              <a:t>Kerentanan dan respons terhadap suatu agent dipengaruhi oleh faktor-faktor seperti komposisi genetik, status gizi dan imunologi, struktur anatomi, adanya penyakit atau obat-obatan, dan psikologis.</a:t>
            </a:r>
            <a:endParaRPr lang="id-ID" altLang="ko-KR" sz="1200" b="1" dirty="0">
              <a:solidFill>
                <a:schemeClr val="tx1">
                  <a:lumMod val="75000"/>
                  <a:lumOff val="25000"/>
                </a:schemeClr>
              </a:solidFill>
              <a:cs typeface="Arial" pitchFamily="34" charset="0"/>
            </a:endParaRPr>
          </a:p>
        </p:txBody>
      </p:sp>
    </p:spTree>
    <p:extLst>
      <p:ext uri="{BB962C8B-B14F-4D97-AF65-F5344CB8AC3E}">
        <p14:creationId xmlns:p14="http://schemas.microsoft.com/office/powerpoint/2010/main" val="32318191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20">
                                            <p:txEl>
                                              <p:pRg st="0" end="0"/>
                                            </p:txEl>
                                          </p:spTgt>
                                        </p:tgtEl>
                                        <p:attrNameLst>
                                          <p:attrName>style.visibility</p:attrName>
                                        </p:attrNameLst>
                                      </p:cBhvr>
                                      <p:to>
                                        <p:strVal val="visible"/>
                                      </p:to>
                                    </p:set>
                                    <p:animEffect transition="in" filter="fade">
                                      <p:cBhvr>
                                        <p:cTn id="13" dur="1000"/>
                                        <p:tgtEl>
                                          <p:spTgt spid="20">
                                            <p:txEl>
                                              <p:pRg st="0" end="0"/>
                                            </p:txEl>
                                          </p:spTgt>
                                        </p:tgtEl>
                                      </p:cBhvr>
                                    </p:animEffect>
                                    <p:anim calcmode="lin" valueType="num">
                                      <p:cBhvr>
                                        <p:cTn id="14" dur="1000" fill="hold"/>
                                        <p:tgtEl>
                                          <p:spTgt spid="20">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20">
                                            <p:txEl>
                                              <p:pRg st="0" end="0"/>
                                            </p:txEl>
                                          </p:spTgt>
                                        </p:tgtEl>
                                        <p:attrNameLst>
                                          <p:attrName>ppt_y</p:attrName>
                                        </p:attrNameLst>
                                      </p:cBhvr>
                                      <p:tavLst>
                                        <p:tav tm="0">
                                          <p:val>
                                            <p:strVal val="#ppt_y+.1"/>
                                          </p:val>
                                        </p:tav>
                                        <p:tav tm="100000">
                                          <p:val>
                                            <p:strVal val="#ppt_y"/>
                                          </p:val>
                                        </p:tav>
                                      </p:tavLst>
                                    </p:anim>
                                  </p:childTnLst>
                                </p:cTn>
                              </p:par>
                              <p:par>
                                <p:cTn id="16" presetID="42" presetClass="entr" presetSubtype="0" fill="hold" nodeType="withEffect">
                                  <p:stCondLst>
                                    <p:cond delay="0"/>
                                  </p:stCondLst>
                                  <p:childTnLst>
                                    <p:set>
                                      <p:cBhvr>
                                        <p:cTn id="17" dur="1" fill="hold">
                                          <p:stCondLst>
                                            <p:cond delay="0"/>
                                          </p:stCondLst>
                                        </p:cTn>
                                        <p:tgtEl>
                                          <p:spTgt spid="20">
                                            <p:txEl>
                                              <p:pRg st="1" end="1"/>
                                            </p:txEl>
                                          </p:spTgt>
                                        </p:tgtEl>
                                        <p:attrNameLst>
                                          <p:attrName>style.visibility</p:attrName>
                                        </p:attrNameLst>
                                      </p:cBhvr>
                                      <p:to>
                                        <p:strVal val="visible"/>
                                      </p:to>
                                    </p:set>
                                    <p:animEffect transition="in" filter="fade">
                                      <p:cBhvr>
                                        <p:cTn id="18" dur="1000"/>
                                        <p:tgtEl>
                                          <p:spTgt spid="20">
                                            <p:txEl>
                                              <p:pRg st="1" end="1"/>
                                            </p:txEl>
                                          </p:spTgt>
                                        </p:tgtEl>
                                      </p:cBhvr>
                                    </p:animEffect>
                                    <p:anim calcmode="lin" valueType="num">
                                      <p:cBhvr>
                                        <p:cTn id="19" dur="1000" fill="hold"/>
                                        <p:tgtEl>
                                          <p:spTgt spid="20">
                                            <p:txEl>
                                              <p:pRg st="1" end="1"/>
                                            </p:txEl>
                                          </p:spTgt>
                                        </p:tgtEl>
                                        <p:attrNameLst>
                                          <p:attrName>ppt_x</p:attrName>
                                        </p:attrNameLst>
                                      </p:cBhvr>
                                      <p:tavLst>
                                        <p:tav tm="0">
                                          <p:val>
                                            <p:strVal val="#ppt_x"/>
                                          </p:val>
                                        </p:tav>
                                        <p:tav tm="100000">
                                          <p:val>
                                            <p:strVal val="#ppt_x"/>
                                          </p:val>
                                        </p:tav>
                                      </p:tavLst>
                                    </p:anim>
                                    <p:anim calcmode="lin" valueType="num">
                                      <p:cBhvr>
                                        <p:cTn id="20" dur="1000" fill="hold"/>
                                        <p:tgtEl>
                                          <p:spTgt spid="20">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20">
                                            <p:txEl>
                                              <p:pRg st="2" end="2"/>
                                            </p:txEl>
                                          </p:spTgt>
                                        </p:tgtEl>
                                        <p:attrNameLst>
                                          <p:attrName>style.visibility</p:attrName>
                                        </p:attrNameLst>
                                      </p:cBhvr>
                                      <p:to>
                                        <p:strVal val="visible"/>
                                      </p:to>
                                    </p:set>
                                    <p:animEffect transition="in" filter="fade">
                                      <p:cBhvr>
                                        <p:cTn id="25" dur="1000"/>
                                        <p:tgtEl>
                                          <p:spTgt spid="20">
                                            <p:txEl>
                                              <p:pRg st="2" end="2"/>
                                            </p:txEl>
                                          </p:spTgt>
                                        </p:tgtEl>
                                      </p:cBhvr>
                                    </p:animEffect>
                                    <p:anim calcmode="lin" valueType="num">
                                      <p:cBhvr>
                                        <p:cTn id="26" dur="1000" fill="hold"/>
                                        <p:tgtEl>
                                          <p:spTgt spid="20">
                                            <p:txEl>
                                              <p:pRg st="2" end="2"/>
                                            </p:txEl>
                                          </p:spTgt>
                                        </p:tgtEl>
                                        <p:attrNameLst>
                                          <p:attrName>ppt_x</p:attrName>
                                        </p:attrNameLst>
                                      </p:cBhvr>
                                      <p:tavLst>
                                        <p:tav tm="0">
                                          <p:val>
                                            <p:strVal val="#ppt_x"/>
                                          </p:val>
                                        </p:tav>
                                        <p:tav tm="100000">
                                          <p:val>
                                            <p:strVal val="#ppt_x"/>
                                          </p:val>
                                        </p:tav>
                                      </p:tavLst>
                                    </p:anim>
                                    <p:anim calcmode="lin" valueType="num">
                                      <p:cBhvr>
                                        <p:cTn id="27" dur="1000" fill="hold"/>
                                        <p:tgtEl>
                                          <p:spTgt spid="20">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nodeType="clickEffect">
                                  <p:stCondLst>
                                    <p:cond delay="0"/>
                                  </p:stCondLst>
                                  <p:childTnLst>
                                    <p:set>
                                      <p:cBhvr>
                                        <p:cTn id="31" dur="1" fill="hold">
                                          <p:stCondLst>
                                            <p:cond delay="0"/>
                                          </p:stCondLst>
                                        </p:cTn>
                                        <p:tgtEl>
                                          <p:spTgt spid="20">
                                            <p:txEl>
                                              <p:pRg st="4" end="4"/>
                                            </p:txEl>
                                          </p:spTgt>
                                        </p:tgtEl>
                                        <p:attrNameLst>
                                          <p:attrName>style.visibility</p:attrName>
                                        </p:attrNameLst>
                                      </p:cBhvr>
                                      <p:to>
                                        <p:strVal val="visible"/>
                                      </p:to>
                                    </p:set>
                                    <p:animEffect transition="in" filter="fade">
                                      <p:cBhvr>
                                        <p:cTn id="32" dur="1000"/>
                                        <p:tgtEl>
                                          <p:spTgt spid="20">
                                            <p:txEl>
                                              <p:pRg st="4" end="4"/>
                                            </p:txEl>
                                          </p:spTgt>
                                        </p:tgtEl>
                                      </p:cBhvr>
                                    </p:animEffect>
                                    <p:anim calcmode="lin" valueType="num">
                                      <p:cBhvr>
                                        <p:cTn id="33" dur="1000" fill="hold"/>
                                        <p:tgtEl>
                                          <p:spTgt spid="20">
                                            <p:txEl>
                                              <p:pRg st="4" end="4"/>
                                            </p:txEl>
                                          </p:spTgt>
                                        </p:tgtEl>
                                        <p:attrNameLst>
                                          <p:attrName>ppt_x</p:attrName>
                                        </p:attrNameLst>
                                      </p:cBhvr>
                                      <p:tavLst>
                                        <p:tav tm="0">
                                          <p:val>
                                            <p:strVal val="#ppt_x"/>
                                          </p:val>
                                        </p:tav>
                                        <p:tav tm="100000">
                                          <p:val>
                                            <p:strVal val="#ppt_x"/>
                                          </p:val>
                                        </p:tav>
                                      </p:tavLst>
                                    </p:anim>
                                    <p:anim calcmode="lin" valueType="num">
                                      <p:cBhvr>
                                        <p:cTn id="34" dur="1000" fill="hold"/>
                                        <p:tgtEl>
                                          <p:spTgt spid="20">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nodeType="clickEffect">
                                  <p:stCondLst>
                                    <p:cond delay="0"/>
                                  </p:stCondLst>
                                  <p:childTnLst>
                                    <p:set>
                                      <p:cBhvr>
                                        <p:cTn id="38" dur="1" fill="hold">
                                          <p:stCondLst>
                                            <p:cond delay="0"/>
                                          </p:stCondLst>
                                        </p:cTn>
                                        <p:tgtEl>
                                          <p:spTgt spid="20">
                                            <p:txEl>
                                              <p:pRg st="6" end="6"/>
                                            </p:txEl>
                                          </p:spTgt>
                                        </p:tgtEl>
                                        <p:attrNameLst>
                                          <p:attrName>style.visibility</p:attrName>
                                        </p:attrNameLst>
                                      </p:cBhvr>
                                      <p:to>
                                        <p:strVal val="visible"/>
                                      </p:to>
                                    </p:set>
                                    <p:animEffect transition="in" filter="fade">
                                      <p:cBhvr>
                                        <p:cTn id="39" dur="1000"/>
                                        <p:tgtEl>
                                          <p:spTgt spid="20">
                                            <p:txEl>
                                              <p:pRg st="6" end="6"/>
                                            </p:txEl>
                                          </p:spTgt>
                                        </p:tgtEl>
                                      </p:cBhvr>
                                    </p:animEffect>
                                    <p:anim calcmode="lin" valueType="num">
                                      <p:cBhvr>
                                        <p:cTn id="40" dur="1000" fill="hold"/>
                                        <p:tgtEl>
                                          <p:spTgt spid="20">
                                            <p:txEl>
                                              <p:pRg st="6" end="6"/>
                                            </p:txEl>
                                          </p:spTgt>
                                        </p:tgtEl>
                                        <p:attrNameLst>
                                          <p:attrName>ppt_x</p:attrName>
                                        </p:attrNameLst>
                                      </p:cBhvr>
                                      <p:tavLst>
                                        <p:tav tm="0">
                                          <p:val>
                                            <p:strVal val="#ppt_x"/>
                                          </p:val>
                                        </p:tav>
                                        <p:tav tm="100000">
                                          <p:val>
                                            <p:strVal val="#ppt_x"/>
                                          </p:val>
                                        </p:tav>
                                      </p:tavLst>
                                    </p:anim>
                                    <p:anim calcmode="lin" valueType="num">
                                      <p:cBhvr>
                                        <p:cTn id="41" dur="1000" fill="hold"/>
                                        <p:tgtEl>
                                          <p:spTgt spid="20">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txBox="1">
            <a:spLocks/>
          </p:cNvSpPr>
          <p:nvPr/>
        </p:nvSpPr>
        <p:spPr>
          <a:xfrm>
            <a:off x="2411252" y="123478"/>
            <a:ext cx="6732748" cy="576064"/>
          </a:xfrm>
          <a:prstGeom prst="rect">
            <a:avLst/>
          </a:prstGeom>
        </p:spPr>
        <p:txBody>
          <a:bodyPr anchor="ctr"/>
          <a:lstStyle>
            <a:lvl1pPr algn="ctr" defTabSz="914400" rtl="0" eaLnBrk="1" latinLnBrk="1" hangingPunct="1">
              <a:spcBef>
                <a:spcPct val="0"/>
              </a:spcBef>
              <a:buNone/>
              <a:defRPr sz="4400" kern="1200">
                <a:solidFill>
                  <a:schemeClr val="tx1"/>
                </a:solidFill>
                <a:latin typeface="+mj-lt"/>
                <a:ea typeface="+mj-ea"/>
                <a:cs typeface="+mj-cs"/>
              </a:defRPr>
            </a:lvl1pPr>
          </a:lstStyle>
          <a:p>
            <a:pPr algn="l"/>
            <a:r>
              <a:rPr lang="id-ID" sz="2000" b="1" dirty="0" smtClean="0">
                <a:solidFill>
                  <a:schemeClr val="accent1"/>
                </a:solidFill>
                <a:cs typeface="Arial" pitchFamily="34" charset="0"/>
              </a:rPr>
              <a:t>Karakteristik Host</a:t>
            </a:r>
            <a:endParaRPr lang="en-US" sz="2000" b="1" dirty="0">
              <a:solidFill>
                <a:schemeClr val="accent1"/>
              </a:solidFill>
              <a:cs typeface="Arial" pitchFamily="34" charset="0"/>
            </a:endParaRPr>
          </a:p>
        </p:txBody>
      </p:sp>
      <p:sp>
        <p:nvSpPr>
          <p:cNvPr id="14" name="Rectangle 13"/>
          <p:cNvSpPr/>
          <p:nvPr/>
        </p:nvSpPr>
        <p:spPr>
          <a:xfrm>
            <a:off x="2374118" y="635480"/>
            <a:ext cx="5976000" cy="72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20" name="TextBox 19"/>
          <p:cNvSpPr txBox="1"/>
          <p:nvPr/>
        </p:nvSpPr>
        <p:spPr>
          <a:xfrm>
            <a:off x="2331177" y="1010320"/>
            <a:ext cx="6401280" cy="1938992"/>
          </a:xfrm>
          <a:prstGeom prst="rect">
            <a:avLst/>
          </a:prstGeom>
          <a:noFill/>
        </p:spPr>
        <p:txBody>
          <a:bodyPr wrap="square" rtlCol="0">
            <a:spAutoFit/>
          </a:bodyPr>
          <a:lstStyle/>
          <a:p>
            <a:pPr marL="171450" indent="-171450" algn="just">
              <a:buFont typeface="Courier New" pitchFamily="49" charset="0"/>
              <a:buChar char="o"/>
            </a:pPr>
            <a:r>
              <a:rPr lang="id-ID" altLang="ko-KR" sz="1200" b="1" dirty="0" smtClean="0">
                <a:solidFill>
                  <a:schemeClr val="tx1">
                    <a:lumMod val="75000"/>
                    <a:lumOff val="25000"/>
                  </a:schemeClr>
                </a:solidFill>
                <a:cs typeface="Arial" pitchFamily="34" charset="0"/>
              </a:rPr>
              <a:t>Resistensi</a:t>
            </a:r>
          </a:p>
          <a:p>
            <a:pPr algn="just"/>
            <a:r>
              <a:rPr lang="id-ID" altLang="ko-KR" sz="1200" dirty="0" smtClean="0">
                <a:solidFill>
                  <a:schemeClr val="tx1">
                    <a:lumMod val="75000"/>
                    <a:lumOff val="25000"/>
                  </a:schemeClr>
                </a:solidFill>
                <a:cs typeface="Arial" pitchFamily="34" charset="0"/>
              </a:rPr>
              <a:t>    Kemampuan dari penjamu (host) untuk bertahan dari suatu infeksi.</a:t>
            </a:r>
          </a:p>
          <a:p>
            <a:pPr algn="just"/>
            <a:r>
              <a:rPr lang="id-ID" altLang="ko-KR" sz="1200" b="1" dirty="0" smtClean="0">
                <a:solidFill>
                  <a:schemeClr val="tx1">
                    <a:lumMod val="75000"/>
                    <a:lumOff val="25000"/>
                  </a:schemeClr>
                </a:solidFill>
                <a:cs typeface="Arial" pitchFamily="34" charset="0"/>
              </a:rPr>
              <a:t>    </a:t>
            </a:r>
          </a:p>
          <a:p>
            <a:pPr marL="171450" indent="-171450" algn="just">
              <a:buFont typeface="Courier New" pitchFamily="49" charset="0"/>
              <a:buChar char="o"/>
            </a:pPr>
            <a:r>
              <a:rPr lang="id-ID" altLang="ko-KR" sz="1200" b="1" dirty="0" smtClean="0">
                <a:solidFill>
                  <a:schemeClr val="tx1">
                    <a:lumMod val="75000"/>
                    <a:lumOff val="25000"/>
                  </a:schemeClr>
                </a:solidFill>
                <a:cs typeface="Arial" pitchFamily="34" charset="0"/>
              </a:rPr>
              <a:t>Imunitas</a:t>
            </a:r>
          </a:p>
          <a:p>
            <a:pPr marL="174625" indent="-174625" algn="just"/>
            <a:r>
              <a:rPr lang="id-ID" altLang="ko-KR" sz="1200" b="1" dirty="0" smtClean="0">
                <a:solidFill>
                  <a:schemeClr val="tx1">
                    <a:lumMod val="75000"/>
                    <a:lumOff val="25000"/>
                  </a:schemeClr>
                </a:solidFill>
                <a:cs typeface="Arial" pitchFamily="34" charset="0"/>
              </a:rPr>
              <a:t>    </a:t>
            </a:r>
            <a:r>
              <a:rPr lang="id-ID" altLang="ko-KR" sz="1200" dirty="0" smtClean="0">
                <a:solidFill>
                  <a:schemeClr val="tx1">
                    <a:lumMod val="75000"/>
                    <a:lumOff val="25000"/>
                  </a:schemeClr>
                </a:solidFill>
                <a:cs typeface="Arial" pitchFamily="34" charset="0"/>
              </a:rPr>
              <a:t>Kesanggupan host untuk mengembangkan suatu respon imunologi.</a:t>
            </a:r>
          </a:p>
          <a:p>
            <a:pPr marL="174625" indent="-174625" algn="just"/>
            <a:endParaRPr lang="id-ID" altLang="ko-KR" sz="1200" b="1" dirty="0" smtClean="0">
              <a:solidFill>
                <a:schemeClr val="tx1">
                  <a:lumMod val="75000"/>
                  <a:lumOff val="25000"/>
                </a:schemeClr>
              </a:solidFill>
              <a:cs typeface="Arial" pitchFamily="34" charset="0"/>
            </a:endParaRPr>
          </a:p>
          <a:p>
            <a:pPr marL="171450" indent="-171450" algn="just">
              <a:buFont typeface="Courier New" pitchFamily="49" charset="0"/>
              <a:buChar char="o"/>
            </a:pPr>
            <a:r>
              <a:rPr lang="id-ID" altLang="ko-KR" sz="1200" b="1" dirty="0" smtClean="0">
                <a:solidFill>
                  <a:schemeClr val="tx1">
                    <a:lumMod val="75000"/>
                    <a:lumOff val="25000"/>
                  </a:schemeClr>
                </a:solidFill>
                <a:cs typeface="Arial" pitchFamily="34" charset="0"/>
              </a:rPr>
              <a:t>Infektifnes</a:t>
            </a:r>
          </a:p>
          <a:p>
            <a:pPr algn="just"/>
            <a:r>
              <a:rPr lang="id-ID" altLang="ko-KR" sz="1200" b="1" dirty="0">
                <a:solidFill>
                  <a:schemeClr val="tx1">
                    <a:lumMod val="75000"/>
                    <a:lumOff val="25000"/>
                  </a:schemeClr>
                </a:solidFill>
                <a:cs typeface="Arial" pitchFamily="34" charset="0"/>
              </a:rPr>
              <a:t> </a:t>
            </a:r>
            <a:r>
              <a:rPr lang="id-ID" altLang="ko-KR" sz="1200" b="1" dirty="0" smtClean="0">
                <a:solidFill>
                  <a:schemeClr val="tx1">
                    <a:lumMod val="75000"/>
                    <a:lumOff val="25000"/>
                  </a:schemeClr>
                </a:solidFill>
                <a:cs typeface="Arial" pitchFamily="34" charset="0"/>
              </a:rPr>
              <a:t>   </a:t>
            </a:r>
            <a:r>
              <a:rPr lang="id-ID" altLang="ko-KR" sz="1200" dirty="0" smtClean="0">
                <a:solidFill>
                  <a:schemeClr val="tx1">
                    <a:lumMod val="75000"/>
                    <a:lumOff val="25000"/>
                  </a:schemeClr>
                </a:solidFill>
                <a:cs typeface="Arial" pitchFamily="34" charset="0"/>
              </a:rPr>
              <a:t>Potensi host yang terinfeksi untuk menularkan penyakit kepada orang lain.</a:t>
            </a:r>
            <a:endParaRPr lang="id-ID" altLang="ko-KR" sz="1200" b="1" dirty="0" smtClean="0">
              <a:solidFill>
                <a:schemeClr val="tx1">
                  <a:lumMod val="75000"/>
                  <a:lumOff val="25000"/>
                </a:schemeClr>
              </a:solidFill>
              <a:cs typeface="Arial" pitchFamily="34" charset="0"/>
            </a:endParaRPr>
          </a:p>
          <a:p>
            <a:pPr algn="just"/>
            <a:endParaRPr lang="id-ID" altLang="ko-KR" sz="1200" b="1" dirty="0">
              <a:solidFill>
                <a:schemeClr val="tx1">
                  <a:lumMod val="75000"/>
                  <a:lumOff val="25000"/>
                </a:schemeClr>
              </a:solidFill>
              <a:cs typeface="Arial" pitchFamily="34" charset="0"/>
            </a:endParaRPr>
          </a:p>
          <a:p>
            <a:pPr algn="just"/>
            <a:endParaRPr lang="en-US" altLang="ko-KR" sz="1200" b="1" dirty="0">
              <a:solidFill>
                <a:schemeClr val="tx1">
                  <a:lumMod val="75000"/>
                  <a:lumOff val="25000"/>
                </a:schemeClr>
              </a:solidFill>
              <a:cs typeface="Arial" pitchFamily="34" charset="0"/>
            </a:endParaRPr>
          </a:p>
        </p:txBody>
      </p:sp>
    </p:spTree>
    <p:extLst>
      <p:ext uri="{BB962C8B-B14F-4D97-AF65-F5344CB8AC3E}">
        <p14:creationId xmlns:p14="http://schemas.microsoft.com/office/powerpoint/2010/main" val="213886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20">
                                            <p:txEl>
                                              <p:pRg st="0" end="0"/>
                                            </p:txEl>
                                          </p:spTgt>
                                        </p:tgtEl>
                                        <p:attrNameLst>
                                          <p:attrName>style.visibility</p:attrName>
                                        </p:attrNameLst>
                                      </p:cBhvr>
                                      <p:to>
                                        <p:strVal val="visible"/>
                                      </p:to>
                                    </p:set>
                                    <p:animEffect transition="in" filter="fade">
                                      <p:cBhvr>
                                        <p:cTn id="13" dur="1000"/>
                                        <p:tgtEl>
                                          <p:spTgt spid="20">
                                            <p:txEl>
                                              <p:pRg st="0" end="0"/>
                                            </p:txEl>
                                          </p:spTgt>
                                        </p:tgtEl>
                                      </p:cBhvr>
                                    </p:animEffect>
                                    <p:anim calcmode="lin" valueType="num">
                                      <p:cBhvr>
                                        <p:cTn id="14" dur="1000" fill="hold"/>
                                        <p:tgtEl>
                                          <p:spTgt spid="20">
                                            <p:txEl>
                                              <p:pRg st="0" end="0"/>
                                            </p:txEl>
                                          </p:spTgt>
                                        </p:tgtEl>
                                        <p:attrNameLst>
                                          <p:attrName>ppt_x</p:attrName>
                                        </p:attrNameLst>
                                      </p:cBhvr>
                                      <p:tavLst>
                                        <p:tav tm="0">
                                          <p:val>
                                            <p:strVal val="#ppt_x"/>
                                          </p:val>
                                        </p:tav>
                                        <p:tav tm="100000">
                                          <p:val>
                                            <p:strVal val="#ppt_x"/>
                                          </p:val>
                                        </p:tav>
                                      </p:tavLst>
                                    </p:anim>
                                    <p:anim calcmode="lin" valueType="num">
                                      <p:cBhvr>
                                        <p:cTn id="15" dur="1000" fill="hold"/>
                                        <p:tgtEl>
                                          <p:spTgt spid="20">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20">
                                            <p:txEl>
                                              <p:pRg st="1" end="1"/>
                                            </p:txEl>
                                          </p:spTgt>
                                        </p:tgtEl>
                                        <p:attrNameLst>
                                          <p:attrName>style.visibility</p:attrName>
                                        </p:attrNameLst>
                                      </p:cBhvr>
                                      <p:to>
                                        <p:strVal val="visible"/>
                                      </p:to>
                                    </p:set>
                                    <p:animEffect transition="in" filter="fade">
                                      <p:cBhvr>
                                        <p:cTn id="20" dur="1000"/>
                                        <p:tgtEl>
                                          <p:spTgt spid="20">
                                            <p:txEl>
                                              <p:pRg st="1" end="1"/>
                                            </p:txEl>
                                          </p:spTgt>
                                        </p:tgtEl>
                                      </p:cBhvr>
                                    </p:animEffect>
                                    <p:anim calcmode="lin" valueType="num">
                                      <p:cBhvr>
                                        <p:cTn id="21" dur="1000" fill="hold"/>
                                        <p:tgtEl>
                                          <p:spTgt spid="20">
                                            <p:txEl>
                                              <p:pRg st="1" end="1"/>
                                            </p:txEl>
                                          </p:spTgt>
                                        </p:tgtEl>
                                        <p:attrNameLst>
                                          <p:attrName>ppt_x</p:attrName>
                                        </p:attrNameLst>
                                      </p:cBhvr>
                                      <p:tavLst>
                                        <p:tav tm="0">
                                          <p:val>
                                            <p:strVal val="#ppt_x"/>
                                          </p:val>
                                        </p:tav>
                                        <p:tav tm="100000">
                                          <p:val>
                                            <p:strVal val="#ppt_x"/>
                                          </p:val>
                                        </p:tav>
                                      </p:tavLst>
                                    </p:anim>
                                    <p:anim calcmode="lin" valueType="num">
                                      <p:cBhvr>
                                        <p:cTn id="22" dur="1000" fill="hold"/>
                                        <p:tgtEl>
                                          <p:spTgt spid="20">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20">
                                            <p:txEl>
                                              <p:pRg st="2" end="2"/>
                                            </p:txEl>
                                          </p:spTgt>
                                        </p:tgtEl>
                                        <p:attrNameLst>
                                          <p:attrName>style.visibility</p:attrName>
                                        </p:attrNameLst>
                                      </p:cBhvr>
                                      <p:to>
                                        <p:strVal val="visible"/>
                                      </p:to>
                                    </p:set>
                                    <p:animEffect transition="in" filter="fade">
                                      <p:cBhvr>
                                        <p:cTn id="27" dur="1000"/>
                                        <p:tgtEl>
                                          <p:spTgt spid="20">
                                            <p:txEl>
                                              <p:pRg st="2" end="2"/>
                                            </p:txEl>
                                          </p:spTgt>
                                        </p:tgtEl>
                                      </p:cBhvr>
                                    </p:animEffect>
                                    <p:anim calcmode="lin" valueType="num">
                                      <p:cBhvr>
                                        <p:cTn id="28" dur="1000" fill="hold"/>
                                        <p:tgtEl>
                                          <p:spTgt spid="20">
                                            <p:txEl>
                                              <p:pRg st="2" end="2"/>
                                            </p:txEl>
                                          </p:spTgt>
                                        </p:tgtEl>
                                        <p:attrNameLst>
                                          <p:attrName>ppt_x</p:attrName>
                                        </p:attrNameLst>
                                      </p:cBhvr>
                                      <p:tavLst>
                                        <p:tav tm="0">
                                          <p:val>
                                            <p:strVal val="#ppt_x"/>
                                          </p:val>
                                        </p:tav>
                                        <p:tav tm="100000">
                                          <p:val>
                                            <p:strVal val="#ppt_x"/>
                                          </p:val>
                                        </p:tav>
                                      </p:tavLst>
                                    </p:anim>
                                    <p:anim calcmode="lin" valueType="num">
                                      <p:cBhvr>
                                        <p:cTn id="29" dur="1000" fill="hold"/>
                                        <p:tgtEl>
                                          <p:spTgt spid="20">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20">
                                            <p:txEl>
                                              <p:pRg st="3" end="3"/>
                                            </p:txEl>
                                          </p:spTgt>
                                        </p:tgtEl>
                                        <p:attrNameLst>
                                          <p:attrName>style.visibility</p:attrName>
                                        </p:attrNameLst>
                                      </p:cBhvr>
                                      <p:to>
                                        <p:strVal val="visible"/>
                                      </p:to>
                                    </p:set>
                                    <p:animEffect transition="in" filter="fade">
                                      <p:cBhvr>
                                        <p:cTn id="34" dur="1000"/>
                                        <p:tgtEl>
                                          <p:spTgt spid="20">
                                            <p:txEl>
                                              <p:pRg st="3" end="3"/>
                                            </p:txEl>
                                          </p:spTgt>
                                        </p:tgtEl>
                                      </p:cBhvr>
                                    </p:animEffect>
                                    <p:anim calcmode="lin" valueType="num">
                                      <p:cBhvr>
                                        <p:cTn id="35" dur="1000" fill="hold"/>
                                        <p:tgtEl>
                                          <p:spTgt spid="20">
                                            <p:txEl>
                                              <p:pRg st="3" end="3"/>
                                            </p:txEl>
                                          </p:spTgt>
                                        </p:tgtEl>
                                        <p:attrNameLst>
                                          <p:attrName>ppt_x</p:attrName>
                                        </p:attrNameLst>
                                      </p:cBhvr>
                                      <p:tavLst>
                                        <p:tav tm="0">
                                          <p:val>
                                            <p:strVal val="#ppt_x"/>
                                          </p:val>
                                        </p:tav>
                                        <p:tav tm="100000">
                                          <p:val>
                                            <p:strVal val="#ppt_x"/>
                                          </p:val>
                                        </p:tav>
                                      </p:tavLst>
                                    </p:anim>
                                    <p:anim calcmode="lin" valueType="num">
                                      <p:cBhvr>
                                        <p:cTn id="36" dur="1000" fill="hold"/>
                                        <p:tgtEl>
                                          <p:spTgt spid="20">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nodeType="clickEffect">
                                  <p:stCondLst>
                                    <p:cond delay="0"/>
                                  </p:stCondLst>
                                  <p:childTnLst>
                                    <p:set>
                                      <p:cBhvr>
                                        <p:cTn id="40" dur="1" fill="hold">
                                          <p:stCondLst>
                                            <p:cond delay="0"/>
                                          </p:stCondLst>
                                        </p:cTn>
                                        <p:tgtEl>
                                          <p:spTgt spid="20">
                                            <p:txEl>
                                              <p:pRg st="4" end="4"/>
                                            </p:txEl>
                                          </p:spTgt>
                                        </p:tgtEl>
                                        <p:attrNameLst>
                                          <p:attrName>style.visibility</p:attrName>
                                        </p:attrNameLst>
                                      </p:cBhvr>
                                      <p:to>
                                        <p:strVal val="visible"/>
                                      </p:to>
                                    </p:set>
                                    <p:animEffect transition="in" filter="fade">
                                      <p:cBhvr>
                                        <p:cTn id="41" dur="1000"/>
                                        <p:tgtEl>
                                          <p:spTgt spid="20">
                                            <p:txEl>
                                              <p:pRg st="4" end="4"/>
                                            </p:txEl>
                                          </p:spTgt>
                                        </p:tgtEl>
                                      </p:cBhvr>
                                    </p:animEffect>
                                    <p:anim calcmode="lin" valueType="num">
                                      <p:cBhvr>
                                        <p:cTn id="42" dur="1000" fill="hold"/>
                                        <p:tgtEl>
                                          <p:spTgt spid="20">
                                            <p:txEl>
                                              <p:pRg st="4" end="4"/>
                                            </p:txEl>
                                          </p:spTgt>
                                        </p:tgtEl>
                                        <p:attrNameLst>
                                          <p:attrName>ppt_x</p:attrName>
                                        </p:attrNameLst>
                                      </p:cBhvr>
                                      <p:tavLst>
                                        <p:tav tm="0">
                                          <p:val>
                                            <p:strVal val="#ppt_x"/>
                                          </p:val>
                                        </p:tav>
                                        <p:tav tm="100000">
                                          <p:val>
                                            <p:strVal val="#ppt_x"/>
                                          </p:val>
                                        </p:tav>
                                      </p:tavLst>
                                    </p:anim>
                                    <p:anim calcmode="lin" valueType="num">
                                      <p:cBhvr>
                                        <p:cTn id="43" dur="1000" fill="hold"/>
                                        <p:tgtEl>
                                          <p:spTgt spid="20">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nodeType="clickEffect">
                                  <p:stCondLst>
                                    <p:cond delay="0"/>
                                  </p:stCondLst>
                                  <p:childTnLst>
                                    <p:set>
                                      <p:cBhvr>
                                        <p:cTn id="47" dur="1" fill="hold">
                                          <p:stCondLst>
                                            <p:cond delay="0"/>
                                          </p:stCondLst>
                                        </p:cTn>
                                        <p:tgtEl>
                                          <p:spTgt spid="20">
                                            <p:txEl>
                                              <p:pRg st="6" end="6"/>
                                            </p:txEl>
                                          </p:spTgt>
                                        </p:tgtEl>
                                        <p:attrNameLst>
                                          <p:attrName>style.visibility</p:attrName>
                                        </p:attrNameLst>
                                      </p:cBhvr>
                                      <p:to>
                                        <p:strVal val="visible"/>
                                      </p:to>
                                    </p:set>
                                    <p:animEffect transition="in" filter="fade">
                                      <p:cBhvr>
                                        <p:cTn id="48" dur="1000"/>
                                        <p:tgtEl>
                                          <p:spTgt spid="20">
                                            <p:txEl>
                                              <p:pRg st="6" end="6"/>
                                            </p:txEl>
                                          </p:spTgt>
                                        </p:tgtEl>
                                      </p:cBhvr>
                                    </p:animEffect>
                                    <p:anim calcmode="lin" valueType="num">
                                      <p:cBhvr>
                                        <p:cTn id="49" dur="1000" fill="hold"/>
                                        <p:tgtEl>
                                          <p:spTgt spid="20">
                                            <p:txEl>
                                              <p:pRg st="6" end="6"/>
                                            </p:txEl>
                                          </p:spTgt>
                                        </p:tgtEl>
                                        <p:attrNameLst>
                                          <p:attrName>ppt_x</p:attrName>
                                        </p:attrNameLst>
                                      </p:cBhvr>
                                      <p:tavLst>
                                        <p:tav tm="0">
                                          <p:val>
                                            <p:strVal val="#ppt_x"/>
                                          </p:val>
                                        </p:tav>
                                        <p:tav tm="100000">
                                          <p:val>
                                            <p:strVal val="#ppt_x"/>
                                          </p:val>
                                        </p:tav>
                                      </p:tavLst>
                                    </p:anim>
                                    <p:anim calcmode="lin" valueType="num">
                                      <p:cBhvr>
                                        <p:cTn id="50" dur="1000" fill="hold"/>
                                        <p:tgtEl>
                                          <p:spTgt spid="20">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nodeType="clickEffect">
                                  <p:stCondLst>
                                    <p:cond delay="0"/>
                                  </p:stCondLst>
                                  <p:childTnLst>
                                    <p:set>
                                      <p:cBhvr>
                                        <p:cTn id="54" dur="1" fill="hold">
                                          <p:stCondLst>
                                            <p:cond delay="0"/>
                                          </p:stCondLst>
                                        </p:cTn>
                                        <p:tgtEl>
                                          <p:spTgt spid="20">
                                            <p:txEl>
                                              <p:pRg st="7" end="7"/>
                                            </p:txEl>
                                          </p:spTgt>
                                        </p:tgtEl>
                                        <p:attrNameLst>
                                          <p:attrName>style.visibility</p:attrName>
                                        </p:attrNameLst>
                                      </p:cBhvr>
                                      <p:to>
                                        <p:strVal val="visible"/>
                                      </p:to>
                                    </p:set>
                                    <p:animEffect transition="in" filter="fade">
                                      <p:cBhvr>
                                        <p:cTn id="55" dur="1000"/>
                                        <p:tgtEl>
                                          <p:spTgt spid="20">
                                            <p:txEl>
                                              <p:pRg st="7" end="7"/>
                                            </p:txEl>
                                          </p:spTgt>
                                        </p:tgtEl>
                                      </p:cBhvr>
                                    </p:animEffect>
                                    <p:anim calcmode="lin" valueType="num">
                                      <p:cBhvr>
                                        <p:cTn id="56" dur="1000" fill="hold"/>
                                        <p:tgtEl>
                                          <p:spTgt spid="20">
                                            <p:txEl>
                                              <p:pRg st="7" end="7"/>
                                            </p:txEl>
                                          </p:spTgt>
                                        </p:tgtEl>
                                        <p:attrNameLst>
                                          <p:attrName>ppt_x</p:attrName>
                                        </p:attrNameLst>
                                      </p:cBhvr>
                                      <p:tavLst>
                                        <p:tav tm="0">
                                          <p:val>
                                            <p:strVal val="#ppt_x"/>
                                          </p:val>
                                        </p:tav>
                                        <p:tav tm="100000">
                                          <p:val>
                                            <p:strVal val="#ppt_x"/>
                                          </p:val>
                                        </p:tav>
                                      </p:tavLst>
                                    </p:anim>
                                    <p:anim calcmode="lin" valueType="num">
                                      <p:cBhvr>
                                        <p:cTn id="57" dur="1000" fill="hold"/>
                                        <p:tgtEl>
                                          <p:spTgt spid="20">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theme/theme1.xml><?xml version="1.0" encoding="utf-8"?>
<a:theme xmlns:a="http://schemas.openxmlformats.org/drawingml/2006/main" name="Cover and End Slide Master">
  <a:themeElements>
    <a:clrScheme name="ALLPPT-COLOR-A12">
      <a:dk1>
        <a:sysClr val="windowText" lastClr="000000"/>
      </a:dk1>
      <a:lt1>
        <a:sysClr val="window" lastClr="FFFFFF"/>
      </a:lt1>
      <a:dk2>
        <a:srgbClr val="1F497D"/>
      </a:dk2>
      <a:lt2>
        <a:srgbClr val="EEECE1"/>
      </a:lt2>
      <a:accent1>
        <a:srgbClr val="984807"/>
      </a:accent1>
      <a:accent2>
        <a:srgbClr val="E79F05"/>
      </a:accent2>
      <a:accent3>
        <a:srgbClr val="984807"/>
      </a:accent3>
      <a:accent4>
        <a:srgbClr val="E79F05"/>
      </a:accent4>
      <a:accent5>
        <a:srgbClr val="984807"/>
      </a:accent5>
      <a:accent6>
        <a:srgbClr val="E79F05"/>
      </a:accent6>
      <a:hlink>
        <a:srgbClr val="3F3F3F"/>
      </a:hlink>
      <a:folHlink>
        <a:srgbClr val="3F3F3F"/>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ontents Slide Master">
  <a:themeElements>
    <a:clrScheme name="ALLPPT-COLOR-A12">
      <a:dk1>
        <a:sysClr val="windowText" lastClr="000000"/>
      </a:dk1>
      <a:lt1>
        <a:sysClr val="window" lastClr="FFFFFF"/>
      </a:lt1>
      <a:dk2>
        <a:srgbClr val="1F497D"/>
      </a:dk2>
      <a:lt2>
        <a:srgbClr val="EEECE1"/>
      </a:lt2>
      <a:accent1>
        <a:srgbClr val="984807"/>
      </a:accent1>
      <a:accent2>
        <a:srgbClr val="E79F05"/>
      </a:accent2>
      <a:accent3>
        <a:srgbClr val="984807"/>
      </a:accent3>
      <a:accent4>
        <a:srgbClr val="E79F05"/>
      </a:accent4>
      <a:accent5>
        <a:srgbClr val="984807"/>
      </a:accent5>
      <a:accent6>
        <a:srgbClr val="E79F05"/>
      </a:accent6>
      <a:hlink>
        <a:srgbClr val="3F3F3F"/>
      </a:hlink>
      <a:folHlink>
        <a:srgbClr val="3F3F3F"/>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3.xml><?xml version="1.0" encoding="utf-8"?>
<a:theme xmlns:a="http://schemas.openxmlformats.org/drawingml/2006/main" name="Section Break Slide Master">
  <a:themeElements>
    <a:clrScheme name="ALLPPT-COLOR-A12">
      <a:dk1>
        <a:sysClr val="windowText" lastClr="000000"/>
      </a:dk1>
      <a:lt1>
        <a:sysClr val="window" lastClr="FFFFFF"/>
      </a:lt1>
      <a:dk2>
        <a:srgbClr val="1F497D"/>
      </a:dk2>
      <a:lt2>
        <a:srgbClr val="EEECE1"/>
      </a:lt2>
      <a:accent1>
        <a:srgbClr val="984807"/>
      </a:accent1>
      <a:accent2>
        <a:srgbClr val="E79F05"/>
      </a:accent2>
      <a:accent3>
        <a:srgbClr val="984807"/>
      </a:accent3>
      <a:accent4>
        <a:srgbClr val="E79F05"/>
      </a:accent4>
      <a:accent5>
        <a:srgbClr val="984807"/>
      </a:accent5>
      <a:accent6>
        <a:srgbClr val="E79F05"/>
      </a:accent6>
      <a:hlink>
        <a:srgbClr val="3F3F3F"/>
      </a:hlink>
      <a:folHlink>
        <a:srgbClr val="3F3F3F"/>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1333</TotalTime>
  <Words>948</Words>
  <Application>Microsoft Office PowerPoint</Application>
  <PresentationFormat>On-screen Show (16:9)</PresentationFormat>
  <Paragraphs>189</Paragraphs>
  <Slides>23</Slides>
  <Notes>3</Notes>
  <HiddenSlides>0</HiddenSlides>
  <MMClips>0</MMClips>
  <ScaleCrop>false</ScaleCrop>
  <HeadingPairs>
    <vt:vector size="4" baseType="variant">
      <vt:variant>
        <vt:lpstr>Theme</vt:lpstr>
      </vt:variant>
      <vt:variant>
        <vt:i4>3</vt:i4>
      </vt:variant>
      <vt:variant>
        <vt:lpstr>Slide Titles</vt:lpstr>
      </vt:variant>
      <vt:variant>
        <vt:i4>23</vt:i4>
      </vt:variant>
    </vt:vector>
  </HeadingPairs>
  <TitlesOfParts>
    <vt:vector size="26" baseType="lpstr">
      <vt:lpstr>Cover and End Slide Master</vt:lpstr>
      <vt:lpstr>Contents Slide Master</vt:lpstr>
      <vt:lpstr>Section Break Slide Master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googleslidesppt.com;allppt.com</dc:creator>
  <cp:lastModifiedBy>ismail - [2010]</cp:lastModifiedBy>
  <cp:revision>140</cp:revision>
  <dcterms:created xsi:type="dcterms:W3CDTF">2016-12-05T23:26:54Z</dcterms:created>
  <dcterms:modified xsi:type="dcterms:W3CDTF">2022-09-05T00:46:19Z</dcterms:modified>
</cp:coreProperties>
</file>