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5" d="100"/>
          <a:sy n="55" d="100"/>
        </p:scale>
        <p:origin x="6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41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2342912"/>
            <a:ext cx="747760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Perbedaan antara Administrasi Publik Lama dan Baru</a:t>
            </a:r>
            <a:endParaRPr lang="en-US" sz="5249" dirty="0"/>
          </a:p>
        </p:txBody>
      </p:sp>
      <p:sp>
        <p:nvSpPr>
          <p:cNvPr id="6" name="Text 2"/>
          <p:cNvSpPr/>
          <p:nvPr/>
        </p:nvSpPr>
        <p:spPr>
          <a:xfrm>
            <a:off x="833199" y="5175766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Pengantar untuk memahami evolusi administrasi publik dari yang lama hingga kini.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884515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Administrasi Publik Lama: Karakteristik dan Kelemahan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2717602"/>
            <a:ext cx="5110520" cy="315849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6153745"/>
            <a:ext cx="396799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Kompleks dan Berbelit-belit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037993" y="6634162"/>
            <a:ext cx="511052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Karakteristiknya melibatkan proses panjang dan keputusan terpusat.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768" y="2717602"/>
            <a:ext cx="5110639" cy="3158609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481768" y="615386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Kurang Efisien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7481768" y="6634282"/>
            <a:ext cx="511063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Kelemahannya termasuk birokrasi yang lambat dan ketidakjelasan tanggung jawab.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1"/>
          <p:cNvSpPr/>
          <p:nvPr/>
        </p:nvSpPr>
        <p:spPr>
          <a:xfrm>
            <a:off x="2813328" y="522208"/>
            <a:ext cx="9003744" cy="11846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664"/>
              </a:lnSpc>
              <a:buNone/>
            </a:pPr>
            <a:r>
              <a:rPr lang="en-US" sz="3731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New Public Management: Definisi dan Ciri-ciri</a:t>
            </a:r>
            <a:endParaRPr lang="en-US" sz="3731" dirty="0"/>
          </a:p>
        </p:txBody>
      </p:sp>
      <p:sp>
        <p:nvSpPr>
          <p:cNvPr id="5" name="Text 2"/>
          <p:cNvSpPr/>
          <p:nvPr/>
        </p:nvSpPr>
        <p:spPr>
          <a:xfrm>
            <a:off x="2813328" y="2180749"/>
            <a:ext cx="2605445" cy="2961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32"/>
              </a:lnSpc>
              <a:buNone/>
            </a:pPr>
            <a:r>
              <a:rPr lang="en-US" sz="1866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Peningkatan Efisiensi</a:t>
            </a:r>
            <a:endParaRPr lang="en-US" sz="1866" dirty="0"/>
          </a:p>
        </p:txBody>
      </p:sp>
      <p:sp>
        <p:nvSpPr>
          <p:cNvPr id="6" name="Text 3"/>
          <p:cNvSpPr/>
          <p:nvPr/>
        </p:nvSpPr>
        <p:spPr>
          <a:xfrm>
            <a:off x="2813328" y="2666405"/>
            <a:ext cx="4270653" cy="9097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88"/>
              </a:lnSpc>
              <a:buNone/>
            </a:pPr>
            <a:r>
              <a:rPr lang="en-US" sz="1493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NPM menekankan pada penggunaan sumber daya yang efisien dan transparansi dalam proses administrasi.</a:t>
            </a:r>
            <a:endParaRPr lang="en-US" sz="1493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328" y="3789402"/>
            <a:ext cx="4270653" cy="354758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554039" y="2180749"/>
            <a:ext cx="2461736" cy="2961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32"/>
              </a:lnSpc>
              <a:buNone/>
            </a:pPr>
            <a:r>
              <a:rPr lang="en-US" sz="1866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Kepentingan Kinerja</a:t>
            </a:r>
            <a:endParaRPr lang="en-US" sz="1866" dirty="0"/>
          </a:p>
        </p:txBody>
      </p:sp>
      <p:sp>
        <p:nvSpPr>
          <p:cNvPr id="9" name="Text 5"/>
          <p:cNvSpPr/>
          <p:nvPr/>
        </p:nvSpPr>
        <p:spPr>
          <a:xfrm>
            <a:off x="7554039" y="2666405"/>
            <a:ext cx="4270653" cy="9097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88"/>
              </a:lnSpc>
              <a:buNone/>
            </a:pPr>
            <a:r>
              <a:rPr lang="en-US" sz="1493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Fokusnya adalah pada hasil kinerja, seringkali dengan memberikan insentif untuk pencapaian target.</a:t>
            </a:r>
            <a:endParaRPr lang="en-US" sz="1493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4039" y="3789402"/>
            <a:ext cx="4270653" cy="37047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37993" y="3744278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New Public Management: Keuntungan dan Kritik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2037993" y="563987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2211586" y="5681543"/>
            <a:ext cx="15263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4"/>
          <p:cNvSpPr/>
          <p:nvPr/>
        </p:nvSpPr>
        <p:spPr>
          <a:xfrm>
            <a:off x="2760107" y="571619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Keuntungan</a:t>
            </a:r>
            <a:endParaRPr lang="en-US" sz="2187" dirty="0"/>
          </a:p>
        </p:txBody>
      </p:sp>
      <p:sp>
        <p:nvSpPr>
          <p:cNvPr id="9" name="Text 5"/>
          <p:cNvSpPr/>
          <p:nvPr/>
        </p:nvSpPr>
        <p:spPr>
          <a:xfrm>
            <a:off x="2760107" y="6196608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Penekanan pada hasil, peningkatan efisiensi, dan akuntabilitas yang lebih baik.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7426285" y="563987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7575352" y="5681543"/>
            <a:ext cx="20169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8"/>
          <p:cNvSpPr/>
          <p:nvPr/>
        </p:nvSpPr>
        <p:spPr>
          <a:xfrm>
            <a:off x="8148399" y="571619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Kritik</a:t>
            </a:r>
            <a:endParaRPr lang="en-US" sz="2187" dirty="0"/>
          </a:p>
        </p:txBody>
      </p:sp>
      <p:sp>
        <p:nvSpPr>
          <p:cNvPr id="13" name="Text 9"/>
          <p:cNvSpPr/>
          <p:nvPr/>
        </p:nvSpPr>
        <p:spPr>
          <a:xfrm>
            <a:off x="8148399" y="6196608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Kemungkinan kurang mengutamakan pelayanan publik dan pandangan terlalu bisnis.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807012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New Public Service: Konsep dan Tujuan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349103" y="3640098"/>
            <a:ext cx="44410" cy="2782491"/>
          </a:xfrm>
          <a:prstGeom prst="roundRect">
            <a:avLst>
              <a:gd name="adj" fmla="val 225151"/>
            </a:avLst>
          </a:prstGeom>
          <a:solidFill>
            <a:srgbClr val="E5BEB2"/>
          </a:solidFill>
          <a:ln/>
        </p:spPr>
      </p:sp>
      <p:sp>
        <p:nvSpPr>
          <p:cNvPr id="6" name="Shape 3"/>
          <p:cNvSpPr/>
          <p:nvPr/>
        </p:nvSpPr>
        <p:spPr>
          <a:xfrm>
            <a:off x="2621220" y="4041398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E5BEB2"/>
          </a:solidFill>
          <a:ln/>
        </p:spPr>
      </p:sp>
      <p:sp>
        <p:nvSpPr>
          <p:cNvPr id="7" name="Shape 4"/>
          <p:cNvSpPr/>
          <p:nvPr/>
        </p:nvSpPr>
        <p:spPr>
          <a:xfrm>
            <a:off x="2121277" y="381369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294870" y="3855363"/>
            <a:ext cx="15263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3593306" y="3862268"/>
            <a:ext cx="474428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Penekanan pada Pelayanan Publik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3593306" y="4342686"/>
            <a:ext cx="89991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NPS mengutamakan kebutuhan masyarakat dan kualitas layanan yang tinggi.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2621220" y="5543729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E5BEB2"/>
          </a:solidFill>
          <a:ln/>
        </p:spPr>
      </p:sp>
      <p:sp>
        <p:nvSpPr>
          <p:cNvPr id="12" name="Shape 9"/>
          <p:cNvSpPr/>
          <p:nvPr/>
        </p:nvSpPr>
        <p:spPr>
          <a:xfrm>
            <a:off x="2121277" y="531602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2270343" y="5357693"/>
            <a:ext cx="20169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1"/>
          <p:cNvSpPr/>
          <p:nvPr/>
        </p:nvSpPr>
        <p:spPr>
          <a:xfrm>
            <a:off x="3593306" y="5364599"/>
            <a:ext cx="401693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Transparansi dan Partisipasi</a:t>
            </a:r>
            <a:endParaRPr lang="en-US" sz="2187" dirty="0"/>
          </a:p>
        </p:txBody>
      </p:sp>
      <p:sp>
        <p:nvSpPr>
          <p:cNvPr id="15" name="Text 12"/>
          <p:cNvSpPr/>
          <p:nvPr/>
        </p:nvSpPr>
        <p:spPr>
          <a:xfrm>
            <a:off x="3593306" y="5845016"/>
            <a:ext cx="89991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Tujuannya adalah menciptakan keterlibatan masyarakat dan akuntabilitas yang tinggi.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2375773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New Public Service: Prinsip-prinsip dan Implementasi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037993" y="4208859"/>
            <a:ext cx="10554414" cy="1644848"/>
          </a:xfrm>
          <a:prstGeom prst="roundRect">
            <a:avLst>
              <a:gd name="adj" fmla="val 6079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2045613" y="4216479"/>
            <a:ext cx="10539174" cy="63710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2267783" y="4357330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Prinsip-prinsip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541181" y="4357330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Partisipatif, responsif, dan akuntabel.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2045613" y="4853583"/>
            <a:ext cx="10539174" cy="99250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2267783" y="4994434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Implementasi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7541181" y="4994434"/>
            <a:ext cx="482143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Dilakukan melalui reformasi birokrasi dan pengembangan sumber daya manusia.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476256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Perbandingan antara NPM dan NPS</a:t>
            </a:r>
            <a:endParaRPr lang="en-US" sz="4374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199" y="3198257"/>
            <a:ext cx="1110972" cy="1777484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2277428" y="342042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Konsentrasi</a:t>
            </a:r>
            <a:endParaRPr lang="en-US" sz="2187" dirty="0"/>
          </a:p>
        </p:txBody>
      </p:sp>
      <p:sp>
        <p:nvSpPr>
          <p:cNvPr id="8" name="Text 3"/>
          <p:cNvSpPr/>
          <p:nvPr/>
        </p:nvSpPr>
        <p:spPr>
          <a:xfrm>
            <a:off x="2277428" y="3900845"/>
            <a:ext cx="786217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NPM fokus pada efisiensi, sementara NPS fokus pada pelayanan publik.</a:t>
            </a:r>
            <a:endParaRPr lang="en-US" sz="175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199" y="4975741"/>
            <a:ext cx="1110972" cy="1777484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2277428" y="519791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Akuntabilitas</a:t>
            </a:r>
            <a:endParaRPr lang="en-US" sz="2187" dirty="0"/>
          </a:p>
        </p:txBody>
      </p:sp>
      <p:sp>
        <p:nvSpPr>
          <p:cNvPr id="11" name="Text 5"/>
          <p:cNvSpPr/>
          <p:nvPr/>
        </p:nvSpPr>
        <p:spPr>
          <a:xfrm>
            <a:off x="2277428" y="5678329"/>
            <a:ext cx="786217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NPM menekankan pada hasil, sedangkan NPS menekankan pada partisipasi dan transparansi.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2075021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Kesimpulan: Masa Depan Administrasi Publik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037993" y="4019193"/>
            <a:ext cx="5110520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Transparansi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3204448" y="496335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Transparansi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443776"/>
            <a:ext cx="511052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Inti dari masa depan administrasi publik yang efektif.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481768" y="4019193"/>
            <a:ext cx="5110639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Partisipasi</a:t>
            </a:r>
            <a:endParaRPr lang="en-US" sz="5249" dirty="0"/>
          </a:p>
        </p:txBody>
      </p:sp>
      <p:sp>
        <p:nvSpPr>
          <p:cNvPr id="9" name="Text 6"/>
          <p:cNvSpPr/>
          <p:nvPr/>
        </p:nvSpPr>
        <p:spPr>
          <a:xfrm>
            <a:off x="8648343" y="496335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Partisipasi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7481768" y="5443776"/>
            <a:ext cx="511063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Keterlibatan masyarakat memainkan peran penting dalam kemajuan sistem.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252</Words>
  <Application>Microsoft Office PowerPoint</Application>
  <PresentationFormat>Custom</PresentationFormat>
  <Paragraphs>51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Merriweather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vina karmilasari</cp:lastModifiedBy>
  <cp:revision>2</cp:revision>
  <dcterms:created xsi:type="dcterms:W3CDTF">2024-03-20T04:14:27Z</dcterms:created>
  <dcterms:modified xsi:type="dcterms:W3CDTF">2024-03-20T04:18:20Z</dcterms:modified>
</cp:coreProperties>
</file>