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2" r:id="rId2"/>
    <p:sldMasterId id="2147483684" r:id="rId3"/>
  </p:sldMasterIdLst>
  <p:notesMasterIdLst>
    <p:notesMasterId r:id="rId16"/>
  </p:notesMasterIdLst>
  <p:handoutMasterIdLst>
    <p:handoutMasterId r:id="rId17"/>
  </p:handoutMasterIdLst>
  <p:sldIdLst>
    <p:sldId id="356" r:id="rId4"/>
    <p:sldId id="306" r:id="rId5"/>
    <p:sldId id="271" r:id="rId6"/>
    <p:sldId id="326" r:id="rId7"/>
    <p:sldId id="352" r:id="rId8"/>
    <p:sldId id="353" r:id="rId9"/>
    <p:sldId id="354" r:id="rId10"/>
    <p:sldId id="355" r:id="rId11"/>
    <p:sldId id="266" r:id="rId12"/>
    <p:sldId id="357" r:id="rId13"/>
    <p:sldId id="358" r:id="rId14"/>
    <p:sldId id="260" r:id="rId15"/>
  </p:sldIdLst>
  <p:sldSz cx="12192000" cy="6858000"/>
  <p:notesSz cx="6858000" cy="9144000"/>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64"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64" autoAdjust="0"/>
    <p:restoredTop sz="96215" autoAdjust="0"/>
  </p:normalViewPr>
  <p:slideViewPr>
    <p:cSldViewPr snapToGrid="0">
      <p:cViewPr varScale="1">
        <p:scale>
          <a:sx n="73" d="100"/>
          <a:sy n="73" d="100"/>
        </p:scale>
        <p:origin x="504" y="72"/>
      </p:cViewPr>
      <p:guideLst>
        <p:guide orient="horz" pos="2364"/>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6" d="100"/>
          <a:sy n="86" d="100"/>
        </p:scale>
        <p:origin x="301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858C8E-A9E1-4B67-A0DE-F0226F420C24}" type="datetimeFigureOut">
              <a:rPr lang="en-US" smtClean="0"/>
              <a:t>10/4/2020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031E918-66B4-45AF-95F1-BB806A08E664}" type="slidenum">
              <a:rPr lang="en-US" smtClean="0"/>
              <a:t>‹#›</a:t>
            </a:fld>
            <a:endParaRPr lang="en-US"/>
          </a:p>
        </p:txBody>
      </p:sp>
    </p:spTree>
    <p:extLst>
      <p:ext uri="{BB962C8B-B14F-4D97-AF65-F5344CB8AC3E}">
        <p14:creationId xmlns:p14="http://schemas.microsoft.com/office/powerpoint/2010/main" val="16669780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953C38-70A0-43D3-AF72-E0D40790126E}" type="datetimeFigureOut">
              <a:rPr lang="ko-KR" altLang="en-US" smtClean="0"/>
              <a:t>2020-10-04</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3DA0E8-A035-4E0F-B824-6E3600825577}" type="slidenum">
              <a:rPr lang="ko-KR" altLang="en-US" smtClean="0"/>
              <a:t>‹#›</a:t>
            </a:fld>
            <a:endParaRPr lang="ko-KR" altLang="en-US"/>
          </a:p>
        </p:txBody>
      </p:sp>
    </p:spTree>
    <p:extLst>
      <p:ext uri="{BB962C8B-B14F-4D97-AF65-F5344CB8AC3E}">
        <p14:creationId xmlns:p14="http://schemas.microsoft.com/office/powerpoint/2010/main" val="1589032824"/>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2" hasCustomPrompt="1"/>
          </p:nvPr>
        </p:nvSpPr>
        <p:spPr>
          <a:xfrm>
            <a:off x="5316277" y="2639192"/>
            <a:ext cx="6545964" cy="432048"/>
          </a:xfrm>
          <a:prstGeom prst="rect">
            <a:avLst/>
          </a:prstGeom>
        </p:spPr>
        <p:txBody>
          <a:bodyPr anchor="ctr"/>
          <a:lstStyle>
            <a:lvl1pPr marL="0" indent="0" algn="r">
              <a:buNone/>
              <a:defRPr sz="1800" b="0" baseline="0">
                <a:solidFill>
                  <a:schemeClr val="bg1"/>
                </a:solidFill>
                <a:effectLst/>
                <a:latin typeface="Arial" panose="020B0604020202020204" pitchFamily="34" charset="0"/>
                <a:ea typeface="+mj-ea"/>
                <a:cs typeface="Arial" pitchFamily="34" charset="0"/>
              </a:defRPr>
            </a:lvl1pPr>
          </a:lstStyle>
          <a:p>
            <a:pPr lvl="0"/>
            <a:r>
              <a:rPr lang="en-US" altLang="ko-KR" dirty="0"/>
              <a:t>Insert your subtitle here</a:t>
            </a:r>
          </a:p>
        </p:txBody>
      </p:sp>
      <p:sp>
        <p:nvSpPr>
          <p:cNvPr id="4" name="Title Placeholder 1"/>
          <p:cNvSpPr>
            <a:spLocks noGrp="1"/>
          </p:cNvSpPr>
          <p:nvPr>
            <p:ph type="title" hasCustomPrompt="1"/>
          </p:nvPr>
        </p:nvSpPr>
        <p:spPr>
          <a:xfrm>
            <a:off x="5316277" y="1095151"/>
            <a:ext cx="6545964" cy="1511983"/>
          </a:xfrm>
          <a:prstGeom prst="rect">
            <a:avLst/>
          </a:prstGeom>
        </p:spPr>
        <p:txBody>
          <a:bodyPr vert="horz" lIns="91440" tIns="45720" rIns="91440" bIns="45720" rtlCol="0" anchor="ctr">
            <a:noAutofit/>
          </a:bodyPr>
          <a:lstStyle>
            <a:lvl1pPr algn="r">
              <a:defRPr sz="5400">
                <a:solidFill>
                  <a:schemeClr val="bg1"/>
                </a:solidFill>
              </a:defRPr>
            </a:lvl1pPr>
          </a:lstStyle>
          <a:p>
            <a:r>
              <a:rPr lang="en-US" dirty="0"/>
              <a:t>Click</a:t>
            </a:r>
            <a:br>
              <a:rPr lang="en-US" dirty="0"/>
            </a:br>
            <a:r>
              <a:rPr lang="en-US" dirty="0"/>
              <a:t>to edit title</a:t>
            </a:r>
          </a:p>
        </p:txBody>
      </p:sp>
    </p:spTree>
    <p:extLst>
      <p:ext uri="{BB962C8B-B14F-4D97-AF65-F5344CB8AC3E}">
        <p14:creationId xmlns:p14="http://schemas.microsoft.com/office/powerpoint/2010/main" val="936750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287254"/>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
        <p:nvSpPr>
          <p:cNvPr id="3" name="그림 개체 틀 2">
            <a:extLst>
              <a:ext uri="{FF2B5EF4-FFF2-40B4-BE49-F238E27FC236}">
                <a16:creationId xmlns:a16="http://schemas.microsoft.com/office/drawing/2014/main" id="{492CF27B-AE75-42F8-A6A3-C23A73C591E9}"/>
              </a:ext>
            </a:extLst>
          </p:cNvPr>
          <p:cNvSpPr>
            <a:spLocks noGrp="1"/>
          </p:cNvSpPr>
          <p:nvPr>
            <p:ph type="pic" sz="quarter" idx="11" hasCustomPrompt="1"/>
          </p:nvPr>
        </p:nvSpPr>
        <p:spPr>
          <a:xfrm>
            <a:off x="0" y="1240943"/>
            <a:ext cx="4367808" cy="432048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4" name="그림 개체 틀 2">
            <a:extLst>
              <a:ext uri="{FF2B5EF4-FFF2-40B4-BE49-F238E27FC236}">
                <a16:creationId xmlns:a16="http://schemas.microsoft.com/office/drawing/2014/main" id="{3F951FD5-BABB-40A3-A45F-8CE7EDF3DC26}"/>
              </a:ext>
            </a:extLst>
          </p:cNvPr>
          <p:cNvSpPr>
            <a:spLocks noGrp="1"/>
          </p:cNvSpPr>
          <p:nvPr>
            <p:ph type="pic" sz="quarter" idx="12" hasCustomPrompt="1"/>
          </p:nvPr>
        </p:nvSpPr>
        <p:spPr>
          <a:xfrm>
            <a:off x="4465305" y="1240943"/>
            <a:ext cx="2592288" cy="1389924"/>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5" name="그림 개체 틀 2">
            <a:extLst>
              <a:ext uri="{FF2B5EF4-FFF2-40B4-BE49-F238E27FC236}">
                <a16:creationId xmlns:a16="http://schemas.microsoft.com/office/drawing/2014/main" id="{505F58A9-08BE-4A74-8640-2074BF96F510}"/>
              </a:ext>
            </a:extLst>
          </p:cNvPr>
          <p:cNvSpPr>
            <a:spLocks noGrp="1"/>
          </p:cNvSpPr>
          <p:nvPr>
            <p:ph type="pic" sz="quarter" idx="13" hasCustomPrompt="1"/>
          </p:nvPr>
        </p:nvSpPr>
        <p:spPr>
          <a:xfrm>
            <a:off x="4465305" y="2706221"/>
            <a:ext cx="2592288" cy="1389924"/>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6" name="그림 개체 틀 2">
            <a:extLst>
              <a:ext uri="{FF2B5EF4-FFF2-40B4-BE49-F238E27FC236}">
                <a16:creationId xmlns:a16="http://schemas.microsoft.com/office/drawing/2014/main" id="{40059D7E-89F1-4418-8191-740B0DE8F5B7}"/>
              </a:ext>
            </a:extLst>
          </p:cNvPr>
          <p:cNvSpPr>
            <a:spLocks noGrp="1"/>
          </p:cNvSpPr>
          <p:nvPr>
            <p:ph type="pic" sz="quarter" idx="14" hasCustomPrompt="1"/>
          </p:nvPr>
        </p:nvSpPr>
        <p:spPr>
          <a:xfrm>
            <a:off x="4465305" y="4171499"/>
            <a:ext cx="2592288" cy="1389924"/>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7" name="Rectangle 22">
            <a:extLst>
              <a:ext uri="{FF2B5EF4-FFF2-40B4-BE49-F238E27FC236}">
                <a16:creationId xmlns:a16="http://schemas.microsoft.com/office/drawing/2014/main" id="{46D90B82-F344-48DC-81EE-EF9B39CF2820}"/>
              </a:ext>
            </a:extLst>
          </p:cNvPr>
          <p:cNvSpPr/>
          <p:nvPr userDrawn="1"/>
        </p:nvSpPr>
        <p:spPr>
          <a:xfrm>
            <a:off x="7141029" y="1240819"/>
            <a:ext cx="5050972" cy="43204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1670075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4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287254"/>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5" name="Picture 4"/>
          <p:cNvPicPr>
            <a:picLocks noChangeAspect="1"/>
          </p:cNvPicPr>
          <p:nvPr userDrawn="1"/>
        </p:nvPicPr>
        <p:blipFill>
          <a:blip r:embed="rId2">
            <a:lum bright="8000"/>
            <a:extLst>
              <a:ext uri="{28A0092B-C50C-407E-A947-70E740481C1C}">
                <a14:useLocalDpi xmlns:a14="http://schemas.microsoft.com/office/drawing/2010/main" val="0"/>
              </a:ext>
            </a:extLst>
          </a:blip>
          <a:stretch>
            <a:fillRect/>
          </a:stretch>
        </p:blipFill>
        <p:spPr>
          <a:xfrm>
            <a:off x="0" y="5476240"/>
            <a:ext cx="12192000" cy="1381760"/>
          </a:xfrm>
          <a:prstGeom prst="rect">
            <a:avLst/>
          </a:prstGeom>
        </p:spPr>
      </p:pic>
      <p:sp>
        <p:nvSpPr>
          <p:cNvPr id="4" name="Rectangle 4">
            <a:extLst>
              <a:ext uri="{FF2B5EF4-FFF2-40B4-BE49-F238E27FC236}">
                <a16:creationId xmlns:a16="http://schemas.microsoft.com/office/drawing/2014/main" id="{22CBC6E8-0ABE-4AD7-B620-5652C07C1FDB}"/>
              </a:ext>
            </a:extLst>
          </p:cNvPr>
          <p:cNvSpPr/>
          <p:nvPr userDrawn="1"/>
        </p:nvSpPr>
        <p:spPr>
          <a:xfrm>
            <a:off x="1522610" y="4199150"/>
            <a:ext cx="3011079" cy="576064"/>
          </a:xfrm>
          <a:custGeom>
            <a:avLst/>
            <a:gdLst/>
            <a:ahLst/>
            <a:cxnLst/>
            <a:rect l="l" t="t" r="r" b="b"/>
            <a:pathLst>
              <a:path w="2258309" h="432048">
                <a:moveTo>
                  <a:pt x="2177175" y="0"/>
                </a:moveTo>
                <a:lnTo>
                  <a:pt x="2258309" y="0"/>
                </a:lnTo>
                <a:lnTo>
                  <a:pt x="2258309" y="432048"/>
                </a:lnTo>
                <a:lnTo>
                  <a:pt x="0" y="432048"/>
                </a:lnTo>
                <a:lnTo>
                  <a:pt x="0" y="343106"/>
                </a:lnTo>
                <a:lnTo>
                  <a:pt x="2177175" y="3431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1200">
              <a:latin typeface="+mn-lt"/>
            </a:endParaRPr>
          </a:p>
        </p:txBody>
      </p:sp>
      <p:sp>
        <p:nvSpPr>
          <p:cNvPr id="6" name="그림 개체 틀 2">
            <a:extLst>
              <a:ext uri="{FF2B5EF4-FFF2-40B4-BE49-F238E27FC236}">
                <a16:creationId xmlns:a16="http://schemas.microsoft.com/office/drawing/2014/main" id="{A927759A-8338-432E-BC6F-5A05B62F6D60}"/>
              </a:ext>
            </a:extLst>
          </p:cNvPr>
          <p:cNvSpPr>
            <a:spLocks noGrp="1"/>
          </p:cNvSpPr>
          <p:nvPr>
            <p:ph type="pic" sz="quarter" idx="11" hasCustomPrompt="1"/>
          </p:nvPr>
        </p:nvSpPr>
        <p:spPr>
          <a:xfrm>
            <a:off x="1532223" y="1500719"/>
            <a:ext cx="2902899" cy="3158487"/>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7" name="Rectangle 1">
            <a:extLst>
              <a:ext uri="{FF2B5EF4-FFF2-40B4-BE49-F238E27FC236}">
                <a16:creationId xmlns:a16="http://schemas.microsoft.com/office/drawing/2014/main" id="{3EB48E5A-CBAD-40D5-9C57-D847F6E8C265}"/>
              </a:ext>
            </a:extLst>
          </p:cNvPr>
          <p:cNvSpPr/>
          <p:nvPr userDrawn="1"/>
        </p:nvSpPr>
        <p:spPr>
          <a:xfrm>
            <a:off x="1" y="1411084"/>
            <a:ext cx="970844" cy="33516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latin typeface="+mn-lt"/>
            </a:endParaRPr>
          </a:p>
        </p:txBody>
      </p:sp>
      <p:sp>
        <p:nvSpPr>
          <p:cNvPr id="8" name="Rectangle 2">
            <a:extLst>
              <a:ext uri="{FF2B5EF4-FFF2-40B4-BE49-F238E27FC236}">
                <a16:creationId xmlns:a16="http://schemas.microsoft.com/office/drawing/2014/main" id="{F36924AD-5E28-4F2F-AF17-ADB064F3C2BA}"/>
              </a:ext>
            </a:extLst>
          </p:cNvPr>
          <p:cNvSpPr/>
          <p:nvPr userDrawn="1"/>
        </p:nvSpPr>
        <p:spPr>
          <a:xfrm>
            <a:off x="1435234" y="1419794"/>
            <a:ext cx="960107" cy="1344149"/>
          </a:xfrm>
          <a:custGeom>
            <a:avLst/>
            <a:gdLst/>
            <a:ahLst/>
            <a:cxnLst/>
            <a:rect l="l" t="t" r="r" b="b"/>
            <a:pathLst>
              <a:path w="720080" h="1008112">
                <a:moveTo>
                  <a:pt x="0" y="0"/>
                </a:moveTo>
                <a:lnTo>
                  <a:pt x="720080" y="0"/>
                </a:lnTo>
                <a:lnTo>
                  <a:pt x="720080" y="63541"/>
                </a:lnTo>
                <a:lnTo>
                  <a:pt x="72008" y="63541"/>
                </a:lnTo>
                <a:lnTo>
                  <a:pt x="72008" y="1008112"/>
                </a:lnTo>
                <a:lnTo>
                  <a:pt x="0" y="100811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latin typeface="+mn-lt"/>
            </a:endParaRPr>
          </a:p>
        </p:txBody>
      </p:sp>
      <p:sp>
        <p:nvSpPr>
          <p:cNvPr id="9" name="Rectangle 4">
            <a:extLst>
              <a:ext uri="{FF2B5EF4-FFF2-40B4-BE49-F238E27FC236}">
                <a16:creationId xmlns:a16="http://schemas.microsoft.com/office/drawing/2014/main" id="{546FB37F-ABC8-4068-B989-FA32AC28DD69}"/>
              </a:ext>
            </a:extLst>
          </p:cNvPr>
          <p:cNvSpPr/>
          <p:nvPr userDrawn="1"/>
        </p:nvSpPr>
        <p:spPr>
          <a:xfrm>
            <a:off x="4989655" y="4199150"/>
            <a:ext cx="3011079" cy="576064"/>
          </a:xfrm>
          <a:custGeom>
            <a:avLst/>
            <a:gdLst/>
            <a:ahLst/>
            <a:cxnLst/>
            <a:rect l="l" t="t" r="r" b="b"/>
            <a:pathLst>
              <a:path w="2258309" h="432048">
                <a:moveTo>
                  <a:pt x="2177175" y="0"/>
                </a:moveTo>
                <a:lnTo>
                  <a:pt x="2258309" y="0"/>
                </a:lnTo>
                <a:lnTo>
                  <a:pt x="2258309" y="432048"/>
                </a:lnTo>
                <a:lnTo>
                  <a:pt x="0" y="432048"/>
                </a:lnTo>
                <a:lnTo>
                  <a:pt x="0" y="343106"/>
                </a:lnTo>
                <a:lnTo>
                  <a:pt x="2177175" y="34310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1200">
              <a:solidFill>
                <a:schemeClr val="accent2"/>
              </a:solidFill>
              <a:latin typeface="+mn-lt"/>
            </a:endParaRPr>
          </a:p>
        </p:txBody>
      </p:sp>
      <p:sp>
        <p:nvSpPr>
          <p:cNvPr id="10" name="그림 개체 틀 2">
            <a:extLst>
              <a:ext uri="{FF2B5EF4-FFF2-40B4-BE49-F238E27FC236}">
                <a16:creationId xmlns:a16="http://schemas.microsoft.com/office/drawing/2014/main" id="{A37D2DE5-5AD9-4E7A-8E13-A09737DB999A}"/>
              </a:ext>
            </a:extLst>
          </p:cNvPr>
          <p:cNvSpPr>
            <a:spLocks noGrp="1"/>
          </p:cNvSpPr>
          <p:nvPr>
            <p:ph type="pic" sz="quarter" idx="12" hasCustomPrompt="1"/>
          </p:nvPr>
        </p:nvSpPr>
        <p:spPr>
          <a:xfrm>
            <a:off x="4996500" y="1500719"/>
            <a:ext cx="2902899" cy="3158487"/>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11" name="Rectangle 2">
            <a:extLst>
              <a:ext uri="{FF2B5EF4-FFF2-40B4-BE49-F238E27FC236}">
                <a16:creationId xmlns:a16="http://schemas.microsoft.com/office/drawing/2014/main" id="{FDE14E29-DEE7-4B9A-AE9A-6FB2F585607D}"/>
              </a:ext>
            </a:extLst>
          </p:cNvPr>
          <p:cNvSpPr/>
          <p:nvPr userDrawn="1"/>
        </p:nvSpPr>
        <p:spPr>
          <a:xfrm>
            <a:off x="4902316" y="1419794"/>
            <a:ext cx="960107" cy="1344149"/>
          </a:xfrm>
          <a:custGeom>
            <a:avLst/>
            <a:gdLst/>
            <a:ahLst/>
            <a:cxnLst/>
            <a:rect l="l" t="t" r="r" b="b"/>
            <a:pathLst>
              <a:path w="720080" h="1008112">
                <a:moveTo>
                  <a:pt x="0" y="0"/>
                </a:moveTo>
                <a:lnTo>
                  <a:pt x="720080" y="0"/>
                </a:lnTo>
                <a:lnTo>
                  <a:pt x="720080" y="63541"/>
                </a:lnTo>
                <a:lnTo>
                  <a:pt x="72008" y="63541"/>
                </a:lnTo>
                <a:lnTo>
                  <a:pt x="72008" y="1008112"/>
                </a:lnTo>
                <a:lnTo>
                  <a:pt x="0" y="100811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latin typeface="+mn-lt"/>
            </a:endParaRPr>
          </a:p>
        </p:txBody>
      </p:sp>
      <p:sp>
        <p:nvSpPr>
          <p:cNvPr id="12" name="Rectangle 4">
            <a:extLst>
              <a:ext uri="{FF2B5EF4-FFF2-40B4-BE49-F238E27FC236}">
                <a16:creationId xmlns:a16="http://schemas.microsoft.com/office/drawing/2014/main" id="{8528CCF0-B66B-4CE2-96C1-DDA7F46E8675}"/>
              </a:ext>
            </a:extLst>
          </p:cNvPr>
          <p:cNvSpPr/>
          <p:nvPr userDrawn="1"/>
        </p:nvSpPr>
        <p:spPr>
          <a:xfrm>
            <a:off x="8456699" y="4199150"/>
            <a:ext cx="3011079" cy="576064"/>
          </a:xfrm>
          <a:custGeom>
            <a:avLst/>
            <a:gdLst/>
            <a:ahLst/>
            <a:cxnLst/>
            <a:rect l="l" t="t" r="r" b="b"/>
            <a:pathLst>
              <a:path w="2258309" h="432048">
                <a:moveTo>
                  <a:pt x="2177175" y="0"/>
                </a:moveTo>
                <a:lnTo>
                  <a:pt x="2258309" y="0"/>
                </a:lnTo>
                <a:lnTo>
                  <a:pt x="2258309" y="432048"/>
                </a:lnTo>
                <a:lnTo>
                  <a:pt x="0" y="432048"/>
                </a:lnTo>
                <a:lnTo>
                  <a:pt x="0" y="343106"/>
                </a:lnTo>
                <a:lnTo>
                  <a:pt x="2177175" y="34310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1200">
              <a:latin typeface="+mn-lt"/>
            </a:endParaRPr>
          </a:p>
        </p:txBody>
      </p:sp>
      <p:sp>
        <p:nvSpPr>
          <p:cNvPr id="13" name="그림 개체 틀 2">
            <a:extLst>
              <a:ext uri="{FF2B5EF4-FFF2-40B4-BE49-F238E27FC236}">
                <a16:creationId xmlns:a16="http://schemas.microsoft.com/office/drawing/2014/main" id="{550451AF-3294-4443-8D31-1CA35AA5EEB8}"/>
              </a:ext>
            </a:extLst>
          </p:cNvPr>
          <p:cNvSpPr>
            <a:spLocks noGrp="1"/>
          </p:cNvSpPr>
          <p:nvPr>
            <p:ph type="pic" sz="quarter" idx="13" hasCustomPrompt="1"/>
          </p:nvPr>
        </p:nvSpPr>
        <p:spPr>
          <a:xfrm>
            <a:off x="8460777" y="1500719"/>
            <a:ext cx="2902899" cy="3158487"/>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14" name="Rectangle 2">
            <a:extLst>
              <a:ext uri="{FF2B5EF4-FFF2-40B4-BE49-F238E27FC236}">
                <a16:creationId xmlns:a16="http://schemas.microsoft.com/office/drawing/2014/main" id="{32C4D9B9-54CB-44C0-A88C-612776CE2A23}"/>
              </a:ext>
            </a:extLst>
          </p:cNvPr>
          <p:cNvSpPr/>
          <p:nvPr userDrawn="1"/>
        </p:nvSpPr>
        <p:spPr>
          <a:xfrm>
            <a:off x="8369397" y="1419794"/>
            <a:ext cx="960107" cy="1344149"/>
          </a:xfrm>
          <a:custGeom>
            <a:avLst/>
            <a:gdLst/>
            <a:ahLst/>
            <a:cxnLst/>
            <a:rect l="l" t="t" r="r" b="b"/>
            <a:pathLst>
              <a:path w="720080" h="1008112">
                <a:moveTo>
                  <a:pt x="0" y="0"/>
                </a:moveTo>
                <a:lnTo>
                  <a:pt x="720080" y="0"/>
                </a:lnTo>
                <a:lnTo>
                  <a:pt x="720080" y="63541"/>
                </a:lnTo>
                <a:lnTo>
                  <a:pt x="72008" y="63541"/>
                </a:lnTo>
                <a:lnTo>
                  <a:pt x="72008" y="1008112"/>
                </a:lnTo>
                <a:lnTo>
                  <a:pt x="0" y="10081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latin typeface="+mn-lt"/>
            </a:endParaRPr>
          </a:p>
        </p:txBody>
      </p:sp>
    </p:spTree>
    <p:extLst>
      <p:ext uri="{BB962C8B-B14F-4D97-AF65-F5344CB8AC3E}">
        <p14:creationId xmlns:p14="http://schemas.microsoft.com/office/powerpoint/2010/main" val="803995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Contents slide layou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lum bright="8000"/>
            <a:extLst>
              <a:ext uri="{28A0092B-C50C-407E-A947-70E740481C1C}">
                <a14:useLocalDpi xmlns:a14="http://schemas.microsoft.com/office/drawing/2010/main" val="0"/>
              </a:ext>
            </a:extLst>
          </a:blip>
          <a:stretch>
            <a:fillRect/>
          </a:stretch>
        </p:blipFill>
        <p:spPr>
          <a:xfrm>
            <a:off x="0" y="5476240"/>
            <a:ext cx="12192000" cy="1381760"/>
          </a:xfrm>
          <a:prstGeom prst="rect">
            <a:avLst/>
          </a:prstGeom>
        </p:spPr>
      </p:pic>
      <p:pic>
        <p:nvPicPr>
          <p:cNvPr id="4" name="Picture 15" descr="Screen Clipping">
            <a:extLst>
              <a:ext uri="{FF2B5EF4-FFF2-40B4-BE49-F238E27FC236}">
                <a16:creationId xmlns:a16="http://schemas.microsoft.com/office/drawing/2014/main" id="{31AA75B5-A3B2-44F9-ABD1-06B1BA6888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74331" y="999575"/>
            <a:ext cx="3117669" cy="5290365"/>
          </a:xfrm>
          <a:prstGeom prst="rect">
            <a:avLst/>
          </a:prstGeom>
        </p:spPr>
      </p:pic>
      <p:sp>
        <p:nvSpPr>
          <p:cNvPr id="6" name="Picture Placeholder 2">
            <a:extLst>
              <a:ext uri="{FF2B5EF4-FFF2-40B4-BE49-F238E27FC236}">
                <a16:creationId xmlns:a16="http://schemas.microsoft.com/office/drawing/2014/main" id="{344909AC-06F1-4FD8-8891-064B9E0FBD35}"/>
              </a:ext>
            </a:extLst>
          </p:cNvPr>
          <p:cNvSpPr>
            <a:spLocks noGrp="1"/>
          </p:cNvSpPr>
          <p:nvPr>
            <p:ph type="pic" idx="11" hasCustomPrompt="1"/>
          </p:nvPr>
        </p:nvSpPr>
        <p:spPr>
          <a:xfrm>
            <a:off x="9268081" y="1214213"/>
            <a:ext cx="2923920" cy="3378994"/>
          </a:xfrm>
          <a:prstGeom prst="rect">
            <a:avLst/>
          </a:prstGeom>
          <a:solidFill>
            <a:schemeClr val="bg1">
              <a:lumMod val="95000"/>
            </a:schemeClr>
          </a:solidFill>
          <a:ln w="12700">
            <a:solidFill>
              <a:schemeClr val="bg1">
                <a:lumMod val="50000"/>
              </a:schemeClr>
            </a:solid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847800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287254"/>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5" name="Picture 4"/>
          <p:cNvPicPr>
            <a:picLocks noChangeAspect="1"/>
          </p:cNvPicPr>
          <p:nvPr userDrawn="1"/>
        </p:nvPicPr>
        <p:blipFill>
          <a:blip r:embed="rId2">
            <a:lum bright="8000"/>
            <a:extLst>
              <a:ext uri="{28A0092B-C50C-407E-A947-70E740481C1C}">
                <a14:useLocalDpi xmlns:a14="http://schemas.microsoft.com/office/drawing/2010/main" val="0"/>
              </a:ext>
            </a:extLst>
          </a:blip>
          <a:stretch>
            <a:fillRect/>
          </a:stretch>
        </p:blipFill>
        <p:spPr>
          <a:xfrm>
            <a:off x="0" y="5476240"/>
            <a:ext cx="12192000" cy="1381760"/>
          </a:xfrm>
          <a:prstGeom prst="rect">
            <a:avLst/>
          </a:prstGeom>
        </p:spPr>
      </p:pic>
      <p:sp>
        <p:nvSpPr>
          <p:cNvPr id="4" name="그림 개체 틀 2">
            <a:extLst>
              <a:ext uri="{FF2B5EF4-FFF2-40B4-BE49-F238E27FC236}">
                <a16:creationId xmlns:a16="http://schemas.microsoft.com/office/drawing/2014/main" id="{F31AABB0-C3F7-4C19-930F-7104A2B50221}"/>
              </a:ext>
            </a:extLst>
          </p:cNvPr>
          <p:cNvSpPr>
            <a:spLocks noGrp="1"/>
          </p:cNvSpPr>
          <p:nvPr>
            <p:ph type="pic" sz="quarter" idx="11" hasCustomPrompt="1"/>
          </p:nvPr>
        </p:nvSpPr>
        <p:spPr>
          <a:xfrm>
            <a:off x="0" y="1454468"/>
            <a:ext cx="2438400" cy="1692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6" name="Rectangle 5">
            <a:extLst>
              <a:ext uri="{FF2B5EF4-FFF2-40B4-BE49-F238E27FC236}">
                <a16:creationId xmlns:a16="http://schemas.microsoft.com/office/drawing/2014/main" id="{E86DCC24-15EC-4E6C-AF2F-F8C2FD02FCA6}"/>
              </a:ext>
            </a:extLst>
          </p:cNvPr>
          <p:cNvSpPr/>
          <p:nvPr userDrawn="1"/>
        </p:nvSpPr>
        <p:spPr>
          <a:xfrm>
            <a:off x="0" y="3146979"/>
            <a:ext cx="2438400" cy="169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latin typeface="+mn-lt"/>
            </a:endParaRPr>
          </a:p>
        </p:txBody>
      </p:sp>
      <p:sp>
        <p:nvSpPr>
          <p:cNvPr id="7" name="Rectangle 43">
            <a:extLst>
              <a:ext uri="{FF2B5EF4-FFF2-40B4-BE49-F238E27FC236}">
                <a16:creationId xmlns:a16="http://schemas.microsoft.com/office/drawing/2014/main" id="{C475EC33-8CC8-4DB6-853A-C88CCC9B7B42}"/>
              </a:ext>
            </a:extLst>
          </p:cNvPr>
          <p:cNvSpPr/>
          <p:nvPr userDrawn="1"/>
        </p:nvSpPr>
        <p:spPr>
          <a:xfrm>
            <a:off x="4876800" y="3146979"/>
            <a:ext cx="2438400" cy="169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latin typeface="+mn-lt"/>
            </a:endParaRPr>
          </a:p>
        </p:txBody>
      </p:sp>
      <p:sp>
        <p:nvSpPr>
          <p:cNvPr id="8" name="Rectangle 45">
            <a:extLst>
              <a:ext uri="{FF2B5EF4-FFF2-40B4-BE49-F238E27FC236}">
                <a16:creationId xmlns:a16="http://schemas.microsoft.com/office/drawing/2014/main" id="{D703C179-4FC7-49F7-9A7C-C3898374A7F6}"/>
              </a:ext>
            </a:extLst>
          </p:cNvPr>
          <p:cNvSpPr/>
          <p:nvPr userDrawn="1"/>
        </p:nvSpPr>
        <p:spPr>
          <a:xfrm>
            <a:off x="9753600" y="3146979"/>
            <a:ext cx="2438400" cy="16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latin typeface="+mn-lt"/>
            </a:endParaRPr>
          </a:p>
        </p:txBody>
      </p:sp>
      <p:sp>
        <p:nvSpPr>
          <p:cNvPr id="9" name="Rectangle 47">
            <a:extLst>
              <a:ext uri="{FF2B5EF4-FFF2-40B4-BE49-F238E27FC236}">
                <a16:creationId xmlns:a16="http://schemas.microsoft.com/office/drawing/2014/main" id="{F3FE88B0-2A67-4B06-BAF8-DA185704832F}"/>
              </a:ext>
            </a:extLst>
          </p:cNvPr>
          <p:cNvSpPr/>
          <p:nvPr userDrawn="1"/>
        </p:nvSpPr>
        <p:spPr>
          <a:xfrm>
            <a:off x="2438400" y="1454468"/>
            <a:ext cx="2438400" cy="169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latin typeface="+mn-lt"/>
            </a:endParaRPr>
          </a:p>
        </p:txBody>
      </p:sp>
      <p:sp>
        <p:nvSpPr>
          <p:cNvPr id="10" name="Rectangle 49">
            <a:extLst>
              <a:ext uri="{FF2B5EF4-FFF2-40B4-BE49-F238E27FC236}">
                <a16:creationId xmlns:a16="http://schemas.microsoft.com/office/drawing/2014/main" id="{234F44B1-17A6-42EF-9BDB-957A7FE9B8D3}"/>
              </a:ext>
            </a:extLst>
          </p:cNvPr>
          <p:cNvSpPr/>
          <p:nvPr userDrawn="1"/>
        </p:nvSpPr>
        <p:spPr>
          <a:xfrm>
            <a:off x="7315200" y="1454468"/>
            <a:ext cx="2438400" cy="169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latin typeface="+mn-lt"/>
            </a:endParaRPr>
          </a:p>
        </p:txBody>
      </p:sp>
      <p:sp>
        <p:nvSpPr>
          <p:cNvPr id="11" name="그림 개체 틀 2">
            <a:extLst>
              <a:ext uri="{FF2B5EF4-FFF2-40B4-BE49-F238E27FC236}">
                <a16:creationId xmlns:a16="http://schemas.microsoft.com/office/drawing/2014/main" id="{E3A5FD35-7E79-451B-924D-346F7714B61D}"/>
              </a:ext>
            </a:extLst>
          </p:cNvPr>
          <p:cNvSpPr>
            <a:spLocks noGrp="1"/>
          </p:cNvSpPr>
          <p:nvPr>
            <p:ph type="pic" sz="quarter" idx="42" hasCustomPrompt="1"/>
          </p:nvPr>
        </p:nvSpPr>
        <p:spPr>
          <a:xfrm>
            <a:off x="4876800" y="1454468"/>
            <a:ext cx="2438400" cy="1692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12" name="그림 개체 틀 2">
            <a:extLst>
              <a:ext uri="{FF2B5EF4-FFF2-40B4-BE49-F238E27FC236}">
                <a16:creationId xmlns:a16="http://schemas.microsoft.com/office/drawing/2014/main" id="{A28BBE71-5E06-4C44-BB6F-ED887E499163}"/>
              </a:ext>
            </a:extLst>
          </p:cNvPr>
          <p:cNvSpPr>
            <a:spLocks noGrp="1"/>
          </p:cNvSpPr>
          <p:nvPr>
            <p:ph type="pic" sz="quarter" idx="43" hasCustomPrompt="1"/>
          </p:nvPr>
        </p:nvSpPr>
        <p:spPr>
          <a:xfrm>
            <a:off x="9753600" y="1454468"/>
            <a:ext cx="2438400" cy="1692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13" name="그림 개체 틀 2">
            <a:extLst>
              <a:ext uri="{FF2B5EF4-FFF2-40B4-BE49-F238E27FC236}">
                <a16:creationId xmlns:a16="http://schemas.microsoft.com/office/drawing/2014/main" id="{F4FFA7C6-67C3-4C12-88CA-6ABDA059D8AB}"/>
              </a:ext>
            </a:extLst>
          </p:cNvPr>
          <p:cNvSpPr>
            <a:spLocks noGrp="1"/>
          </p:cNvSpPr>
          <p:nvPr>
            <p:ph type="pic" sz="quarter" idx="44" hasCustomPrompt="1"/>
          </p:nvPr>
        </p:nvSpPr>
        <p:spPr>
          <a:xfrm>
            <a:off x="7315200" y="3146979"/>
            <a:ext cx="2438400" cy="1692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14" name="그림 개체 틀 2">
            <a:extLst>
              <a:ext uri="{FF2B5EF4-FFF2-40B4-BE49-F238E27FC236}">
                <a16:creationId xmlns:a16="http://schemas.microsoft.com/office/drawing/2014/main" id="{01DD4038-BEB5-4201-88F3-B694D6319076}"/>
              </a:ext>
            </a:extLst>
          </p:cNvPr>
          <p:cNvSpPr>
            <a:spLocks noGrp="1"/>
          </p:cNvSpPr>
          <p:nvPr>
            <p:ph type="pic" sz="quarter" idx="45" hasCustomPrompt="1"/>
          </p:nvPr>
        </p:nvSpPr>
        <p:spPr>
          <a:xfrm>
            <a:off x="2438400" y="3146979"/>
            <a:ext cx="2438400" cy="1692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835595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287254"/>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5" name="Picture 4"/>
          <p:cNvPicPr>
            <a:picLocks noChangeAspect="1"/>
          </p:cNvPicPr>
          <p:nvPr userDrawn="1"/>
        </p:nvPicPr>
        <p:blipFill>
          <a:blip r:embed="rId2">
            <a:lum bright="8000"/>
            <a:extLst>
              <a:ext uri="{28A0092B-C50C-407E-A947-70E740481C1C}">
                <a14:useLocalDpi xmlns:a14="http://schemas.microsoft.com/office/drawing/2010/main" val="0"/>
              </a:ext>
            </a:extLst>
          </a:blip>
          <a:stretch>
            <a:fillRect/>
          </a:stretch>
        </p:blipFill>
        <p:spPr>
          <a:xfrm>
            <a:off x="0" y="5476240"/>
            <a:ext cx="12192000" cy="1381760"/>
          </a:xfrm>
          <a:prstGeom prst="rect">
            <a:avLst/>
          </a:prstGeom>
        </p:spPr>
      </p:pic>
      <p:sp>
        <p:nvSpPr>
          <p:cNvPr id="4" name="Picture Placeholder 2">
            <a:extLst>
              <a:ext uri="{FF2B5EF4-FFF2-40B4-BE49-F238E27FC236}">
                <a16:creationId xmlns:a16="http://schemas.microsoft.com/office/drawing/2014/main" id="{E91D385B-447F-4E11-A689-4C6E9AAE1B89}"/>
              </a:ext>
            </a:extLst>
          </p:cNvPr>
          <p:cNvSpPr>
            <a:spLocks noGrp="1"/>
          </p:cNvSpPr>
          <p:nvPr>
            <p:ph type="pic" idx="15" hasCustomPrompt="1"/>
          </p:nvPr>
        </p:nvSpPr>
        <p:spPr>
          <a:xfrm>
            <a:off x="727567" y="1676364"/>
            <a:ext cx="2592000" cy="2052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a:extLst>
              <a:ext uri="{FF2B5EF4-FFF2-40B4-BE49-F238E27FC236}">
                <a16:creationId xmlns:a16="http://schemas.microsoft.com/office/drawing/2014/main" id="{0B2365D5-4312-455B-BED1-745C33A2BF25}"/>
              </a:ext>
            </a:extLst>
          </p:cNvPr>
          <p:cNvSpPr>
            <a:spLocks noGrp="1"/>
          </p:cNvSpPr>
          <p:nvPr>
            <p:ph type="pic" idx="16" hasCustomPrompt="1"/>
          </p:nvPr>
        </p:nvSpPr>
        <p:spPr>
          <a:xfrm>
            <a:off x="3448232" y="3871201"/>
            <a:ext cx="2592000" cy="2052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Rectangle 6">
            <a:extLst>
              <a:ext uri="{FF2B5EF4-FFF2-40B4-BE49-F238E27FC236}">
                <a16:creationId xmlns:a16="http://schemas.microsoft.com/office/drawing/2014/main" id="{072F5E45-5D1F-4A17-A3F3-CEB54FAFBF69}"/>
              </a:ext>
            </a:extLst>
          </p:cNvPr>
          <p:cNvSpPr/>
          <p:nvPr userDrawn="1"/>
        </p:nvSpPr>
        <p:spPr>
          <a:xfrm>
            <a:off x="727567" y="3871201"/>
            <a:ext cx="2592000" cy="205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8" name="Rectangle 7">
            <a:extLst>
              <a:ext uri="{FF2B5EF4-FFF2-40B4-BE49-F238E27FC236}">
                <a16:creationId xmlns:a16="http://schemas.microsoft.com/office/drawing/2014/main" id="{3F18A4D0-F4C0-4CEB-B34D-225C20F28AFE}"/>
              </a:ext>
            </a:extLst>
          </p:cNvPr>
          <p:cNvSpPr/>
          <p:nvPr userDrawn="1"/>
        </p:nvSpPr>
        <p:spPr>
          <a:xfrm>
            <a:off x="3448232" y="1676364"/>
            <a:ext cx="2592000" cy="205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9" name="Picture Placeholder 2">
            <a:extLst>
              <a:ext uri="{FF2B5EF4-FFF2-40B4-BE49-F238E27FC236}">
                <a16:creationId xmlns:a16="http://schemas.microsoft.com/office/drawing/2014/main" id="{1C82F992-8C25-4D7A-AB38-DF52A932E784}"/>
              </a:ext>
            </a:extLst>
          </p:cNvPr>
          <p:cNvSpPr>
            <a:spLocks noGrp="1"/>
          </p:cNvSpPr>
          <p:nvPr>
            <p:ph type="pic" idx="17" hasCustomPrompt="1"/>
          </p:nvPr>
        </p:nvSpPr>
        <p:spPr>
          <a:xfrm>
            <a:off x="6168897" y="1676364"/>
            <a:ext cx="2592000" cy="2052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0" name="Picture Placeholder 2">
            <a:extLst>
              <a:ext uri="{FF2B5EF4-FFF2-40B4-BE49-F238E27FC236}">
                <a16:creationId xmlns:a16="http://schemas.microsoft.com/office/drawing/2014/main" id="{189E4DCC-AE6F-42CF-88BA-BB6AFF34D457}"/>
              </a:ext>
            </a:extLst>
          </p:cNvPr>
          <p:cNvSpPr>
            <a:spLocks noGrp="1"/>
          </p:cNvSpPr>
          <p:nvPr>
            <p:ph type="pic" idx="18" hasCustomPrompt="1"/>
          </p:nvPr>
        </p:nvSpPr>
        <p:spPr>
          <a:xfrm>
            <a:off x="8889561" y="3871201"/>
            <a:ext cx="2592000" cy="2052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1" name="Rectangle 11">
            <a:extLst>
              <a:ext uri="{FF2B5EF4-FFF2-40B4-BE49-F238E27FC236}">
                <a16:creationId xmlns:a16="http://schemas.microsoft.com/office/drawing/2014/main" id="{5B4E9166-CE0C-416F-9A7F-46D8AE5EC60C}"/>
              </a:ext>
            </a:extLst>
          </p:cNvPr>
          <p:cNvSpPr/>
          <p:nvPr userDrawn="1"/>
        </p:nvSpPr>
        <p:spPr>
          <a:xfrm>
            <a:off x="6168897" y="3871201"/>
            <a:ext cx="2592000" cy="20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12" name="Rectangle 12">
            <a:extLst>
              <a:ext uri="{FF2B5EF4-FFF2-40B4-BE49-F238E27FC236}">
                <a16:creationId xmlns:a16="http://schemas.microsoft.com/office/drawing/2014/main" id="{105A5BB0-3574-40F9-A03D-C0724F3C1E6D}"/>
              </a:ext>
            </a:extLst>
          </p:cNvPr>
          <p:cNvSpPr/>
          <p:nvPr userDrawn="1"/>
        </p:nvSpPr>
        <p:spPr>
          <a:xfrm>
            <a:off x="8889561" y="1676364"/>
            <a:ext cx="2592000" cy="20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Tree>
    <p:extLst>
      <p:ext uri="{BB962C8B-B14F-4D97-AF65-F5344CB8AC3E}">
        <p14:creationId xmlns:p14="http://schemas.microsoft.com/office/powerpoint/2010/main" val="20663212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Contents slide layou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lum bright="8000"/>
            <a:extLst>
              <a:ext uri="{28A0092B-C50C-407E-A947-70E740481C1C}">
                <a14:useLocalDpi xmlns:a14="http://schemas.microsoft.com/office/drawing/2010/main" val="0"/>
              </a:ext>
            </a:extLst>
          </a:blip>
          <a:stretch>
            <a:fillRect/>
          </a:stretch>
        </p:blipFill>
        <p:spPr>
          <a:xfrm>
            <a:off x="0" y="5476240"/>
            <a:ext cx="12192000" cy="1381760"/>
          </a:xfrm>
          <a:prstGeom prst="rect">
            <a:avLst/>
          </a:prstGeom>
        </p:spPr>
      </p:pic>
      <p:sp>
        <p:nvSpPr>
          <p:cNvPr id="4" name="Picture Placeholder 2">
            <a:extLst>
              <a:ext uri="{FF2B5EF4-FFF2-40B4-BE49-F238E27FC236}">
                <a16:creationId xmlns:a16="http://schemas.microsoft.com/office/drawing/2014/main" id="{4C49D263-A817-49DF-9C01-E6B1348A7DF4}"/>
              </a:ext>
            </a:extLst>
          </p:cNvPr>
          <p:cNvSpPr>
            <a:spLocks noGrp="1"/>
          </p:cNvSpPr>
          <p:nvPr>
            <p:ph type="pic" idx="14" hasCustomPrompt="1"/>
          </p:nvPr>
        </p:nvSpPr>
        <p:spPr>
          <a:xfrm>
            <a:off x="280705" y="264573"/>
            <a:ext cx="11617291" cy="2908895"/>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a:extLst>
              <a:ext uri="{FF2B5EF4-FFF2-40B4-BE49-F238E27FC236}">
                <a16:creationId xmlns:a16="http://schemas.microsoft.com/office/drawing/2014/main" id="{A5DDFA7C-6FC1-4960-9F01-91A1CB1C7C65}"/>
              </a:ext>
            </a:extLst>
          </p:cNvPr>
          <p:cNvSpPr>
            <a:spLocks noGrp="1"/>
          </p:cNvSpPr>
          <p:nvPr>
            <p:ph type="pic" idx="15" hasCustomPrompt="1"/>
          </p:nvPr>
        </p:nvSpPr>
        <p:spPr>
          <a:xfrm>
            <a:off x="858526" y="2564904"/>
            <a:ext cx="2161509" cy="2160240"/>
          </a:xfrm>
          <a:prstGeom prst="rect">
            <a:avLst/>
          </a:prstGeom>
          <a:solidFill>
            <a:schemeClr val="bg1">
              <a:lumMod val="95000"/>
            </a:schemeClr>
          </a:solidFill>
          <a:ln w="127000">
            <a:solidFill>
              <a:schemeClr val="bg1"/>
            </a:solid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a:extLst>
              <a:ext uri="{FF2B5EF4-FFF2-40B4-BE49-F238E27FC236}">
                <a16:creationId xmlns:a16="http://schemas.microsoft.com/office/drawing/2014/main" id="{08D29F38-4C17-4028-94E9-FF4C3BA95224}"/>
              </a:ext>
            </a:extLst>
          </p:cNvPr>
          <p:cNvSpPr>
            <a:spLocks noGrp="1"/>
          </p:cNvSpPr>
          <p:nvPr>
            <p:ph type="pic" idx="16" hasCustomPrompt="1"/>
          </p:nvPr>
        </p:nvSpPr>
        <p:spPr>
          <a:xfrm>
            <a:off x="3628465" y="2564904"/>
            <a:ext cx="2161509" cy="2160240"/>
          </a:xfrm>
          <a:prstGeom prst="rect">
            <a:avLst/>
          </a:prstGeom>
          <a:solidFill>
            <a:schemeClr val="bg1">
              <a:lumMod val="95000"/>
            </a:schemeClr>
          </a:solidFill>
          <a:ln w="127000">
            <a:solidFill>
              <a:schemeClr val="bg1"/>
            </a:solid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a:extLst>
              <a:ext uri="{FF2B5EF4-FFF2-40B4-BE49-F238E27FC236}">
                <a16:creationId xmlns:a16="http://schemas.microsoft.com/office/drawing/2014/main" id="{6FADA637-93E0-445E-B4C9-044ECFF36B97}"/>
              </a:ext>
            </a:extLst>
          </p:cNvPr>
          <p:cNvSpPr>
            <a:spLocks noGrp="1"/>
          </p:cNvSpPr>
          <p:nvPr>
            <p:ph type="pic" idx="17" hasCustomPrompt="1"/>
          </p:nvPr>
        </p:nvSpPr>
        <p:spPr>
          <a:xfrm>
            <a:off x="6398404" y="2564904"/>
            <a:ext cx="2161509" cy="2160240"/>
          </a:xfrm>
          <a:prstGeom prst="rect">
            <a:avLst/>
          </a:prstGeom>
          <a:solidFill>
            <a:schemeClr val="bg1">
              <a:lumMod val="95000"/>
            </a:schemeClr>
          </a:solidFill>
          <a:ln w="127000">
            <a:solidFill>
              <a:schemeClr val="bg1"/>
            </a:solid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a:extLst>
              <a:ext uri="{FF2B5EF4-FFF2-40B4-BE49-F238E27FC236}">
                <a16:creationId xmlns:a16="http://schemas.microsoft.com/office/drawing/2014/main" id="{AC268B71-8961-49B1-8412-280DB1E3E3C2}"/>
              </a:ext>
            </a:extLst>
          </p:cNvPr>
          <p:cNvSpPr>
            <a:spLocks noGrp="1"/>
          </p:cNvSpPr>
          <p:nvPr>
            <p:ph type="pic" idx="18" hasCustomPrompt="1"/>
          </p:nvPr>
        </p:nvSpPr>
        <p:spPr>
          <a:xfrm>
            <a:off x="9168342" y="2564904"/>
            <a:ext cx="2161509" cy="2160240"/>
          </a:xfrm>
          <a:prstGeom prst="rect">
            <a:avLst/>
          </a:prstGeom>
          <a:solidFill>
            <a:schemeClr val="bg1">
              <a:lumMod val="95000"/>
            </a:schemeClr>
          </a:solidFill>
          <a:ln w="127000">
            <a:solidFill>
              <a:schemeClr val="bg1"/>
            </a:solid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grpSp>
        <p:nvGrpSpPr>
          <p:cNvPr id="10" name="그룹 9">
            <a:extLst>
              <a:ext uri="{FF2B5EF4-FFF2-40B4-BE49-F238E27FC236}">
                <a16:creationId xmlns:a16="http://schemas.microsoft.com/office/drawing/2014/main" id="{CC4E5EC7-8AB9-41C5-BAB0-51B473E8DEF6}"/>
              </a:ext>
            </a:extLst>
          </p:cNvPr>
          <p:cNvGrpSpPr/>
          <p:nvPr userDrawn="1"/>
        </p:nvGrpSpPr>
        <p:grpSpPr>
          <a:xfrm>
            <a:off x="914665" y="4794870"/>
            <a:ext cx="2049231" cy="144016"/>
            <a:chOff x="518969" y="4794870"/>
            <a:chExt cx="1679267" cy="144016"/>
          </a:xfrm>
        </p:grpSpPr>
        <p:sp>
          <p:nvSpPr>
            <p:cNvPr id="11" name="Rectangle 35">
              <a:extLst>
                <a:ext uri="{FF2B5EF4-FFF2-40B4-BE49-F238E27FC236}">
                  <a16:creationId xmlns:a16="http://schemas.microsoft.com/office/drawing/2014/main" id="{AD5ADEF5-98CF-44F5-B927-0ABE4B5064BB}"/>
                </a:ext>
              </a:extLst>
            </p:cNvPr>
            <p:cNvSpPr/>
            <p:nvPr/>
          </p:nvSpPr>
          <p:spPr>
            <a:xfrm>
              <a:off x="518969" y="4794870"/>
              <a:ext cx="281436" cy="144016"/>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2" name="Rectangle 36">
              <a:extLst>
                <a:ext uri="{FF2B5EF4-FFF2-40B4-BE49-F238E27FC236}">
                  <a16:creationId xmlns:a16="http://schemas.microsoft.com/office/drawing/2014/main" id="{B64D3123-74F8-4F59-89BE-08360DB96BF4}"/>
                </a:ext>
              </a:extLst>
            </p:cNvPr>
            <p:cNvSpPr/>
            <p:nvPr/>
          </p:nvSpPr>
          <p:spPr>
            <a:xfrm>
              <a:off x="796605" y="4794870"/>
              <a:ext cx="281436" cy="144016"/>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3" name="Rectangle 37">
              <a:extLst>
                <a:ext uri="{FF2B5EF4-FFF2-40B4-BE49-F238E27FC236}">
                  <a16:creationId xmlns:a16="http://schemas.microsoft.com/office/drawing/2014/main" id="{A49B52C1-E296-425D-8F1E-1D556DB8424A}"/>
                </a:ext>
              </a:extLst>
            </p:cNvPr>
            <p:cNvSpPr/>
            <p:nvPr/>
          </p:nvSpPr>
          <p:spPr>
            <a:xfrm>
              <a:off x="1076390" y="4794870"/>
              <a:ext cx="281436" cy="144016"/>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4" name="Rectangle 38">
              <a:extLst>
                <a:ext uri="{FF2B5EF4-FFF2-40B4-BE49-F238E27FC236}">
                  <a16:creationId xmlns:a16="http://schemas.microsoft.com/office/drawing/2014/main" id="{EB03ED15-C38C-4087-BFD3-EBAB1C8BCB95}"/>
                </a:ext>
              </a:extLst>
            </p:cNvPr>
            <p:cNvSpPr/>
            <p:nvPr/>
          </p:nvSpPr>
          <p:spPr>
            <a:xfrm>
              <a:off x="1358024" y="4794870"/>
              <a:ext cx="281436" cy="144016"/>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5" name="Rectangle 39">
              <a:extLst>
                <a:ext uri="{FF2B5EF4-FFF2-40B4-BE49-F238E27FC236}">
                  <a16:creationId xmlns:a16="http://schemas.microsoft.com/office/drawing/2014/main" id="{F0DC5F74-14C8-40A8-8107-ABF3D5E8F3AB}"/>
                </a:ext>
              </a:extLst>
            </p:cNvPr>
            <p:cNvSpPr/>
            <p:nvPr/>
          </p:nvSpPr>
          <p:spPr>
            <a:xfrm>
              <a:off x="1637808" y="4794870"/>
              <a:ext cx="281436" cy="144016"/>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6" name="Rectangle 40">
              <a:extLst>
                <a:ext uri="{FF2B5EF4-FFF2-40B4-BE49-F238E27FC236}">
                  <a16:creationId xmlns:a16="http://schemas.microsoft.com/office/drawing/2014/main" id="{FA8E7701-1896-4325-99B2-5FAC61C6BD96}"/>
                </a:ext>
              </a:extLst>
            </p:cNvPr>
            <p:cNvSpPr/>
            <p:nvPr/>
          </p:nvSpPr>
          <p:spPr>
            <a:xfrm>
              <a:off x="1916800" y="4794870"/>
              <a:ext cx="281436" cy="144016"/>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nvGrpSpPr>
          <p:cNvPr id="17" name="그룹 16">
            <a:extLst>
              <a:ext uri="{FF2B5EF4-FFF2-40B4-BE49-F238E27FC236}">
                <a16:creationId xmlns:a16="http://schemas.microsoft.com/office/drawing/2014/main" id="{27E294D3-E216-490B-BF66-CE8EC9E68704}"/>
              </a:ext>
            </a:extLst>
          </p:cNvPr>
          <p:cNvGrpSpPr/>
          <p:nvPr userDrawn="1"/>
        </p:nvGrpSpPr>
        <p:grpSpPr>
          <a:xfrm>
            <a:off x="3684604" y="4794870"/>
            <a:ext cx="2049231" cy="144016"/>
            <a:chOff x="2655206" y="4794870"/>
            <a:chExt cx="1679267" cy="144016"/>
          </a:xfrm>
        </p:grpSpPr>
        <p:sp>
          <p:nvSpPr>
            <p:cNvPr id="18" name="Rectangle 42">
              <a:extLst>
                <a:ext uri="{FF2B5EF4-FFF2-40B4-BE49-F238E27FC236}">
                  <a16:creationId xmlns:a16="http://schemas.microsoft.com/office/drawing/2014/main" id="{07C8D70F-1915-4932-B821-CA5C2B851D51}"/>
                </a:ext>
              </a:extLst>
            </p:cNvPr>
            <p:cNvSpPr/>
            <p:nvPr/>
          </p:nvSpPr>
          <p:spPr>
            <a:xfrm>
              <a:off x="2655206" y="4794870"/>
              <a:ext cx="281436" cy="144016"/>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9" name="Rectangle 43">
              <a:extLst>
                <a:ext uri="{FF2B5EF4-FFF2-40B4-BE49-F238E27FC236}">
                  <a16:creationId xmlns:a16="http://schemas.microsoft.com/office/drawing/2014/main" id="{9A38780B-6EE8-4103-B454-04FF4DE8E204}"/>
                </a:ext>
              </a:extLst>
            </p:cNvPr>
            <p:cNvSpPr/>
            <p:nvPr/>
          </p:nvSpPr>
          <p:spPr>
            <a:xfrm>
              <a:off x="2932842" y="4794870"/>
              <a:ext cx="281436" cy="144016"/>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0" name="Rectangle 44">
              <a:extLst>
                <a:ext uri="{FF2B5EF4-FFF2-40B4-BE49-F238E27FC236}">
                  <a16:creationId xmlns:a16="http://schemas.microsoft.com/office/drawing/2014/main" id="{1CC2A210-1C71-467F-8110-95FF10C776A2}"/>
                </a:ext>
              </a:extLst>
            </p:cNvPr>
            <p:cNvSpPr/>
            <p:nvPr/>
          </p:nvSpPr>
          <p:spPr>
            <a:xfrm>
              <a:off x="3212627" y="4794870"/>
              <a:ext cx="281436" cy="144016"/>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1" name="Rectangle 45">
              <a:extLst>
                <a:ext uri="{FF2B5EF4-FFF2-40B4-BE49-F238E27FC236}">
                  <a16:creationId xmlns:a16="http://schemas.microsoft.com/office/drawing/2014/main" id="{442C1975-4F8B-4710-9011-5B7BE3BE04A9}"/>
                </a:ext>
              </a:extLst>
            </p:cNvPr>
            <p:cNvSpPr/>
            <p:nvPr/>
          </p:nvSpPr>
          <p:spPr>
            <a:xfrm>
              <a:off x="3494261" y="4794870"/>
              <a:ext cx="281436" cy="144016"/>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2" name="Rectangle 46">
              <a:extLst>
                <a:ext uri="{FF2B5EF4-FFF2-40B4-BE49-F238E27FC236}">
                  <a16:creationId xmlns:a16="http://schemas.microsoft.com/office/drawing/2014/main" id="{99991FC0-DE5D-485B-A2E7-467C7F2FDA2A}"/>
                </a:ext>
              </a:extLst>
            </p:cNvPr>
            <p:cNvSpPr/>
            <p:nvPr/>
          </p:nvSpPr>
          <p:spPr>
            <a:xfrm>
              <a:off x="3774045" y="4794870"/>
              <a:ext cx="281436" cy="144016"/>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3" name="Rectangle 47">
              <a:extLst>
                <a:ext uri="{FF2B5EF4-FFF2-40B4-BE49-F238E27FC236}">
                  <a16:creationId xmlns:a16="http://schemas.microsoft.com/office/drawing/2014/main" id="{EBE94D74-C917-4818-8E81-F498D0A2D98B}"/>
                </a:ext>
              </a:extLst>
            </p:cNvPr>
            <p:cNvSpPr/>
            <p:nvPr/>
          </p:nvSpPr>
          <p:spPr>
            <a:xfrm>
              <a:off x="4053037" y="4794870"/>
              <a:ext cx="281436" cy="144016"/>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nvGrpSpPr>
          <p:cNvPr id="24" name="그룹 23">
            <a:extLst>
              <a:ext uri="{FF2B5EF4-FFF2-40B4-BE49-F238E27FC236}">
                <a16:creationId xmlns:a16="http://schemas.microsoft.com/office/drawing/2014/main" id="{DA163698-67E5-4695-AC6D-3CAD20860F6B}"/>
              </a:ext>
            </a:extLst>
          </p:cNvPr>
          <p:cNvGrpSpPr/>
          <p:nvPr userDrawn="1"/>
        </p:nvGrpSpPr>
        <p:grpSpPr>
          <a:xfrm>
            <a:off x="6454543" y="4794870"/>
            <a:ext cx="2049231" cy="144016"/>
            <a:chOff x="4791443" y="4794870"/>
            <a:chExt cx="1679267" cy="144016"/>
          </a:xfrm>
        </p:grpSpPr>
        <p:sp>
          <p:nvSpPr>
            <p:cNvPr id="25" name="Rectangle 49">
              <a:extLst>
                <a:ext uri="{FF2B5EF4-FFF2-40B4-BE49-F238E27FC236}">
                  <a16:creationId xmlns:a16="http://schemas.microsoft.com/office/drawing/2014/main" id="{012637EA-BF0B-48E4-ACAD-0896F4B2D3B7}"/>
                </a:ext>
              </a:extLst>
            </p:cNvPr>
            <p:cNvSpPr/>
            <p:nvPr/>
          </p:nvSpPr>
          <p:spPr>
            <a:xfrm>
              <a:off x="4791443" y="4794870"/>
              <a:ext cx="281436" cy="144016"/>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6" name="Rectangle 50">
              <a:extLst>
                <a:ext uri="{FF2B5EF4-FFF2-40B4-BE49-F238E27FC236}">
                  <a16:creationId xmlns:a16="http://schemas.microsoft.com/office/drawing/2014/main" id="{54C6DA61-81B8-4C8E-B82E-34532B4603B5}"/>
                </a:ext>
              </a:extLst>
            </p:cNvPr>
            <p:cNvSpPr/>
            <p:nvPr/>
          </p:nvSpPr>
          <p:spPr>
            <a:xfrm>
              <a:off x="5069079" y="4794870"/>
              <a:ext cx="281436" cy="144016"/>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7" name="Rectangle 51">
              <a:extLst>
                <a:ext uri="{FF2B5EF4-FFF2-40B4-BE49-F238E27FC236}">
                  <a16:creationId xmlns:a16="http://schemas.microsoft.com/office/drawing/2014/main" id="{CBF82173-D21E-4096-A7E0-7FB11629182D}"/>
                </a:ext>
              </a:extLst>
            </p:cNvPr>
            <p:cNvSpPr/>
            <p:nvPr/>
          </p:nvSpPr>
          <p:spPr>
            <a:xfrm>
              <a:off x="5348864" y="4794870"/>
              <a:ext cx="281436" cy="144016"/>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8" name="Rectangle 52">
              <a:extLst>
                <a:ext uri="{FF2B5EF4-FFF2-40B4-BE49-F238E27FC236}">
                  <a16:creationId xmlns:a16="http://schemas.microsoft.com/office/drawing/2014/main" id="{9869367B-AADB-4512-A91A-E7F70BE26588}"/>
                </a:ext>
              </a:extLst>
            </p:cNvPr>
            <p:cNvSpPr/>
            <p:nvPr/>
          </p:nvSpPr>
          <p:spPr>
            <a:xfrm>
              <a:off x="5630498" y="4794870"/>
              <a:ext cx="281436" cy="144016"/>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9" name="Rectangle 53">
              <a:extLst>
                <a:ext uri="{FF2B5EF4-FFF2-40B4-BE49-F238E27FC236}">
                  <a16:creationId xmlns:a16="http://schemas.microsoft.com/office/drawing/2014/main" id="{8F6211E9-6A70-44E3-91EE-49B34CC39CA4}"/>
                </a:ext>
              </a:extLst>
            </p:cNvPr>
            <p:cNvSpPr/>
            <p:nvPr/>
          </p:nvSpPr>
          <p:spPr>
            <a:xfrm>
              <a:off x="5910282" y="4794870"/>
              <a:ext cx="281436" cy="144016"/>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0" name="Rectangle 54">
              <a:extLst>
                <a:ext uri="{FF2B5EF4-FFF2-40B4-BE49-F238E27FC236}">
                  <a16:creationId xmlns:a16="http://schemas.microsoft.com/office/drawing/2014/main" id="{1D78D025-BC48-4024-9B50-78151C34F8DD}"/>
                </a:ext>
              </a:extLst>
            </p:cNvPr>
            <p:cNvSpPr/>
            <p:nvPr/>
          </p:nvSpPr>
          <p:spPr>
            <a:xfrm>
              <a:off x="6189274" y="4794870"/>
              <a:ext cx="281436" cy="144016"/>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nvGrpSpPr>
          <p:cNvPr id="31" name="그룹 30">
            <a:extLst>
              <a:ext uri="{FF2B5EF4-FFF2-40B4-BE49-F238E27FC236}">
                <a16:creationId xmlns:a16="http://schemas.microsoft.com/office/drawing/2014/main" id="{52A91D7A-4B21-4147-95BC-3BBD1B98A66B}"/>
              </a:ext>
            </a:extLst>
          </p:cNvPr>
          <p:cNvGrpSpPr/>
          <p:nvPr userDrawn="1"/>
        </p:nvGrpSpPr>
        <p:grpSpPr>
          <a:xfrm>
            <a:off x="9224481" y="4794870"/>
            <a:ext cx="2049231" cy="144016"/>
            <a:chOff x="6927681" y="4794870"/>
            <a:chExt cx="1679267" cy="144016"/>
          </a:xfrm>
        </p:grpSpPr>
        <p:sp>
          <p:nvSpPr>
            <p:cNvPr id="32" name="Rectangle 57">
              <a:extLst>
                <a:ext uri="{FF2B5EF4-FFF2-40B4-BE49-F238E27FC236}">
                  <a16:creationId xmlns:a16="http://schemas.microsoft.com/office/drawing/2014/main" id="{3D06F016-0803-46C6-8CDB-EFBB1499D1E5}"/>
                </a:ext>
              </a:extLst>
            </p:cNvPr>
            <p:cNvSpPr/>
            <p:nvPr/>
          </p:nvSpPr>
          <p:spPr>
            <a:xfrm>
              <a:off x="6927681" y="4794870"/>
              <a:ext cx="281436" cy="144016"/>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3" name="Rectangle 58">
              <a:extLst>
                <a:ext uri="{FF2B5EF4-FFF2-40B4-BE49-F238E27FC236}">
                  <a16:creationId xmlns:a16="http://schemas.microsoft.com/office/drawing/2014/main" id="{E438FD44-E248-44F2-A1D7-37CA533BF2AE}"/>
                </a:ext>
              </a:extLst>
            </p:cNvPr>
            <p:cNvSpPr/>
            <p:nvPr/>
          </p:nvSpPr>
          <p:spPr>
            <a:xfrm>
              <a:off x="7205317" y="4794870"/>
              <a:ext cx="281436" cy="144016"/>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4" name="Rectangle 59">
              <a:extLst>
                <a:ext uri="{FF2B5EF4-FFF2-40B4-BE49-F238E27FC236}">
                  <a16:creationId xmlns:a16="http://schemas.microsoft.com/office/drawing/2014/main" id="{61B25684-F781-440E-BDB5-CA70F0E3DCCB}"/>
                </a:ext>
              </a:extLst>
            </p:cNvPr>
            <p:cNvSpPr/>
            <p:nvPr/>
          </p:nvSpPr>
          <p:spPr>
            <a:xfrm>
              <a:off x="7485102" y="4794870"/>
              <a:ext cx="281436" cy="144016"/>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5" name="Rectangle 60">
              <a:extLst>
                <a:ext uri="{FF2B5EF4-FFF2-40B4-BE49-F238E27FC236}">
                  <a16:creationId xmlns:a16="http://schemas.microsoft.com/office/drawing/2014/main" id="{8AD3F76A-18CD-4519-9537-34E9DBB3C3F6}"/>
                </a:ext>
              </a:extLst>
            </p:cNvPr>
            <p:cNvSpPr/>
            <p:nvPr/>
          </p:nvSpPr>
          <p:spPr>
            <a:xfrm>
              <a:off x="7766736" y="4794870"/>
              <a:ext cx="281436" cy="144016"/>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6" name="Rectangle 61">
              <a:extLst>
                <a:ext uri="{FF2B5EF4-FFF2-40B4-BE49-F238E27FC236}">
                  <a16:creationId xmlns:a16="http://schemas.microsoft.com/office/drawing/2014/main" id="{42EF3A83-1905-4298-8091-FA1A4D438143}"/>
                </a:ext>
              </a:extLst>
            </p:cNvPr>
            <p:cNvSpPr/>
            <p:nvPr/>
          </p:nvSpPr>
          <p:spPr>
            <a:xfrm>
              <a:off x="8046520" y="4794870"/>
              <a:ext cx="281436" cy="144016"/>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7" name="Rectangle 62">
              <a:extLst>
                <a:ext uri="{FF2B5EF4-FFF2-40B4-BE49-F238E27FC236}">
                  <a16:creationId xmlns:a16="http://schemas.microsoft.com/office/drawing/2014/main" id="{6B951A8D-CB9D-4155-B56C-293764EC4B88}"/>
                </a:ext>
              </a:extLst>
            </p:cNvPr>
            <p:cNvSpPr/>
            <p:nvPr/>
          </p:nvSpPr>
          <p:spPr>
            <a:xfrm>
              <a:off x="8325512" y="4794870"/>
              <a:ext cx="281436" cy="144016"/>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spTree>
    <p:extLst>
      <p:ext uri="{BB962C8B-B14F-4D97-AF65-F5344CB8AC3E}">
        <p14:creationId xmlns:p14="http://schemas.microsoft.com/office/powerpoint/2010/main" val="1714023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7" name="Rectangle 6"/>
          <p:cNvSpPr/>
          <p:nvPr userDrawn="1"/>
        </p:nvSpPr>
        <p:spPr>
          <a:xfrm>
            <a:off x="2061682" y="6509984"/>
            <a:ext cx="9675392" cy="1228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2188978" y="679533"/>
            <a:ext cx="4285940" cy="1595271"/>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088978" cy="6858000"/>
          </a:xfrm>
          <a:prstGeom prst="rect">
            <a:avLst/>
          </a:prstGeom>
        </p:spPr>
      </p:pic>
      <p:sp>
        <p:nvSpPr>
          <p:cNvPr id="6" name="Rectangle 5"/>
          <p:cNvSpPr/>
          <p:nvPr userDrawn="1"/>
        </p:nvSpPr>
        <p:spPr>
          <a:xfrm>
            <a:off x="300251" y="6496335"/>
            <a:ext cx="1788727" cy="136477"/>
          </a:xfrm>
          <a:prstGeom prst="rect">
            <a:avLst/>
          </a:prstGeom>
          <a:solidFill>
            <a:schemeClr val="bg1"/>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flipV="1">
            <a:off x="310201" y="155346"/>
            <a:ext cx="477653" cy="448840"/>
            <a:chOff x="2300733" y="2007958"/>
            <a:chExt cx="834252" cy="783928"/>
          </a:xfrm>
        </p:grpSpPr>
        <p:sp>
          <p:nvSpPr>
            <p:cNvPr id="12" name="Freeform 11"/>
            <p:cNvSpPr/>
            <p:nvPr/>
          </p:nvSpPr>
          <p:spPr>
            <a:xfrm>
              <a:off x="2300733"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2764587"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그룹 2">
            <a:extLst>
              <a:ext uri="{FF2B5EF4-FFF2-40B4-BE49-F238E27FC236}">
                <a16:creationId xmlns:a16="http://schemas.microsoft.com/office/drawing/2014/main" id="{388ACCFD-E9C6-42CB-B830-40B915F04587}"/>
              </a:ext>
            </a:extLst>
          </p:cNvPr>
          <p:cNvGrpSpPr/>
          <p:nvPr userDrawn="1"/>
        </p:nvGrpSpPr>
        <p:grpSpPr>
          <a:xfrm>
            <a:off x="962358" y="383872"/>
            <a:ext cx="2207564" cy="2466874"/>
            <a:chOff x="1406494" y="382273"/>
            <a:chExt cx="1347792" cy="1506110"/>
          </a:xfrm>
        </p:grpSpPr>
        <p:sp>
          <p:nvSpPr>
            <p:cNvPr id="22" name="Freeform 21"/>
            <p:cNvSpPr/>
            <p:nvPr userDrawn="1"/>
          </p:nvSpPr>
          <p:spPr>
            <a:xfrm>
              <a:off x="1984272" y="385083"/>
              <a:ext cx="770014" cy="1503300"/>
            </a:xfrm>
            <a:custGeom>
              <a:avLst/>
              <a:gdLst>
                <a:gd name="connsiteX0" fmla="*/ 675916 w 770014"/>
                <a:gd name="connsiteY0" fmla="*/ 1133483 h 1503300"/>
                <a:gd name="connsiteX1" fmla="*/ 770014 w 770014"/>
                <a:gd name="connsiteY1" fmla="*/ 1133483 h 1503300"/>
                <a:gd name="connsiteX2" fmla="*/ 770014 w 770014"/>
                <a:gd name="connsiteY2" fmla="*/ 1503300 h 1503300"/>
                <a:gd name="connsiteX3" fmla="*/ 0 w 770014"/>
                <a:gd name="connsiteY3" fmla="*/ 1503300 h 1503300"/>
                <a:gd name="connsiteX4" fmla="*/ 0 w 770014"/>
                <a:gd name="connsiteY4" fmla="*/ 1420086 h 1503300"/>
                <a:gd name="connsiteX5" fmla="*/ 675916 w 770014"/>
                <a:gd name="connsiteY5" fmla="*/ 1420086 h 1503300"/>
                <a:gd name="connsiteX6" fmla="*/ 0 w 770014"/>
                <a:gd name="connsiteY6" fmla="*/ 0 h 1503300"/>
                <a:gd name="connsiteX7" fmla="*/ 770014 w 770014"/>
                <a:gd name="connsiteY7" fmla="*/ 0 h 1503300"/>
                <a:gd name="connsiteX8" fmla="*/ 770014 w 770014"/>
                <a:gd name="connsiteY8" fmla="*/ 219083 h 1503300"/>
                <a:gd name="connsiteX9" fmla="*/ 675916 w 770014"/>
                <a:gd name="connsiteY9" fmla="*/ 219083 h 1503300"/>
                <a:gd name="connsiteX10" fmla="*/ 675916 w 770014"/>
                <a:gd name="connsiteY10" fmla="*/ 105212 h 1503300"/>
                <a:gd name="connsiteX11" fmla="*/ 0 w 770014"/>
                <a:gd name="connsiteY11" fmla="*/ 105212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0014" h="1503300">
                  <a:moveTo>
                    <a:pt x="675916" y="1133483"/>
                  </a:moveTo>
                  <a:lnTo>
                    <a:pt x="770014" y="1133483"/>
                  </a:lnTo>
                  <a:lnTo>
                    <a:pt x="770014" y="1503300"/>
                  </a:lnTo>
                  <a:lnTo>
                    <a:pt x="0" y="1503300"/>
                  </a:lnTo>
                  <a:lnTo>
                    <a:pt x="0" y="1420086"/>
                  </a:lnTo>
                  <a:lnTo>
                    <a:pt x="675916" y="1420086"/>
                  </a:lnTo>
                  <a:close/>
                  <a:moveTo>
                    <a:pt x="0" y="0"/>
                  </a:moveTo>
                  <a:lnTo>
                    <a:pt x="770014" y="0"/>
                  </a:lnTo>
                  <a:lnTo>
                    <a:pt x="770014" y="219083"/>
                  </a:lnTo>
                  <a:lnTo>
                    <a:pt x="675916" y="219083"/>
                  </a:lnTo>
                  <a:lnTo>
                    <a:pt x="675916" y="105212"/>
                  </a:lnTo>
                  <a:lnTo>
                    <a:pt x="0" y="10521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1406494" y="382273"/>
              <a:ext cx="686066" cy="1503300"/>
            </a:xfrm>
            <a:custGeom>
              <a:avLst/>
              <a:gdLst>
                <a:gd name="connsiteX0" fmla="*/ 0 w 686066"/>
                <a:gd name="connsiteY0" fmla="*/ 0 h 1503300"/>
                <a:gd name="connsiteX1" fmla="*/ 89765 w 686066"/>
                <a:gd name="connsiteY1" fmla="*/ 0 h 1503300"/>
                <a:gd name="connsiteX2" fmla="*/ 534870 w 686066"/>
                <a:gd name="connsiteY2" fmla="*/ 0 h 1503300"/>
                <a:gd name="connsiteX3" fmla="*/ 686066 w 686066"/>
                <a:gd name="connsiteY3" fmla="*/ 0 h 1503300"/>
                <a:gd name="connsiteX4" fmla="*/ 686066 w 686066"/>
                <a:gd name="connsiteY4" fmla="*/ 105212 h 1503300"/>
                <a:gd name="connsiteX5" fmla="*/ 534870 w 686066"/>
                <a:gd name="connsiteY5" fmla="*/ 105212 h 1503300"/>
                <a:gd name="connsiteX6" fmla="*/ 95421 w 686066"/>
                <a:gd name="connsiteY6" fmla="*/ 105212 h 1503300"/>
                <a:gd name="connsiteX7" fmla="*/ 95421 w 686066"/>
                <a:gd name="connsiteY7" fmla="*/ 1420086 h 1503300"/>
                <a:gd name="connsiteX8" fmla="*/ 534870 w 686066"/>
                <a:gd name="connsiteY8" fmla="*/ 1420086 h 1503300"/>
                <a:gd name="connsiteX9" fmla="*/ 686066 w 686066"/>
                <a:gd name="connsiteY9" fmla="*/ 1420086 h 1503300"/>
                <a:gd name="connsiteX10" fmla="*/ 686066 w 686066"/>
                <a:gd name="connsiteY10" fmla="*/ 1503300 h 1503300"/>
                <a:gd name="connsiteX11" fmla="*/ 534870 w 686066"/>
                <a:gd name="connsiteY11" fmla="*/ 1503300 h 1503300"/>
                <a:gd name="connsiteX12" fmla="*/ 89765 w 686066"/>
                <a:gd name="connsiteY12" fmla="*/ 1503300 h 1503300"/>
                <a:gd name="connsiteX13" fmla="*/ 0 w 686066"/>
                <a:gd name="connsiteY13" fmla="*/ 1503300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6066" h="1503300">
                  <a:moveTo>
                    <a:pt x="0" y="0"/>
                  </a:moveTo>
                  <a:lnTo>
                    <a:pt x="89765" y="0"/>
                  </a:lnTo>
                  <a:lnTo>
                    <a:pt x="534870" y="0"/>
                  </a:lnTo>
                  <a:lnTo>
                    <a:pt x="686066" y="0"/>
                  </a:lnTo>
                  <a:lnTo>
                    <a:pt x="686066" y="105212"/>
                  </a:lnTo>
                  <a:lnTo>
                    <a:pt x="534870" y="105212"/>
                  </a:lnTo>
                  <a:lnTo>
                    <a:pt x="95421" y="105212"/>
                  </a:lnTo>
                  <a:lnTo>
                    <a:pt x="95421" y="1420086"/>
                  </a:lnTo>
                  <a:lnTo>
                    <a:pt x="534870" y="1420086"/>
                  </a:lnTo>
                  <a:lnTo>
                    <a:pt x="686066" y="1420086"/>
                  </a:lnTo>
                  <a:lnTo>
                    <a:pt x="686066" y="1503300"/>
                  </a:lnTo>
                  <a:lnTo>
                    <a:pt x="534870" y="1503300"/>
                  </a:lnTo>
                  <a:lnTo>
                    <a:pt x="89765" y="1503300"/>
                  </a:lnTo>
                  <a:lnTo>
                    <a:pt x="0" y="15033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Picture Placeholder 2">
            <a:extLst>
              <a:ext uri="{FF2B5EF4-FFF2-40B4-BE49-F238E27FC236}">
                <a16:creationId xmlns:a16="http://schemas.microsoft.com/office/drawing/2014/main" id="{64D74253-B5E4-414F-BE51-8894C515B207}"/>
              </a:ext>
            </a:extLst>
          </p:cNvPr>
          <p:cNvSpPr>
            <a:spLocks noGrp="1"/>
          </p:cNvSpPr>
          <p:nvPr>
            <p:ph type="pic" idx="14" hasCustomPrompt="1"/>
          </p:nvPr>
        </p:nvSpPr>
        <p:spPr>
          <a:xfrm>
            <a:off x="6096001" y="492240"/>
            <a:ext cx="5382637" cy="2880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5" name="Picture Placeholder 2">
            <a:extLst>
              <a:ext uri="{FF2B5EF4-FFF2-40B4-BE49-F238E27FC236}">
                <a16:creationId xmlns:a16="http://schemas.microsoft.com/office/drawing/2014/main" id="{A479E8C0-0339-4FA9-BFFD-8976F9AE7E45}"/>
              </a:ext>
            </a:extLst>
          </p:cNvPr>
          <p:cNvSpPr>
            <a:spLocks noGrp="1"/>
          </p:cNvSpPr>
          <p:nvPr>
            <p:ph type="pic" idx="15" hasCustomPrompt="1"/>
          </p:nvPr>
        </p:nvSpPr>
        <p:spPr>
          <a:xfrm>
            <a:off x="4331948" y="3372098"/>
            <a:ext cx="3673916" cy="2880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6" name="Picture Placeholder 2">
            <a:extLst>
              <a:ext uri="{FF2B5EF4-FFF2-40B4-BE49-F238E27FC236}">
                <a16:creationId xmlns:a16="http://schemas.microsoft.com/office/drawing/2014/main" id="{A5AB0DDC-B91C-4187-9ACB-5FB03F214C95}"/>
              </a:ext>
            </a:extLst>
          </p:cNvPr>
          <p:cNvSpPr>
            <a:spLocks noGrp="1"/>
          </p:cNvSpPr>
          <p:nvPr>
            <p:ph type="pic" idx="16" hasCustomPrompt="1"/>
          </p:nvPr>
        </p:nvSpPr>
        <p:spPr>
          <a:xfrm>
            <a:off x="8210550" y="3546980"/>
            <a:ext cx="3268088" cy="2705117"/>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2105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96" y="0"/>
            <a:ext cx="2116274" cy="6858000"/>
          </a:xfrm>
          <a:prstGeom prst="rect">
            <a:avLst/>
          </a:prstGeom>
        </p:spPr>
      </p:pic>
      <p:sp>
        <p:nvSpPr>
          <p:cNvPr id="22" name="Freeform 21"/>
          <p:cNvSpPr/>
          <p:nvPr userDrawn="1"/>
        </p:nvSpPr>
        <p:spPr>
          <a:xfrm>
            <a:off x="1984272" y="379766"/>
            <a:ext cx="770014" cy="1503300"/>
          </a:xfrm>
          <a:custGeom>
            <a:avLst/>
            <a:gdLst>
              <a:gd name="connsiteX0" fmla="*/ 675916 w 770014"/>
              <a:gd name="connsiteY0" fmla="*/ 1133483 h 1503300"/>
              <a:gd name="connsiteX1" fmla="*/ 770014 w 770014"/>
              <a:gd name="connsiteY1" fmla="*/ 1133483 h 1503300"/>
              <a:gd name="connsiteX2" fmla="*/ 770014 w 770014"/>
              <a:gd name="connsiteY2" fmla="*/ 1503300 h 1503300"/>
              <a:gd name="connsiteX3" fmla="*/ 0 w 770014"/>
              <a:gd name="connsiteY3" fmla="*/ 1503300 h 1503300"/>
              <a:gd name="connsiteX4" fmla="*/ 0 w 770014"/>
              <a:gd name="connsiteY4" fmla="*/ 1420086 h 1503300"/>
              <a:gd name="connsiteX5" fmla="*/ 675916 w 770014"/>
              <a:gd name="connsiteY5" fmla="*/ 1420086 h 1503300"/>
              <a:gd name="connsiteX6" fmla="*/ 0 w 770014"/>
              <a:gd name="connsiteY6" fmla="*/ 0 h 1503300"/>
              <a:gd name="connsiteX7" fmla="*/ 770014 w 770014"/>
              <a:gd name="connsiteY7" fmla="*/ 0 h 1503300"/>
              <a:gd name="connsiteX8" fmla="*/ 770014 w 770014"/>
              <a:gd name="connsiteY8" fmla="*/ 219083 h 1503300"/>
              <a:gd name="connsiteX9" fmla="*/ 675916 w 770014"/>
              <a:gd name="connsiteY9" fmla="*/ 219083 h 1503300"/>
              <a:gd name="connsiteX10" fmla="*/ 675916 w 770014"/>
              <a:gd name="connsiteY10" fmla="*/ 105212 h 1503300"/>
              <a:gd name="connsiteX11" fmla="*/ 0 w 770014"/>
              <a:gd name="connsiteY11" fmla="*/ 105212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0014" h="1503300">
                <a:moveTo>
                  <a:pt x="675916" y="1133483"/>
                </a:moveTo>
                <a:lnTo>
                  <a:pt x="770014" y="1133483"/>
                </a:lnTo>
                <a:lnTo>
                  <a:pt x="770014" y="1503300"/>
                </a:lnTo>
                <a:lnTo>
                  <a:pt x="0" y="1503300"/>
                </a:lnTo>
                <a:lnTo>
                  <a:pt x="0" y="1420086"/>
                </a:lnTo>
                <a:lnTo>
                  <a:pt x="675916" y="1420086"/>
                </a:lnTo>
                <a:close/>
                <a:moveTo>
                  <a:pt x="0" y="0"/>
                </a:moveTo>
                <a:lnTo>
                  <a:pt x="770014" y="0"/>
                </a:lnTo>
                <a:lnTo>
                  <a:pt x="770014" y="219083"/>
                </a:lnTo>
                <a:lnTo>
                  <a:pt x="675916" y="219083"/>
                </a:lnTo>
                <a:lnTo>
                  <a:pt x="675916" y="105212"/>
                </a:lnTo>
                <a:lnTo>
                  <a:pt x="0" y="10521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2061682" y="6509984"/>
            <a:ext cx="9675392" cy="1228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2349012" y="703792"/>
            <a:ext cx="9522015"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6" name="Rectangle 5"/>
          <p:cNvSpPr/>
          <p:nvPr userDrawn="1"/>
        </p:nvSpPr>
        <p:spPr>
          <a:xfrm>
            <a:off x="300251" y="6496335"/>
            <a:ext cx="1788727" cy="136477"/>
          </a:xfrm>
          <a:prstGeom prst="rect">
            <a:avLst/>
          </a:prstGeom>
          <a:solidFill>
            <a:schemeClr val="accent3"/>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flipV="1">
            <a:off x="837615" y="167725"/>
            <a:ext cx="477653" cy="448840"/>
            <a:chOff x="2300733" y="2007958"/>
            <a:chExt cx="834252" cy="783928"/>
          </a:xfrm>
          <a:solidFill>
            <a:schemeClr val="accent3"/>
          </a:solidFill>
        </p:grpSpPr>
        <p:sp>
          <p:nvSpPr>
            <p:cNvPr id="12" name="Freeform 11"/>
            <p:cNvSpPr/>
            <p:nvPr/>
          </p:nvSpPr>
          <p:spPr>
            <a:xfrm>
              <a:off x="2300733"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2764587"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Freeform 18"/>
          <p:cNvSpPr/>
          <p:nvPr/>
        </p:nvSpPr>
        <p:spPr>
          <a:xfrm>
            <a:off x="1406494" y="382273"/>
            <a:ext cx="686066" cy="1503300"/>
          </a:xfrm>
          <a:custGeom>
            <a:avLst/>
            <a:gdLst>
              <a:gd name="connsiteX0" fmla="*/ 0 w 686066"/>
              <a:gd name="connsiteY0" fmla="*/ 0 h 1503300"/>
              <a:gd name="connsiteX1" fmla="*/ 89765 w 686066"/>
              <a:gd name="connsiteY1" fmla="*/ 0 h 1503300"/>
              <a:gd name="connsiteX2" fmla="*/ 534870 w 686066"/>
              <a:gd name="connsiteY2" fmla="*/ 0 h 1503300"/>
              <a:gd name="connsiteX3" fmla="*/ 686066 w 686066"/>
              <a:gd name="connsiteY3" fmla="*/ 0 h 1503300"/>
              <a:gd name="connsiteX4" fmla="*/ 686066 w 686066"/>
              <a:gd name="connsiteY4" fmla="*/ 105212 h 1503300"/>
              <a:gd name="connsiteX5" fmla="*/ 534870 w 686066"/>
              <a:gd name="connsiteY5" fmla="*/ 105212 h 1503300"/>
              <a:gd name="connsiteX6" fmla="*/ 95421 w 686066"/>
              <a:gd name="connsiteY6" fmla="*/ 105212 h 1503300"/>
              <a:gd name="connsiteX7" fmla="*/ 95421 w 686066"/>
              <a:gd name="connsiteY7" fmla="*/ 1420086 h 1503300"/>
              <a:gd name="connsiteX8" fmla="*/ 534870 w 686066"/>
              <a:gd name="connsiteY8" fmla="*/ 1420086 h 1503300"/>
              <a:gd name="connsiteX9" fmla="*/ 686066 w 686066"/>
              <a:gd name="connsiteY9" fmla="*/ 1420086 h 1503300"/>
              <a:gd name="connsiteX10" fmla="*/ 686066 w 686066"/>
              <a:gd name="connsiteY10" fmla="*/ 1503300 h 1503300"/>
              <a:gd name="connsiteX11" fmla="*/ 534870 w 686066"/>
              <a:gd name="connsiteY11" fmla="*/ 1503300 h 1503300"/>
              <a:gd name="connsiteX12" fmla="*/ 89765 w 686066"/>
              <a:gd name="connsiteY12" fmla="*/ 1503300 h 1503300"/>
              <a:gd name="connsiteX13" fmla="*/ 0 w 686066"/>
              <a:gd name="connsiteY13" fmla="*/ 1503300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6066" h="1503300">
                <a:moveTo>
                  <a:pt x="0" y="0"/>
                </a:moveTo>
                <a:lnTo>
                  <a:pt x="89765" y="0"/>
                </a:lnTo>
                <a:lnTo>
                  <a:pt x="534870" y="0"/>
                </a:lnTo>
                <a:lnTo>
                  <a:pt x="686066" y="0"/>
                </a:lnTo>
                <a:lnTo>
                  <a:pt x="686066" y="105212"/>
                </a:lnTo>
                <a:lnTo>
                  <a:pt x="534870" y="105212"/>
                </a:lnTo>
                <a:lnTo>
                  <a:pt x="95421" y="105212"/>
                </a:lnTo>
                <a:lnTo>
                  <a:pt x="95421" y="1420086"/>
                </a:lnTo>
                <a:lnTo>
                  <a:pt x="534870" y="1420086"/>
                </a:lnTo>
                <a:lnTo>
                  <a:pt x="686066" y="1420086"/>
                </a:lnTo>
                <a:lnTo>
                  <a:pt x="686066" y="1503300"/>
                </a:lnTo>
                <a:lnTo>
                  <a:pt x="534870" y="1503300"/>
                </a:lnTo>
                <a:lnTo>
                  <a:pt x="89765" y="1503300"/>
                </a:lnTo>
                <a:lnTo>
                  <a:pt x="0" y="15033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그림 5">
            <a:extLst>
              <a:ext uri="{FF2B5EF4-FFF2-40B4-BE49-F238E27FC236}">
                <a16:creationId xmlns:a16="http://schemas.microsoft.com/office/drawing/2014/main" id="{B2FF7110-2193-4586-B1C1-184631E029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85901" y="1780083"/>
            <a:ext cx="2649566" cy="4646531"/>
          </a:xfrm>
          <a:prstGeom prst="rect">
            <a:avLst/>
          </a:prstGeom>
        </p:spPr>
      </p:pic>
      <p:sp>
        <p:nvSpPr>
          <p:cNvPr id="15" name="그림 개체 틀 2">
            <a:extLst>
              <a:ext uri="{FF2B5EF4-FFF2-40B4-BE49-F238E27FC236}">
                <a16:creationId xmlns:a16="http://schemas.microsoft.com/office/drawing/2014/main" id="{33B7B650-CC33-409E-BECD-3E3339D6A416}"/>
              </a:ext>
            </a:extLst>
          </p:cNvPr>
          <p:cNvSpPr>
            <a:spLocks noGrp="1"/>
          </p:cNvSpPr>
          <p:nvPr>
            <p:ph type="pic" sz="quarter" idx="14" hasCustomPrompt="1"/>
          </p:nvPr>
        </p:nvSpPr>
        <p:spPr>
          <a:xfrm>
            <a:off x="6096329" y="2532537"/>
            <a:ext cx="1877187" cy="2810050"/>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FontTx/>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Tree>
    <p:extLst>
      <p:ext uri="{BB962C8B-B14F-4D97-AF65-F5344CB8AC3E}">
        <p14:creationId xmlns:p14="http://schemas.microsoft.com/office/powerpoint/2010/main" val="40901499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Contents slide layout">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b="2011"/>
          <a:stretch/>
        </p:blipFill>
        <p:spPr>
          <a:xfrm>
            <a:off x="537719" y="2871450"/>
            <a:ext cx="1343025" cy="3761362"/>
          </a:xfrm>
          <a:prstGeom prst="rect">
            <a:avLst/>
          </a:prstGeom>
        </p:spPr>
      </p:pic>
      <p:grpSp>
        <p:nvGrpSpPr>
          <p:cNvPr id="9" name="Group 8"/>
          <p:cNvGrpSpPr/>
          <p:nvPr userDrawn="1"/>
        </p:nvGrpSpPr>
        <p:grpSpPr>
          <a:xfrm>
            <a:off x="691154" y="232968"/>
            <a:ext cx="11276441" cy="6404885"/>
            <a:chOff x="691154" y="232968"/>
            <a:chExt cx="11276441" cy="6404885"/>
          </a:xfrm>
        </p:grpSpPr>
        <p:sp>
          <p:nvSpPr>
            <p:cNvPr id="7" name="Rectangle 6"/>
            <p:cNvSpPr/>
            <p:nvPr userDrawn="1"/>
          </p:nvSpPr>
          <p:spPr>
            <a:xfrm>
              <a:off x="1640577" y="6500693"/>
              <a:ext cx="1023045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697584" y="232968"/>
              <a:ext cx="1126914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rot="5400000">
              <a:off x="8699093" y="3364312"/>
              <a:ext cx="6399844"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userDrawn="1"/>
          </p:nvSpPr>
          <p:spPr>
            <a:xfrm rot="5400000">
              <a:off x="-363035" y="1287157"/>
              <a:ext cx="2245537" cy="137160"/>
            </a:xfrm>
            <a:custGeom>
              <a:avLst/>
              <a:gdLst>
                <a:gd name="connsiteX0" fmla="*/ 0 w 2245537"/>
                <a:gd name="connsiteY0" fmla="*/ 226426 h 226426"/>
                <a:gd name="connsiteX1" fmla="*/ 0 w 2245537"/>
                <a:gd name="connsiteY1" fmla="*/ 0 h 226426"/>
                <a:gd name="connsiteX2" fmla="*/ 2245537 w 2245537"/>
                <a:gd name="connsiteY2" fmla="*/ 0 h 226426"/>
                <a:gd name="connsiteX3" fmla="*/ 2245537 w 2245537"/>
                <a:gd name="connsiteY3" fmla="*/ 226426 h 226426"/>
              </a:gdLst>
              <a:ahLst/>
              <a:cxnLst>
                <a:cxn ang="0">
                  <a:pos x="connsiteX0" y="connsiteY0"/>
                </a:cxn>
                <a:cxn ang="0">
                  <a:pos x="connsiteX1" y="connsiteY1"/>
                </a:cxn>
                <a:cxn ang="0">
                  <a:pos x="connsiteX2" y="connsiteY2"/>
                </a:cxn>
                <a:cxn ang="0">
                  <a:pos x="connsiteX3" y="connsiteY3"/>
                </a:cxn>
              </a:cxnLst>
              <a:rect l="l" t="t" r="r" b="b"/>
              <a:pathLst>
                <a:path w="2245537" h="226426">
                  <a:moveTo>
                    <a:pt x="0" y="226426"/>
                  </a:moveTo>
                  <a:lnTo>
                    <a:pt x="0" y="0"/>
                  </a:lnTo>
                  <a:lnTo>
                    <a:pt x="2245537" y="0"/>
                  </a:lnTo>
                  <a:lnTo>
                    <a:pt x="2245537" y="22642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5638" y="5356549"/>
            <a:ext cx="10095389" cy="1144144"/>
          </a:xfrm>
          <a:prstGeom prst="rect">
            <a:avLst/>
          </a:prstGeom>
        </p:spPr>
      </p:pic>
      <p:sp>
        <p:nvSpPr>
          <p:cNvPr id="11" name="Picture Placeholder 2">
            <a:extLst>
              <a:ext uri="{FF2B5EF4-FFF2-40B4-BE49-F238E27FC236}">
                <a16:creationId xmlns:a16="http://schemas.microsoft.com/office/drawing/2014/main" id="{1ABF066B-F1FA-4BC9-80A1-EC87C1A43DCD}"/>
              </a:ext>
            </a:extLst>
          </p:cNvPr>
          <p:cNvSpPr>
            <a:spLocks noGrp="1"/>
          </p:cNvSpPr>
          <p:nvPr>
            <p:ph type="pic" idx="16" hasCustomPrompt="1"/>
          </p:nvPr>
        </p:nvSpPr>
        <p:spPr>
          <a:xfrm>
            <a:off x="6372111" y="682481"/>
            <a:ext cx="2303614" cy="1548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2" name="Picture Placeholder 2">
            <a:extLst>
              <a:ext uri="{FF2B5EF4-FFF2-40B4-BE49-F238E27FC236}">
                <a16:creationId xmlns:a16="http://schemas.microsoft.com/office/drawing/2014/main" id="{E6F66AB4-5AF6-4C8E-BBE8-2728F0EDFBA0}"/>
              </a:ext>
            </a:extLst>
          </p:cNvPr>
          <p:cNvSpPr>
            <a:spLocks noGrp="1"/>
          </p:cNvSpPr>
          <p:nvPr>
            <p:ph type="pic" idx="19" hasCustomPrompt="1"/>
          </p:nvPr>
        </p:nvSpPr>
        <p:spPr>
          <a:xfrm>
            <a:off x="6372111" y="3909328"/>
            <a:ext cx="2303614" cy="1548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Picture Placeholder 2">
            <a:extLst>
              <a:ext uri="{FF2B5EF4-FFF2-40B4-BE49-F238E27FC236}">
                <a16:creationId xmlns:a16="http://schemas.microsoft.com/office/drawing/2014/main" id="{F4F80FFC-D051-4E52-BA13-BEBEEAAFFA4D}"/>
              </a:ext>
            </a:extLst>
          </p:cNvPr>
          <p:cNvSpPr>
            <a:spLocks noGrp="1"/>
          </p:cNvSpPr>
          <p:nvPr>
            <p:ph type="pic" idx="20" hasCustomPrompt="1"/>
          </p:nvPr>
        </p:nvSpPr>
        <p:spPr>
          <a:xfrm>
            <a:off x="8756768" y="682481"/>
            <a:ext cx="2781393" cy="1548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4" name="Picture Placeholder 2">
            <a:extLst>
              <a:ext uri="{FF2B5EF4-FFF2-40B4-BE49-F238E27FC236}">
                <a16:creationId xmlns:a16="http://schemas.microsoft.com/office/drawing/2014/main" id="{990D4E15-4B11-4101-8244-FDD0495FDC0F}"/>
              </a:ext>
            </a:extLst>
          </p:cNvPr>
          <p:cNvSpPr>
            <a:spLocks noGrp="1"/>
          </p:cNvSpPr>
          <p:nvPr>
            <p:ph type="pic" idx="21" hasCustomPrompt="1"/>
          </p:nvPr>
        </p:nvSpPr>
        <p:spPr>
          <a:xfrm>
            <a:off x="3518272" y="3909328"/>
            <a:ext cx="2781393" cy="1548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5" name="Picture Placeholder 2">
            <a:extLst>
              <a:ext uri="{FF2B5EF4-FFF2-40B4-BE49-F238E27FC236}">
                <a16:creationId xmlns:a16="http://schemas.microsoft.com/office/drawing/2014/main" id="{211E2748-39D7-4D70-A37C-09B298D0C84B}"/>
              </a:ext>
            </a:extLst>
          </p:cNvPr>
          <p:cNvSpPr>
            <a:spLocks noGrp="1"/>
          </p:cNvSpPr>
          <p:nvPr>
            <p:ph type="pic" idx="22" hasCustomPrompt="1"/>
          </p:nvPr>
        </p:nvSpPr>
        <p:spPr>
          <a:xfrm>
            <a:off x="8756768" y="2312085"/>
            <a:ext cx="2781393" cy="3145243"/>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8" name="Picture Placeholder 2">
            <a:extLst>
              <a:ext uri="{FF2B5EF4-FFF2-40B4-BE49-F238E27FC236}">
                <a16:creationId xmlns:a16="http://schemas.microsoft.com/office/drawing/2014/main" id="{2FD1797E-6169-45E7-9539-EB10E5836876}"/>
              </a:ext>
            </a:extLst>
          </p:cNvPr>
          <p:cNvSpPr>
            <a:spLocks noGrp="1"/>
          </p:cNvSpPr>
          <p:nvPr>
            <p:ph type="pic" idx="23" hasCustomPrompt="1"/>
          </p:nvPr>
        </p:nvSpPr>
        <p:spPr>
          <a:xfrm>
            <a:off x="3518272" y="682481"/>
            <a:ext cx="2781393" cy="3145243"/>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9" name="Rectangle 19">
            <a:extLst>
              <a:ext uri="{FF2B5EF4-FFF2-40B4-BE49-F238E27FC236}">
                <a16:creationId xmlns:a16="http://schemas.microsoft.com/office/drawing/2014/main" id="{2FE64BC5-68B9-4AE4-8077-568D7BAE692A}"/>
              </a:ext>
            </a:extLst>
          </p:cNvPr>
          <p:cNvSpPr/>
          <p:nvPr userDrawn="1"/>
        </p:nvSpPr>
        <p:spPr>
          <a:xfrm>
            <a:off x="6370959" y="2295905"/>
            <a:ext cx="2304766" cy="154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latin typeface="+mn-lt"/>
            </a:endParaRPr>
          </a:p>
        </p:txBody>
      </p:sp>
    </p:spTree>
    <p:extLst>
      <p:ext uri="{BB962C8B-B14F-4D97-AF65-F5344CB8AC3E}">
        <p14:creationId xmlns:p14="http://schemas.microsoft.com/office/powerpoint/2010/main" val="40975712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Images and Contents Layout">
    <p:bg>
      <p:bgPr>
        <a:solidFill>
          <a:schemeClr val="bg1"/>
        </a:solidFill>
        <a:effectLst/>
      </p:bgPr>
    </p:bg>
    <p:spTree>
      <p:nvGrpSpPr>
        <p:cNvPr id="1" name=""/>
        <p:cNvGrpSpPr/>
        <p:nvPr/>
      </p:nvGrpSpPr>
      <p:grpSpPr>
        <a:xfrm>
          <a:off x="0" y="0"/>
          <a:ext cx="0" cy="0"/>
          <a:chOff x="0" y="0"/>
          <a:chExt cx="0" cy="0"/>
        </a:xfrm>
      </p:grpSpPr>
      <p:sp>
        <p:nvSpPr>
          <p:cNvPr id="4" name="Picture Placeholder 2"/>
          <p:cNvSpPr>
            <a:spLocks noGrp="1"/>
          </p:cNvSpPr>
          <p:nvPr>
            <p:ph type="pic" idx="14" hasCustomPrompt="1"/>
          </p:nvPr>
        </p:nvSpPr>
        <p:spPr>
          <a:xfrm>
            <a:off x="211516" y="216000"/>
            <a:ext cx="5228944" cy="6426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직사각형 1">
            <a:extLst>
              <a:ext uri="{FF2B5EF4-FFF2-40B4-BE49-F238E27FC236}">
                <a16:creationId xmlns:a16="http://schemas.microsoft.com/office/drawing/2014/main" id="{2589C8AA-2D4C-4994-980A-55755859B752}"/>
              </a:ext>
            </a:extLst>
          </p:cNvPr>
          <p:cNvSpPr/>
          <p:nvPr userDrawn="1"/>
        </p:nvSpPr>
        <p:spPr>
          <a:xfrm>
            <a:off x="0" y="0"/>
            <a:ext cx="21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a:extLst>
              <a:ext uri="{FF2B5EF4-FFF2-40B4-BE49-F238E27FC236}">
                <a16:creationId xmlns:a16="http://schemas.microsoft.com/office/drawing/2014/main" id="{A449903D-1884-4F36-ADC7-5E445863E767}"/>
              </a:ext>
            </a:extLst>
          </p:cNvPr>
          <p:cNvSpPr/>
          <p:nvPr userDrawn="1"/>
        </p:nvSpPr>
        <p:spPr>
          <a:xfrm>
            <a:off x="11976000" y="0"/>
            <a:ext cx="21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a:extLst>
              <a:ext uri="{FF2B5EF4-FFF2-40B4-BE49-F238E27FC236}">
                <a16:creationId xmlns:a16="http://schemas.microsoft.com/office/drawing/2014/main" id="{43353408-014E-40E6-91DD-CB316B4EA769}"/>
              </a:ext>
            </a:extLst>
          </p:cNvPr>
          <p:cNvSpPr/>
          <p:nvPr userDrawn="1"/>
        </p:nvSpPr>
        <p:spPr>
          <a:xfrm>
            <a:off x="0" y="0"/>
            <a:ext cx="12192000" cy="2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1">
            <a:extLst>
              <a:ext uri="{FF2B5EF4-FFF2-40B4-BE49-F238E27FC236}">
                <a16:creationId xmlns:a16="http://schemas.microsoft.com/office/drawing/2014/main" id="{E3769F56-512B-47D6-9A36-7436DFABFE7B}"/>
              </a:ext>
            </a:extLst>
          </p:cNvPr>
          <p:cNvSpPr/>
          <p:nvPr userDrawn="1"/>
        </p:nvSpPr>
        <p:spPr>
          <a:xfrm>
            <a:off x="0" y="6642000"/>
            <a:ext cx="12192000" cy="2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560226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reeform 4"/>
          <p:cNvSpPr/>
          <p:nvPr userDrawn="1"/>
        </p:nvSpPr>
        <p:spPr>
          <a:xfrm>
            <a:off x="4842251" y="0"/>
            <a:ext cx="7349749" cy="6858000"/>
          </a:xfrm>
          <a:custGeom>
            <a:avLst/>
            <a:gdLst>
              <a:gd name="connsiteX0" fmla="*/ 866856 w 7349749"/>
              <a:gd name="connsiteY0" fmla="*/ 0 h 6858000"/>
              <a:gd name="connsiteX1" fmla="*/ 7349749 w 7349749"/>
              <a:gd name="connsiteY1" fmla="*/ 0 h 6858000"/>
              <a:gd name="connsiteX2" fmla="*/ 7349749 w 7349749"/>
              <a:gd name="connsiteY2" fmla="*/ 6858000 h 6858000"/>
              <a:gd name="connsiteX3" fmla="*/ 880844 w 7349749"/>
              <a:gd name="connsiteY3" fmla="*/ 6858000 h 6858000"/>
              <a:gd name="connsiteX4" fmla="*/ 880002 w 7349749"/>
              <a:gd name="connsiteY4" fmla="*/ 6856547 h 6858000"/>
              <a:gd name="connsiteX5" fmla="*/ 0 w 7349749"/>
              <a:gd name="connsiteY5" fmla="*/ 3415567 h 6858000"/>
              <a:gd name="connsiteX6" fmla="*/ 718985 w 7349749"/>
              <a:gd name="connsiteY6" fmla="*/ 28585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749" h="6858000">
                <a:moveTo>
                  <a:pt x="866856" y="0"/>
                </a:moveTo>
                <a:lnTo>
                  <a:pt x="7349749" y="0"/>
                </a:lnTo>
                <a:lnTo>
                  <a:pt x="7349749" y="6858000"/>
                </a:lnTo>
                <a:lnTo>
                  <a:pt x="880844" y="6858000"/>
                </a:lnTo>
                <a:lnTo>
                  <a:pt x="880002" y="6856547"/>
                </a:lnTo>
                <a:cubicBezTo>
                  <a:pt x="318785" y="5833670"/>
                  <a:pt x="0" y="4661479"/>
                  <a:pt x="0" y="3415567"/>
                </a:cubicBezTo>
                <a:cubicBezTo>
                  <a:pt x="0" y="2294247"/>
                  <a:pt x="258216" y="1232640"/>
                  <a:pt x="718985" y="285855"/>
                </a:cubicBezTo>
                <a:close/>
              </a:path>
            </a:pathLst>
          </a:custGeom>
          <a:solidFill>
            <a:schemeClr val="accent3">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userDrawn="1"/>
        </p:nvSpPr>
        <p:spPr>
          <a:xfrm>
            <a:off x="11156818" y="-13433"/>
            <a:ext cx="1035182" cy="6858000"/>
          </a:xfrm>
          <a:custGeom>
            <a:avLst/>
            <a:gdLst>
              <a:gd name="connsiteX0" fmla="*/ 858273 w 1035182"/>
              <a:gd name="connsiteY0" fmla="*/ 0 h 6858000"/>
              <a:gd name="connsiteX1" fmla="*/ 1035182 w 1035182"/>
              <a:gd name="connsiteY1" fmla="*/ 0 h 6858000"/>
              <a:gd name="connsiteX2" fmla="*/ 1035182 w 1035182"/>
              <a:gd name="connsiteY2" fmla="*/ 6858000 h 6858000"/>
              <a:gd name="connsiteX3" fmla="*/ 872123 w 1035182"/>
              <a:gd name="connsiteY3" fmla="*/ 6858000 h 6858000"/>
              <a:gd name="connsiteX4" fmla="*/ 871289 w 1035182"/>
              <a:gd name="connsiteY4" fmla="*/ 6856547 h 6858000"/>
              <a:gd name="connsiteX5" fmla="*/ 0 w 1035182"/>
              <a:gd name="connsiteY5" fmla="*/ 3415567 h 6858000"/>
              <a:gd name="connsiteX6" fmla="*/ 711866 w 1035182"/>
              <a:gd name="connsiteY6" fmla="*/ 28585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6858000">
                <a:moveTo>
                  <a:pt x="858273" y="0"/>
                </a:moveTo>
                <a:lnTo>
                  <a:pt x="1035182" y="0"/>
                </a:lnTo>
                <a:lnTo>
                  <a:pt x="1035182" y="6858000"/>
                </a:lnTo>
                <a:lnTo>
                  <a:pt x="872123" y="6858000"/>
                </a:lnTo>
                <a:lnTo>
                  <a:pt x="871289" y="6856547"/>
                </a:lnTo>
                <a:cubicBezTo>
                  <a:pt x="315628" y="5833670"/>
                  <a:pt x="0" y="4661479"/>
                  <a:pt x="0" y="3415567"/>
                </a:cubicBezTo>
                <a:cubicBezTo>
                  <a:pt x="0" y="2294247"/>
                  <a:pt x="255659" y="1232640"/>
                  <a:pt x="711866" y="285855"/>
                </a:cubicBezTo>
                <a:close/>
              </a:path>
            </a:pathLst>
          </a:custGeom>
          <a:solidFill>
            <a:schemeClr val="accent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userDrawn="1"/>
        </p:nvSpPr>
        <p:spPr>
          <a:xfrm flipH="1">
            <a:off x="-41363" y="5617"/>
            <a:ext cx="3727868" cy="6858000"/>
          </a:xfrm>
          <a:custGeom>
            <a:avLst/>
            <a:gdLst>
              <a:gd name="connsiteX0" fmla="*/ 3727868 w 3727868"/>
              <a:gd name="connsiteY0" fmla="*/ 0 h 6858000"/>
              <a:gd name="connsiteX1" fmla="*/ 0 w 3727868"/>
              <a:gd name="connsiteY1" fmla="*/ 0 h 6858000"/>
              <a:gd name="connsiteX2" fmla="*/ 0 w 3727868"/>
              <a:gd name="connsiteY2" fmla="*/ 13433 h 6858000"/>
              <a:gd name="connsiteX3" fmla="*/ 1773796 w 3727868"/>
              <a:gd name="connsiteY3" fmla="*/ 13433 h 6858000"/>
              <a:gd name="connsiteX4" fmla="*/ 1921667 w 3727868"/>
              <a:gd name="connsiteY4" fmla="*/ 299288 h 6858000"/>
              <a:gd name="connsiteX5" fmla="*/ 2640652 w 3727868"/>
              <a:gd name="connsiteY5" fmla="*/ 3429000 h 6858000"/>
              <a:gd name="connsiteX6" fmla="*/ 1959593 w 3727868"/>
              <a:gd name="connsiteY6" fmla="*/ 6479550 h 6858000"/>
              <a:gd name="connsiteX7" fmla="*/ 1766754 w 3727868"/>
              <a:gd name="connsiteY7" fmla="*/ 6858000 h 6858000"/>
              <a:gd name="connsiteX8" fmla="*/ 3727868 w 3727868"/>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7868" h="6858000">
                <a:moveTo>
                  <a:pt x="3727868" y="0"/>
                </a:moveTo>
                <a:lnTo>
                  <a:pt x="0" y="0"/>
                </a:lnTo>
                <a:lnTo>
                  <a:pt x="0" y="13433"/>
                </a:lnTo>
                <a:lnTo>
                  <a:pt x="1773796" y="13433"/>
                </a:lnTo>
                <a:lnTo>
                  <a:pt x="1921667" y="299288"/>
                </a:lnTo>
                <a:cubicBezTo>
                  <a:pt x="2382436" y="1246073"/>
                  <a:pt x="2640652" y="2307680"/>
                  <a:pt x="2640652" y="3429000"/>
                </a:cubicBezTo>
                <a:cubicBezTo>
                  <a:pt x="2640652" y="4519173"/>
                  <a:pt x="2396583" y="5552904"/>
                  <a:pt x="1959593" y="6479550"/>
                </a:cubicBezTo>
                <a:lnTo>
                  <a:pt x="1766754" y="6858000"/>
                </a:lnTo>
                <a:lnTo>
                  <a:pt x="3727868" y="6858000"/>
                </a:lnTo>
                <a:close/>
              </a:path>
            </a:pathLst>
          </a:custGeom>
          <a:solidFill>
            <a:schemeClr val="accent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3893324" y="2438401"/>
            <a:ext cx="1895272" cy="2076450"/>
            <a:chOff x="3007364" y="818147"/>
            <a:chExt cx="1372132" cy="1503300"/>
          </a:xfrm>
        </p:grpSpPr>
        <p:sp>
          <p:nvSpPr>
            <p:cNvPr id="12" name="Freeform 11"/>
            <p:cNvSpPr/>
            <p:nvPr/>
          </p:nvSpPr>
          <p:spPr>
            <a:xfrm>
              <a:off x="3097129" y="818147"/>
              <a:ext cx="1282367" cy="1503300"/>
            </a:xfrm>
            <a:custGeom>
              <a:avLst/>
              <a:gdLst>
                <a:gd name="connsiteX0" fmla="*/ 1188269 w 1282367"/>
                <a:gd name="connsiteY0" fmla="*/ 1133483 h 1503300"/>
                <a:gd name="connsiteX1" fmla="*/ 1282367 w 1282367"/>
                <a:gd name="connsiteY1" fmla="*/ 1133483 h 1503300"/>
                <a:gd name="connsiteX2" fmla="*/ 1282367 w 1282367"/>
                <a:gd name="connsiteY2" fmla="*/ 1503300 h 1503300"/>
                <a:gd name="connsiteX3" fmla="*/ 0 w 1282367"/>
                <a:gd name="connsiteY3" fmla="*/ 1503300 h 1503300"/>
                <a:gd name="connsiteX4" fmla="*/ 0 w 1282367"/>
                <a:gd name="connsiteY4" fmla="*/ 1420086 h 1503300"/>
                <a:gd name="connsiteX5" fmla="*/ 1188269 w 1282367"/>
                <a:gd name="connsiteY5" fmla="*/ 1420086 h 1503300"/>
                <a:gd name="connsiteX6" fmla="*/ 0 w 1282367"/>
                <a:gd name="connsiteY6" fmla="*/ 0 h 1503300"/>
                <a:gd name="connsiteX7" fmla="*/ 1282367 w 1282367"/>
                <a:gd name="connsiteY7" fmla="*/ 0 h 1503300"/>
                <a:gd name="connsiteX8" fmla="*/ 1282367 w 1282367"/>
                <a:gd name="connsiteY8" fmla="*/ 219083 h 1503300"/>
                <a:gd name="connsiteX9" fmla="*/ 1188269 w 1282367"/>
                <a:gd name="connsiteY9" fmla="*/ 219083 h 1503300"/>
                <a:gd name="connsiteX10" fmla="*/ 1188269 w 1282367"/>
                <a:gd name="connsiteY10" fmla="*/ 105212 h 1503300"/>
                <a:gd name="connsiteX11" fmla="*/ 0 w 1282367"/>
                <a:gd name="connsiteY11" fmla="*/ 105212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82367" h="1503300">
                  <a:moveTo>
                    <a:pt x="1188269" y="1133483"/>
                  </a:moveTo>
                  <a:lnTo>
                    <a:pt x="1282367" y="1133483"/>
                  </a:lnTo>
                  <a:lnTo>
                    <a:pt x="1282367" y="1503300"/>
                  </a:lnTo>
                  <a:lnTo>
                    <a:pt x="0" y="1503300"/>
                  </a:lnTo>
                  <a:lnTo>
                    <a:pt x="0" y="1420086"/>
                  </a:lnTo>
                  <a:lnTo>
                    <a:pt x="1188269" y="1420086"/>
                  </a:lnTo>
                  <a:close/>
                  <a:moveTo>
                    <a:pt x="0" y="0"/>
                  </a:moveTo>
                  <a:lnTo>
                    <a:pt x="1282367" y="0"/>
                  </a:lnTo>
                  <a:lnTo>
                    <a:pt x="1282367" y="219083"/>
                  </a:lnTo>
                  <a:lnTo>
                    <a:pt x="1188269" y="219083"/>
                  </a:lnTo>
                  <a:lnTo>
                    <a:pt x="1188269" y="105212"/>
                  </a:lnTo>
                  <a:lnTo>
                    <a:pt x="0" y="10521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3007364" y="818147"/>
              <a:ext cx="534870" cy="1503300"/>
            </a:xfrm>
            <a:custGeom>
              <a:avLst/>
              <a:gdLst>
                <a:gd name="connsiteX0" fmla="*/ 0 w 534870"/>
                <a:gd name="connsiteY0" fmla="*/ 0 h 1503300"/>
                <a:gd name="connsiteX1" fmla="*/ 534870 w 534870"/>
                <a:gd name="connsiteY1" fmla="*/ 0 h 1503300"/>
                <a:gd name="connsiteX2" fmla="*/ 534870 w 534870"/>
                <a:gd name="connsiteY2" fmla="*/ 105212 h 1503300"/>
                <a:gd name="connsiteX3" fmla="*/ 95421 w 534870"/>
                <a:gd name="connsiteY3" fmla="*/ 105212 h 1503300"/>
                <a:gd name="connsiteX4" fmla="*/ 95421 w 534870"/>
                <a:gd name="connsiteY4" fmla="*/ 1420086 h 1503300"/>
                <a:gd name="connsiteX5" fmla="*/ 534870 w 534870"/>
                <a:gd name="connsiteY5" fmla="*/ 1420086 h 1503300"/>
                <a:gd name="connsiteX6" fmla="*/ 534870 w 534870"/>
                <a:gd name="connsiteY6" fmla="*/ 1503300 h 1503300"/>
                <a:gd name="connsiteX7" fmla="*/ 0 w 534870"/>
                <a:gd name="connsiteY7" fmla="*/ 1503300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4870" h="1503300">
                  <a:moveTo>
                    <a:pt x="0" y="0"/>
                  </a:moveTo>
                  <a:lnTo>
                    <a:pt x="534870" y="0"/>
                  </a:lnTo>
                  <a:lnTo>
                    <a:pt x="534870" y="105212"/>
                  </a:lnTo>
                  <a:lnTo>
                    <a:pt x="95421" y="105212"/>
                  </a:lnTo>
                  <a:lnTo>
                    <a:pt x="95421" y="1420086"/>
                  </a:lnTo>
                  <a:lnTo>
                    <a:pt x="534870" y="1420086"/>
                  </a:lnTo>
                  <a:lnTo>
                    <a:pt x="534870" y="1503300"/>
                  </a:lnTo>
                  <a:lnTo>
                    <a:pt x="0" y="15033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userDrawn="1"/>
        </p:nvGrpSpPr>
        <p:grpSpPr>
          <a:xfrm flipV="1">
            <a:off x="3316718" y="2203310"/>
            <a:ext cx="475301" cy="446630"/>
            <a:chOff x="2300733" y="2007958"/>
            <a:chExt cx="834252" cy="783928"/>
          </a:xfrm>
        </p:grpSpPr>
        <p:sp>
          <p:nvSpPr>
            <p:cNvPr id="15" name="Freeform 14"/>
            <p:cNvSpPr/>
            <p:nvPr/>
          </p:nvSpPr>
          <p:spPr>
            <a:xfrm>
              <a:off x="2300733"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2764587"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p:nvPr userDrawn="1"/>
        </p:nvGrpSpPr>
        <p:grpSpPr>
          <a:xfrm>
            <a:off x="627406" y="3028072"/>
            <a:ext cx="983273" cy="3835545"/>
            <a:chOff x="2989606" y="3028072"/>
            <a:chExt cx="983273" cy="3835545"/>
          </a:xfrm>
        </p:grpSpPr>
        <p:sp>
          <p:nvSpPr>
            <p:cNvPr id="18" name="Freeform 17"/>
            <p:cNvSpPr/>
            <p:nvPr/>
          </p:nvSpPr>
          <p:spPr>
            <a:xfrm>
              <a:off x="3062656" y="3133591"/>
              <a:ext cx="910223" cy="3730026"/>
            </a:xfrm>
            <a:custGeom>
              <a:avLst/>
              <a:gdLst>
                <a:gd name="connsiteX0" fmla="*/ 8180 w 910223"/>
                <a:gd name="connsiteY0" fmla="*/ 0 h 3730026"/>
                <a:gd name="connsiteX1" fmla="*/ 46280 w 910223"/>
                <a:gd name="connsiteY1" fmla="*/ 0 h 3730026"/>
                <a:gd name="connsiteX2" fmla="*/ 38100 w 910223"/>
                <a:gd name="connsiteY2" fmla="*/ 287593 h 3730026"/>
                <a:gd name="connsiteX3" fmla="*/ 909389 w 910223"/>
                <a:gd name="connsiteY3" fmla="*/ 3728573 h 3730026"/>
                <a:gd name="connsiteX4" fmla="*/ 910223 w 910223"/>
                <a:gd name="connsiteY4" fmla="*/ 3730026 h 3730026"/>
                <a:gd name="connsiteX5" fmla="*/ 872123 w 910223"/>
                <a:gd name="connsiteY5" fmla="*/ 3730026 h 3730026"/>
                <a:gd name="connsiteX6" fmla="*/ 871289 w 910223"/>
                <a:gd name="connsiteY6" fmla="*/ 3728573 h 3730026"/>
                <a:gd name="connsiteX7" fmla="*/ 0 w 910223"/>
                <a:gd name="connsiteY7" fmla="*/ 287593 h 3730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0223" h="3730026">
                  <a:moveTo>
                    <a:pt x="8180" y="0"/>
                  </a:moveTo>
                  <a:lnTo>
                    <a:pt x="46280" y="0"/>
                  </a:lnTo>
                  <a:lnTo>
                    <a:pt x="38100" y="287593"/>
                  </a:lnTo>
                  <a:cubicBezTo>
                    <a:pt x="38100" y="1533505"/>
                    <a:pt x="353728" y="2705696"/>
                    <a:pt x="909389" y="3728573"/>
                  </a:cubicBezTo>
                  <a:lnTo>
                    <a:pt x="910223" y="3730026"/>
                  </a:lnTo>
                  <a:lnTo>
                    <a:pt x="872123" y="3730026"/>
                  </a:lnTo>
                  <a:lnTo>
                    <a:pt x="871289" y="3728573"/>
                  </a:lnTo>
                  <a:cubicBezTo>
                    <a:pt x="315628" y="2705696"/>
                    <a:pt x="0" y="1533505"/>
                    <a:pt x="0" y="287593"/>
                  </a:cubicBezTo>
                  <a:close/>
                </a:path>
              </a:pathLst>
            </a:cu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989606" y="3028072"/>
              <a:ext cx="219253" cy="2192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Freeform 19"/>
          <p:cNvSpPr/>
          <p:nvPr userDrawn="1"/>
        </p:nvSpPr>
        <p:spPr>
          <a:xfrm>
            <a:off x="11520590" y="274679"/>
            <a:ext cx="671411" cy="1945412"/>
          </a:xfrm>
          <a:custGeom>
            <a:avLst/>
            <a:gdLst>
              <a:gd name="connsiteX0" fmla="*/ 671411 w 671411"/>
              <a:gd name="connsiteY0" fmla="*/ 0 h 1945412"/>
              <a:gd name="connsiteX1" fmla="*/ 671411 w 671411"/>
              <a:gd name="connsiteY1" fmla="*/ 74389 h 1945412"/>
              <a:gd name="connsiteX2" fmla="*/ 619531 w 671411"/>
              <a:gd name="connsiteY2" fmla="*/ 175683 h 1945412"/>
              <a:gd name="connsiteX3" fmla="*/ 92520 w 671411"/>
              <a:gd name="connsiteY3" fmla="*/ 1675089 h 1945412"/>
              <a:gd name="connsiteX4" fmla="*/ 38100 w 671411"/>
              <a:gd name="connsiteY4" fmla="*/ 1945412 h 1945412"/>
              <a:gd name="connsiteX5" fmla="*/ 0 w 671411"/>
              <a:gd name="connsiteY5" fmla="*/ 1945412 h 1945412"/>
              <a:gd name="connsiteX6" fmla="*/ 54420 w 671411"/>
              <a:gd name="connsiteY6" fmla="*/ 1675089 h 1945412"/>
              <a:gd name="connsiteX7" fmla="*/ 581431 w 671411"/>
              <a:gd name="connsiteY7" fmla="*/ 175683 h 1945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1411" h="1945412">
                <a:moveTo>
                  <a:pt x="671411" y="0"/>
                </a:moveTo>
                <a:lnTo>
                  <a:pt x="671411" y="74389"/>
                </a:lnTo>
                <a:lnTo>
                  <a:pt x="619531" y="175683"/>
                </a:lnTo>
                <a:cubicBezTo>
                  <a:pt x="391428" y="649076"/>
                  <a:pt x="213461" y="1151174"/>
                  <a:pt x="92520" y="1675089"/>
                </a:cubicBezTo>
                <a:lnTo>
                  <a:pt x="38100" y="1945412"/>
                </a:lnTo>
                <a:lnTo>
                  <a:pt x="0" y="1945412"/>
                </a:lnTo>
                <a:lnTo>
                  <a:pt x="54420" y="1675089"/>
                </a:lnTo>
                <a:cubicBezTo>
                  <a:pt x="175361" y="1151174"/>
                  <a:pt x="353328" y="649076"/>
                  <a:pt x="581431" y="17568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9"/>
          <p:cNvSpPr>
            <a:spLocks noGrp="1"/>
          </p:cNvSpPr>
          <p:nvPr>
            <p:ph type="body" sz="quarter" idx="10" hasCustomPrompt="1"/>
          </p:nvPr>
        </p:nvSpPr>
        <p:spPr>
          <a:xfrm>
            <a:off x="5029200" y="2908253"/>
            <a:ext cx="7162800" cy="982459"/>
          </a:xfrm>
          <a:prstGeom prst="rect">
            <a:avLst/>
          </a:prstGeom>
        </p:spPr>
        <p:txBody>
          <a:bodyPr anchor="ctr"/>
          <a:lstStyle>
            <a:lvl1pPr marL="0" indent="0" algn="l">
              <a:buNone/>
              <a:defRPr sz="6600" b="0" baseline="0">
                <a:solidFill>
                  <a:schemeClr val="bg1"/>
                </a:solidFill>
                <a:latin typeface="+mj-lt"/>
                <a:cs typeface="Arial" pitchFamily="34" charset="0"/>
              </a:defRPr>
            </a:lvl1pPr>
          </a:lstStyle>
          <a:p>
            <a:pPr lvl="0"/>
            <a:r>
              <a:rPr lang="en-US" altLang="ko-KR" dirty="0"/>
              <a:t>Thank you</a:t>
            </a:r>
          </a:p>
        </p:txBody>
      </p:sp>
      <p:sp>
        <p:nvSpPr>
          <p:cNvPr id="7" name="Text Placeholder 9"/>
          <p:cNvSpPr>
            <a:spLocks noGrp="1"/>
          </p:cNvSpPr>
          <p:nvPr>
            <p:ph type="body" sz="quarter" idx="11" hasCustomPrompt="1"/>
          </p:nvPr>
        </p:nvSpPr>
        <p:spPr>
          <a:xfrm>
            <a:off x="5988785" y="3907804"/>
            <a:ext cx="6203215" cy="443332"/>
          </a:xfrm>
          <a:prstGeom prst="rect">
            <a:avLst/>
          </a:prstGeom>
        </p:spPr>
        <p:txBody>
          <a:bodyPr anchor="ctr"/>
          <a:lstStyle>
            <a:lvl1pPr marL="0" indent="0" algn="l">
              <a:buNone/>
              <a:defRPr sz="1800" b="0" baseline="0">
                <a:solidFill>
                  <a:schemeClr val="bg1"/>
                </a:solidFill>
                <a:latin typeface="+mn-lt"/>
                <a:cs typeface="Arial" pitchFamily="34" charset="0"/>
              </a:defRPr>
            </a:lvl1pPr>
          </a:lstStyle>
          <a:p>
            <a:pPr lvl="0"/>
            <a:r>
              <a:rPr lang="en-US" altLang="ko-KR" dirty="0"/>
              <a:t>Insert your subtitle here</a:t>
            </a:r>
          </a:p>
        </p:txBody>
      </p:sp>
      <p:sp>
        <p:nvSpPr>
          <p:cNvPr id="23" name="Oval 22"/>
          <p:cNvSpPr/>
          <p:nvPr userDrawn="1"/>
        </p:nvSpPr>
        <p:spPr>
          <a:xfrm>
            <a:off x="11417056" y="2203281"/>
            <a:ext cx="219253" cy="2192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50237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제목 슬라이드">
    <p:spTree>
      <p:nvGrpSpPr>
        <p:cNvPr id="1" name=""/>
        <p:cNvGrpSpPr/>
        <p:nvPr/>
      </p:nvGrpSpPr>
      <p:grpSpPr>
        <a:xfrm>
          <a:off x="0" y="0"/>
          <a:ext cx="0" cy="0"/>
          <a:chOff x="0" y="0"/>
          <a:chExt cx="0" cy="0"/>
        </a:xfrm>
      </p:grpSpPr>
      <p:sp>
        <p:nvSpPr>
          <p:cNvPr id="4" name="그림 개체 틀 3">
            <a:extLst>
              <a:ext uri="{FF2B5EF4-FFF2-40B4-BE49-F238E27FC236}">
                <a16:creationId xmlns:a16="http://schemas.microsoft.com/office/drawing/2014/main" id="{E5078C3C-55B7-4FF0-9F7A-1CB275BB5F28}"/>
              </a:ext>
            </a:extLst>
          </p:cNvPr>
          <p:cNvSpPr>
            <a:spLocks noGrp="1"/>
          </p:cNvSpPr>
          <p:nvPr>
            <p:ph type="pic" idx="1" hasCustomPrompt="1"/>
          </p:nvPr>
        </p:nvSpPr>
        <p:spPr>
          <a:xfrm>
            <a:off x="5344563" y="130766"/>
            <a:ext cx="6758506" cy="6596467"/>
          </a:xfrm>
          <a:custGeom>
            <a:avLst/>
            <a:gdLst>
              <a:gd name="connsiteX0" fmla="*/ 4271471 w 6758506"/>
              <a:gd name="connsiteY0" fmla="*/ 0 h 6596467"/>
              <a:gd name="connsiteX1" fmla="*/ 4351667 w 6758506"/>
              <a:gd name="connsiteY1" fmla="*/ 113994 h 6596467"/>
              <a:gd name="connsiteX2" fmla="*/ 4275691 w 6758506"/>
              <a:gd name="connsiteY2" fmla="*/ 417977 h 6596467"/>
              <a:gd name="connsiteX3" fmla="*/ 4225042 w 6758506"/>
              <a:gd name="connsiteY3" fmla="*/ 451753 h 6596467"/>
              <a:gd name="connsiteX4" fmla="*/ 4212379 w 6758506"/>
              <a:gd name="connsiteY4" fmla="*/ 396867 h 6596467"/>
              <a:gd name="connsiteX5" fmla="*/ 4220821 w 6758506"/>
              <a:gd name="connsiteY5" fmla="*/ 337759 h 6596467"/>
              <a:gd name="connsiteX6" fmla="*/ 4106859 w 6758506"/>
              <a:gd name="connsiteY6" fmla="*/ 557302 h 6596467"/>
              <a:gd name="connsiteX7" fmla="*/ 4165949 w 6758506"/>
              <a:gd name="connsiteY7" fmla="*/ 481307 h 6596467"/>
              <a:gd name="connsiteX8" fmla="*/ 4195495 w 6758506"/>
              <a:gd name="connsiteY8" fmla="*/ 464419 h 6596467"/>
              <a:gd name="connsiteX9" fmla="*/ 4229262 w 6758506"/>
              <a:gd name="connsiteY9" fmla="*/ 493972 h 6596467"/>
              <a:gd name="connsiteX10" fmla="*/ 4208158 w 6758506"/>
              <a:gd name="connsiteY10" fmla="*/ 515083 h 6596467"/>
              <a:gd name="connsiteX11" fmla="*/ 4191275 w 6758506"/>
              <a:gd name="connsiteY11" fmla="*/ 553079 h 6596467"/>
              <a:gd name="connsiteX12" fmla="*/ 4195495 w 6758506"/>
              <a:gd name="connsiteY12" fmla="*/ 650185 h 6596467"/>
              <a:gd name="connsiteX13" fmla="*/ 4161729 w 6758506"/>
              <a:gd name="connsiteY13" fmla="*/ 667074 h 6596467"/>
              <a:gd name="connsiteX14" fmla="*/ 4140625 w 6758506"/>
              <a:gd name="connsiteY14" fmla="*/ 688184 h 6596467"/>
              <a:gd name="connsiteX15" fmla="*/ 4187055 w 6758506"/>
              <a:gd name="connsiteY15" fmla="*/ 789510 h 6596467"/>
              <a:gd name="connsiteX16" fmla="*/ 4195495 w 6758506"/>
              <a:gd name="connsiteY16" fmla="*/ 793733 h 6596467"/>
              <a:gd name="connsiteX17" fmla="*/ 4199718 w 6758506"/>
              <a:gd name="connsiteY17" fmla="*/ 747291 h 6596467"/>
              <a:gd name="connsiteX18" fmla="*/ 4220821 w 6758506"/>
              <a:gd name="connsiteY18" fmla="*/ 721960 h 6596467"/>
              <a:gd name="connsiteX19" fmla="*/ 4237705 w 6758506"/>
              <a:gd name="connsiteY19" fmla="*/ 743069 h 6596467"/>
              <a:gd name="connsiteX20" fmla="*/ 4220821 w 6758506"/>
              <a:gd name="connsiteY20" fmla="*/ 903504 h 6596467"/>
              <a:gd name="connsiteX21" fmla="*/ 4330561 w 6758506"/>
              <a:gd name="connsiteY21" fmla="*/ 810621 h 6596467"/>
              <a:gd name="connsiteX22" fmla="*/ 4339004 w 6758506"/>
              <a:gd name="connsiteY22" fmla="*/ 785290 h 6596467"/>
              <a:gd name="connsiteX23" fmla="*/ 4385434 w 6758506"/>
              <a:gd name="connsiteY23" fmla="*/ 675519 h 6596467"/>
              <a:gd name="connsiteX24" fmla="*/ 4562707 w 6758506"/>
              <a:gd name="connsiteY24" fmla="*/ 531971 h 6596467"/>
              <a:gd name="connsiteX25" fmla="*/ 4626019 w 6758506"/>
              <a:gd name="connsiteY25" fmla="*/ 548859 h 6596467"/>
              <a:gd name="connsiteX26" fmla="*/ 4672449 w 6758506"/>
              <a:gd name="connsiteY26" fmla="*/ 709292 h 6596467"/>
              <a:gd name="connsiteX27" fmla="*/ 4710435 w 6758506"/>
              <a:gd name="connsiteY27" fmla="*/ 781068 h 6596467"/>
              <a:gd name="connsiteX28" fmla="*/ 4718878 w 6758506"/>
              <a:gd name="connsiteY28" fmla="*/ 882396 h 6596467"/>
              <a:gd name="connsiteX29" fmla="*/ 4710435 w 6758506"/>
              <a:gd name="connsiteY29" fmla="*/ 962611 h 6596467"/>
              <a:gd name="connsiteX30" fmla="*/ 4799074 w 6758506"/>
              <a:gd name="connsiteY30" fmla="*/ 941503 h 6596467"/>
              <a:gd name="connsiteX31" fmla="*/ 4997451 w 6758506"/>
              <a:gd name="connsiteY31" fmla="*/ 793733 h 6596467"/>
              <a:gd name="connsiteX32" fmla="*/ 5048100 w 6758506"/>
              <a:gd name="connsiteY32" fmla="*/ 810621 h 6596467"/>
              <a:gd name="connsiteX33" fmla="*/ 5064983 w 6758506"/>
              <a:gd name="connsiteY33" fmla="*/ 835952 h 6596467"/>
              <a:gd name="connsiteX34" fmla="*/ 5073427 w 6758506"/>
              <a:gd name="connsiteY34" fmla="*/ 954169 h 6596467"/>
              <a:gd name="connsiteX35" fmla="*/ 4887711 w 6758506"/>
              <a:gd name="connsiteY35" fmla="*/ 1063940 h 6596467"/>
              <a:gd name="connsiteX36" fmla="*/ 4862385 w 6758506"/>
              <a:gd name="connsiteY36" fmla="*/ 1101939 h 6596467"/>
              <a:gd name="connsiteX37" fmla="*/ 4790631 w 6758506"/>
              <a:gd name="connsiteY37" fmla="*/ 1131492 h 6596467"/>
              <a:gd name="connsiteX38" fmla="*/ 4756865 w 6758506"/>
              <a:gd name="connsiteY38" fmla="*/ 1131492 h 6596467"/>
              <a:gd name="connsiteX39" fmla="*/ 4761085 w 6758506"/>
              <a:gd name="connsiteY39" fmla="*/ 1161046 h 6596467"/>
              <a:gd name="connsiteX40" fmla="*/ 4756865 w 6758506"/>
              <a:gd name="connsiteY40" fmla="*/ 1199045 h 6596467"/>
              <a:gd name="connsiteX41" fmla="*/ 4765305 w 6758506"/>
              <a:gd name="connsiteY41" fmla="*/ 1237041 h 6596467"/>
              <a:gd name="connsiteX42" fmla="*/ 4697772 w 6758506"/>
              <a:gd name="connsiteY42" fmla="*/ 1304593 h 6596467"/>
              <a:gd name="connsiteX43" fmla="*/ 4693552 w 6758506"/>
              <a:gd name="connsiteY43" fmla="*/ 1359480 h 6596467"/>
              <a:gd name="connsiteX44" fmla="*/ 4773748 w 6758506"/>
              <a:gd name="connsiteY44" fmla="*/ 1372146 h 6596467"/>
              <a:gd name="connsiteX45" fmla="*/ 4866607 w 6758506"/>
              <a:gd name="connsiteY45" fmla="*/ 1308816 h 6596467"/>
              <a:gd name="connsiteX46" fmla="*/ 4997451 w 6758506"/>
              <a:gd name="connsiteY46" fmla="*/ 1177934 h 6596467"/>
              <a:gd name="connsiteX47" fmla="*/ 5170505 w 6758506"/>
              <a:gd name="connsiteY47" fmla="*/ 1025944 h 6596467"/>
              <a:gd name="connsiteX48" fmla="*/ 5208493 w 6758506"/>
              <a:gd name="connsiteY48" fmla="*/ 1017498 h 6596467"/>
              <a:gd name="connsiteX49" fmla="*/ 5242259 w 6758506"/>
              <a:gd name="connsiteY49" fmla="*/ 979500 h 6596467"/>
              <a:gd name="connsiteX50" fmla="*/ 5259142 w 6758506"/>
              <a:gd name="connsiteY50" fmla="*/ 954169 h 6596467"/>
              <a:gd name="connsiteX51" fmla="*/ 5440637 w 6758506"/>
              <a:gd name="connsiteY51" fmla="*/ 810621 h 6596467"/>
              <a:gd name="connsiteX52" fmla="*/ 5693886 w 6758506"/>
              <a:gd name="connsiteY52" fmla="*/ 595301 h 6596467"/>
              <a:gd name="connsiteX53" fmla="*/ 5740315 w 6758506"/>
              <a:gd name="connsiteY53" fmla="*/ 565745 h 6596467"/>
              <a:gd name="connsiteX54" fmla="*/ 5778303 w 6758506"/>
              <a:gd name="connsiteY54" fmla="*/ 620632 h 6596467"/>
              <a:gd name="connsiteX55" fmla="*/ 5795185 w 6758506"/>
              <a:gd name="connsiteY55" fmla="*/ 751514 h 6596467"/>
              <a:gd name="connsiteX56" fmla="*/ 5731873 w 6758506"/>
              <a:gd name="connsiteY56" fmla="*/ 848620 h 6596467"/>
              <a:gd name="connsiteX57" fmla="*/ 5698107 w 6758506"/>
              <a:gd name="connsiteY57" fmla="*/ 869728 h 6596467"/>
              <a:gd name="connsiteX58" fmla="*/ 5609470 w 6758506"/>
              <a:gd name="connsiteY58" fmla="*/ 924615 h 6596467"/>
              <a:gd name="connsiteX59" fmla="*/ 5605249 w 6758506"/>
              <a:gd name="connsiteY59" fmla="*/ 979500 h 6596467"/>
              <a:gd name="connsiteX60" fmla="*/ 5609470 w 6758506"/>
              <a:gd name="connsiteY60" fmla="*/ 1009055 h 6596467"/>
              <a:gd name="connsiteX61" fmla="*/ 5575703 w 6758506"/>
              <a:gd name="connsiteY61" fmla="*/ 1004833 h 6596467"/>
              <a:gd name="connsiteX62" fmla="*/ 5512391 w 6758506"/>
              <a:gd name="connsiteY62" fmla="*/ 1025944 h 6596467"/>
              <a:gd name="connsiteX63" fmla="*/ 5373105 w 6758506"/>
              <a:gd name="connsiteY63" fmla="*/ 1232818 h 6596467"/>
              <a:gd name="connsiteX64" fmla="*/ 5322455 w 6758506"/>
              <a:gd name="connsiteY64" fmla="*/ 1329924 h 6596467"/>
              <a:gd name="connsiteX65" fmla="*/ 5330895 w 6758506"/>
              <a:gd name="connsiteY65" fmla="*/ 1351035 h 6596467"/>
              <a:gd name="connsiteX66" fmla="*/ 5381545 w 6758506"/>
              <a:gd name="connsiteY66" fmla="*/ 1359480 h 6596467"/>
              <a:gd name="connsiteX67" fmla="*/ 5402651 w 6758506"/>
              <a:gd name="connsiteY67" fmla="*/ 1329924 h 6596467"/>
              <a:gd name="connsiteX68" fmla="*/ 5427975 w 6758506"/>
              <a:gd name="connsiteY68" fmla="*/ 1275040 h 6596467"/>
              <a:gd name="connsiteX69" fmla="*/ 5601029 w 6758506"/>
              <a:gd name="connsiteY69" fmla="*/ 1131492 h 6596467"/>
              <a:gd name="connsiteX70" fmla="*/ 5647457 w 6758506"/>
              <a:gd name="connsiteY70" fmla="*/ 1123047 h 6596467"/>
              <a:gd name="connsiteX71" fmla="*/ 5723433 w 6758506"/>
              <a:gd name="connsiteY71" fmla="*/ 1097716 h 6596467"/>
              <a:gd name="connsiteX72" fmla="*/ 5820511 w 6758506"/>
              <a:gd name="connsiteY72" fmla="*/ 1101939 h 6596467"/>
              <a:gd name="connsiteX73" fmla="*/ 5850058 w 6758506"/>
              <a:gd name="connsiteY73" fmla="*/ 1101939 h 6596467"/>
              <a:gd name="connsiteX74" fmla="*/ 5972461 w 6758506"/>
              <a:gd name="connsiteY74" fmla="*/ 996388 h 6596467"/>
              <a:gd name="connsiteX75" fmla="*/ 6213047 w 6758506"/>
              <a:gd name="connsiteY75" fmla="*/ 768402 h 6596467"/>
              <a:gd name="connsiteX76" fmla="*/ 6390322 w 6758506"/>
              <a:gd name="connsiteY76" fmla="*/ 620632 h 6596467"/>
              <a:gd name="connsiteX77" fmla="*/ 6424089 w 6758506"/>
              <a:gd name="connsiteY77" fmla="*/ 569968 h 6596467"/>
              <a:gd name="connsiteX78" fmla="*/ 6487401 w 6758506"/>
              <a:gd name="connsiteY78" fmla="*/ 527749 h 6596467"/>
              <a:gd name="connsiteX79" fmla="*/ 6512725 w 6758506"/>
              <a:gd name="connsiteY79" fmla="*/ 510861 h 6596467"/>
              <a:gd name="connsiteX80" fmla="*/ 6567597 w 6758506"/>
              <a:gd name="connsiteY80" fmla="*/ 409532 h 6596467"/>
              <a:gd name="connsiteX81" fmla="*/ 6630910 w 6758506"/>
              <a:gd name="connsiteY81" fmla="*/ 354648 h 6596467"/>
              <a:gd name="connsiteX82" fmla="*/ 6694221 w 6758506"/>
              <a:gd name="connsiteY82" fmla="*/ 384201 h 6596467"/>
              <a:gd name="connsiteX83" fmla="*/ 6706883 w 6758506"/>
              <a:gd name="connsiteY83" fmla="*/ 413755 h 6596467"/>
              <a:gd name="connsiteX84" fmla="*/ 6744870 w 6758506"/>
              <a:gd name="connsiteY84" fmla="*/ 519303 h 6596467"/>
              <a:gd name="connsiteX85" fmla="*/ 6576037 w 6758506"/>
              <a:gd name="connsiteY85" fmla="*/ 721960 h 6596467"/>
              <a:gd name="connsiteX86" fmla="*/ 6525388 w 6758506"/>
              <a:gd name="connsiteY86" fmla="*/ 768402 h 6596467"/>
              <a:gd name="connsiteX87" fmla="*/ 6343893 w 6758506"/>
              <a:gd name="connsiteY87" fmla="*/ 1021721 h 6596467"/>
              <a:gd name="connsiteX88" fmla="*/ 6293243 w 6758506"/>
              <a:gd name="connsiteY88" fmla="*/ 1165269 h 6596467"/>
              <a:gd name="connsiteX89" fmla="*/ 6267919 w 6758506"/>
              <a:gd name="connsiteY89" fmla="*/ 1224376 h 6596467"/>
              <a:gd name="connsiteX90" fmla="*/ 6263697 w 6758506"/>
              <a:gd name="connsiteY90" fmla="*/ 1245486 h 6596467"/>
              <a:gd name="connsiteX91" fmla="*/ 6284802 w 6758506"/>
              <a:gd name="connsiteY91" fmla="*/ 1245486 h 6596467"/>
              <a:gd name="connsiteX92" fmla="*/ 6436751 w 6758506"/>
              <a:gd name="connsiteY92" fmla="*/ 1110382 h 6596467"/>
              <a:gd name="connsiteX93" fmla="*/ 6618247 w 6758506"/>
              <a:gd name="connsiteY93" fmla="*/ 869728 h 6596467"/>
              <a:gd name="connsiteX94" fmla="*/ 6626687 w 6758506"/>
              <a:gd name="connsiteY94" fmla="*/ 857063 h 6596467"/>
              <a:gd name="connsiteX95" fmla="*/ 6694221 w 6758506"/>
              <a:gd name="connsiteY95" fmla="*/ 827509 h 6596467"/>
              <a:gd name="connsiteX96" fmla="*/ 6698443 w 6758506"/>
              <a:gd name="connsiteY96" fmla="*/ 903504 h 6596467"/>
              <a:gd name="connsiteX97" fmla="*/ 6639351 w 6758506"/>
              <a:gd name="connsiteY97" fmla="*/ 1000610 h 6596467"/>
              <a:gd name="connsiteX98" fmla="*/ 6491621 w 6758506"/>
              <a:gd name="connsiteY98" fmla="*/ 1220153 h 6596467"/>
              <a:gd name="connsiteX99" fmla="*/ 6487401 w 6758506"/>
              <a:gd name="connsiteY99" fmla="*/ 1300371 h 6596467"/>
              <a:gd name="connsiteX100" fmla="*/ 6525388 w 6758506"/>
              <a:gd name="connsiteY100" fmla="*/ 1367923 h 6596467"/>
              <a:gd name="connsiteX101" fmla="*/ 6533831 w 6758506"/>
              <a:gd name="connsiteY101" fmla="*/ 1422810 h 6596467"/>
              <a:gd name="connsiteX102" fmla="*/ 6495841 w 6758506"/>
              <a:gd name="connsiteY102" fmla="*/ 1435475 h 6596467"/>
              <a:gd name="connsiteX103" fmla="*/ 6457855 w 6758506"/>
              <a:gd name="connsiteY103" fmla="*/ 1431253 h 6596467"/>
              <a:gd name="connsiteX104" fmla="*/ 6466297 w 6758506"/>
              <a:gd name="connsiteY104" fmla="*/ 1439696 h 6596467"/>
              <a:gd name="connsiteX105" fmla="*/ 6457855 w 6758506"/>
              <a:gd name="connsiteY105" fmla="*/ 1557912 h 6596467"/>
              <a:gd name="connsiteX106" fmla="*/ 6394542 w 6758506"/>
              <a:gd name="connsiteY106" fmla="*/ 1587466 h 6596467"/>
              <a:gd name="connsiteX107" fmla="*/ 6369219 w 6758506"/>
              <a:gd name="connsiteY107" fmla="*/ 1739458 h 6596467"/>
              <a:gd name="connsiteX108" fmla="*/ 6364998 w 6758506"/>
              <a:gd name="connsiteY108" fmla="*/ 1794343 h 6596467"/>
              <a:gd name="connsiteX109" fmla="*/ 6386101 w 6758506"/>
              <a:gd name="connsiteY109" fmla="*/ 1836562 h 6596467"/>
              <a:gd name="connsiteX110" fmla="*/ 6449415 w 6758506"/>
              <a:gd name="connsiteY110" fmla="*/ 1760567 h 6596467"/>
              <a:gd name="connsiteX111" fmla="*/ 6457855 w 6758506"/>
              <a:gd name="connsiteY111" fmla="*/ 1709903 h 6596467"/>
              <a:gd name="connsiteX112" fmla="*/ 6462075 w 6758506"/>
              <a:gd name="connsiteY112" fmla="*/ 1650796 h 6596467"/>
              <a:gd name="connsiteX113" fmla="*/ 6462075 w 6758506"/>
              <a:gd name="connsiteY113" fmla="*/ 1629685 h 6596467"/>
              <a:gd name="connsiteX114" fmla="*/ 6550714 w 6758506"/>
              <a:gd name="connsiteY114" fmla="*/ 1646573 h 6596467"/>
              <a:gd name="connsiteX115" fmla="*/ 6550714 w 6758506"/>
              <a:gd name="connsiteY115" fmla="*/ 1684572 h 6596467"/>
              <a:gd name="connsiteX116" fmla="*/ 6529608 w 6758506"/>
              <a:gd name="connsiteY116" fmla="*/ 1785900 h 6596467"/>
              <a:gd name="connsiteX117" fmla="*/ 6525388 w 6758506"/>
              <a:gd name="connsiteY117" fmla="*/ 1802788 h 6596467"/>
              <a:gd name="connsiteX118" fmla="*/ 6428309 w 6758506"/>
              <a:gd name="connsiteY118" fmla="*/ 2001220 h 6596467"/>
              <a:gd name="connsiteX119" fmla="*/ 6398765 w 6758506"/>
              <a:gd name="connsiteY119" fmla="*/ 2043439 h 6596467"/>
              <a:gd name="connsiteX120" fmla="*/ 6314346 w 6758506"/>
              <a:gd name="connsiteY120" fmla="*/ 2165879 h 6596467"/>
              <a:gd name="connsiteX121" fmla="*/ 6297463 w 6758506"/>
              <a:gd name="connsiteY121" fmla="*/ 2199655 h 6596467"/>
              <a:gd name="connsiteX122" fmla="*/ 6263697 w 6758506"/>
              <a:gd name="connsiteY122" fmla="*/ 2275650 h 6596467"/>
              <a:gd name="connsiteX123" fmla="*/ 6314346 w 6758506"/>
              <a:gd name="connsiteY123" fmla="*/ 2368533 h 6596467"/>
              <a:gd name="connsiteX124" fmla="*/ 6331229 w 6758506"/>
              <a:gd name="connsiteY124" fmla="*/ 2499415 h 6596467"/>
              <a:gd name="connsiteX125" fmla="*/ 6073761 w 6758506"/>
              <a:gd name="connsiteY125" fmla="*/ 2870948 h 6596467"/>
              <a:gd name="connsiteX126" fmla="*/ 5972461 w 6758506"/>
              <a:gd name="connsiteY126" fmla="*/ 2989165 h 6596467"/>
              <a:gd name="connsiteX127" fmla="*/ 5871161 w 6758506"/>
              <a:gd name="connsiteY127" fmla="*/ 3060938 h 6596467"/>
              <a:gd name="connsiteX128" fmla="*/ 5837395 w 6758506"/>
              <a:gd name="connsiteY128" fmla="*/ 3103159 h 6596467"/>
              <a:gd name="connsiteX129" fmla="*/ 5719213 w 6758506"/>
              <a:gd name="connsiteY129" fmla="*/ 3322702 h 6596467"/>
              <a:gd name="connsiteX130" fmla="*/ 5812069 w 6758506"/>
              <a:gd name="connsiteY130" fmla="*/ 3339590 h 6596467"/>
              <a:gd name="connsiteX131" fmla="*/ 5850058 w 6758506"/>
              <a:gd name="connsiteY131" fmla="*/ 3326924 h 6596467"/>
              <a:gd name="connsiteX132" fmla="*/ 5947135 w 6758506"/>
              <a:gd name="connsiteY132" fmla="*/ 3145378 h 6596467"/>
              <a:gd name="connsiteX133" fmla="*/ 6052657 w 6758506"/>
              <a:gd name="connsiteY133" fmla="*/ 3044049 h 6596467"/>
              <a:gd name="connsiteX134" fmla="*/ 6103307 w 6758506"/>
              <a:gd name="connsiteY134" fmla="*/ 2989165 h 6596467"/>
              <a:gd name="connsiteX135" fmla="*/ 6246813 w 6758506"/>
              <a:gd name="connsiteY135" fmla="*/ 2723181 h 6596467"/>
              <a:gd name="connsiteX136" fmla="*/ 6305905 w 6758506"/>
              <a:gd name="connsiteY136" fmla="*/ 2672516 h 6596467"/>
              <a:gd name="connsiteX137" fmla="*/ 6289023 w 6758506"/>
              <a:gd name="connsiteY137" fmla="*/ 2820287 h 6596467"/>
              <a:gd name="connsiteX138" fmla="*/ 6221489 w 6758506"/>
              <a:gd name="connsiteY138" fmla="*/ 3022941 h 6596467"/>
              <a:gd name="connsiteX139" fmla="*/ 6141293 w 6758506"/>
              <a:gd name="connsiteY139" fmla="*/ 3141155 h 6596467"/>
              <a:gd name="connsiteX140" fmla="*/ 6006227 w 6758506"/>
              <a:gd name="connsiteY140" fmla="*/ 3301591 h 6596467"/>
              <a:gd name="connsiteX141" fmla="*/ 5989344 w 6758506"/>
              <a:gd name="connsiteY141" fmla="*/ 3322702 h 6596467"/>
              <a:gd name="connsiteX142" fmla="*/ 5904928 w 6758506"/>
              <a:gd name="connsiteY142" fmla="*/ 3424028 h 6596467"/>
              <a:gd name="connsiteX143" fmla="*/ 5803629 w 6758506"/>
              <a:gd name="connsiteY143" fmla="*/ 3525356 h 6596467"/>
              <a:gd name="connsiteX144" fmla="*/ 5799409 w 6758506"/>
              <a:gd name="connsiteY144" fmla="*/ 3546467 h 6596467"/>
              <a:gd name="connsiteX145" fmla="*/ 5765642 w 6758506"/>
              <a:gd name="connsiteY145" fmla="*/ 3567575 h 6596467"/>
              <a:gd name="connsiteX146" fmla="*/ 5710769 w 6758506"/>
              <a:gd name="connsiteY146" fmla="*/ 3567575 h 6596467"/>
              <a:gd name="connsiteX147" fmla="*/ 5622133 w 6758506"/>
              <a:gd name="connsiteY147" fmla="*/ 3647793 h 6596467"/>
              <a:gd name="connsiteX148" fmla="*/ 5609470 w 6758506"/>
              <a:gd name="connsiteY148" fmla="*/ 3681569 h 6596467"/>
              <a:gd name="connsiteX149" fmla="*/ 5571483 w 6758506"/>
              <a:gd name="connsiteY149" fmla="*/ 3740679 h 6596467"/>
              <a:gd name="connsiteX150" fmla="*/ 5516613 w 6758506"/>
              <a:gd name="connsiteY150" fmla="*/ 3787120 h 6596467"/>
              <a:gd name="connsiteX151" fmla="*/ 5516613 w 6758506"/>
              <a:gd name="connsiteY151" fmla="*/ 3863116 h 6596467"/>
              <a:gd name="connsiteX152" fmla="*/ 5503951 w 6758506"/>
              <a:gd name="connsiteY152" fmla="*/ 3896892 h 6596467"/>
              <a:gd name="connsiteX153" fmla="*/ 5436417 w 6758506"/>
              <a:gd name="connsiteY153" fmla="*/ 3968664 h 6596467"/>
              <a:gd name="connsiteX154" fmla="*/ 5402651 w 6758506"/>
              <a:gd name="connsiteY154" fmla="*/ 3968664 h 6596467"/>
              <a:gd name="connsiteX155" fmla="*/ 5309791 w 6758506"/>
              <a:gd name="connsiteY155" fmla="*/ 3905335 h 6596467"/>
              <a:gd name="connsiteX156" fmla="*/ 5259142 w 6758506"/>
              <a:gd name="connsiteY156" fmla="*/ 3888446 h 6596467"/>
              <a:gd name="connsiteX157" fmla="*/ 5242259 w 6758506"/>
              <a:gd name="connsiteY157" fmla="*/ 3930668 h 6596467"/>
              <a:gd name="connsiteX158" fmla="*/ 5208493 w 6758506"/>
              <a:gd name="connsiteY158" fmla="*/ 3981330 h 6596467"/>
              <a:gd name="connsiteX159" fmla="*/ 5026997 w 6758506"/>
              <a:gd name="connsiteY159" fmla="*/ 4162876 h 6596467"/>
              <a:gd name="connsiteX160" fmla="*/ 4955243 w 6758506"/>
              <a:gd name="connsiteY160" fmla="*/ 4243094 h 6596467"/>
              <a:gd name="connsiteX161" fmla="*/ 4845501 w 6758506"/>
              <a:gd name="connsiteY161" fmla="*/ 4331755 h 6596467"/>
              <a:gd name="connsiteX162" fmla="*/ 4701995 w 6758506"/>
              <a:gd name="connsiteY162" fmla="*/ 4449971 h 6596467"/>
              <a:gd name="connsiteX163" fmla="*/ 4642903 w 6758506"/>
              <a:gd name="connsiteY163" fmla="*/ 4513301 h 6596467"/>
              <a:gd name="connsiteX164" fmla="*/ 4398094 w 6758506"/>
              <a:gd name="connsiteY164" fmla="*/ 4737066 h 6596467"/>
              <a:gd name="connsiteX165" fmla="*/ 4385434 w 6758506"/>
              <a:gd name="connsiteY165" fmla="*/ 4758175 h 6596467"/>
              <a:gd name="connsiteX166" fmla="*/ 4360108 w 6758506"/>
              <a:gd name="connsiteY166" fmla="*/ 4838392 h 6596467"/>
              <a:gd name="connsiteX167" fmla="*/ 4246145 w 6758506"/>
              <a:gd name="connsiteY167" fmla="*/ 5007273 h 6596467"/>
              <a:gd name="connsiteX168" fmla="*/ 4174392 w 6758506"/>
              <a:gd name="connsiteY168" fmla="*/ 5074823 h 6596467"/>
              <a:gd name="connsiteX169" fmla="*/ 4149066 w 6758506"/>
              <a:gd name="connsiteY169" fmla="*/ 5104379 h 6596467"/>
              <a:gd name="connsiteX170" fmla="*/ 4051989 w 6758506"/>
              <a:gd name="connsiteY170" fmla="*/ 5188817 h 6596467"/>
              <a:gd name="connsiteX171" fmla="*/ 4026663 w 6758506"/>
              <a:gd name="connsiteY171" fmla="*/ 5197262 h 6596467"/>
              <a:gd name="connsiteX172" fmla="*/ 4026663 w 6758506"/>
              <a:gd name="connsiteY172" fmla="*/ 5218371 h 6596467"/>
              <a:gd name="connsiteX173" fmla="*/ 4039326 w 6758506"/>
              <a:gd name="connsiteY173" fmla="*/ 5290146 h 6596467"/>
              <a:gd name="connsiteX174" fmla="*/ 4001339 w 6758506"/>
              <a:gd name="connsiteY174" fmla="*/ 5437916 h 6596467"/>
              <a:gd name="connsiteX175" fmla="*/ 3946467 w 6758506"/>
              <a:gd name="connsiteY175" fmla="*/ 5497023 h 6596467"/>
              <a:gd name="connsiteX176" fmla="*/ 3866271 w 6758506"/>
              <a:gd name="connsiteY176" fmla="*/ 5573018 h 6596467"/>
              <a:gd name="connsiteX177" fmla="*/ 3815621 w 6758506"/>
              <a:gd name="connsiteY177" fmla="*/ 5602572 h 6596467"/>
              <a:gd name="connsiteX178" fmla="*/ 3786077 w 6758506"/>
              <a:gd name="connsiteY178" fmla="*/ 5653236 h 6596467"/>
              <a:gd name="connsiteX179" fmla="*/ 3735427 w 6758506"/>
              <a:gd name="connsiteY179" fmla="*/ 5699678 h 6596467"/>
              <a:gd name="connsiteX180" fmla="*/ 3731205 w 6758506"/>
              <a:gd name="connsiteY180" fmla="*/ 5703900 h 6596467"/>
              <a:gd name="connsiteX181" fmla="*/ 3553932 w 6758506"/>
              <a:gd name="connsiteY181" fmla="*/ 5830560 h 6596467"/>
              <a:gd name="connsiteX182" fmla="*/ 3528606 w 6758506"/>
              <a:gd name="connsiteY182" fmla="*/ 5931886 h 6596467"/>
              <a:gd name="connsiteX183" fmla="*/ 3507502 w 6758506"/>
              <a:gd name="connsiteY183" fmla="*/ 5990995 h 6596467"/>
              <a:gd name="connsiteX184" fmla="*/ 3363994 w 6758506"/>
              <a:gd name="connsiteY184" fmla="*/ 6138763 h 6596467"/>
              <a:gd name="connsiteX185" fmla="*/ 3300681 w 6758506"/>
              <a:gd name="connsiteY185" fmla="*/ 6223203 h 6596467"/>
              <a:gd name="connsiteX186" fmla="*/ 3212044 w 6758506"/>
              <a:gd name="connsiteY186" fmla="*/ 6290756 h 6596467"/>
              <a:gd name="connsiteX187" fmla="*/ 3026329 w 6758506"/>
              <a:gd name="connsiteY187" fmla="*/ 6417415 h 6596467"/>
              <a:gd name="connsiteX188" fmla="*/ 2878600 w 6758506"/>
              <a:gd name="connsiteY188" fmla="*/ 6489188 h 6596467"/>
              <a:gd name="connsiteX189" fmla="*/ 2802626 w 6758506"/>
              <a:gd name="connsiteY189" fmla="*/ 6408970 h 6596467"/>
              <a:gd name="connsiteX190" fmla="*/ 2756197 w 6758506"/>
              <a:gd name="connsiteY190" fmla="*/ 6362528 h 6596467"/>
              <a:gd name="connsiteX191" fmla="*/ 2781520 w 6758506"/>
              <a:gd name="connsiteY191" fmla="*/ 6328752 h 6596467"/>
              <a:gd name="connsiteX192" fmla="*/ 2794183 w 6758506"/>
              <a:gd name="connsiteY192" fmla="*/ 6307644 h 6596467"/>
              <a:gd name="connsiteX193" fmla="*/ 2789963 w 6758506"/>
              <a:gd name="connsiteY193" fmla="*/ 6168319 h 6596467"/>
              <a:gd name="connsiteX194" fmla="*/ 2785743 w 6758506"/>
              <a:gd name="connsiteY194" fmla="*/ 6138763 h 6596467"/>
              <a:gd name="connsiteX195" fmla="*/ 2726650 w 6758506"/>
              <a:gd name="connsiteY195" fmla="*/ 6142986 h 6596467"/>
              <a:gd name="connsiteX196" fmla="*/ 2709767 w 6758506"/>
              <a:gd name="connsiteY196" fmla="*/ 6003661 h 6596467"/>
              <a:gd name="connsiteX197" fmla="*/ 2811067 w 6758506"/>
              <a:gd name="connsiteY197" fmla="*/ 5822114 h 6596467"/>
              <a:gd name="connsiteX198" fmla="*/ 2815287 w 6758506"/>
              <a:gd name="connsiteY198" fmla="*/ 5775673 h 6596467"/>
              <a:gd name="connsiteX199" fmla="*/ 2751976 w 6758506"/>
              <a:gd name="connsiteY199" fmla="*/ 5775673 h 6596467"/>
              <a:gd name="connsiteX200" fmla="*/ 2688664 w 6758506"/>
              <a:gd name="connsiteY200" fmla="*/ 5847448 h 6596467"/>
              <a:gd name="connsiteX201" fmla="*/ 2562038 w 6758506"/>
              <a:gd name="connsiteY201" fmla="*/ 5999438 h 6596467"/>
              <a:gd name="connsiteX202" fmla="*/ 2549375 w 6758506"/>
              <a:gd name="connsiteY202" fmla="*/ 6012104 h 6596467"/>
              <a:gd name="connsiteX203" fmla="*/ 2448076 w 6758506"/>
              <a:gd name="connsiteY203" fmla="*/ 6096544 h 6596467"/>
              <a:gd name="connsiteX204" fmla="*/ 2076644 w 6758506"/>
              <a:gd name="connsiteY204" fmla="*/ 6573628 h 6596467"/>
              <a:gd name="connsiteX205" fmla="*/ 2030215 w 6758506"/>
              <a:gd name="connsiteY205" fmla="*/ 6590516 h 6596467"/>
              <a:gd name="connsiteX206" fmla="*/ 2017552 w 6758506"/>
              <a:gd name="connsiteY206" fmla="*/ 6548297 h 6596467"/>
              <a:gd name="connsiteX207" fmla="*/ 2038658 w 6758506"/>
              <a:gd name="connsiteY207" fmla="*/ 6430081 h 6596467"/>
              <a:gd name="connsiteX208" fmla="*/ 2085085 w 6758506"/>
              <a:gd name="connsiteY208" fmla="*/ 6307644 h 6596467"/>
              <a:gd name="connsiteX209" fmla="*/ 2144177 w 6758506"/>
              <a:gd name="connsiteY209" fmla="*/ 6193650 h 6596467"/>
              <a:gd name="connsiteX210" fmla="*/ 2093528 w 6758506"/>
              <a:gd name="connsiteY210" fmla="*/ 6113432 h 6596467"/>
              <a:gd name="connsiteX211" fmla="*/ 2063981 w 6758506"/>
              <a:gd name="connsiteY211" fmla="*/ 6096544 h 6596467"/>
              <a:gd name="connsiteX212" fmla="*/ 2089307 w 6758506"/>
              <a:gd name="connsiteY212" fmla="*/ 6079656 h 6596467"/>
              <a:gd name="connsiteX213" fmla="*/ 2131514 w 6758506"/>
              <a:gd name="connsiteY213" fmla="*/ 6003661 h 6596467"/>
              <a:gd name="connsiteX214" fmla="*/ 2068201 w 6758506"/>
              <a:gd name="connsiteY214" fmla="*/ 5982550 h 6596467"/>
              <a:gd name="connsiteX215" fmla="*/ 1975345 w 6758506"/>
              <a:gd name="connsiteY215" fmla="*/ 6050102 h 6596467"/>
              <a:gd name="connsiteX216" fmla="*/ 1950019 w 6758506"/>
              <a:gd name="connsiteY216" fmla="*/ 6075433 h 6596467"/>
              <a:gd name="connsiteX217" fmla="*/ 1937358 w 6758506"/>
              <a:gd name="connsiteY217" fmla="*/ 6050102 h 6596467"/>
              <a:gd name="connsiteX218" fmla="*/ 1903592 w 6758506"/>
              <a:gd name="connsiteY218" fmla="*/ 6033214 h 6596467"/>
              <a:gd name="connsiteX219" fmla="*/ 1730537 w 6758506"/>
              <a:gd name="connsiteY219" fmla="*/ 6151431 h 6596467"/>
              <a:gd name="connsiteX220" fmla="*/ 1591250 w 6758506"/>
              <a:gd name="connsiteY220" fmla="*/ 6278090 h 6596467"/>
              <a:gd name="connsiteX221" fmla="*/ 1565924 w 6758506"/>
              <a:gd name="connsiteY221" fmla="*/ 6282311 h 6596467"/>
              <a:gd name="connsiteX222" fmla="*/ 1561704 w 6758506"/>
              <a:gd name="connsiteY222" fmla="*/ 6261202 h 6596467"/>
              <a:gd name="connsiteX223" fmla="*/ 1591250 w 6758506"/>
              <a:gd name="connsiteY223" fmla="*/ 6037437 h 6596467"/>
              <a:gd name="connsiteX224" fmla="*/ 1633457 w 6758506"/>
              <a:gd name="connsiteY224" fmla="*/ 5885444 h 6596467"/>
              <a:gd name="connsiteX225" fmla="*/ 1519497 w 6758506"/>
              <a:gd name="connsiteY225" fmla="*/ 5927666 h 6596467"/>
              <a:gd name="connsiteX226" fmla="*/ 1473068 w 6758506"/>
              <a:gd name="connsiteY226" fmla="*/ 5919220 h 6596467"/>
              <a:gd name="connsiteX227" fmla="*/ 1473068 w 6758506"/>
              <a:gd name="connsiteY227" fmla="*/ 5830560 h 6596467"/>
              <a:gd name="connsiteX228" fmla="*/ 1489951 w 6758506"/>
              <a:gd name="connsiteY228" fmla="*/ 5716566 h 6596467"/>
              <a:gd name="connsiteX229" fmla="*/ 1485728 w 6758506"/>
              <a:gd name="connsiteY229" fmla="*/ 5682789 h 6596467"/>
              <a:gd name="connsiteX230" fmla="*/ 1447742 w 6758506"/>
              <a:gd name="connsiteY230" fmla="*/ 5695455 h 6596467"/>
              <a:gd name="connsiteX231" fmla="*/ 1422418 w 6758506"/>
              <a:gd name="connsiteY231" fmla="*/ 5725008 h 6596467"/>
              <a:gd name="connsiteX232" fmla="*/ 1236702 w 6758506"/>
              <a:gd name="connsiteY232" fmla="*/ 5952996 h 6596467"/>
              <a:gd name="connsiteX233" fmla="*/ 1122740 w 6758506"/>
              <a:gd name="connsiteY233" fmla="*/ 5974107 h 6596467"/>
              <a:gd name="connsiteX234" fmla="*/ 1067867 w 6758506"/>
              <a:gd name="connsiteY234" fmla="*/ 5974107 h 6596467"/>
              <a:gd name="connsiteX235" fmla="*/ 1050984 w 6758506"/>
              <a:gd name="connsiteY235" fmla="*/ 5986773 h 6596467"/>
              <a:gd name="connsiteX236" fmla="*/ 966568 w 6758506"/>
              <a:gd name="connsiteY236" fmla="*/ 5965662 h 6596467"/>
              <a:gd name="connsiteX237" fmla="*/ 991894 w 6758506"/>
              <a:gd name="connsiteY237" fmla="*/ 5898112 h 6596467"/>
              <a:gd name="connsiteX238" fmla="*/ 1152284 w 6758506"/>
              <a:gd name="connsiteY238" fmla="*/ 5661679 h 6596467"/>
              <a:gd name="connsiteX239" fmla="*/ 1139623 w 6758506"/>
              <a:gd name="connsiteY239" fmla="*/ 5606794 h 6596467"/>
              <a:gd name="connsiteX240" fmla="*/ 1093193 w 6758506"/>
              <a:gd name="connsiteY240" fmla="*/ 5619460 h 6596467"/>
              <a:gd name="connsiteX241" fmla="*/ 1004557 w 6758506"/>
              <a:gd name="connsiteY241" fmla="*/ 5703900 h 6596467"/>
              <a:gd name="connsiteX242" fmla="*/ 953907 w 6758506"/>
              <a:gd name="connsiteY242" fmla="*/ 5703900 h 6596467"/>
              <a:gd name="connsiteX243" fmla="*/ 983451 w 6758506"/>
              <a:gd name="connsiteY243" fmla="*/ 5670124 h 6596467"/>
              <a:gd name="connsiteX244" fmla="*/ 1008777 w 6758506"/>
              <a:gd name="connsiteY244" fmla="*/ 5653236 h 6596467"/>
              <a:gd name="connsiteX245" fmla="*/ 987674 w 6758506"/>
              <a:gd name="connsiteY245" fmla="*/ 5568795 h 6596467"/>
              <a:gd name="connsiteX246" fmla="*/ 970790 w 6758506"/>
              <a:gd name="connsiteY246" fmla="*/ 5535019 h 6596467"/>
              <a:gd name="connsiteX247" fmla="*/ 1080530 w 6758506"/>
              <a:gd name="connsiteY247" fmla="*/ 5332365 h 6596467"/>
              <a:gd name="connsiteX248" fmla="*/ 1240922 w 6758506"/>
              <a:gd name="connsiteY248" fmla="*/ 5146598 h 6596467"/>
              <a:gd name="connsiteX249" fmla="*/ 1397092 w 6758506"/>
              <a:gd name="connsiteY249" fmla="*/ 4927055 h 6596467"/>
              <a:gd name="connsiteX250" fmla="*/ 1422418 w 6758506"/>
              <a:gd name="connsiteY250" fmla="*/ 4901722 h 6596467"/>
              <a:gd name="connsiteX251" fmla="*/ 1700990 w 6758506"/>
              <a:gd name="connsiteY251" fmla="*/ 4606184 h 6596467"/>
              <a:gd name="connsiteX252" fmla="*/ 1713653 w 6758506"/>
              <a:gd name="connsiteY252" fmla="*/ 4534412 h 6596467"/>
              <a:gd name="connsiteX253" fmla="*/ 1637680 w 6758506"/>
              <a:gd name="connsiteY253" fmla="*/ 4547077 h 6596467"/>
              <a:gd name="connsiteX254" fmla="*/ 1477288 w 6758506"/>
              <a:gd name="connsiteY254" fmla="*/ 4724401 h 6596467"/>
              <a:gd name="connsiteX255" fmla="*/ 1397092 w 6758506"/>
              <a:gd name="connsiteY255" fmla="*/ 4728621 h 6596467"/>
              <a:gd name="connsiteX256" fmla="*/ 1342222 w 6758506"/>
              <a:gd name="connsiteY256" fmla="*/ 4724401 h 6596467"/>
              <a:gd name="connsiteX257" fmla="*/ 962348 w 6758506"/>
              <a:gd name="connsiteY257" fmla="*/ 5053715 h 6596467"/>
              <a:gd name="connsiteX258" fmla="*/ 763969 w 6758506"/>
              <a:gd name="connsiteY258" fmla="*/ 5159264 h 6596467"/>
              <a:gd name="connsiteX259" fmla="*/ 717539 w 6758506"/>
              <a:gd name="connsiteY259" fmla="*/ 5184595 h 6596467"/>
              <a:gd name="connsiteX260" fmla="*/ 531824 w 6758506"/>
              <a:gd name="connsiteY260" fmla="*/ 5328142 h 6596467"/>
              <a:gd name="connsiteX261" fmla="*/ 400978 w 6758506"/>
              <a:gd name="connsiteY261" fmla="*/ 5416805 h 6596467"/>
              <a:gd name="connsiteX262" fmla="*/ 329225 w 6758506"/>
              <a:gd name="connsiteY262" fmla="*/ 5433693 h 6596467"/>
              <a:gd name="connsiteX263" fmla="*/ 308121 w 6758506"/>
              <a:gd name="connsiteY263" fmla="*/ 5370363 h 6596467"/>
              <a:gd name="connsiteX264" fmla="*/ 417861 w 6758506"/>
              <a:gd name="connsiteY264" fmla="*/ 5167709 h 6596467"/>
              <a:gd name="connsiteX265" fmla="*/ 219483 w 6758506"/>
              <a:gd name="connsiteY265" fmla="*/ 5273258 h 6596467"/>
              <a:gd name="connsiteX266" fmla="*/ 181496 w 6758506"/>
              <a:gd name="connsiteY266" fmla="*/ 5290146 h 6596467"/>
              <a:gd name="connsiteX267" fmla="*/ 177275 w 6758506"/>
              <a:gd name="connsiteY267" fmla="*/ 5256370 h 6596467"/>
              <a:gd name="connsiteX268" fmla="*/ 151949 w 6758506"/>
              <a:gd name="connsiteY268" fmla="*/ 5218371 h 6596467"/>
              <a:gd name="connsiteX269" fmla="*/ 118183 w 6758506"/>
              <a:gd name="connsiteY269" fmla="*/ 5247927 h 6596467"/>
              <a:gd name="connsiteX270" fmla="*/ 71756 w 6758506"/>
              <a:gd name="connsiteY270" fmla="*/ 5290146 h 6596467"/>
              <a:gd name="connsiteX271" fmla="*/ 0 w 6758506"/>
              <a:gd name="connsiteY271" fmla="*/ 5252147 h 6596467"/>
              <a:gd name="connsiteX272" fmla="*/ 59093 w 6758506"/>
              <a:gd name="connsiteY272" fmla="*/ 5222593 h 6596467"/>
              <a:gd name="connsiteX273" fmla="*/ 84416 w 6758506"/>
              <a:gd name="connsiteY273" fmla="*/ 5218371 h 6596467"/>
              <a:gd name="connsiteX274" fmla="*/ 42210 w 6758506"/>
              <a:gd name="connsiteY274" fmla="*/ 5197262 h 6596467"/>
              <a:gd name="connsiteX275" fmla="*/ 33767 w 6758506"/>
              <a:gd name="connsiteY275" fmla="*/ 5150821 h 6596467"/>
              <a:gd name="connsiteX276" fmla="*/ 46430 w 6758506"/>
              <a:gd name="connsiteY276" fmla="*/ 5125487 h 6596467"/>
              <a:gd name="connsiteX277" fmla="*/ 67533 w 6758506"/>
              <a:gd name="connsiteY277" fmla="*/ 4948164 h 6596467"/>
              <a:gd name="connsiteX278" fmla="*/ 109743 w 6758506"/>
              <a:gd name="connsiteY278" fmla="*/ 4766620 h 6596467"/>
              <a:gd name="connsiteX279" fmla="*/ 122406 w 6758506"/>
              <a:gd name="connsiteY279" fmla="*/ 4724401 h 6596467"/>
              <a:gd name="connsiteX280" fmla="*/ 151949 w 6758506"/>
              <a:gd name="connsiteY280" fmla="*/ 4601962 h 6596467"/>
              <a:gd name="connsiteX281" fmla="*/ 130846 w 6758506"/>
              <a:gd name="connsiteY281" fmla="*/ 4521744 h 6596467"/>
              <a:gd name="connsiteX282" fmla="*/ 135066 w 6758506"/>
              <a:gd name="connsiteY282" fmla="*/ 4458414 h 6596467"/>
              <a:gd name="connsiteX283" fmla="*/ 139289 w 6758506"/>
              <a:gd name="connsiteY283" fmla="*/ 4420418 h 6596467"/>
              <a:gd name="connsiteX284" fmla="*/ 130846 w 6758506"/>
              <a:gd name="connsiteY284" fmla="*/ 4407750 h 6596467"/>
              <a:gd name="connsiteX285" fmla="*/ 160392 w 6758506"/>
              <a:gd name="connsiteY285" fmla="*/ 4302201 h 6596467"/>
              <a:gd name="connsiteX286" fmla="*/ 156172 w 6758506"/>
              <a:gd name="connsiteY286" fmla="*/ 4251537 h 6596467"/>
              <a:gd name="connsiteX287" fmla="*/ 206822 w 6758506"/>
              <a:gd name="connsiteY287" fmla="*/ 4141765 h 6596467"/>
              <a:gd name="connsiteX288" fmla="*/ 337668 w 6758506"/>
              <a:gd name="connsiteY288" fmla="*/ 4031994 h 6596467"/>
              <a:gd name="connsiteX289" fmla="*/ 350328 w 6758506"/>
              <a:gd name="connsiteY289" fmla="*/ 4015106 h 6596467"/>
              <a:gd name="connsiteX290" fmla="*/ 493837 w 6758506"/>
              <a:gd name="connsiteY290" fmla="*/ 3778675 h 6596467"/>
              <a:gd name="connsiteX291" fmla="*/ 650006 w 6758506"/>
              <a:gd name="connsiteY291" fmla="*/ 3529579 h 6596467"/>
              <a:gd name="connsiteX292" fmla="*/ 873711 w 6758506"/>
              <a:gd name="connsiteY292" fmla="*/ 3238261 h 6596467"/>
              <a:gd name="connsiteX293" fmla="*/ 1063647 w 6758506"/>
              <a:gd name="connsiteY293" fmla="*/ 2896282 h 6596467"/>
              <a:gd name="connsiteX294" fmla="*/ 1059427 w 6758506"/>
              <a:gd name="connsiteY294" fmla="*/ 2803398 h 6596467"/>
              <a:gd name="connsiteX295" fmla="*/ 1059427 w 6758506"/>
              <a:gd name="connsiteY295" fmla="*/ 2765400 h 6596467"/>
              <a:gd name="connsiteX296" fmla="*/ 1287352 w 6758506"/>
              <a:gd name="connsiteY296" fmla="*/ 2402310 h 6596467"/>
              <a:gd name="connsiteX297" fmla="*/ 1422418 w 6758506"/>
              <a:gd name="connsiteY297" fmla="*/ 2110992 h 6596467"/>
              <a:gd name="connsiteX298" fmla="*/ 1439301 w 6758506"/>
              <a:gd name="connsiteY298" fmla="*/ 2068773 h 6596467"/>
              <a:gd name="connsiteX299" fmla="*/ 1321118 w 6758506"/>
              <a:gd name="connsiteY299" fmla="*/ 2110992 h 6596467"/>
              <a:gd name="connsiteX300" fmla="*/ 1278909 w 6758506"/>
              <a:gd name="connsiteY300" fmla="*/ 2136325 h 6596467"/>
              <a:gd name="connsiteX301" fmla="*/ 1126960 w 6758506"/>
              <a:gd name="connsiteY301" fmla="*/ 2153213 h 6596467"/>
              <a:gd name="connsiteX302" fmla="*/ 1114297 w 6758506"/>
              <a:gd name="connsiteY302" fmla="*/ 2157433 h 6596467"/>
              <a:gd name="connsiteX303" fmla="*/ 975011 w 6758506"/>
              <a:gd name="connsiteY303" fmla="*/ 2203875 h 6596467"/>
              <a:gd name="connsiteX304" fmla="*/ 493837 w 6758506"/>
              <a:gd name="connsiteY304" fmla="*/ 2334757 h 6596467"/>
              <a:gd name="connsiteX305" fmla="*/ 422084 w 6758506"/>
              <a:gd name="connsiteY305" fmla="*/ 2351645 h 6596467"/>
              <a:gd name="connsiteX306" fmla="*/ 371434 w 6758506"/>
              <a:gd name="connsiteY306" fmla="*/ 2334757 h 6596467"/>
              <a:gd name="connsiteX307" fmla="*/ 405201 w 6758506"/>
              <a:gd name="connsiteY307" fmla="*/ 2300981 h 6596467"/>
              <a:gd name="connsiteX308" fmla="*/ 721762 w 6758506"/>
              <a:gd name="connsiteY308" fmla="*/ 2174321 h 6596467"/>
              <a:gd name="connsiteX309" fmla="*/ 1181830 w 6758506"/>
              <a:gd name="connsiteY309" fmla="*/ 2030774 h 6596467"/>
              <a:gd name="connsiteX310" fmla="*/ 1219819 w 6758506"/>
              <a:gd name="connsiteY310" fmla="*/ 2022331 h 6596467"/>
              <a:gd name="connsiteX311" fmla="*/ 1232480 w 6758506"/>
              <a:gd name="connsiteY311" fmla="*/ 2001220 h 6596467"/>
              <a:gd name="connsiteX312" fmla="*/ 1211376 w 6758506"/>
              <a:gd name="connsiteY312" fmla="*/ 1988555 h 6596467"/>
              <a:gd name="connsiteX313" fmla="*/ 903258 w 6758506"/>
              <a:gd name="connsiteY313" fmla="*/ 2034997 h 6596467"/>
              <a:gd name="connsiteX314" fmla="*/ 877931 w 6758506"/>
              <a:gd name="connsiteY314" fmla="*/ 2030774 h 6596467"/>
              <a:gd name="connsiteX315" fmla="*/ 877931 w 6758506"/>
              <a:gd name="connsiteY315" fmla="*/ 2001220 h 6596467"/>
              <a:gd name="connsiteX316" fmla="*/ 970790 w 6758506"/>
              <a:gd name="connsiteY316" fmla="*/ 1937891 h 6596467"/>
              <a:gd name="connsiteX317" fmla="*/ 1034101 w 6758506"/>
              <a:gd name="connsiteY317" fmla="*/ 1878784 h 6596467"/>
              <a:gd name="connsiteX318" fmla="*/ 1097414 w 6758506"/>
              <a:gd name="connsiteY318" fmla="*/ 1832342 h 6596467"/>
              <a:gd name="connsiteX319" fmla="*/ 1283129 w 6758506"/>
              <a:gd name="connsiteY319" fmla="*/ 1790120 h 6596467"/>
              <a:gd name="connsiteX320" fmla="*/ 1608134 w 6758506"/>
              <a:gd name="connsiteY320" fmla="*/ 1714125 h 6596467"/>
              <a:gd name="connsiteX321" fmla="*/ 1409755 w 6758506"/>
              <a:gd name="connsiteY321" fmla="*/ 1684572 h 6596467"/>
              <a:gd name="connsiteX322" fmla="*/ 1228259 w 6758506"/>
              <a:gd name="connsiteY322" fmla="*/ 1735236 h 6596467"/>
              <a:gd name="connsiteX323" fmla="*/ 1181830 w 6758506"/>
              <a:gd name="connsiteY323" fmla="*/ 1726791 h 6596467"/>
              <a:gd name="connsiteX324" fmla="*/ 1359105 w 6758506"/>
              <a:gd name="connsiteY324" fmla="*/ 1659241 h 6596467"/>
              <a:gd name="connsiteX325" fmla="*/ 1283129 w 6758506"/>
              <a:gd name="connsiteY325" fmla="*/ 1646573 h 6596467"/>
              <a:gd name="connsiteX326" fmla="*/ 1232480 w 6758506"/>
              <a:gd name="connsiteY326" fmla="*/ 1667684 h 6596467"/>
              <a:gd name="connsiteX327" fmla="*/ 1194493 w 6758506"/>
              <a:gd name="connsiteY327" fmla="*/ 1663461 h 6596467"/>
              <a:gd name="connsiteX328" fmla="*/ 1207156 w 6758506"/>
              <a:gd name="connsiteY328" fmla="*/ 1629685 h 6596467"/>
              <a:gd name="connsiteX329" fmla="*/ 1240922 w 6758506"/>
              <a:gd name="connsiteY329" fmla="*/ 1591688 h 6596467"/>
              <a:gd name="connsiteX330" fmla="*/ 983451 w 6758506"/>
              <a:gd name="connsiteY330" fmla="*/ 1633907 h 6596467"/>
              <a:gd name="connsiteX331" fmla="*/ 738645 w 6758506"/>
              <a:gd name="connsiteY331" fmla="*/ 1633907 h 6596467"/>
              <a:gd name="connsiteX332" fmla="*/ 1316896 w 6758506"/>
              <a:gd name="connsiteY332" fmla="*/ 1494583 h 6596467"/>
              <a:gd name="connsiteX333" fmla="*/ 1274689 w 6758506"/>
              <a:gd name="connsiteY333" fmla="*/ 1473472 h 6596467"/>
              <a:gd name="connsiteX334" fmla="*/ 1321118 w 6758506"/>
              <a:gd name="connsiteY334" fmla="*/ 1448141 h 6596467"/>
              <a:gd name="connsiteX335" fmla="*/ 1574367 w 6758506"/>
              <a:gd name="connsiteY335" fmla="*/ 1376366 h 6596467"/>
              <a:gd name="connsiteX336" fmla="*/ 1785406 w 6758506"/>
              <a:gd name="connsiteY336" fmla="*/ 1367923 h 6596467"/>
              <a:gd name="connsiteX337" fmla="*/ 1924695 w 6758506"/>
              <a:gd name="connsiteY337" fmla="*/ 1342592 h 6596467"/>
              <a:gd name="connsiteX338" fmla="*/ 2055541 w 6758506"/>
              <a:gd name="connsiteY338" fmla="*/ 1300371 h 6596467"/>
              <a:gd name="connsiteX339" fmla="*/ 2089307 w 6758506"/>
              <a:gd name="connsiteY339" fmla="*/ 1266595 h 6596467"/>
              <a:gd name="connsiteX340" fmla="*/ 2030215 w 6758506"/>
              <a:gd name="connsiteY340" fmla="*/ 1199045 h 6596467"/>
              <a:gd name="connsiteX341" fmla="*/ 1975345 w 6758506"/>
              <a:gd name="connsiteY341" fmla="*/ 1203265 h 6596467"/>
              <a:gd name="connsiteX342" fmla="*/ 1840279 w 6758506"/>
              <a:gd name="connsiteY342" fmla="*/ 1156823 h 6596467"/>
              <a:gd name="connsiteX343" fmla="*/ 1709433 w 6758506"/>
              <a:gd name="connsiteY343" fmla="*/ 1173711 h 6596467"/>
              <a:gd name="connsiteX344" fmla="*/ 1726316 w 6758506"/>
              <a:gd name="connsiteY344" fmla="*/ 1148380 h 6596467"/>
              <a:gd name="connsiteX345" fmla="*/ 1966902 w 6758506"/>
              <a:gd name="connsiteY345" fmla="*/ 1068163 h 6596467"/>
              <a:gd name="connsiteX346" fmla="*/ 2034435 w 6758506"/>
              <a:gd name="connsiteY346" fmla="*/ 1097716 h 6596467"/>
              <a:gd name="connsiteX347" fmla="*/ 2106190 w 6758506"/>
              <a:gd name="connsiteY347" fmla="*/ 1135715 h 6596467"/>
              <a:gd name="connsiteX348" fmla="*/ 2148397 w 6758506"/>
              <a:gd name="connsiteY348" fmla="*/ 1127270 h 6596467"/>
              <a:gd name="connsiteX349" fmla="*/ 2194827 w 6758506"/>
              <a:gd name="connsiteY349" fmla="*/ 1148380 h 6596467"/>
              <a:gd name="connsiteX350" fmla="*/ 2177944 w 6758506"/>
              <a:gd name="connsiteY350" fmla="*/ 1190599 h 6596467"/>
              <a:gd name="connsiteX351" fmla="*/ 2156840 w 6758506"/>
              <a:gd name="connsiteY351" fmla="*/ 1220153 h 6596467"/>
              <a:gd name="connsiteX352" fmla="*/ 2177944 w 6758506"/>
              <a:gd name="connsiteY352" fmla="*/ 1237041 h 6596467"/>
              <a:gd name="connsiteX353" fmla="*/ 2199047 w 6758506"/>
              <a:gd name="connsiteY353" fmla="*/ 1211710 h 6596467"/>
              <a:gd name="connsiteX354" fmla="*/ 2224373 w 6758506"/>
              <a:gd name="connsiteY354" fmla="*/ 1177934 h 6596467"/>
              <a:gd name="connsiteX355" fmla="*/ 2308789 w 6758506"/>
              <a:gd name="connsiteY355" fmla="*/ 1169489 h 6596467"/>
              <a:gd name="connsiteX356" fmla="*/ 2397426 w 6758506"/>
              <a:gd name="connsiteY356" fmla="*/ 1156823 h 6596467"/>
              <a:gd name="connsiteX357" fmla="*/ 2397426 w 6758506"/>
              <a:gd name="connsiteY357" fmla="*/ 1152603 h 6596467"/>
              <a:gd name="connsiteX358" fmla="*/ 2646454 w 6758506"/>
              <a:gd name="connsiteY358" fmla="*/ 852840 h 6596467"/>
              <a:gd name="connsiteX359" fmla="*/ 2768860 w 6758506"/>
              <a:gd name="connsiteY359" fmla="*/ 755737 h 6596467"/>
              <a:gd name="connsiteX360" fmla="*/ 2794183 w 6758506"/>
              <a:gd name="connsiteY360" fmla="*/ 721960 h 6596467"/>
              <a:gd name="connsiteX361" fmla="*/ 2887042 w 6758506"/>
              <a:gd name="connsiteY361" fmla="*/ 574190 h 6596467"/>
              <a:gd name="connsiteX362" fmla="*/ 3060095 w 6758506"/>
              <a:gd name="connsiteY362" fmla="*/ 527749 h 6596467"/>
              <a:gd name="connsiteX363" fmla="*/ 3110745 w 6758506"/>
              <a:gd name="connsiteY363" fmla="*/ 599521 h 6596467"/>
              <a:gd name="connsiteX364" fmla="*/ 3064315 w 6758506"/>
              <a:gd name="connsiteY364" fmla="*/ 835952 h 6596467"/>
              <a:gd name="connsiteX365" fmla="*/ 3060095 w 6758506"/>
              <a:gd name="connsiteY365" fmla="*/ 873951 h 6596467"/>
              <a:gd name="connsiteX366" fmla="*/ 3106525 w 6758506"/>
              <a:gd name="connsiteY366" fmla="*/ 865508 h 6596467"/>
              <a:gd name="connsiteX367" fmla="*/ 3190941 w 6758506"/>
              <a:gd name="connsiteY367" fmla="*/ 755737 h 6596467"/>
              <a:gd name="connsiteX368" fmla="*/ 3515943 w 6758506"/>
              <a:gd name="connsiteY368" fmla="*/ 350425 h 6596467"/>
              <a:gd name="connsiteX369" fmla="*/ 3583476 w 6758506"/>
              <a:gd name="connsiteY369" fmla="*/ 295538 h 6596467"/>
              <a:gd name="connsiteX370" fmla="*/ 3629905 w 6758506"/>
              <a:gd name="connsiteY370" fmla="*/ 295538 h 6596467"/>
              <a:gd name="connsiteX371" fmla="*/ 3659452 w 6758506"/>
              <a:gd name="connsiteY371" fmla="*/ 295538 h 6596467"/>
              <a:gd name="connsiteX372" fmla="*/ 3748088 w 6758506"/>
              <a:gd name="connsiteY372" fmla="*/ 333537 h 6596467"/>
              <a:gd name="connsiteX373" fmla="*/ 3756531 w 6758506"/>
              <a:gd name="connsiteY373" fmla="*/ 346202 h 6596467"/>
              <a:gd name="connsiteX374" fmla="*/ 3781854 w 6758506"/>
              <a:gd name="connsiteY374" fmla="*/ 485530 h 6596467"/>
              <a:gd name="connsiteX375" fmla="*/ 3769194 w 6758506"/>
              <a:gd name="connsiteY375" fmla="*/ 510861 h 6596467"/>
              <a:gd name="connsiteX376" fmla="*/ 3828284 w 6758506"/>
              <a:gd name="connsiteY376" fmla="*/ 603744 h 6596467"/>
              <a:gd name="connsiteX377" fmla="*/ 3836727 w 6758506"/>
              <a:gd name="connsiteY377" fmla="*/ 599521 h 6596467"/>
              <a:gd name="connsiteX378" fmla="*/ 3946467 w 6758506"/>
              <a:gd name="connsiteY378" fmla="*/ 489750 h 6596467"/>
              <a:gd name="connsiteX379" fmla="*/ 4026663 w 6758506"/>
              <a:gd name="connsiteY379" fmla="*/ 413755 h 6596467"/>
              <a:gd name="connsiteX380" fmla="*/ 3988676 w 6758506"/>
              <a:gd name="connsiteY380" fmla="*/ 291318 h 6596467"/>
              <a:gd name="connsiteX381" fmla="*/ 4009779 w 6758506"/>
              <a:gd name="connsiteY381" fmla="*/ 274430 h 6596467"/>
              <a:gd name="connsiteX382" fmla="*/ 4014000 w 6758506"/>
              <a:gd name="connsiteY382" fmla="*/ 299761 h 6596467"/>
              <a:gd name="connsiteX383" fmla="*/ 4014000 w 6758506"/>
              <a:gd name="connsiteY383" fmla="*/ 341982 h 6596467"/>
              <a:gd name="connsiteX384" fmla="*/ 4039326 w 6758506"/>
              <a:gd name="connsiteY384" fmla="*/ 312429 h 6596467"/>
              <a:gd name="connsiteX385" fmla="*/ 4064649 w 6758506"/>
              <a:gd name="connsiteY385" fmla="*/ 173101 h 6596467"/>
              <a:gd name="connsiteX386" fmla="*/ 4161729 w 6758506"/>
              <a:gd name="connsiteY386" fmla="*/ 71775 h 6596467"/>
              <a:gd name="connsiteX387" fmla="*/ 4191275 w 6758506"/>
              <a:gd name="connsiteY387" fmla="*/ 50664 h 6596467"/>
              <a:gd name="connsiteX388" fmla="*/ 4271471 w 6758506"/>
              <a:gd name="connsiteY388" fmla="*/ 0 h 659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Lst>
            <a:rect l="l" t="t" r="r" b="b"/>
            <a:pathLst>
              <a:path w="6758506" h="6596467">
                <a:moveTo>
                  <a:pt x="4271471" y="0"/>
                </a:moveTo>
                <a:cubicBezTo>
                  <a:pt x="4292575" y="0"/>
                  <a:pt x="4355887" y="88663"/>
                  <a:pt x="4351667" y="113994"/>
                </a:cubicBezTo>
                <a:cubicBezTo>
                  <a:pt x="4326341" y="215323"/>
                  <a:pt x="4301017" y="316649"/>
                  <a:pt x="4275691" y="417977"/>
                </a:cubicBezTo>
                <a:cubicBezTo>
                  <a:pt x="4267251" y="443308"/>
                  <a:pt x="4250368" y="460196"/>
                  <a:pt x="4225042" y="451753"/>
                </a:cubicBezTo>
                <a:cubicBezTo>
                  <a:pt x="4195495" y="443308"/>
                  <a:pt x="4208158" y="417977"/>
                  <a:pt x="4212379" y="396867"/>
                </a:cubicBezTo>
                <a:cubicBezTo>
                  <a:pt x="4212379" y="379978"/>
                  <a:pt x="4225042" y="363090"/>
                  <a:pt x="4220821" y="337759"/>
                </a:cubicBezTo>
                <a:cubicBezTo>
                  <a:pt x="4153288" y="401089"/>
                  <a:pt x="4127962" y="472862"/>
                  <a:pt x="4106859" y="557302"/>
                </a:cubicBezTo>
                <a:cubicBezTo>
                  <a:pt x="4149066" y="540414"/>
                  <a:pt x="4153288" y="510861"/>
                  <a:pt x="4165949" y="481307"/>
                </a:cubicBezTo>
                <a:cubicBezTo>
                  <a:pt x="4170172" y="468641"/>
                  <a:pt x="4178612" y="460196"/>
                  <a:pt x="4195495" y="464419"/>
                </a:cubicBezTo>
                <a:cubicBezTo>
                  <a:pt x="4212379" y="468641"/>
                  <a:pt x="4225042" y="477084"/>
                  <a:pt x="4229262" y="493972"/>
                </a:cubicBezTo>
                <a:cubicBezTo>
                  <a:pt x="4233484" y="515083"/>
                  <a:pt x="4220821" y="515083"/>
                  <a:pt x="4208158" y="515083"/>
                </a:cubicBezTo>
                <a:cubicBezTo>
                  <a:pt x="4182832" y="523526"/>
                  <a:pt x="4182832" y="536191"/>
                  <a:pt x="4191275" y="553079"/>
                </a:cubicBezTo>
                <a:cubicBezTo>
                  <a:pt x="4216601" y="586856"/>
                  <a:pt x="4203938" y="616409"/>
                  <a:pt x="4195495" y="650185"/>
                </a:cubicBezTo>
                <a:cubicBezTo>
                  <a:pt x="4191275" y="671296"/>
                  <a:pt x="4182832" y="675519"/>
                  <a:pt x="4161729" y="667074"/>
                </a:cubicBezTo>
                <a:cubicBezTo>
                  <a:pt x="4140625" y="658631"/>
                  <a:pt x="4140625" y="688184"/>
                  <a:pt x="4140625" y="688184"/>
                </a:cubicBezTo>
                <a:cubicBezTo>
                  <a:pt x="4191275" y="709292"/>
                  <a:pt x="4170172" y="759957"/>
                  <a:pt x="4187055" y="789510"/>
                </a:cubicBezTo>
                <a:cubicBezTo>
                  <a:pt x="4191275" y="793733"/>
                  <a:pt x="4191275" y="793733"/>
                  <a:pt x="4195495" y="793733"/>
                </a:cubicBezTo>
                <a:cubicBezTo>
                  <a:pt x="4220821" y="781068"/>
                  <a:pt x="4195495" y="764179"/>
                  <a:pt x="4199718" y="747291"/>
                </a:cubicBezTo>
                <a:cubicBezTo>
                  <a:pt x="4199718" y="730403"/>
                  <a:pt x="4208158" y="721960"/>
                  <a:pt x="4220821" y="721960"/>
                </a:cubicBezTo>
                <a:cubicBezTo>
                  <a:pt x="4233484" y="721960"/>
                  <a:pt x="4237705" y="730403"/>
                  <a:pt x="4237705" y="743069"/>
                </a:cubicBezTo>
                <a:cubicBezTo>
                  <a:pt x="4246145" y="793733"/>
                  <a:pt x="4225042" y="840175"/>
                  <a:pt x="4220821" y="903504"/>
                </a:cubicBezTo>
                <a:cubicBezTo>
                  <a:pt x="4258808" y="857063"/>
                  <a:pt x="4288354" y="823286"/>
                  <a:pt x="4330561" y="810621"/>
                </a:cubicBezTo>
                <a:cubicBezTo>
                  <a:pt x="4339004" y="806398"/>
                  <a:pt x="4343224" y="793733"/>
                  <a:pt x="4339004" y="785290"/>
                </a:cubicBezTo>
                <a:cubicBezTo>
                  <a:pt x="4326341" y="734626"/>
                  <a:pt x="4364328" y="709292"/>
                  <a:pt x="4385434" y="675519"/>
                </a:cubicBezTo>
                <a:cubicBezTo>
                  <a:pt x="4423420" y="599521"/>
                  <a:pt x="4512057" y="595301"/>
                  <a:pt x="4562707" y="531971"/>
                </a:cubicBezTo>
                <a:cubicBezTo>
                  <a:pt x="4579589" y="506638"/>
                  <a:pt x="4609136" y="515083"/>
                  <a:pt x="4626019" y="548859"/>
                </a:cubicBezTo>
                <a:cubicBezTo>
                  <a:pt x="4651345" y="599521"/>
                  <a:pt x="4693552" y="641743"/>
                  <a:pt x="4672449" y="709292"/>
                </a:cubicBezTo>
                <a:cubicBezTo>
                  <a:pt x="4668229" y="734626"/>
                  <a:pt x="4693552" y="759957"/>
                  <a:pt x="4710435" y="781068"/>
                </a:cubicBezTo>
                <a:cubicBezTo>
                  <a:pt x="4739981" y="814844"/>
                  <a:pt x="4744202" y="844397"/>
                  <a:pt x="4718878" y="882396"/>
                </a:cubicBezTo>
                <a:cubicBezTo>
                  <a:pt x="4706215" y="907727"/>
                  <a:pt x="4685111" y="941503"/>
                  <a:pt x="4710435" y="962611"/>
                </a:cubicBezTo>
                <a:cubicBezTo>
                  <a:pt x="4744202" y="987945"/>
                  <a:pt x="4773748" y="966834"/>
                  <a:pt x="4799074" y="941503"/>
                </a:cubicBezTo>
                <a:cubicBezTo>
                  <a:pt x="4862385" y="886616"/>
                  <a:pt x="4925697" y="831732"/>
                  <a:pt x="4997451" y="793733"/>
                </a:cubicBezTo>
                <a:cubicBezTo>
                  <a:pt x="5022777" y="781068"/>
                  <a:pt x="5039660" y="781068"/>
                  <a:pt x="5048100" y="810621"/>
                </a:cubicBezTo>
                <a:cubicBezTo>
                  <a:pt x="5048100" y="823286"/>
                  <a:pt x="5052323" y="831732"/>
                  <a:pt x="5064983" y="835952"/>
                </a:cubicBezTo>
                <a:cubicBezTo>
                  <a:pt x="5124076" y="861285"/>
                  <a:pt x="5128296" y="924615"/>
                  <a:pt x="5073427" y="954169"/>
                </a:cubicBezTo>
                <a:cubicBezTo>
                  <a:pt x="5010113" y="987945"/>
                  <a:pt x="4959464" y="1042829"/>
                  <a:pt x="4887711" y="1063940"/>
                </a:cubicBezTo>
                <a:cubicBezTo>
                  <a:pt x="4870827" y="1068163"/>
                  <a:pt x="4862385" y="1080828"/>
                  <a:pt x="4862385" y="1101939"/>
                </a:cubicBezTo>
                <a:cubicBezTo>
                  <a:pt x="4858165" y="1139935"/>
                  <a:pt x="4824398" y="1152603"/>
                  <a:pt x="4790631" y="1131492"/>
                </a:cubicBezTo>
                <a:cubicBezTo>
                  <a:pt x="4777969" y="1127270"/>
                  <a:pt x="4765305" y="1118827"/>
                  <a:pt x="4756865" y="1131492"/>
                </a:cubicBezTo>
                <a:cubicBezTo>
                  <a:pt x="4744202" y="1144158"/>
                  <a:pt x="4752645" y="1152603"/>
                  <a:pt x="4761085" y="1161046"/>
                </a:cubicBezTo>
                <a:cubicBezTo>
                  <a:pt x="4782189" y="1177934"/>
                  <a:pt x="4777969" y="1190599"/>
                  <a:pt x="4756865" y="1199045"/>
                </a:cubicBezTo>
                <a:cubicBezTo>
                  <a:pt x="4710435" y="1224376"/>
                  <a:pt x="4756865" y="1224376"/>
                  <a:pt x="4765305" y="1237041"/>
                </a:cubicBezTo>
                <a:cubicBezTo>
                  <a:pt x="4739981" y="1258152"/>
                  <a:pt x="4710435" y="1270817"/>
                  <a:pt x="4697772" y="1304593"/>
                </a:cubicBezTo>
                <a:cubicBezTo>
                  <a:pt x="4693552" y="1321481"/>
                  <a:pt x="4668229" y="1342592"/>
                  <a:pt x="4693552" y="1359480"/>
                </a:cubicBezTo>
                <a:cubicBezTo>
                  <a:pt x="4714655" y="1376366"/>
                  <a:pt x="4748422" y="1393254"/>
                  <a:pt x="4773748" y="1372146"/>
                </a:cubicBezTo>
                <a:cubicBezTo>
                  <a:pt x="4803295" y="1342592"/>
                  <a:pt x="4853944" y="1329924"/>
                  <a:pt x="4866607" y="1308816"/>
                </a:cubicBezTo>
                <a:cubicBezTo>
                  <a:pt x="4896151" y="1245486"/>
                  <a:pt x="4959464" y="1228598"/>
                  <a:pt x="4997451" y="1177934"/>
                </a:cubicBezTo>
                <a:cubicBezTo>
                  <a:pt x="5043880" y="1114604"/>
                  <a:pt x="5124076" y="1089273"/>
                  <a:pt x="5170505" y="1025944"/>
                </a:cubicBezTo>
                <a:cubicBezTo>
                  <a:pt x="5178946" y="1017498"/>
                  <a:pt x="5195829" y="1017498"/>
                  <a:pt x="5208493" y="1017498"/>
                </a:cubicBezTo>
                <a:cubicBezTo>
                  <a:pt x="5229595" y="1013276"/>
                  <a:pt x="5259142" y="1017498"/>
                  <a:pt x="5242259" y="979500"/>
                </a:cubicBezTo>
                <a:cubicBezTo>
                  <a:pt x="5238039" y="966834"/>
                  <a:pt x="5250701" y="958391"/>
                  <a:pt x="5259142" y="954169"/>
                </a:cubicBezTo>
                <a:cubicBezTo>
                  <a:pt x="5343558" y="933058"/>
                  <a:pt x="5377325" y="852840"/>
                  <a:pt x="5440637" y="810621"/>
                </a:cubicBezTo>
                <a:cubicBezTo>
                  <a:pt x="5529274" y="747291"/>
                  <a:pt x="5584147" y="637520"/>
                  <a:pt x="5693886" y="595301"/>
                </a:cubicBezTo>
                <a:cubicBezTo>
                  <a:pt x="5710769" y="591078"/>
                  <a:pt x="5723433" y="578413"/>
                  <a:pt x="5740315" y="565745"/>
                </a:cubicBezTo>
                <a:cubicBezTo>
                  <a:pt x="5757199" y="582633"/>
                  <a:pt x="5757199" y="603744"/>
                  <a:pt x="5778303" y="620632"/>
                </a:cubicBezTo>
                <a:cubicBezTo>
                  <a:pt x="5816291" y="645963"/>
                  <a:pt x="5824732" y="709292"/>
                  <a:pt x="5795185" y="751514"/>
                </a:cubicBezTo>
                <a:cubicBezTo>
                  <a:pt x="5769862" y="781068"/>
                  <a:pt x="5731873" y="802178"/>
                  <a:pt x="5731873" y="848620"/>
                </a:cubicBezTo>
                <a:cubicBezTo>
                  <a:pt x="5731873" y="865508"/>
                  <a:pt x="5710769" y="865508"/>
                  <a:pt x="5698107" y="869728"/>
                </a:cubicBezTo>
                <a:cubicBezTo>
                  <a:pt x="5660119" y="873951"/>
                  <a:pt x="5634796" y="899282"/>
                  <a:pt x="5609470" y="924615"/>
                </a:cubicBezTo>
                <a:cubicBezTo>
                  <a:pt x="5588367" y="945726"/>
                  <a:pt x="5579923" y="958391"/>
                  <a:pt x="5605249" y="979500"/>
                </a:cubicBezTo>
                <a:cubicBezTo>
                  <a:pt x="5613690" y="987945"/>
                  <a:pt x="5617913" y="1000610"/>
                  <a:pt x="5609470" y="1009055"/>
                </a:cubicBezTo>
                <a:cubicBezTo>
                  <a:pt x="5596807" y="1025944"/>
                  <a:pt x="5584147" y="1013276"/>
                  <a:pt x="5575703" y="1004833"/>
                </a:cubicBezTo>
                <a:cubicBezTo>
                  <a:pt x="5541937" y="979500"/>
                  <a:pt x="5525053" y="996388"/>
                  <a:pt x="5512391" y="1025944"/>
                </a:cubicBezTo>
                <a:cubicBezTo>
                  <a:pt x="5474404" y="1101939"/>
                  <a:pt x="5432195" y="1173711"/>
                  <a:pt x="5373105" y="1232818"/>
                </a:cubicBezTo>
                <a:cubicBezTo>
                  <a:pt x="5347779" y="1262374"/>
                  <a:pt x="5373105" y="1313036"/>
                  <a:pt x="5322455" y="1329924"/>
                </a:cubicBezTo>
                <a:cubicBezTo>
                  <a:pt x="5318235" y="1329924"/>
                  <a:pt x="5326675" y="1346812"/>
                  <a:pt x="5330895" y="1351035"/>
                </a:cubicBezTo>
                <a:cubicBezTo>
                  <a:pt x="5347779" y="1367923"/>
                  <a:pt x="5364661" y="1367923"/>
                  <a:pt x="5381545" y="1359480"/>
                </a:cubicBezTo>
                <a:cubicBezTo>
                  <a:pt x="5394208" y="1355258"/>
                  <a:pt x="5415311" y="1346812"/>
                  <a:pt x="5402651" y="1329924"/>
                </a:cubicBezTo>
                <a:cubicBezTo>
                  <a:pt x="5389987" y="1300371"/>
                  <a:pt x="5411091" y="1291928"/>
                  <a:pt x="5427975" y="1275040"/>
                </a:cubicBezTo>
                <a:cubicBezTo>
                  <a:pt x="5487067" y="1228598"/>
                  <a:pt x="5558820" y="1199045"/>
                  <a:pt x="5601029" y="1131492"/>
                </a:cubicBezTo>
                <a:cubicBezTo>
                  <a:pt x="5613690" y="1110382"/>
                  <a:pt x="5630573" y="1118827"/>
                  <a:pt x="5647457" y="1123047"/>
                </a:cubicBezTo>
                <a:cubicBezTo>
                  <a:pt x="5681223" y="1139935"/>
                  <a:pt x="5702329" y="1127270"/>
                  <a:pt x="5723433" y="1097716"/>
                </a:cubicBezTo>
                <a:cubicBezTo>
                  <a:pt x="5757199" y="1051275"/>
                  <a:pt x="5786745" y="1051275"/>
                  <a:pt x="5820511" y="1101939"/>
                </a:cubicBezTo>
                <a:cubicBezTo>
                  <a:pt x="5837395" y="1123047"/>
                  <a:pt x="5841615" y="1106159"/>
                  <a:pt x="5850058" y="1101939"/>
                </a:cubicBezTo>
                <a:cubicBezTo>
                  <a:pt x="5892265" y="1068163"/>
                  <a:pt x="5934474" y="1034386"/>
                  <a:pt x="5972461" y="996388"/>
                </a:cubicBezTo>
                <a:cubicBezTo>
                  <a:pt x="6052657" y="920392"/>
                  <a:pt x="6145513" y="857063"/>
                  <a:pt x="6213047" y="768402"/>
                </a:cubicBezTo>
                <a:cubicBezTo>
                  <a:pt x="6255256" y="705072"/>
                  <a:pt x="6327009" y="667074"/>
                  <a:pt x="6390322" y="620632"/>
                </a:cubicBezTo>
                <a:cubicBezTo>
                  <a:pt x="6411425" y="603744"/>
                  <a:pt x="6419868" y="595301"/>
                  <a:pt x="6424089" y="569968"/>
                </a:cubicBezTo>
                <a:cubicBezTo>
                  <a:pt x="6432531" y="544637"/>
                  <a:pt x="6432531" y="493972"/>
                  <a:pt x="6487401" y="527749"/>
                </a:cubicBezTo>
                <a:cubicBezTo>
                  <a:pt x="6500064" y="536191"/>
                  <a:pt x="6516947" y="523526"/>
                  <a:pt x="6512725" y="510861"/>
                </a:cubicBezTo>
                <a:cubicBezTo>
                  <a:pt x="6491621" y="451753"/>
                  <a:pt x="6542271" y="439086"/>
                  <a:pt x="6567597" y="409532"/>
                </a:cubicBezTo>
                <a:cubicBezTo>
                  <a:pt x="6588701" y="388424"/>
                  <a:pt x="6609804" y="371536"/>
                  <a:pt x="6630910" y="354648"/>
                </a:cubicBezTo>
                <a:cubicBezTo>
                  <a:pt x="6673117" y="329314"/>
                  <a:pt x="6690000" y="337759"/>
                  <a:pt x="6694221" y="384201"/>
                </a:cubicBezTo>
                <a:cubicBezTo>
                  <a:pt x="6698443" y="396867"/>
                  <a:pt x="6694221" y="405312"/>
                  <a:pt x="6706883" y="413755"/>
                </a:cubicBezTo>
                <a:cubicBezTo>
                  <a:pt x="6753313" y="434865"/>
                  <a:pt x="6774417" y="477084"/>
                  <a:pt x="6744870" y="519303"/>
                </a:cubicBezTo>
                <a:cubicBezTo>
                  <a:pt x="6698443" y="595301"/>
                  <a:pt x="6652013" y="671296"/>
                  <a:pt x="6576037" y="721960"/>
                </a:cubicBezTo>
                <a:cubicBezTo>
                  <a:pt x="6554934" y="734626"/>
                  <a:pt x="6533831" y="747291"/>
                  <a:pt x="6525388" y="768402"/>
                </a:cubicBezTo>
                <a:cubicBezTo>
                  <a:pt x="6483181" y="865508"/>
                  <a:pt x="6411425" y="945726"/>
                  <a:pt x="6343893" y="1021721"/>
                </a:cubicBezTo>
                <a:cubicBezTo>
                  <a:pt x="6305905" y="1059717"/>
                  <a:pt x="6272139" y="1101939"/>
                  <a:pt x="6293243" y="1165269"/>
                </a:cubicBezTo>
                <a:cubicBezTo>
                  <a:pt x="6297463" y="1186377"/>
                  <a:pt x="6284802" y="1207488"/>
                  <a:pt x="6267919" y="1224376"/>
                </a:cubicBezTo>
                <a:cubicBezTo>
                  <a:pt x="6259476" y="1228598"/>
                  <a:pt x="6255256" y="1237041"/>
                  <a:pt x="6263697" y="1245486"/>
                </a:cubicBezTo>
                <a:cubicBezTo>
                  <a:pt x="6272139" y="1249707"/>
                  <a:pt x="6280579" y="1249707"/>
                  <a:pt x="6284802" y="1245486"/>
                </a:cubicBezTo>
                <a:cubicBezTo>
                  <a:pt x="6331229" y="1194822"/>
                  <a:pt x="6373439" y="1144158"/>
                  <a:pt x="6436751" y="1110382"/>
                </a:cubicBezTo>
                <a:cubicBezTo>
                  <a:pt x="6462075" y="1004833"/>
                  <a:pt x="6567597" y="958391"/>
                  <a:pt x="6618247" y="869728"/>
                </a:cubicBezTo>
                <a:cubicBezTo>
                  <a:pt x="6622467" y="865508"/>
                  <a:pt x="6622467" y="861285"/>
                  <a:pt x="6626687" y="857063"/>
                </a:cubicBezTo>
                <a:cubicBezTo>
                  <a:pt x="6647793" y="844397"/>
                  <a:pt x="6660454" y="806398"/>
                  <a:pt x="6694221" y="827509"/>
                </a:cubicBezTo>
                <a:cubicBezTo>
                  <a:pt x="6727987" y="848620"/>
                  <a:pt x="6706883" y="878173"/>
                  <a:pt x="6698443" y="903504"/>
                </a:cubicBezTo>
                <a:cubicBezTo>
                  <a:pt x="6690000" y="941503"/>
                  <a:pt x="6668897" y="975279"/>
                  <a:pt x="6639351" y="1000610"/>
                </a:cubicBezTo>
                <a:cubicBezTo>
                  <a:pt x="6580258" y="1068163"/>
                  <a:pt x="6546491" y="1152603"/>
                  <a:pt x="6491621" y="1220153"/>
                </a:cubicBezTo>
                <a:cubicBezTo>
                  <a:pt x="6474738" y="1241264"/>
                  <a:pt x="6500064" y="1270817"/>
                  <a:pt x="6487401" y="1300371"/>
                </a:cubicBezTo>
                <a:cubicBezTo>
                  <a:pt x="6478959" y="1329924"/>
                  <a:pt x="6478959" y="1359480"/>
                  <a:pt x="6525388" y="1367923"/>
                </a:cubicBezTo>
                <a:cubicBezTo>
                  <a:pt x="6550714" y="1372146"/>
                  <a:pt x="6542271" y="1401699"/>
                  <a:pt x="6533831" y="1422810"/>
                </a:cubicBezTo>
                <a:cubicBezTo>
                  <a:pt x="6525388" y="1439696"/>
                  <a:pt x="6512725" y="1448141"/>
                  <a:pt x="6495841" y="1435475"/>
                </a:cubicBezTo>
                <a:cubicBezTo>
                  <a:pt x="6487401" y="1427030"/>
                  <a:pt x="6474738" y="1414365"/>
                  <a:pt x="6457855" y="1431253"/>
                </a:cubicBezTo>
                <a:cubicBezTo>
                  <a:pt x="6462075" y="1431253"/>
                  <a:pt x="6466297" y="1439696"/>
                  <a:pt x="6466297" y="1439696"/>
                </a:cubicBezTo>
                <a:cubicBezTo>
                  <a:pt x="6529608" y="1490360"/>
                  <a:pt x="6525388" y="1524136"/>
                  <a:pt x="6457855" y="1557912"/>
                </a:cubicBezTo>
                <a:cubicBezTo>
                  <a:pt x="6436751" y="1570578"/>
                  <a:pt x="6398765" y="1562135"/>
                  <a:pt x="6394542" y="1587466"/>
                </a:cubicBezTo>
                <a:cubicBezTo>
                  <a:pt x="6386101" y="1638130"/>
                  <a:pt x="6360775" y="1688794"/>
                  <a:pt x="6369219" y="1739458"/>
                </a:cubicBezTo>
                <a:cubicBezTo>
                  <a:pt x="6373439" y="1760567"/>
                  <a:pt x="6381881" y="1777455"/>
                  <a:pt x="6364998" y="1794343"/>
                </a:cubicBezTo>
                <a:cubicBezTo>
                  <a:pt x="6339672" y="1823897"/>
                  <a:pt x="6369219" y="1832342"/>
                  <a:pt x="6386101" y="1836562"/>
                </a:cubicBezTo>
                <a:cubicBezTo>
                  <a:pt x="6415648" y="1845007"/>
                  <a:pt x="6457855" y="1790120"/>
                  <a:pt x="6449415" y="1760567"/>
                </a:cubicBezTo>
                <a:cubicBezTo>
                  <a:pt x="6440971" y="1739458"/>
                  <a:pt x="6440971" y="1726791"/>
                  <a:pt x="6457855" y="1709903"/>
                </a:cubicBezTo>
                <a:cubicBezTo>
                  <a:pt x="6474738" y="1693015"/>
                  <a:pt x="6512725" y="1671906"/>
                  <a:pt x="6462075" y="1650796"/>
                </a:cubicBezTo>
                <a:cubicBezTo>
                  <a:pt x="6453635" y="1646573"/>
                  <a:pt x="6457855" y="1638130"/>
                  <a:pt x="6462075" y="1629685"/>
                </a:cubicBezTo>
                <a:cubicBezTo>
                  <a:pt x="6495841" y="1608577"/>
                  <a:pt x="6516947" y="1650796"/>
                  <a:pt x="6550714" y="1646573"/>
                </a:cubicBezTo>
                <a:cubicBezTo>
                  <a:pt x="6567597" y="1646573"/>
                  <a:pt x="6554934" y="1667684"/>
                  <a:pt x="6550714" y="1684572"/>
                </a:cubicBezTo>
                <a:cubicBezTo>
                  <a:pt x="6542271" y="1718348"/>
                  <a:pt x="6508505" y="1747901"/>
                  <a:pt x="6529608" y="1785900"/>
                </a:cubicBezTo>
                <a:cubicBezTo>
                  <a:pt x="6533831" y="1790120"/>
                  <a:pt x="6529608" y="1798566"/>
                  <a:pt x="6525388" y="1802788"/>
                </a:cubicBezTo>
                <a:cubicBezTo>
                  <a:pt x="6453635" y="1849230"/>
                  <a:pt x="6478959" y="1946336"/>
                  <a:pt x="6428309" y="2001220"/>
                </a:cubicBezTo>
                <a:cubicBezTo>
                  <a:pt x="6415648" y="2013886"/>
                  <a:pt x="6411425" y="2030774"/>
                  <a:pt x="6398765" y="2043439"/>
                </a:cubicBezTo>
                <a:cubicBezTo>
                  <a:pt x="6356555" y="2077216"/>
                  <a:pt x="6335452" y="2119437"/>
                  <a:pt x="6314346" y="2165879"/>
                </a:cubicBezTo>
                <a:cubicBezTo>
                  <a:pt x="6310126" y="2178544"/>
                  <a:pt x="6301685" y="2186987"/>
                  <a:pt x="6297463" y="2199655"/>
                </a:cubicBezTo>
                <a:cubicBezTo>
                  <a:pt x="6297463" y="2229208"/>
                  <a:pt x="6208827" y="2216543"/>
                  <a:pt x="6263697" y="2275650"/>
                </a:cubicBezTo>
                <a:cubicBezTo>
                  <a:pt x="6284802" y="2300981"/>
                  <a:pt x="6280579" y="2338980"/>
                  <a:pt x="6314346" y="2368533"/>
                </a:cubicBezTo>
                <a:cubicBezTo>
                  <a:pt x="6352335" y="2402310"/>
                  <a:pt x="6360775" y="2452974"/>
                  <a:pt x="6331229" y="2499415"/>
                </a:cubicBezTo>
                <a:cubicBezTo>
                  <a:pt x="6251035" y="2626075"/>
                  <a:pt x="6175060" y="2756954"/>
                  <a:pt x="6073761" y="2870948"/>
                </a:cubicBezTo>
                <a:cubicBezTo>
                  <a:pt x="6039994" y="2908947"/>
                  <a:pt x="6002007" y="2946946"/>
                  <a:pt x="5972461" y="2989165"/>
                </a:cubicBezTo>
                <a:cubicBezTo>
                  <a:pt x="5951357" y="3022941"/>
                  <a:pt x="5904928" y="3039829"/>
                  <a:pt x="5871161" y="3060938"/>
                </a:cubicBezTo>
                <a:cubicBezTo>
                  <a:pt x="5854278" y="3069383"/>
                  <a:pt x="5841615" y="3082048"/>
                  <a:pt x="5837395" y="3103159"/>
                </a:cubicBezTo>
                <a:cubicBezTo>
                  <a:pt x="5807849" y="3179154"/>
                  <a:pt x="5769862" y="3246707"/>
                  <a:pt x="5719213" y="3322702"/>
                </a:cubicBezTo>
                <a:cubicBezTo>
                  <a:pt x="5752979" y="3326924"/>
                  <a:pt x="5782525" y="3335367"/>
                  <a:pt x="5812069" y="3339590"/>
                </a:cubicBezTo>
                <a:cubicBezTo>
                  <a:pt x="5828952" y="3343812"/>
                  <a:pt x="5845835" y="3339590"/>
                  <a:pt x="5850058" y="3326924"/>
                </a:cubicBezTo>
                <a:cubicBezTo>
                  <a:pt x="5866941" y="3259372"/>
                  <a:pt x="5959798" y="3229818"/>
                  <a:pt x="5947135" y="3145378"/>
                </a:cubicBezTo>
                <a:cubicBezTo>
                  <a:pt x="5989344" y="3124267"/>
                  <a:pt x="5964018" y="3031384"/>
                  <a:pt x="6052657" y="3044049"/>
                </a:cubicBezTo>
                <a:cubicBezTo>
                  <a:pt x="6077981" y="3048272"/>
                  <a:pt x="6082203" y="3006053"/>
                  <a:pt x="6103307" y="2989165"/>
                </a:cubicBezTo>
                <a:cubicBezTo>
                  <a:pt x="6187723" y="2921613"/>
                  <a:pt x="6229930" y="2828730"/>
                  <a:pt x="6246813" y="2723181"/>
                </a:cubicBezTo>
                <a:cubicBezTo>
                  <a:pt x="6255256" y="2689405"/>
                  <a:pt x="6272139" y="2672516"/>
                  <a:pt x="6305905" y="2672516"/>
                </a:cubicBezTo>
                <a:cubicBezTo>
                  <a:pt x="6331229" y="2723181"/>
                  <a:pt x="6318569" y="2769622"/>
                  <a:pt x="6289023" y="2820287"/>
                </a:cubicBezTo>
                <a:cubicBezTo>
                  <a:pt x="6251035" y="2879394"/>
                  <a:pt x="6242593" y="2955389"/>
                  <a:pt x="6221489" y="3022941"/>
                </a:cubicBezTo>
                <a:cubicBezTo>
                  <a:pt x="6208827" y="3073605"/>
                  <a:pt x="6187723" y="3111602"/>
                  <a:pt x="6141293" y="3141155"/>
                </a:cubicBezTo>
                <a:cubicBezTo>
                  <a:pt x="6082203" y="3179154"/>
                  <a:pt x="6061097" y="3255149"/>
                  <a:pt x="6006227" y="3301591"/>
                </a:cubicBezTo>
                <a:cubicBezTo>
                  <a:pt x="6002007" y="3310036"/>
                  <a:pt x="5997785" y="3322702"/>
                  <a:pt x="5989344" y="3322702"/>
                </a:cubicBezTo>
                <a:cubicBezTo>
                  <a:pt x="5926031" y="3326924"/>
                  <a:pt x="5926031" y="3386031"/>
                  <a:pt x="5904928" y="3424028"/>
                </a:cubicBezTo>
                <a:cubicBezTo>
                  <a:pt x="5879602" y="3466249"/>
                  <a:pt x="5841615" y="3495803"/>
                  <a:pt x="5803629" y="3525356"/>
                </a:cubicBezTo>
                <a:cubicBezTo>
                  <a:pt x="5795185" y="3529579"/>
                  <a:pt x="5795185" y="3538022"/>
                  <a:pt x="5799409" y="3546467"/>
                </a:cubicBezTo>
                <a:cubicBezTo>
                  <a:pt x="5799409" y="3576020"/>
                  <a:pt x="5769862" y="3580243"/>
                  <a:pt x="5765642" y="3567575"/>
                </a:cubicBezTo>
                <a:cubicBezTo>
                  <a:pt x="5744536" y="3529579"/>
                  <a:pt x="5727653" y="3554910"/>
                  <a:pt x="5710769" y="3567575"/>
                </a:cubicBezTo>
                <a:cubicBezTo>
                  <a:pt x="5681223" y="3592909"/>
                  <a:pt x="5664340" y="3635128"/>
                  <a:pt x="5622133" y="3647793"/>
                </a:cubicBezTo>
                <a:cubicBezTo>
                  <a:pt x="5609470" y="3652016"/>
                  <a:pt x="5605249" y="3668904"/>
                  <a:pt x="5609470" y="3681569"/>
                </a:cubicBezTo>
                <a:cubicBezTo>
                  <a:pt x="5622133" y="3715345"/>
                  <a:pt x="5601029" y="3728011"/>
                  <a:pt x="5571483" y="3740679"/>
                </a:cubicBezTo>
                <a:cubicBezTo>
                  <a:pt x="5554600" y="3753344"/>
                  <a:pt x="5508171" y="3732233"/>
                  <a:pt x="5516613" y="3787120"/>
                </a:cubicBezTo>
                <a:cubicBezTo>
                  <a:pt x="5520833" y="3808229"/>
                  <a:pt x="5478624" y="3833562"/>
                  <a:pt x="5516613" y="3863116"/>
                </a:cubicBezTo>
                <a:cubicBezTo>
                  <a:pt x="5529274" y="3871558"/>
                  <a:pt x="5512391" y="3888446"/>
                  <a:pt x="5503951" y="3896892"/>
                </a:cubicBezTo>
                <a:cubicBezTo>
                  <a:pt x="5478624" y="3918000"/>
                  <a:pt x="5444857" y="3926445"/>
                  <a:pt x="5436417" y="3968664"/>
                </a:cubicBezTo>
                <a:cubicBezTo>
                  <a:pt x="5432195" y="3985552"/>
                  <a:pt x="5415311" y="3977110"/>
                  <a:pt x="5402651" y="3968664"/>
                </a:cubicBezTo>
                <a:cubicBezTo>
                  <a:pt x="5373105" y="3947554"/>
                  <a:pt x="5339338" y="3926445"/>
                  <a:pt x="5309791" y="3905335"/>
                </a:cubicBezTo>
                <a:cubicBezTo>
                  <a:pt x="5292909" y="3892669"/>
                  <a:pt x="5276025" y="3880004"/>
                  <a:pt x="5259142" y="3888446"/>
                </a:cubicBezTo>
                <a:cubicBezTo>
                  <a:pt x="5238039" y="3896892"/>
                  <a:pt x="5242259" y="3913780"/>
                  <a:pt x="5242259" y="3930668"/>
                </a:cubicBezTo>
                <a:cubicBezTo>
                  <a:pt x="5246479" y="3960221"/>
                  <a:pt x="5233819" y="3968664"/>
                  <a:pt x="5208493" y="3981330"/>
                </a:cubicBezTo>
                <a:cubicBezTo>
                  <a:pt x="5128296" y="4019329"/>
                  <a:pt x="5064983" y="4082658"/>
                  <a:pt x="5026997" y="4162876"/>
                </a:cubicBezTo>
                <a:cubicBezTo>
                  <a:pt x="5010113" y="4196652"/>
                  <a:pt x="4984790" y="4221983"/>
                  <a:pt x="4955243" y="4243094"/>
                </a:cubicBezTo>
                <a:cubicBezTo>
                  <a:pt x="4917257" y="4272648"/>
                  <a:pt x="4883491" y="4314867"/>
                  <a:pt x="4845501" y="4331755"/>
                </a:cubicBezTo>
                <a:cubicBezTo>
                  <a:pt x="4782189" y="4357088"/>
                  <a:pt x="4752645" y="4416195"/>
                  <a:pt x="4701995" y="4449971"/>
                </a:cubicBezTo>
                <a:cubicBezTo>
                  <a:pt x="4676669" y="4466859"/>
                  <a:pt x="4659785" y="4487968"/>
                  <a:pt x="4642903" y="4513301"/>
                </a:cubicBezTo>
                <a:cubicBezTo>
                  <a:pt x="4579589" y="4606184"/>
                  <a:pt x="4499396" y="4682179"/>
                  <a:pt x="4398094" y="4737066"/>
                </a:cubicBezTo>
                <a:cubicBezTo>
                  <a:pt x="4389654" y="4741286"/>
                  <a:pt x="4376991" y="4745509"/>
                  <a:pt x="4385434" y="4758175"/>
                </a:cubicBezTo>
                <a:cubicBezTo>
                  <a:pt x="4410757" y="4796173"/>
                  <a:pt x="4381211" y="4817284"/>
                  <a:pt x="4360108" y="4838392"/>
                </a:cubicBezTo>
                <a:cubicBezTo>
                  <a:pt x="4309458" y="4884834"/>
                  <a:pt x="4292575" y="4952386"/>
                  <a:pt x="4246145" y="5007273"/>
                </a:cubicBezTo>
                <a:cubicBezTo>
                  <a:pt x="4275691" y="5087491"/>
                  <a:pt x="4220821" y="5074823"/>
                  <a:pt x="4174392" y="5074823"/>
                </a:cubicBezTo>
                <a:cubicBezTo>
                  <a:pt x="4161729" y="5074823"/>
                  <a:pt x="4144845" y="5083268"/>
                  <a:pt x="4149066" y="5104379"/>
                </a:cubicBezTo>
                <a:cubicBezTo>
                  <a:pt x="4153288" y="5167709"/>
                  <a:pt x="4119522" y="5197262"/>
                  <a:pt x="4051989" y="5188817"/>
                </a:cubicBezTo>
                <a:cubicBezTo>
                  <a:pt x="4043546" y="5188817"/>
                  <a:pt x="4035106" y="5188817"/>
                  <a:pt x="4026663" y="5197262"/>
                </a:cubicBezTo>
                <a:cubicBezTo>
                  <a:pt x="4022443" y="5201483"/>
                  <a:pt x="4022443" y="5209928"/>
                  <a:pt x="4026663" y="5218371"/>
                </a:cubicBezTo>
                <a:cubicBezTo>
                  <a:pt x="4039326" y="5239481"/>
                  <a:pt x="4115299" y="5252147"/>
                  <a:pt x="4039326" y="5290146"/>
                </a:cubicBezTo>
                <a:cubicBezTo>
                  <a:pt x="4064649" y="5349253"/>
                  <a:pt x="4005559" y="5383029"/>
                  <a:pt x="4001339" y="5437916"/>
                </a:cubicBezTo>
                <a:cubicBezTo>
                  <a:pt x="3997116" y="5463247"/>
                  <a:pt x="3984456" y="5484357"/>
                  <a:pt x="3946467" y="5497023"/>
                </a:cubicBezTo>
                <a:cubicBezTo>
                  <a:pt x="3916923" y="5505466"/>
                  <a:pt x="3891597" y="5543465"/>
                  <a:pt x="3866271" y="5573018"/>
                </a:cubicBezTo>
                <a:cubicBezTo>
                  <a:pt x="3849387" y="5585684"/>
                  <a:pt x="3836727" y="5598349"/>
                  <a:pt x="3815621" y="5602572"/>
                </a:cubicBezTo>
                <a:cubicBezTo>
                  <a:pt x="3794518" y="5606794"/>
                  <a:pt x="3743868" y="5602572"/>
                  <a:pt x="3786077" y="5653236"/>
                </a:cubicBezTo>
                <a:cubicBezTo>
                  <a:pt x="3752311" y="5653236"/>
                  <a:pt x="3798738" y="5729231"/>
                  <a:pt x="3735427" y="5699678"/>
                </a:cubicBezTo>
                <a:cubicBezTo>
                  <a:pt x="3735427" y="5699678"/>
                  <a:pt x="3731205" y="5699678"/>
                  <a:pt x="3731205" y="5703900"/>
                </a:cubicBezTo>
                <a:cubicBezTo>
                  <a:pt x="3688998" y="5767230"/>
                  <a:pt x="3583476" y="5741897"/>
                  <a:pt x="3553932" y="5830560"/>
                </a:cubicBezTo>
                <a:cubicBezTo>
                  <a:pt x="3545489" y="5864336"/>
                  <a:pt x="3520165" y="5893889"/>
                  <a:pt x="3528606" y="5931886"/>
                </a:cubicBezTo>
                <a:cubicBezTo>
                  <a:pt x="3532826" y="5957219"/>
                  <a:pt x="3520165" y="5974107"/>
                  <a:pt x="3507502" y="5990995"/>
                </a:cubicBezTo>
                <a:cubicBezTo>
                  <a:pt x="3461073" y="6041660"/>
                  <a:pt x="3418866" y="6100767"/>
                  <a:pt x="3363994" y="6138763"/>
                </a:cubicBezTo>
                <a:cubicBezTo>
                  <a:pt x="3330227" y="6159874"/>
                  <a:pt x="3317566" y="6193650"/>
                  <a:pt x="3300681" y="6223203"/>
                </a:cubicBezTo>
                <a:cubicBezTo>
                  <a:pt x="3283798" y="6261202"/>
                  <a:pt x="3254254" y="6286533"/>
                  <a:pt x="3212044" y="6290756"/>
                </a:cubicBezTo>
                <a:cubicBezTo>
                  <a:pt x="3127628" y="6299199"/>
                  <a:pt x="3068538" y="6345640"/>
                  <a:pt x="3026329" y="6417415"/>
                </a:cubicBezTo>
                <a:cubicBezTo>
                  <a:pt x="2992562" y="6480745"/>
                  <a:pt x="2937692" y="6489188"/>
                  <a:pt x="2878600" y="6489188"/>
                </a:cubicBezTo>
                <a:cubicBezTo>
                  <a:pt x="2844833" y="6489188"/>
                  <a:pt x="2798404" y="6434303"/>
                  <a:pt x="2802626" y="6408970"/>
                </a:cubicBezTo>
                <a:cubicBezTo>
                  <a:pt x="2806846" y="6358308"/>
                  <a:pt x="2806846" y="6358308"/>
                  <a:pt x="2756197" y="6362528"/>
                </a:cubicBezTo>
                <a:cubicBezTo>
                  <a:pt x="2751976" y="6341420"/>
                  <a:pt x="2768860" y="6337197"/>
                  <a:pt x="2781520" y="6328752"/>
                </a:cubicBezTo>
                <a:cubicBezTo>
                  <a:pt x="2785743" y="6324532"/>
                  <a:pt x="2802626" y="6316087"/>
                  <a:pt x="2794183" y="6307644"/>
                </a:cubicBezTo>
                <a:cubicBezTo>
                  <a:pt x="2747754" y="6265422"/>
                  <a:pt x="2798404" y="6214761"/>
                  <a:pt x="2789963" y="6168319"/>
                </a:cubicBezTo>
                <a:cubicBezTo>
                  <a:pt x="2789963" y="6159874"/>
                  <a:pt x="2785743" y="6147208"/>
                  <a:pt x="2785743" y="6138763"/>
                </a:cubicBezTo>
                <a:cubicBezTo>
                  <a:pt x="2764637" y="6134543"/>
                  <a:pt x="2726650" y="6164096"/>
                  <a:pt x="2726650" y="6142986"/>
                </a:cubicBezTo>
                <a:cubicBezTo>
                  <a:pt x="2722430" y="6096544"/>
                  <a:pt x="2671780" y="6054325"/>
                  <a:pt x="2709767" y="6003661"/>
                </a:cubicBezTo>
                <a:cubicBezTo>
                  <a:pt x="2751976" y="5948774"/>
                  <a:pt x="2789963" y="5889667"/>
                  <a:pt x="2811067" y="5822114"/>
                </a:cubicBezTo>
                <a:cubicBezTo>
                  <a:pt x="2815287" y="5805226"/>
                  <a:pt x="2832170" y="5792561"/>
                  <a:pt x="2815287" y="5775673"/>
                </a:cubicBezTo>
                <a:cubicBezTo>
                  <a:pt x="2798404" y="5763007"/>
                  <a:pt x="2773080" y="5763007"/>
                  <a:pt x="2751976" y="5775673"/>
                </a:cubicBezTo>
                <a:cubicBezTo>
                  <a:pt x="2726650" y="5796783"/>
                  <a:pt x="2705547" y="5817894"/>
                  <a:pt x="2688664" y="5847448"/>
                </a:cubicBezTo>
                <a:cubicBezTo>
                  <a:pt x="2659117" y="5906555"/>
                  <a:pt x="2612688" y="5952996"/>
                  <a:pt x="2562038" y="5999438"/>
                </a:cubicBezTo>
                <a:cubicBezTo>
                  <a:pt x="2557818" y="6003661"/>
                  <a:pt x="2553598" y="6016326"/>
                  <a:pt x="2549375" y="6012104"/>
                </a:cubicBezTo>
                <a:cubicBezTo>
                  <a:pt x="2486065" y="6007883"/>
                  <a:pt x="2473402" y="6062768"/>
                  <a:pt x="2448076" y="6096544"/>
                </a:cubicBezTo>
                <a:cubicBezTo>
                  <a:pt x="2329893" y="6261202"/>
                  <a:pt x="2177944" y="6400527"/>
                  <a:pt x="2076644" y="6573628"/>
                </a:cubicBezTo>
                <a:cubicBezTo>
                  <a:pt x="2063981" y="6594739"/>
                  <a:pt x="2051318" y="6603182"/>
                  <a:pt x="2030215" y="6590516"/>
                </a:cubicBezTo>
                <a:cubicBezTo>
                  <a:pt x="2013331" y="6577851"/>
                  <a:pt x="2009111" y="6565185"/>
                  <a:pt x="2017552" y="6548297"/>
                </a:cubicBezTo>
                <a:cubicBezTo>
                  <a:pt x="2038658" y="6510298"/>
                  <a:pt x="2038658" y="6468079"/>
                  <a:pt x="2038658" y="6430081"/>
                </a:cubicBezTo>
                <a:cubicBezTo>
                  <a:pt x="2038658" y="6379416"/>
                  <a:pt x="2055541" y="6341420"/>
                  <a:pt x="2085085" y="6307644"/>
                </a:cubicBezTo>
                <a:cubicBezTo>
                  <a:pt x="2110411" y="6273868"/>
                  <a:pt x="2127294" y="6231649"/>
                  <a:pt x="2144177" y="6193650"/>
                </a:cubicBezTo>
                <a:cubicBezTo>
                  <a:pt x="2165281" y="6138763"/>
                  <a:pt x="2135737" y="6126098"/>
                  <a:pt x="2093528" y="6113432"/>
                </a:cubicBezTo>
                <a:cubicBezTo>
                  <a:pt x="2080864" y="6113432"/>
                  <a:pt x="2063981" y="6113432"/>
                  <a:pt x="2063981" y="6096544"/>
                </a:cubicBezTo>
                <a:cubicBezTo>
                  <a:pt x="2063981" y="6079656"/>
                  <a:pt x="2080864" y="6083879"/>
                  <a:pt x="2089307" y="6079656"/>
                </a:cubicBezTo>
                <a:cubicBezTo>
                  <a:pt x="2118854" y="6062768"/>
                  <a:pt x="2131514" y="6028992"/>
                  <a:pt x="2131514" y="6003661"/>
                </a:cubicBezTo>
                <a:cubicBezTo>
                  <a:pt x="2127294" y="5969885"/>
                  <a:pt x="2089307" y="5978327"/>
                  <a:pt x="2068201" y="5982550"/>
                </a:cubicBezTo>
                <a:cubicBezTo>
                  <a:pt x="2025995" y="5990995"/>
                  <a:pt x="1992228" y="6007883"/>
                  <a:pt x="1975345" y="6050102"/>
                </a:cubicBezTo>
                <a:cubicBezTo>
                  <a:pt x="1971125" y="6058545"/>
                  <a:pt x="1966902" y="6075433"/>
                  <a:pt x="1950019" y="6075433"/>
                </a:cubicBezTo>
                <a:cubicBezTo>
                  <a:pt x="1937358" y="6075433"/>
                  <a:pt x="1937358" y="6058545"/>
                  <a:pt x="1937358" y="6050102"/>
                </a:cubicBezTo>
                <a:cubicBezTo>
                  <a:pt x="1933135" y="6028992"/>
                  <a:pt x="1920475" y="6028992"/>
                  <a:pt x="1903592" y="6033214"/>
                </a:cubicBezTo>
                <a:cubicBezTo>
                  <a:pt x="1836059" y="6058545"/>
                  <a:pt x="1772746" y="6083879"/>
                  <a:pt x="1730537" y="6151431"/>
                </a:cubicBezTo>
                <a:cubicBezTo>
                  <a:pt x="1696770" y="6202093"/>
                  <a:pt x="1637680" y="6235869"/>
                  <a:pt x="1591250" y="6278090"/>
                </a:cubicBezTo>
                <a:cubicBezTo>
                  <a:pt x="1587030" y="6286533"/>
                  <a:pt x="1574367" y="6286533"/>
                  <a:pt x="1565924" y="6282311"/>
                </a:cubicBezTo>
                <a:cubicBezTo>
                  <a:pt x="1561704" y="6278090"/>
                  <a:pt x="1561704" y="6265422"/>
                  <a:pt x="1561704" y="6261202"/>
                </a:cubicBezTo>
                <a:cubicBezTo>
                  <a:pt x="1587030" y="6189427"/>
                  <a:pt x="1574367" y="6109209"/>
                  <a:pt x="1591250" y="6037437"/>
                </a:cubicBezTo>
                <a:cubicBezTo>
                  <a:pt x="1599691" y="5986773"/>
                  <a:pt x="1612354" y="5936108"/>
                  <a:pt x="1633457" y="5885444"/>
                </a:cubicBezTo>
                <a:cubicBezTo>
                  <a:pt x="1582808" y="5872779"/>
                  <a:pt x="1544821" y="5885444"/>
                  <a:pt x="1519497" y="5927666"/>
                </a:cubicBezTo>
                <a:cubicBezTo>
                  <a:pt x="1498391" y="5961442"/>
                  <a:pt x="1485728" y="5948774"/>
                  <a:pt x="1473068" y="5919220"/>
                </a:cubicBezTo>
                <a:cubicBezTo>
                  <a:pt x="1456184" y="5889667"/>
                  <a:pt x="1473068" y="5860113"/>
                  <a:pt x="1473068" y="5830560"/>
                </a:cubicBezTo>
                <a:cubicBezTo>
                  <a:pt x="1477288" y="5792561"/>
                  <a:pt x="1485728" y="5754564"/>
                  <a:pt x="1489951" y="5716566"/>
                </a:cubicBezTo>
                <a:cubicBezTo>
                  <a:pt x="1489951" y="5703900"/>
                  <a:pt x="1498391" y="5687012"/>
                  <a:pt x="1485728" y="5682789"/>
                </a:cubicBezTo>
                <a:cubicBezTo>
                  <a:pt x="1468845" y="5674347"/>
                  <a:pt x="1456184" y="5687012"/>
                  <a:pt x="1447742" y="5695455"/>
                </a:cubicBezTo>
                <a:cubicBezTo>
                  <a:pt x="1439301" y="5703900"/>
                  <a:pt x="1430858" y="5716566"/>
                  <a:pt x="1422418" y="5725008"/>
                </a:cubicBezTo>
                <a:cubicBezTo>
                  <a:pt x="1363325" y="5801006"/>
                  <a:pt x="1300013" y="5881224"/>
                  <a:pt x="1236702" y="5952996"/>
                </a:cubicBezTo>
                <a:cubicBezTo>
                  <a:pt x="1207156" y="5982550"/>
                  <a:pt x="1169167" y="6003661"/>
                  <a:pt x="1122740" y="5974107"/>
                </a:cubicBezTo>
                <a:cubicBezTo>
                  <a:pt x="1105856" y="5961442"/>
                  <a:pt x="1084751" y="5965662"/>
                  <a:pt x="1067867" y="5974107"/>
                </a:cubicBezTo>
                <a:cubicBezTo>
                  <a:pt x="1063647" y="5978327"/>
                  <a:pt x="1055207" y="5982550"/>
                  <a:pt x="1050984" y="5986773"/>
                </a:cubicBezTo>
                <a:cubicBezTo>
                  <a:pt x="1021440" y="5986773"/>
                  <a:pt x="983451" y="5990995"/>
                  <a:pt x="966568" y="5965662"/>
                </a:cubicBezTo>
                <a:cubicBezTo>
                  <a:pt x="949685" y="5940331"/>
                  <a:pt x="970790" y="5914998"/>
                  <a:pt x="991894" y="5898112"/>
                </a:cubicBezTo>
                <a:cubicBezTo>
                  <a:pt x="1059427" y="5830560"/>
                  <a:pt x="1114297" y="5754564"/>
                  <a:pt x="1152284" y="5661679"/>
                </a:cubicBezTo>
                <a:cubicBezTo>
                  <a:pt x="1164947" y="5636348"/>
                  <a:pt x="1156506" y="5623682"/>
                  <a:pt x="1139623" y="5606794"/>
                </a:cubicBezTo>
                <a:cubicBezTo>
                  <a:pt x="1118517" y="5585684"/>
                  <a:pt x="1105856" y="5606794"/>
                  <a:pt x="1093193" y="5619460"/>
                </a:cubicBezTo>
                <a:cubicBezTo>
                  <a:pt x="1063647" y="5649013"/>
                  <a:pt x="1034101" y="5678567"/>
                  <a:pt x="1004557" y="5703900"/>
                </a:cubicBezTo>
                <a:cubicBezTo>
                  <a:pt x="987674" y="5716566"/>
                  <a:pt x="966568" y="5725008"/>
                  <a:pt x="953907" y="5703900"/>
                </a:cubicBezTo>
                <a:cubicBezTo>
                  <a:pt x="941244" y="5682789"/>
                  <a:pt x="970790" y="5682789"/>
                  <a:pt x="983451" y="5670124"/>
                </a:cubicBezTo>
                <a:cubicBezTo>
                  <a:pt x="991894" y="5665901"/>
                  <a:pt x="1000334" y="5657459"/>
                  <a:pt x="1008777" y="5653236"/>
                </a:cubicBezTo>
                <a:cubicBezTo>
                  <a:pt x="1067867" y="5598349"/>
                  <a:pt x="1067867" y="5594129"/>
                  <a:pt x="987674" y="5568795"/>
                </a:cubicBezTo>
                <a:cubicBezTo>
                  <a:pt x="966568" y="5560353"/>
                  <a:pt x="970790" y="5551907"/>
                  <a:pt x="970790" y="5535019"/>
                </a:cubicBezTo>
                <a:cubicBezTo>
                  <a:pt x="983451" y="5454802"/>
                  <a:pt x="1004557" y="5383029"/>
                  <a:pt x="1080530" y="5332365"/>
                </a:cubicBezTo>
                <a:cubicBezTo>
                  <a:pt x="1148063" y="5281700"/>
                  <a:pt x="1198713" y="5218371"/>
                  <a:pt x="1240922" y="5146598"/>
                </a:cubicBezTo>
                <a:cubicBezTo>
                  <a:pt x="1287352" y="5070603"/>
                  <a:pt x="1363325" y="5015716"/>
                  <a:pt x="1397092" y="4927055"/>
                </a:cubicBezTo>
                <a:cubicBezTo>
                  <a:pt x="1401312" y="4914390"/>
                  <a:pt x="1413975" y="4905945"/>
                  <a:pt x="1422418" y="4901722"/>
                </a:cubicBezTo>
                <a:cubicBezTo>
                  <a:pt x="1536380" y="4821504"/>
                  <a:pt x="1620797" y="4715956"/>
                  <a:pt x="1700990" y="4606184"/>
                </a:cubicBezTo>
                <a:cubicBezTo>
                  <a:pt x="1717873" y="4585074"/>
                  <a:pt x="1738979" y="4559743"/>
                  <a:pt x="1713653" y="4534412"/>
                </a:cubicBezTo>
                <a:cubicBezTo>
                  <a:pt x="1688330" y="4504856"/>
                  <a:pt x="1663004" y="4525966"/>
                  <a:pt x="1637680" y="4547077"/>
                </a:cubicBezTo>
                <a:cubicBezTo>
                  <a:pt x="1578587" y="4597741"/>
                  <a:pt x="1506834" y="4635738"/>
                  <a:pt x="1477288" y="4724401"/>
                </a:cubicBezTo>
                <a:cubicBezTo>
                  <a:pt x="1464625" y="4766620"/>
                  <a:pt x="1426638" y="4770842"/>
                  <a:pt x="1397092" y="4728621"/>
                </a:cubicBezTo>
                <a:cubicBezTo>
                  <a:pt x="1375988" y="4707513"/>
                  <a:pt x="1363325" y="4707513"/>
                  <a:pt x="1342222" y="4724401"/>
                </a:cubicBezTo>
                <a:cubicBezTo>
                  <a:pt x="1211376" y="4829950"/>
                  <a:pt x="1076310" y="4931278"/>
                  <a:pt x="962348" y="5053715"/>
                </a:cubicBezTo>
                <a:cubicBezTo>
                  <a:pt x="907478" y="5112822"/>
                  <a:pt x="852605" y="5163486"/>
                  <a:pt x="763969" y="5159264"/>
                </a:cubicBezTo>
                <a:cubicBezTo>
                  <a:pt x="747086" y="5159264"/>
                  <a:pt x="730202" y="5167709"/>
                  <a:pt x="717539" y="5184595"/>
                </a:cubicBezTo>
                <a:cubicBezTo>
                  <a:pt x="671112" y="5252147"/>
                  <a:pt x="599357" y="5285923"/>
                  <a:pt x="531824" y="5328142"/>
                </a:cubicBezTo>
                <a:cubicBezTo>
                  <a:pt x="485394" y="5357698"/>
                  <a:pt x="443187" y="5387252"/>
                  <a:pt x="400978" y="5416805"/>
                </a:cubicBezTo>
                <a:cubicBezTo>
                  <a:pt x="379874" y="5429471"/>
                  <a:pt x="354551" y="5442136"/>
                  <a:pt x="329225" y="5433693"/>
                </a:cubicBezTo>
                <a:cubicBezTo>
                  <a:pt x="303901" y="5421028"/>
                  <a:pt x="278575" y="5408360"/>
                  <a:pt x="308121" y="5370363"/>
                </a:cubicBezTo>
                <a:cubicBezTo>
                  <a:pt x="358771" y="5315477"/>
                  <a:pt x="375654" y="5243704"/>
                  <a:pt x="417861" y="5167709"/>
                </a:cubicBezTo>
                <a:cubicBezTo>
                  <a:pt x="337668" y="5197262"/>
                  <a:pt x="265912" y="5214151"/>
                  <a:pt x="219483" y="5273258"/>
                </a:cubicBezTo>
                <a:cubicBezTo>
                  <a:pt x="211042" y="5285923"/>
                  <a:pt x="198379" y="5294368"/>
                  <a:pt x="181496" y="5290146"/>
                </a:cubicBezTo>
                <a:cubicBezTo>
                  <a:pt x="164612" y="5281700"/>
                  <a:pt x="173055" y="5269035"/>
                  <a:pt x="177275" y="5256370"/>
                </a:cubicBezTo>
                <a:cubicBezTo>
                  <a:pt x="181496" y="5235259"/>
                  <a:pt x="168833" y="5222593"/>
                  <a:pt x="151949" y="5218371"/>
                </a:cubicBezTo>
                <a:cubicBezTo>
                  <a:pt x="126626" y="5209928"/>
                  <a:pt x="118183" y="5231039"/>
                  <a:pt x="118183" y="5247927"/>
                </a:cubicBezTo>
                <a:cubicBezTo>
                  <a:pt x="118183" y="5281700"/>
                  <a:pt x="97079" y="5290146"/>
                  <a:pt x="71756" y="5290146"/>
                </a:cubicBezTo>
                <a:cubicBezTo>
                  <a:pt x="37989" y="5294368"/>
                  <a:pt x="4223" y="5281700"/>
                  <a:pt x="0" y="5252147"/>
                </a:cubicBezTo>
                <a:cubicBezTo>
                  <a:pt x="0" y="5222593"/>
                  <a:pt x="33767" y="5226816"/>
                  <a:pt x="59093" y="5222593"/>
                </a:cubicBezTo>
                <a:cubicBezTo>
                  <a:pt x="67533" y="5222593"/>
                  <a:pt x="71756" y="5218371"/>
                  <a:pt x="84416" y="5218371"/>
                </a:cubicBezTo>
                <a:cubicBezTo>
                  <a:pt x="75976" y="5193040"/>
                  <a:pt x="54873" y="5205705"/>
                  <a:pt x="42210" y="5197262"/>
                </a:cubicBezTo>
                <a:cubicBezTo>
                  <a:pt x="21106" y="5184595"/>
                  <a:pt x="0" y="5171929"/>
                  <a:pt x="33767" y="5150821"/>
                </a:cubicBezTo>
                <a:cubicBezTo>
                  <a:pt x="46430" y="5142376"/>
                  <a:pt x="50650" y="5142376"/>
                  <a:pt x="46430" y="5125487"/>
                </a:cubicBezTo>
                <a:cubicBezTo>
                  <a:pt x="37989" y="5062158"/>
                  <a:pt x="50650" y="5003051"/>
                  <a:pt x="67533" y="4948164"/>
                </a:cubicBezTo>
                <a:cubicBezTo>
                  <a:pt x="88639" y="4889057"/>
                  <a:pt x="109743" y="4829950"/>
                  <a:pt x="109743" y="4766620"/>
                </a:cubicBezTo>
                <a:cubicBezTo>
                  <a:pt x="109743" y="4753954"/>
                  <a:pt x="113963" y="4732844"/>
                  <a:pt x="122406" y="4724401"/>
                </a:cubicBezTo>
                <a:cubicBezTo>
                  <a:pt x="168833" y="4690625"/>
                  <a:pt x="156172" y="4639960"/>
                  <a:pt x="151949" y="4601962"/>
                </a:cubicBezTo>
                <a:cubicBezTo>
                  <a:pt x="151949" y="4580853"/>
                  <a:pt x="143509" y="4538632"/>
                  <a:pt x="130846" y="4521744"/>
                </a:cubicBezTo>
                <a:cubicBezTo>
                  <a:pt x="101300" y="4492190"/>
                  <a:pt x="118183" y="4479525"/>
                  <a:pt x="135066" y="4458414"/>
                </a:cubicBezTo>
                <a:cubicBezTo>
                  <a:pt x="147729" y="4445749"/>
                  <a:pt x="160392" y="4437306"/>
                  <a:pt x="139289" y="4420418"/>
                </a:cubicBezTo>
                <a:cubicBezTo>
                  <a:pt x="135066" y="4416195"/>
                  <a:pt x="135066" y="4411972"/>
                  <a:pt x="130846" y="4407750"/>
                </a:cubicBezTo>
                <a:cubicBezTo>
                  <a:pt x="181496" y="4382419"/>
                  <a:pt x="130846" y="4331755"/>
                  <a:pt x="160392" y="4302201"/>
                </a:cubicBezTo>
                <a:cubicBezTo>
                  <a:pt x="168833" y="4289536"/>
                  <a:pt x="160392" y="4268425"/>
                  <a:pt x="156172" y="4251537"/>
                </a:cubicBezTo>
                <a:cubicBezTo>
                  <a:pt x="143509" y="4200875"/>
                  <a:pt x="160392" y="4167099"/>
                  <a:pt x="206822" y="4141765"/>
                </a:cubicBezTo>
                <a:cubicBezTo>
                  <a:pt x="257471" y="4116434"/>
                  <a:pt x="303901" y="4082658"/>
                  <a:pt x="337668" y="4031994"/>
                </a:cubicBezTo>
                <a:cubicBezTo>
                  <a:pt x="341888" y="4027771"/>
                  <a:pt x="350328" y="4023551"/>
                  <a:pt x="350328" y="4015106"/>
                </a:cubicBezTo>
                <a:cubicBezTo>
                  <a:pt x="362991" y="3918000"/>
                  <a:pt x="455850" y="3863116"/>
                  <a:pt x="493837" y="3778675"/>
                </a:cubicBezTo>
                <a:cubicBezTo>
                  <a:pt x="536044" y="3690014"/>
                  <a:pt x="599357" y="3614019"/>
                  <a:pt x="650006" y="3529579"/>
                </a:cubicBezTo>
                <a:cubicBezTo>
                  <a:pt x="713319" y="3419807"/>
                  <a:pt x="797735" y="3335367"/>
                  <a:pt x="873711" y="3238261"/>
                </a:cubicBezTo>
                <a:cubicBezTo>
                  <a:pt x="953907" y="3132712"/>
                  <a:pt x="1004557" y="3010276"/>
                  <a:pt x="1063647" y="2896282"/>
                </a:cubicBezTo>
                <a:cubicBezTo>
                  <a:pt x="1080530" y="2866728"/>
                  <a:pt x="1101634" y="2828730"/>
                  <a:pt x="1059427" y="2803398"/>
                </a:cubicBezTo>
                <a:cubicBezTo>
                  <a:pt x="1046764" y="2790730"/>
                  <a:pt x="1055207" y="2778065"/>
                  <a:pt x="1059427" y="2765400"/>
                </a:cubicBezTo>
                <a:cubicBezTo>
                  <a:pt x="1110077" y="2630295"/>
                  <a:pt x="1194493" y="2516303"/>
                  <a:pt x="1287352" y="2402310"/>
                </a:cubicBezTo>
                <a:cubicBezTo>
                  <a:pt x="1359105" y="2317869"/>
                  <a:pt x="1418195" y="2224986"/>
                  <a:pt x="1422418" y="2110992"/>
                </a:cubicBezTo>
                <a:cubicBezTo>
                  <a:pt x="1422418" y="2094104"/>
                  <a:pt x="1439301" y="2085661"/>
                  <a:pt x="1439301" y="2068773"/>
                </a:cubicBezTo>
                <a:cubicBezTo>
                  <a:pt x="1388651" y="2056107"/>
                  <a:pt x="1350662" y="2068773"/>
                  <a:pt x="1321118" y="2110992"/>
                </a:cubicBezTo>
                <a:cubicBezTo>
                  <a:pt x="1308455" y="2127880"/>
                  <a:pt x="1300013" y="2140545"/>
                  <a:pt x="1278909" y="2136325"/>
                </a:cubicBezTo>
                <a:cubicBezTo>
                  <a:pt x="1228259" y="2123657"/>
                  <a:pt x="1177610" y="2153213"/>
                  <a:pt x="1126960" y="2153213"/>
                </a:cubicBezTo>
                <a:cubicBezTo>
                  <a:pt x="1122740" y="2153213"/>
                  <a:pt x="1118517" y="2153213"/>
                  <a:pt x="1114297" y="2157433"/>
                </a:cubicBezTo>
                <a:cubicBezTo>
                  <a:pt x="1088973" y="2229208"/>
                  <a:pt x="1021440" y="2191209"/>
                  <a:pt x="975011" y="2203875"/>
                </a:cubicBezTo>
                <a:cubicBezTo>
                  <a:pt x="814619" y="2250317"/>
                  <a:pt x="654229" y="2292538"/>
                  <a:pt x="493837" y="2334757"/>
                </a:cubicBezTo>
                <a:cubicBezTo>
                  <a:pt x="472734" y="2343202"/>
                  <a:pt x="447407" y="2347423"/>
                  <a:pt x="422084" y="2351645"/>
                </a:cubicBezTo>
                <a:cubicBezTo>
                  <a:pt x="405201" y="2355868"/>
                  <a:pt x="379874" y="2360088"/>
                  <a:pt x="371434" y="2334757"/>
                </a:cubicBezTo>
                <a:cubicBezTo>
                  <a:pt x="367211" y="2313646"/>
                  <a:pt x="392538" y="2305203"/>
                  <a:pt x="405201" y="2300981"/>
                </a:cubicBezTo>
                <a:cubicBezTo>
                  <a:pt x="510720" y="2258762"/>
                  <a:pt x="616240" y="2216543"/>
                  <a:pt x="721762" y="2174321"/>
                </a:cubicBezTo>
                <a:cubicBezTo>
                  <a:pt x="873711" y="2115214"/>
                  <a:pt x="1029881" y="2077216"/>
                  <a:pt x="1181830" y="2030774"/>
                </a:cubicBezTo>
                <a:cubicBezTo>
                  <a:pt x="1194493" y="2030774"/>
                  <a:pt x="1207156" y="2026551"/>
                  <a:pt x="1219819" y="2022331"/>
                </a:cubicBezTo>
                <a:cubicBezTo>
                  <a:pt x="1228259" y="2018108"/>
                  <a:pt x="1236702" y="2009666"/>
                  <a:pt x="1232480" y="2001220"/>
                </a:cubicBezTo>
                <a:cubicBezTo>
                  <a:pt x="1232480" y="1992778"/>
                  <a:pt x="1219819" y="1984332"/>
                  <a:pt x="1211376" y="1988555"/>
                </a:cubicBezTo>
                <a:cubicBezTo>
                  <a:pt x="1110077" y="2026551"/>
                  <a:pt x="1000334" y="1992778"/>
                  <a:pt x="903258" y="2034997"/>
                </a:cubicBezTo>
                <a:cubicBezTo>
                  <a:pt x="894815" y="2034997"/>
                  <a:pt x="886372" y="2039219"/>
                  <a:pt x="877931" y="2030774"/>
                </a:cubicBezTo>
                <a:cubicBezTo>
                  <a:pt x="869489" y="2018108"/>
                  <a:pt x="869489" y="2009666"/>
                  <a:pt x="877931" y="2001220"/>
                </a:cubicBezTo>
                <a:cubicBezTo>
                  <a:pt x="907478" y="1975890"/>
                  <a:pt x="932801" y="1946336"/>
                  <a:pt x="970790" y="1937891"/>
                </a:cubicBezTo>
                <a:cubicBezTo>
                  <a:pt x="1004557" y="1929448"/>
                  <a:pt x="1025660" y="1908337"/>
                  <a:pt x="1034101" y="1878784"/>
                </a:cubicBezTo>
                <a:cubicBezTo>
                  <a:pt x="1042544" y="1845007"/>
                  <a:pt x="1059427" y="1828119"/>
                  <a:pt x="1097414" y="1832342"/>
                </a:cubicBezTo>
                <a:cubicBezTo>
                  <a:pt x="1164947" y="1840785"/>
                  <a:pt x="1219819" y="1794343"/>
                  <a:pt x="1283129" y="1790120"/>
                </a:cubicBezTo>
                <a:cubicBezTo>
                  <a:pt x="1392872" y="1777455"/>
                  <a:pt x="1481508" y="1684572"/>
                  <a:pt x="1608134" y="1714125"/>
                </a:cubicBezTo>
                <a:cubicBezTo>
                  <a:pt x="1557484" y="1663461"/>
                  <a:pt x="1481508" y="1655018"/>
                  <a:pt x="1409755" y="1684572"/>
                </a:cubicBezTo>
                <a:cubicBezTo>
                  <a:pt x="1350662" y="1705682"/>
                  <a:pt x="1291572" y="1722571"/>
                  <a:pt x="1228259" y="1735236"/>
                </a:cubicBezTo>
                <a:cubicBezTo>
                  <a:pt x="1211376" y="1739458"/>
                  <a:pt x="1198713" y="1747901"/>
                  <a:pt x="1181830" y="1726791"/>
                </a:cubicBezTo>
                <a:cubicBezTo>
                  <a:pt x="1236702" y="1693015"/>
                  <a:pt x="1300013" y="1680349"/>
                  <a:pt x="1359105" y="1659241"/>
                </a:cubicBezTo>
                <a:cubicBezTo>
                  <a:pt x="1325339" y="1633907"/>
                  <a:pt x="1316896" y="1633907"/>
                  <a:pt x="1283129" y="1646573"/>
                </a:cubicBezTo>
                <a:cubicBezTo>
                  <a:pt x="1266246" y="1655018"/>
                  <a:pt x="1249363" y="1659241"/>
                  <a:pt x="1232480" y="1667684"/>
                </a:cubicBezTo>
                <a:cubicBezTo>
                  <a:pt x="1215596" y="1676129"/>
                  <a:pt x="1202936" y="1680349"/>
                  <a:pt x="1194493" y="1663461"/>
                </a:cubicBezTo>
                <a:cubicBezTo>
                  <a:pt x="1181830" y="1642353"/>
                  <a:pt x="1198713" y="1638130"/>
                  <a:pt x="1207156" y="1629685"/>
                </a:cubicBezTo>
                <a:cubicBezTo>
                  <a:pt x="1219819" y="1621242"/>
                  <a:pt x="1236702" y="1617019"/>
                  <a:pt x="1240922" y="1591688"/>
                </a:cubicBezTo>
                <a:cubicBezTo>
                  <a:pt x="1152284" y="1608577"/>
                  <a:pt x="1063647" y="1587466"/>
                  <a:pt x="983451" y="1633907"/>
                </a:cubicBezTo>
                <a:cubicBezTo>
                  <a:pt x="907478" y="1680349"/>
                  <a:pt x="831502" y="1676129"/>
                  <a:pt x="738645" y="1633907"/>
                </a:cubicBezTo>
                <a:cubicBezTo>
                  <a:pt x="932801" y="1562135"/>
                  <a:pt x="1110077" y="1473472"/>
                  <a:pt x="1316896" y="1494583"/>
                </a:cubicBezTo>
                <a:cubicBezTo>
                  <a:pt x="1308455" y="1469252"/>
                  <a:pt x="1274689" y="1498805"/>
                  <a:pt x="1274689" y="1473472"/>
                </a:cubicBezTo>
                <a:cubicBezTo>
                  <a:pt x="1274689" y="1448141"/>
                  <a:pt x="1304235" y="1448141"/>
                  <a:pt x="1321118" y="1448141"/>
                </a:cubicBezTo>
                <a:cubicBezTo>
                  <a:pt x="1409755" y="1443918"/>
                  <a:pt x="1489951" y="1401699"/>
                  <a:pt x="1574367" y="1376366"/>
                </a:cubicBezTo>
                <a:cubicBezTo>
                  <a:pt x="1641900" y="1355258"/>
                  <a:pt x="1713653" y="1355258"/>
                  <a:pt x="1785406" y="1367923"/>
                </a:cubicBezTo>
                <a:cubicBezTo>
                  <a:pt x="1836059" y="1380589"/>
                  <a:pt x="1882486" y="1376366"/>
                  <a:pt x="1924695" y="1342592"/>
                </a:cubicBezTo>
                <a:cubicBezTo>
                  <a:pt x="1958462" y="1313036"/>
                  <a:pt x="2009111" y="1308816"/>
                  <a:pt x="2055541" y="1300371"/>
                </a:cubicBezTo>
                <a:cubicBezTo>
                  <a:pt x="2072424" y="1296148"/>
                  <a:pt x="2110411" y="1304593"/>
                  <a:pt x="2089307" y="1266595"/>
                </a:cubicBezTo>
                <a:cubicBezTo>
                  <a:pt x="2076644" y="1241264"/>
                  <a:pt x="2089307" y="1186377"/>
                  <a:pt x="2030215" y="1199045"/>
                </a:cubicBezTo>
                <a:cubicBezTo>
                  <a:pt x="2013331" y="1207488"/>
                  <a:pt x="1996448" y="1207488"/>
                  <a:pt x="1975345" y="1203265"/>
                </a:cubicBezTo>
                <a:cubicBezTo>
                  <a:pt x="1928915" y="1194822"/>
                  <a:pt x="1886708" y="1161046"/>
                  <a:pt x="1840279" y="1156823"/>
                </a:cubicBezTo>
                <a:cubicBezTo>
                  <a:pt x="1798070" y="1152603"/>
                  <a:pt x="1755863" y="1190599"/>
                  <a:pt x="1709433" y="1173711"/>
                </a:cubicBezTo>
                <a:cubicBezTo>
                  <a:pt x="1705213" y="1156823"/>
                  <a:pt x="1713653" y="1152603"/>
                  <a:pt x="1726316" y="1148380"/>
                </a:cubicBezTo>
                <a:cubicBezTo>
                  <a:pt x="1806512" y="1131492"/>
                  <a:pt x="1886708" y="1093494"/>
                  <a:pt x="1966902" y="1068163"/>
                </a:cubicBezTo>
                <a:cubicBezTo>
                  <a:pt x="1996448" y="1059717"/>
                  <a:pt x="2021774" y="1051275"/>
                  <a:pt x="2034435" y="1097716"/>
                </a:cubicBezTo>
                <a:cubicBezTo>
                  <a:pt x="2038658" y="1131492"/>
                  <a:pt x="2072424" y="1135715"/>
                  <a:pt x="2106190" y="1135715"/>
                </a:cubicBezTo>
                <a:cubicBezTo>
                  <a:pt x="2118854" y="1135715"/>
                  <a:pt x="2131514" y="1127270"/>
                  <a:pt x="2148397" y="1127270"/>
                </a:cubicBezTo>
                <a:cubicBezTo>
                  <a:pt x="2169503" y="1123047"/>
                  <a:pt x="2186387" y="1131492"/>
                  <a:pt x="2194827" y="1148380"/>
                </a:cubicBezTo>
                <a:cubicBezTo>
                  <a:pt x="2207490" y="1169489"/>
                  <a:pt x="2190607" y="1182156"/>
                  <a:pt x="2177944" y="1190599"/>
                </a:cubicBezTo>
                <a:cubicBezTo>
                  <a:pt x="2165281" y="1199045"/>
                  <a:pt x="2152620" y="1207488"/>
                  <a:pt x="2156840" y="1220153"/>
                </a:cubicBezTo>
                <a:cubicBezTo>
                  <a:pt x="2161060" y="1228598"/>
                  <a:pt x="2169503" y="1237041"/>
                  <a:pt x="2177944" y="1237041"/>
                </a:cubicBezTo>
                <a:cubicBezTo>
                  <a:pt x="2194827" y="1241264"/>
                  <a:pt x="2190607" y="1220153"/>
                  <a:pt x="2199047" y="1211710"/>
                </a:cubicBezTo>
                <a:cubicBezTo>
                  <a:pt x="2207490" y="1199045"/>
                  <a:pt x="2215930" y="1190599"/>
                  <a:pt x="2224373" y="1177934"/>
                </a:cubicBezTo>
                <a:cubicBezTo>
                  <a:pt x="2249697" y="1144158"/>
                  <a:pt x="2275023" y="1135715"/>
                  <a:pt x="2308789" y="1169489"/>
                </a:cubicBezTo>
                <a:cubicBezTo>
                  <a:pt x="2338336" y="1199045"/>
                  <a:pt x="2372102" y="1194822"/>
                  <a:pt x="2397426" y="1156823"/>
                </a:cubicBezTo>
                <a:cubicBezTo>
                  <a:pt x="2397426" y="1156823"/>
                  <a:pt x="2397426" y="1152603"/>
                  <a:pt x="2397426" y="1152603"/>
                </a:cubicBezTo>
                <a:cubicBezTo>
                  <a:pt x="2452298" y="1030164"/>
                  <a:pt x="2553598" y="945726"/>
                  <a:pt x="2646454" y="852840"/>
                </a:cubicBezTo>
                <a:cubicBezTo>
                  <a:pt x="2684441" y="814844"/>
                  <a:pt x="2701324" y="755737"/>
                  <a:pt x="2768860" y="755737"/>
                </a:cubicBezTo>
                <a:cubicBezTo>
                  <a:pt x="2781520" y="755737"/>
                  <a:pt x="2789963" y="734626"/>
                  <a:pt x="2794183" y="721960"/>
                </a:cubicBezTo>
                <a:cubicBezTo>
                  <a:pt x="2806846" y="658631"/>
                  <a:pt x="2840613" y="607966"/>
                  <a:pt x="2887042" y="574190"/>
                </a:cubicBezTo>
                <a:cubicBezTo>
                  <a:pt x="2937692" y="540414"/>
                  <a:pt x="2984119" y="477084"/>
                  <a:pt x="3060095" y="527749"/>
                </a:cubicBezTo>
                <a:cubicBezTo>
                  <a:pt x="3089641" y="548859"/>
                  <a:pt x="3110745" y="561525"/>
                  <a:pt x="3110745" y="599521"/>
                </a:cubicBezTo>
                <a:cubicBezTo>
                  <a:pt x="3110745" y="679739"/>
                  <a:pt x="3089641" y="759957"/>
                  <a:pt x="3064315" y="835952"/>
                </a:cubicBezTo>
                <a:cubicBezTo>
                  <a:pt x="3060095" y="848620"/>
                  <a:pt x="3043212" y="861285"/>
                  <a:pt x="3060095" y="873951"/>
                </a:cubicBezTo>
                <a:cubicBezTo>
                  <a:pt x="3076978" y="886616"/>
                  <a:pt x="3093862" y="878173"/>
                  <a:pt x="3106525" y="865508"/>
                </a:cubicBezTo>
                <a:cubicBezTo>
                  <a:pt x="3136071" y="831732"/>
                  <a:pt x="3165615" y="797956"/>
                  <a:pt x="3190941" y="755737"/>
                </a:cubicBezTo>
                <a:cubicBezTo>
                  <a:pt x="3275357" y="603744"/>
                  <a:pt x="3410423" y="485530"/>
                  <a:pt x="3515943" y="350425"/>
                </a:cubicBezTo>
                <a:cubicBezTo>
                  <a:pt x="3532826" y="329314"/>
                  <a:pt x="3562372" y="312429"/>
                  <a:pt x="3583476" y="295538"/>
                </a:cubicBezTo>
                <a:cubicBezTo>
                  <a:pt x="3600359" y="282873"/>
                  <a:pt x="3617245" y="270207"/>
                  <a:pt x="3629905" y="295538"/>
                </a:cubicBezTo>
                <a:cubicBezTo>
                  <a:pt x="3638348" y="308206"/>
                  <a:pt x="3651011" y="299761"/>
                  <a:pt x="3659452" y="295538"/>
                </a:cubicBezTo>
                <a:cubicBezTo>
                  <a:pt x="3710101" y="265984"/>
                  <a:pt x="3735427" y="278652"/>
                  <a:pt x="3748088" y="333537"/>
                </a:cubicBezTo>
                <a:cubicBezTo>
                  <a:pt x="3748088" y="337759"/>
                  <a:pt x="3752311" y="346202"/>
                  <a:pt x="3756531" y="346202"/>
                </a:cubicBezTo>
                <a:cubicBezTo>
                  <a:pt x="3832504" y="379978"/>
                  <a:pt x="3790297" y="434865"/>
                  <a:pt x="3781854" y="485530"/>
                </a:cubicBezTo>
                <a:cubicBezTo>
                  <a:pt x="3777634" y="493972"/>
                  <a:pt x="3773414" y="502415"/>
                  <a:pt x="3769194" y="510861"/>
                </a:cubicBezTo>
                <a:cubicBezTo>
                  <a:pt x="3743868" y="578413"/>
                  <a:pt x="3760751" y="603744"/>
                  <a:pt x="3828284" y="603744"/>
                </a:cubicBezTo>
                <a:cubicBezTo>
                  <a:pt x="3832504" y="603744"/>
                  <a:pt x="3836727" y="603744"/>
                  <a:pt x="3836727" y="599521"/>
                </a:cubicBezTo>
                <a:cubicBezTo>
                  <a:pt x="3853610" y="544637"/>
                  <a:pt x="3933806" y="553079"/>
                  <a:pt x="3946467" y="489750"/>
                </a:cubicBezTo>
                <a:cubicBezTo>
                  <a:pt x="3954910" y="447531"/>
                  <a:pt x="3980233" y="422200"/>
                  <a:pt x="4026663" y="413755"/>
                </a:cubicBezTo>
                <a:cubicBezTo>
                  <a:pt x="3976013" y="384201"/>
                  <a:pt x="3967573" y="350425"/>
                  <a:pt x="3988676" y="291318"/>
                </a:cubicBezTo>
                <a:cubicBezTo>
                  <a:pt x="3992896" y="282873"/>
                  <a:pt x="3997116" y="270207"/>
                  <a:pt x="4009779" y="274430"/>
                </a:cubicBezTo>
                <a:cubicBezTo>
                  <a:pt x="4022443" y="278652"/>
                  <a:pt x="4018222" y="291318"/>
                  <a:pt x="4014000" y="299761"/>
                </a:cubicBezTo>
                <a:cubicBezTo>
                  <a:pt x="4009779" y="312429"/>
                  <a:pt x="4005559" y="325094"/>
                  <a:pt x="4014000" y="341982"/>
                </a:cubicBezTo>
                <a:cubicBezTo>
                  <a:pt x="4035106" y="341982"/>
                  <a:pt x="4039326" y="325094"/>
                  <a:pt x="4039326" y="312429"/>
                </a:cubicBezTo>
                <a:cubicBezTo>
                  <a:pt x="4039326" y="265984"/>
                  <a:pt x="4056209" y="219543"/>
                  <a:pt x="4064649" y="173101"/>
                </a:cubicBezTo>
                <a:cubicBezTo>
                  <a:pt x="4077312" y="118217"/>
                  <a:pt x="4102639" y="80218"/>
                  <a:pt x="4161729" y="71775"/>
                </a:cubicBezTo>
                <a:cubicBezTo>
                  <a:pt x="4174392" y="67552"/>
                  <a:pt x="4187055" y="67552"/>
                  <a:pt x="4191275" y="50664"/>
                </a:cubicBezTo>
                <a:cubicBezTo>
                  <a:pt x="4203938" y="12666"/>
                  <a:pt x="4237705" y="4223"/>
                  <a:pt x="4271471" y="0"/>
                </a:cubicBezTo>
                <a:close/>
              </a:path>
            </a:pathLst>
          </a:custGeom>
          <a:solidFill>
            <a:schemeClr val="bg1">
              <a:lumMod val="95000"/>
            </a:schemeClr>
          </a:solidFill>
        </p:spPr>
        <p:txBody>
          <a:bodyPr wrap="square" anchor="ctr">
            <a:noAutofit/>
          </a:bodyP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29255867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354009" y="1131590"/>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6"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3"/>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2"/>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3"/>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8986015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1" name="Text Placeholder 9"/>
          <p:cNvSpPr>
            <a:spLocks noGrp="1"/>
          </p:cNvSpPr>
          <p:nvPr>
            <p:ph type="body" sz="quarter" idx="10" hasCustomPrompt="1"/>
          </p:nvPr>
        </p:nvSpPr>
        <p:spPr>
          <a:xfrm>
            <a:off x="2781300" y="1593803"/>
            <a:ext cx="7381940" cy="982459"/>
          </a:xfrm>
          <a:prstGeom prst="rect">
            <a:avLst/>
          </a:prstGeom>
        </p:spPr>
        <p:txBody>
          <a:bodyPr anchor="ctr"/>
          <a:lstStyle>
            <a:lvl1pPr marL="0" indent="0" algn="l">
              <a:buNone/>
              <a:defRPr sz="6600" b="0" baseline="0">
                <a:solidFill>
                  <a:schemeClr val="bg1"/>
                </a:solidFill>
                <a:latin typeface="+mj-lt"/>
                <a:cs typeface="Arial" pitchFamily="34" charset="0"/>
              </a:defRPr>
            </a:lvl1pPr>
          </a:lstStyle>
          <a:p>
            <a:pPr lvl="0"/>
            <a:r>
              <a:rPr lang="en-US" altLang="ko-KR" dirty="0"/>
              <a:t>Section Break</a:t>
            </a:r>
          </a:p>
        </p:txBody>
      </p:sp>
      <p:sp>
        <p:nvSpPr>
          <p:cNvPr id="32" name="Text Placeholder 9"/>
          <p:cNvSpPr>
            <a:spLocks noGrp="1"/>
          </p:cNvSpPr>
          <p:nvPr>
            <p:ph type="body" sz="quarter" idx="11" hasCustomPrompt="1"/>
          </p:nvPr>
        </p:nvSpPr>
        <p:spPr>
          <a:xfrm>
            <a:off x="2781301" y="2593354"/>
            <a:ext cx="7381940" cy="359396"/>
          </a:xfrm>
          <a:prstGeom prst="rect">
            <a:avLst/>
          </a:prstGeom>
        </p:spPr>
        <p:txBody>
          <a:bodyPr anchor="ctr"/>
          <a:lstStyle>
            <a:lvl1pPr marL="0" indent="0" algn="l">
              <a:buNone/>
              <a:defRPr sz="1800" b="0" baseline="0">
                <a:solidFill>
                  <a:schemeClr val="bg1"/>
                </a:solidFill>
                <a:latin typeface="+mn-lt"/>
                <a:cs typeface="Arial" pitchFamily="34" charset="0"/>
              </a:defRPr>
            </a:lvl1pPr>
          </a:lstStyle>
          <a:p>
            <a:pPr lvl="0"/>
            <a:r>
              <a:rPr lang="en-US" altLang="ko-KR" dirty="0"/>
              <a:t>Insert your subtitle here</a:t>
            </a:r>
          </a:p>
        </p:txBody>
      </p:sp>
      <p:grpSp>
        <p:nvGrpSpPr>
          <p:cNvPr id="36" name="Group 35"/>
          <p:cNvGrpSpPr/>
          <p:nvPr userDrawn="1"/>
        </p:nvGrpSpPr>
        <p:grpSpPr>
          <a:xfrm flipV="1">
            <a:off x="811547" y="1057687"/>
            <a:ext cx="477653" cy="448840"/>
            <a:chOff x="2300733" y="2007958"/>
            <a:chExt cx="834252" cy="783928"/>
          </a:xfrm>
          <a:solidFill>
            <a:schemeClr val="bg1">
              <a:alpha val="95000"/>
            </a:schemeClr>
          </a:solidFill>
        </p:grpSpPr>
        <p:sp>
          <p:nvSpPr>
            <p:cNvPr id="37" name="Freeform 36"/>
            <p:cNvSpPr/>
            <p:nvPr/>
          </p:nvSpPr>
          <p:spPr>
            <a:xfrm>
              <a:off x="2300733"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a:xfrm>
              <a:off x="2764587"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userDrawn="1"/>
        </p:nvSpPr>
        <p:spPr>
          <a:xfrm>
            <a:off x="495300" y="750697"/>
            <a:ext cx="3238500" cy="5402453"/>
          </a:xfrm>
          <a:custGeom>
            <a:avLst/>
            <a:gdLst>
              <a:gd name="connsiteX0" fmla="*/ 0 w 3238500"/>
              <a:gd name="connsiteY0" fmla="*/ 0 h 5402453"/>
              <a:gd name="connsiteX1" fmla="*/ 3238500 w 3238500"/>
              <a:gd name="connsiteY1" fmla="*/ 0 h 5402453"/>
              <a:gd name="connsiteX2" fmla="*/ 3238500 w 3238500"/>
              <a:gd name="connsiteY2" fmla="*/ 755830 h 5402453"/>
              <a:gd name="connsiteX3" fmla="*/ 3078849 w 3238500"/>
              <a:gd name="connsiteY3" fmla="*/ 755830 h 5402453"/>
              <a:gd name="connsiteX4" fmla="*/ 3078849 w 3238500"/>
              <a:gd name="connsiteY4" fmla="*/ 144641 h 5402453"/>
              <a:gd name="connsiteX5" fmla="*/ 145149 w 3238500"/>
              <a:gd name="connsiteY5" fmla="*/ 144641 h 5402453"/>
              <a:gd name="connsiteX6" fmla="*/ 145149 w 3238500"/>
              <a:gd name="connsiteY6" fmla="*/ 5250053 h 5402453"/>
              <a:gd name="connsiteX7" fmla="*/ 3078849 w 3238500"/>
              <a:gd name="connsiteY7" fmla="*/ 5250053 h 5402453"/>
              <a:gd name="connsiteX8" fmla="*/ 3078849 w 3238500"/>
              <a:gd name="connsiteY8" fmla="*/ 2354453 h 5402453"/>
              <a:gd name="connsiteX9" fmla="*/ 3238500 w 3238500"/>
              <a:gd name="connsiteY9" fmla="*/ 2354453 h 5402453"/>
              <a:gd name="connsiteX10" fmla="*/ 3238500 w 3238500"/>
              <a:gd name="connsiteY10" fmla="*/ 5402453 h 5402453"/>
              <a:gd name="connsiteX11" fmla="*/ 0 w 3238500"/>
              <a:gd name="connsiteY11" fmla="*/ 5402453 h 540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38500" h="5402453">
                <a:moveTo>
                  <a:pt x="0" y="0"/>
                </a:moveTo>
                <a:lnTo>
                  <a:pt x="3238500" y="0"/>
                </a:lnTo>
                <a:lnTo>
                  <a:pt x="3238500" y="755830"/>
                </a:lnTo>
                <a:lnTo>
                  <a:pt x="3078849" y="755830"/>
                </a:lnTo>
                <a:lnTo>
                  <a:pt x="3078849" y="144641"/>
                </a:lnTo>
                <a:lnTo>
                  <a:pt x="145149" y="144641"/>
                </a:lnTo>
                <a:lnTo>
                  <a:pt x="145149" y="5250053"/>
                </a:lnTo>
                <a:lnTo>
                  <a:pt x="3078849" y="5250053"/>
                </a:lnTo>
                <a:lnTo>
                  <a:pt x="3078849" y="2354453"/>
                </a:lnTo>
                <a:lnTo>
                  <a:pt x="3238500" y="2354453"/>
                </a:lnTo>
                <a:lnTo>
                  <a:pt x="3238500" y="5402453"/>
                </a:lnTo>
                <a:lnTo>
                  <a:pt x="0" y="5402453"/>
                </a:lnTo>
                <a:close/>
              </a:path>
            </a:pathLst>
          </a:cu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41"/>
          <p:cNvGrpSpPr/>
          <p:nvPr userDrawn="1"/>
        </p:nvGrpSpPr>
        <p:grpSpPr>
          <a:xfrm rot="10800000" flipV="1">
            <a:off x="3903846" y="5704310"/>
            <a:ext cx="477653" cy="448840"/>
            <a:chOff x="2300733" y="2007958"/>
            <a:chExt cx="834252" cy="783928"/>
          </a:xfrm>
          <a:solidFill>
            <a:schemeClr val="bg1">
              <a:alpha val="95000"/>
            </a:schemeClr>
          </a:solidFill>
        </p:grpSpPr>
        <p:sp>
          <p:nvSpPr>
            <p:cNvPr id="43" name="Freeform 42"/>
            <p:cNvSpPr/>
            <p:nvPr/>
          </p:nvSpPr>
          <p:spPr>
            <a:xfrm>
              <a:off x="2300733"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p:nvSpPr>
          <p:spPr>
            <a:xfrm>
              <a:off x="2764587"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Rectangle 47"/>
          <p:cNvSpPr/>
          <p:nvPr userDrawn="1"/>
        </p:nvSpPr>
        <p:spPr>
          <a:xfrm>
            <a:off x="10639490" y="0"/>
            <a:ext cx="26558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userDrawn="1"/>
        </p:nvSpPr>
        <p:spPr>
          <a:xfrm>
            <a:off x="10905072" y="0"/>
            <a:ext cx="26558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userDrawn="1"/>
        </p:nvSpPr>
        <p:spPr>
          <a:xfrm>
            <a:off x="11170651" y="0"/>
            <a:ext cx="10213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Picture 6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8525538">
            <a:off x="8400097" y="3488867"/>
            <a:ext cx="3579796" cy="3164436"/>
          </a:xfrm>
          <a:prstGeom prst="rect">
            <a:avLst/>
          </a:prstGeom>
        </p:spPr>
      </p:pic>
    </p:spTree>
    <p:extLst>
      <p:ext uri="{BB962C8B-B14F-4D97-AF65-F5344CB8AC3E}">
        <p14:creationId xmlns:p14="http://schemas.microsoft.com/office/powerpoint/2010/main" val="352601556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3767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287254"/>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5" name="Picture 4"/>
          <p:cNvPicPr>
            <a:picLocks noChangeAspect="1"/>
          </p:cNvPicPr>
          <p:nvPr userDrawn="1"/>
        </p:nvPicPr>
        <p:blipFill>
          <a:blip r:embed="rId2">
            <a:lum bright="8000"/>
            <a:extLst>
              <a:ext uri="{28A0092B-C50C-407E-A947-70E740481C1C}">
                <a14:useLocalDpi xmlns:a14="http://schemas.microsoft.com/office/drawing/2010/main" val="0"/>
              </a:ext>
            </a:extLst>
          </a:blip>
          <a:stretch>
            <a:fillRect/>
          </a:stretch>
        </p:blipFill>
        <p:spPr>
          <a:xfrm>
            <a:off x="0" y="5476240"/>
            <a:ext cx="12192000" cy="1381760"/>
          </a:xfrm>
          <a:prstGeom prst="rect">
            <a:avLst/>
          </a:prstGeom>
        </p:spPr>
      </p:pic>
    </p:spTree>
    <p:extLst>
      <p:ext uri="{BB962C8B-B14F-4D97-AF65-F5344CB8AC3E}">
        <p14:creationId xmlns:p14="http://schemas.microsoft.com/office/powerpoint/2010/main" val="4118539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287254"/>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646006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
        <p:nvSpPr>
          <p:cNvPr id="22" name="Freeform 21"/>
          <p:cNvSpPr/>
          <p:nvPr userDrawn="1"/>
        </p:nvSpPr>
        <p:spPr>
          <a:xfrm>
            <a:off x="1984272" y="379766"/>
            <a:ext cx="770014" cy="1503300"/>
          </a:xfrm>
          <a:custGeom>
            <a:avLst/>
            <a:gdLst>
              <a:gd name="connsiteX0" fmla="*/ 675916 w 770014"/>
              <a:gd name="connsiteY0" fmla="*/ 1133483 h 1503300"/>
              <a:gd name="connsiteX1" fmla="*/ 770014 w 770014"/>
              <a:gd name="connsiteY1" fmla="*/ 1133483 h 1503300"/>
              <a:gd name="connsiteX2" fmla="*/ 770014 w 770014"/>
              <a:gd name="connsiteY2" fmla="*/ 1503300 h 1503300"/>
              <a:gd name="connsiteX3" fmla="*/ 0 w 770014"/>
              <a:gd name="connsiteY3" fmla="*/ 1503300 h 1503300"/>
              <a:gd name="connsiteX4" fmla="*/ 0 w 770014"/>
              <a:gd name="connsiteY4" fmla="*/ 1420086 h 1503300"/>
              <a:gd name="connsiteX5" fmla="*/ 675916 w 770014"/>
              <a:gd name="connsiteY5" fmla="*/ 1420086 h 1503300"/>
              <a:gd name="connsiteX6" fmla="*/ 0 w 770014"/>
              <a:gd name="connsiteY6" fmla="*/ 0 h 1503300"/>
              <a:gd name="connsiteX7" fmla="*/ 770014 w 770014"/>
              <a:gd name="connsiteY7" fmla="*/ 0 h 1503300"/>
              <a:gd name="connsiteX8" fmla="*/ 770014 w 770014"/>
              <a:gd name="connsiteY8" fmla="*/ 219083 h 1503300"/>
              <a:gd name="connsiteX9" fmla="*/ 675916 w 770014"/>
              <a:gd name="connsiteY9" fmla="*/ 219083 h 1503300"/>
              <a:gd name="connsiteX10" fmla="*/ 675916 w 770014"/>
              <a:gd name="connsiteY10" fmla="*/ 105212 h 1503300"/>
              <a:gd name="connsiteX11" fmla="*/ 0 w 770014"/>
              <a:gd name="connsiteY11" fmla="*/ 105212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0014" h="1503300">
                <a:moveTo>
                  <a:pt x="675916" y="1133483"/>
                </a:moveTo>
                <a:lnTo>
                  <a:pt x="770014" y="1133483"/>
                </a:lnTo>
                <a:lnTo>
                  <a:pt x="770014" y="1503300"/>
                </a:lnTo>
                <a:lnTo>
                  <a:pt x="0" y="1503300"/>
                </a:lnTo>
                <a:lnTo>
                  <a:pt x="0" y="1420086"/>
                </a:lnTo>
                <a:lnTo>
                  <a:pt x="675916" y="1420086"/>
                </a:lnTo>
                <a:close/>
                <a:moveTo>
                  <a:pt x="0" y="0"/>
                </a:moveTo>
                <a:lnTo>
                  <a:pt x="770014" y="0"/>
                </a:lnTo>
                <a:lnTo>
                  <a:pt x="770014" y="219083"/>
                </a:lnTo>
                <a:lnTo>
                  <a:pt x="675916" y="219083"/>
                </a:lnTo>
                <a:lnTo>
                  <a:pt x="675916" y="105212"/>
                </a:lnTo>
                <a:lnTo>
                  <a:pt x="0" y="10521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2061682" y="6509984"/>
            <a:ext cx="9675392" cy="1228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2349012" y="703792"/>
            <a:ext cx="9522015"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088978" cy="6858000"/>
          </a:xfrm>
          <a:prstGeom prst="rect">
            <a:avLst/>
          </a:prstGeom>
        </p:spPr>
      </p:pic>
      <p:sp>
        <p:nvSpPr>
          <p:cNvPr id="6" name="Rectangle 5"/>
          <p:cNvSpPr/>
          <p:nvPr userDrawn="1"/>
        </p:nvSpPr>
        <p:spPr>
          <a:xfrm>
            <a:off x="300251" y="6496335"/>
            <a:ext cx="1788727" cy="136477"/>
          </a:xfrm>
          <a:prstGeom prst="rect">
            <a:avLst/>
          </a:prstGeom>
          <a:solidFill>
            <a:schemeClr val="bg1"/>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flipV="1">
            <a:off x="837615" y="167725"/>
            <a:ext cx="477653" cy="448840"/>
            <a:chOff x="2300733" y="2007958"/>
            <a:chExt cx="834252" cy="783928"/>
          </a:xfrm>
        </p:grpSpPr>
        <p:sp>
          <p:nvSpPr>
            <p:cNvPr id="12" name="Freeform 11"/>
            <p:cNvSpPr/>
            <p:nvPr/>
          </p:nvSpPr>
          <p:spPr>
            <a:xfrm>
              <a:off x="2300733"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2764587"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Freeform 18"/>
          <p:cNvSpPr/>
          <p:nvPr/>
        </p:nvSpPr>
        <p:spPr>
          <a:xfrm>
            <a:off x="1406494" y="382273"/>
            <a:ext cx="686066" cy="1503300"/>
          </a:xfrm>
          <a:custGeom>
            <a:avLst/>
            <a:gdLst>
              <a:gd name="connsiteX0" fmla="*/ 0 w 686066"/>
              <a:gd name="connsiteY0" fmla="*/ 0 h 1503300"/>
              <a:gd name="connsiteX1" fmla="*/ 89765 w 686066"/>
              <a:gd name="connsiteY1" fmla="*/ 0 h 1503300"/>
              <a:gd name="connsiteX2" fmla="*/ 534870 w 686066"/>
              <a:gd name="connsiteY2" fmla="*/ 0 h 1503300"/>
              <a:gd name="connsiteX3" fmla="*/ 686066 w 686066"/>
              <a:gd name="connsiteY3" fmla="*/ 0 h 1503300"/>
              <a:gd name="connsiteX4" fmla="*/ 686066 w 686066"/>
              <a:gd name="connsiteY4" fmla="*/ 105212 h 1503300"/>
              <a:gd name="connsiteX5" fmla="*/ 534870 w 686066"/>
              <a:gd name="connsiteY5" fmla="*/ 105212 h 1503300"/>
              <a:gd name="connsiteX6" fmla="*/ 95421 w 686066"/>
              <a:gd name="connsiteY6" fmla="*/ 105212 h 1503300"/>
              <a:gd name="connsiteX7" fmla="*/ 95421 w 686066"/>
              <a:gd name="connsiteY7" fmla="*/ 1420086 h 1503300"/>
              <a:gd name="connsiteX8" fmla="*/ 534870 w 686066"/>
              <a:gd name="connsiteY8" fmla="*/ 1420086 h 1503300"/>
              <a:gd name="connsiteX9" fmla="*/ 686066 w 686066"/>
              <a:gd name="connsiteY9" fmla="*/ 1420086 h 1503300"/>
              <a:gd name="connsiteX10" fmla="*/ 686066 w 686066"/>
              <a:gd name="connsiteY10" fmla="*/ 1503300 h 1503300"/>
              <a:gd name="connsiteX11" fmla="*/ 534870 w 686066"/>
              <a:gd name="connsiteY11" fmla="*/ 1503300 h 1503300"/>
              <a:gd name="connsiteX12" fmla="*/ 89765 w 686066"/>
              <a:gd name="connsiteY12" fmla="*/ 1503300 h 1503300"/>
              <a:gd name="connsiteX13" fmla="*/ 0 w 686066"/>
              <a:gd name="connsiteY13" fmla="*/ 1503300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6066" h="1503300">
                <a:moveTo>
                  <a:pt x="0" y="0"/>
                </a:moveTo>
                <a:lnTo>
                  <a:pt x="89765" y="0"/>
                </a:lnTo>
                <a:lnTo>
                  <a:pt x="534870" y="0"/>
                </a:lnTo>
                <a:lnTo>
                  <a:pt x="686066" y="0"/>
                </a:lnTo>
                <a:lnTo>
                  <a:pt x="686066" y="105212"/>
                </a:lnTo>
                <a:lnTo>
                  <a:pt x="534870" y="105212"/>
                </a:lnTo>
                <a:lnTo>
                  <a:pt x="95421" y="105212"/>
                </a:lnTo>
                <a:lnTo>
                  <a:pt x="95421" y="1420086"/>
                </a:lnTo>
                <a:lnTo>
                  <a:pt x="534870" y="1420086"/>
                </a:lnTo>
                <a:lnTo>
                  <a:pt x="686066" y="1420086"/>
                </a:lnTo>
                <a:lnTo>
                  <a:pt x="686066" y="1503300"/>
                </a:lnTo>
                <a:lnTo>
                  <a:pt x="534870" y="1503300"/>
                </a:lnTo>
                <a:lnTo>
                  <a:pt x="89765" y="1503300"/>
                </a:lnTo>
                <a:lnTo>
                  <a:pt x="0" y="15033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5751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96" y="0"/>
            <a:ext cx="2116274" cy="6858000"/>
          </a:xfrm>
          <a:prstGeom prst="rect">
            <a:avLst/>
          </a:prstGeom>
        </p:spPr>
      </p:pic>
      <p:sp>
        <p:nvSpPr>
          <p:cNvPr id="22" name="Freeform 21"/>
          <p:cNvSpPr/>
          <p:nvPr userDrawn="1"/>
        </p:nvSpPr>
        <p:spPr>
          <a:xfrm>
            <a:off x="1984272" y="379766"/>
            <a:ext cx="770014" cy="1503300"/>
          </a:xfrm>
          <a:custGeom>
            <a:avLst/>
            <a:gdLst>
              <a:gd name="connsiteX0" fmla="*/ 675916 w 770014"/>
              <a:gd name="connsiteY0" fmla="*/ 1133483 h 1503300"/>
              <a:gd name="connsiteX1" fmla="*/ 770014 w 770014"/>
              <a:gd name="connsiteY1" fmla="*/ 1133483 h 1503300"/>
              <a:gd name="connsiteX2" fmla="*/ 770014 w 770014"/>
              <a:gd name="connsiteY2" fmla="*/ 1503300 h 1503300"/>
              <a:gd name="connsiteX3" fmla="*/ 0 w 770014"/>
              <a:gd name="connsiteY3" fmla="*/ 1503300 h 1503300"/>
              <a:gd name="connsiteX4" fmla="*/ 0 w 770014"/>
              <a:gd name="connsiteY4" fmla="*/ 1420086 h 1503300"/>
              <a:gd name="connsiteX5" fmla="*/ 675916 w 770014"/>
              <a:gd name="connsiteY5" fmla="*/ 1420086 h 1503300"/>
              <a:gd name="connsiteX6" fmla="*/ 0 w 770014"/>
              <a:gd name="connsiteY6" fmla="*/ 0 h 1503300"/>
              <a:gd name="connsiteX7" fmla="*/ 770014 w 770014"/>
              <a:gd name="connsiteY7" fmla="*/ 0 h 1503300"/>
              <a:gd name="connsiteX8" fmla="*/ 770014 w 770014"/>
              <a:gd name="connsiteY8" fmla="*/ 219083 h 1503300"/>
              <a:gd name="connsiteX9" fmla="*/ 675916 w 770014"/>
              <a:gd name="connsiteY9" fmla="*/ 219083 h 1503300"/>
              <a:gd name="connsiteX10" fmla="*/ 675916 w 770014"/>
              <a:gd name="connsiteY10" fmla="*/ 105212 h 1503300"/>
              <a:gd name="connsiteX11" fmla="*/ 0 w 770014"/>
              <a:gd name="connsiteY11" fmla="*/ 105212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0014" h="1503300">
                <a:moveTo>
                  <a:pt x="675916" y="1133483"/>
                </a:moveTo>
                <a:lnTo>
                  <a:pt x="770014" y="1133483"/>
                </a:lnTo>
                <a:lnTo>
                  <a:pt x="770014" y="1503300"/>
                </a:lnTo>
                <a:lnTo>
                  <a:pt x="0" y="1503300"/>
                </a:lnTo>
                <a:lnTo>
                  <a:pt x="0" y="1420086"/>
                </a:lnTo>
                <a:lnTo>
                  <a:pt x="675916" y="1420086"/>
                </a:lnTo>
                <a:close/>
                <a:moveTo>
                  <a:pt x="0" y="0"/>
                </a:moveTo>
                <a:lnTo>
                  <a:pt x="770014" y="0"/>
                </a:lnTo>
                <a:lnTo>
                  <a:pt x="770014" y="219083"/>
                </a:lnTo>
                <a:lnTo>
                  <a:pt x="675916" y="219083"/>
                </a:lnTo>
                <a:lnTo>
                  <a:pt x="675916" y="105212"/>
                </a:lnTo>
                <a:lnTo>
                  <a:pt x="0" y="10521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2061682" y="6509984"/>
            <a:ext cx="9675392" cy="1228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2349012" y="703792"/>
            <a:ext cx="9522015"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6" name="Rectangle 5"/>
          <p:cNvSpPr/>
          <p:nvPr userDrawn="1"/>
        </p:nvSpPr>
        <p:spPr>
          <a:xfrm>
            <a:off x="300251" y="6496335"/>
            <a:ext cx="1788727" cy="136477"/>
          </a:xfrm>
          <a:prstGeom prst="rect">
            <a:avLst/>
          </a:prstGeom>
          <a:solidFill>
            <a:schemeClr val="accent3"/>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flipV="1">
            <a:off x="837615" y="167725"/>
            <a:ext cx="477653" cy="448840"/>
            <a:chOff x="2300733" y="2007958"/>
            <a:chExt cx="834252" cy="783928"/>
          </a:xfrm>
          <a:solidFill>
            <a:schemeClr val="accent3"/>
          </a:solidFill>
        </p:grpSpPr>
        <p:sp>
          <p:nvSpPr>
            <p:cNvPr id="12" name="Freeform 11"/>
            <p:cNvSpPr/>
            <p:nvPr/>
          </p:nvSpPr>
          <p:spPr>
            <a:xfrm>
              <a:off x="2300733"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2764587"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Freeform 18"/>
          <p:cNvSpPr/>
          <p:nvPr/>
        </p:nvSpPr>
        <p:spPr>
          <a:xfrm>
            <a:off x="1406494" y="382273"/>
            <a:ext cx="686066" cy="1503300"/>
          </a:xfrm>
          <a:custGeom>
            <a:avLst/>
            <a:gdLst>
              <a:gd name="connsiteX0" fmla="*/ 0 w 686066"/>
              <a:gd name="connsiteY0" fmla="*/ 0 h 1503300"/>
              <a:gd name="connsiteX1" fmla="*/ 89765 w 686066"/>
              <a:gd name="connsiteY1" fmla="*/ 0 h 1503300"/>
              <a:gd name="connsiteX2" fmla="*/ 534870 w 686066"/>
              <a:gd name="connsiteY2" fmla="*/ 0 h 1503300"/>
              <a:gd name="connsiteX3" fmla="*/ 686066 w 686066"/>
              <a:gd name="connsiteY3" fmla="*/ 0 h 1503300"/>
              <a:gd name="connsiteX4" fmla="*/ 686066 w 686066"/>
              <a:gd name="connsiteY4" fmla="*/ 105212 h 1503300"/>
              <a:gd name="connsiteX5" fmla="*/ 534870 w 686066"/>
              <a:gd name="connsiteY5" fmla="*/ 105212 h 1503300"/>
              <a:gd name="connsiteX6" fmla="*/ 95421 w 686066"/>
              <a:gd name="connsiteY6" fmla="*/ 105212 h 1503300"/>
              <a:gd name="connsiteX7" fmla="*/ 95421 w 686066"/>
              <a:gd name="connsiteY7" fmla="*/ 1420086 h 1503300"/>
              <a:gd name="connsiteX8" fmla="*/ 534870 w 686066"/>
              <a:gd name="connsiteY8" fmla="*/ 1420086 h 1503300"/>
              <a:gd name="connsiteX9" fmla="*/ 686066 w 686066"/>
              <a:gd name="connsiteY9" fmla="*/ 1420086 h 1503300"/>
              <a:gd name="connsiteX10" fmla="*/ 686066 w 686066"/>
              <a:gd name="connsiteY10" fmla="*/ 1503300 h 1503300"/>
              <a:gd name="connsiteX11" fmla="*/ 534870 w 686066"/>
              <a:gd name="connsiteY11" fmla="*/ 1503300 h 1503300"/>
              <a:gd name="connsiteX12" fmla="*/ 89765 w 686066"/>
              <a:gd name="connsiteY12" fmla="*/ 1503300 h 1503300"/>
              <a:gd name="connsiteX13" fmla="*/ 0 w 686066"/>
              <a:gd name="connsiteY13" fmla="*/ 1503300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6066" h="1503300">
                <a:moveTo>
                  <a:pt x="0" y="0"/>
                </a:moveTo>
                <a:lnTo>
                  <a:pt x="89765" y="0"/>
                </a:lnTo>
                <a:lnTo>
                  <a:pt x="534870" y="0"/>
                </a:lnTo>
                <a:lnTo>
                  <a:pt x="686066" y="0"/>
                </a:lnTo>
                <a:lnTo>
                  <a:pt x="686066" y="105212"/>
                </a:lnTo>
                <a:lnTo>
                  <a:pt x="534870" y="105212"/>
                </a:lnTo>
                <a:lnTo>
                  <a:pt x="95421" y="105212"/>
                </a:lnTo>
                <a:lnTo>
                  <a:pt x="95421" y="1420086"/>
                </a:lnTo>
                <a:lnTo>
                  <a:pt x="534870" y="1420086"/>
                </a:lnTo>
                <a:lnTo>
                  <a:pt x="686066" y="1420086"/>
                </a:lnTo>
                <a:lnTo>
                  <a:pt x="686066" y="1503300"/>
                </a:lnTo>
                <a:lnTo>
                  <a:pt x="534870" y="1503300"/>
                </a:lnTo>
                <a:lnTo>
                  <a:pt x="89765" y="1503300"/>
                </a:lnTo>
                <a:lnTo>
                  <a:pt x="0" y="15033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3886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349012" y="639994"/>
            <a:ext cx="9481423"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b="2011"/>
          <a:stretch/>
        </p:blipFill>
        <p:spPr>
          <a:xfrm>
            <a:off x="537719" y="2871450"/>
            <a:ext cx="1343025" cy="3761362"/>
          </a:xfrm>
          <a:prstGeom prst="rect">
            <a:avLst/>
          </a:prstGeom>
        </p:spPr>
      </p:pic>
      <p:grpSp>
        <p:nvGrpSpPr>
          <p:cNvPr id="9" name="Group 8"/>
          <p:cNvGrpSpPr/>
          <p:nvPr userDrawn="1"/>
        </p:nvGrpSpPr>
        <p:grpSpPr>
          <a:xfrm>
            <a:off x="691154" y="232968"/>
            <a:ext cx="11276441" cy="6404885"/>
            <a:chOff x="691154" y="232968"/>
            <a:chExt cx="11276441" cy="6404885"/>
          </a:xfrm>
        </p:grpSpPr>
        <p:sp>
          <p:nvSpPr>
            <p:cNvPr id="7" name="Rectangle 6"/>
            <p:cNvSpPr/>
            <p:nvPr userDrawn="1"/>
          </p:nvSpPr>
          <p:spPr>
            <a:xfrm>
              <a:off x="1640577" y="6500693"/>
              <a:ext cx="1023045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697584" y="232968"/>
              <a:ext cx="1126914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rot="5400000">
              <a:off x="8699093" y="3364312"/>
              <a:ext cx="6399844"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userDrawn="1"/>
          </p:nvSpPr>
          <p:spPr>
            <a:xfrm rot="5400000">
              <a:off x="-363035" y="1287157"/>
              <a:ext cx="2245537" cy="137160"/>
            </a:xfrm>
            <a:custGeom>
              <a:avLst/>
              <a:gdLst>
                <a:gd name="connsiteX0" fmla="*/ 0 w 2245537"/>
                <a:gd name="connsiteY0" fmla="*/ 226426 h 226426"/>
                <a:gd name="connsiteX1" fmla="*/ 0 w 2245537"/>
                <a:gd name="connsiteY1" fmla="*/ 0 h 226426"/>
                <a:gd name="connsiteX2" fmla="*/ 2245537 w 2245537"/>
                <a:gd name="connsiteY2" fmla="*/ 0 h 226426"/>
                <a:gd name="connsiteX3" fmla="*/ 2245537 w 2245537"/>
                <a:gd name="connsiteY3" fmla="*/ 226426 h 226426"/>
              </a:gdLst>
              <a:ahLst/>
              <a:cxnLst>
                <a:cxn ang="0">
                  <a:pos x="connsiteX0" y="connsiteY0"/>
                </a:cxn>
                <a:cxn ang="0">
                  <a:pos x="connsiteX1" y="connsiteY1"/>
                </a:cxn>
                <a:cxn ang="0">
                  <a:pos x="connsiteX2" y="connsiteY2"/>
                </a:cxn>
                <a:cxn ang="0">
                  <a:pos x="connsiteX3" y="connsiteY3"/>
                </a:cxn>
              </a:cxnLst>
              <a:rect l="l" t="t" r="r" b="b"/>
              <a:pathLst>
                <a:path w="2245537" h="226426">
                  <a:moveTo>
                    <a:pt x="0" y="226426"/>
                  </a:moveTo>
                  <a:lnTo>
                    <a:pt x="0" y="0"/>
                  </a:lnTo>
                  <a:lnTo>
                    <a:pt x="2245537" y="0"/>
                  </a:lnTo>
                  <a:lnTo>
                    <a:pt x="2245537" y="22642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5638" y="5356548"/>
            <a:ext cx="10095389" cy="1144144"/>
          </a:xfrm>
          <a:prstGeom prst="rect">
            <a:avLst/>
          </a:prstGeom>
        </p:spPr>
      </p:pic>
    </p:spTree>
    <p:extLst>
      <p:ext uri="{BB962C8B-B14F-4D97-AF65-F5344CB8AC3E}">
        <p14:creationId xmlns:p14="http://schemas.microsoft.com/office/powerpoint/2010/main" val="4240171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349012" y="639994"/>
            <a:ext cx="9481423"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b="1928"/>
          <a:stretch/>
        </p:blipFill>
        <p:spPr>
          <a:xfrm>
            <a:off x="551226" y="2935248"/>
            <a:ext cx="1316010" cy="3688837"/>
          </a:xfrm>
          <a:prstGeom prst="rect">
            <a:avLst/>
          </a:prstGeom>
        </p:spPr>
      </p:pic>
      <p:grpSp>
        <p:nvGrpSpPr>
          <p:cNvPr id="9" name="Group 8"/>
          <p:cNvGrpSpPr/>
          <p:nvPr userDrawn="1"/>
        </p:nvGrpSpPr>
        <p:grpSpPr>
          <a:xfrm>
            <a:off x="691154" y="232968"/>
            <a:ext cx="11282001" cy="6394426"/>
            <a:chOff x="691154" y="232968"/>
            <a:chExt cx="11282001" cy="6394426"/>
          </a:xfrm>
          <a:solidFill>
            <a:schemeClr val="accent3"/>
          </a:solidFill>
        </p:grpSpPr>
        <p:sp>
          <p:nvSpPr>
            <p:cNvPr id="7" name="Rectangle 6"/>
            <p:cNvSpPr/>
            <p:nvPr userDrawn="1"/>
          </p:nvSpPr>
          <p:spPr>
            <a:xfrm>
              <a:off x="1640577" y="6490060"/>
              <a:ext cx="1023045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697584" y="232968"/>
              <a:ext cx="1126914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rot="5400000">
              <a:off x="8704582" y="3358821"/>
              <a:ext cx="6394426" cy="142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userDrawn="1"/>
          </p:nvSpPr>
          <p:spPr>
            <a:xfrm rot="5400000">
              <a:off x="-363035" y="1287157"/>
              <a:ext cx="2245537" cy="137160"/>
            </a:xfrm>
            <a:custGeom>
              <a:avLst/>
              <a:gdLst>
                <a:gd name="connsiteX0" fmla="*/ 0 w 2245537"/>
                <a:gd name="connsiteY0" fmla="*/ 226426 h 226426"/>
                <a:gd name="connsiteX1" fmla="*/ 0 w 2245537"/>
                <a:gd name="connsiteY1" fmla="*/ 0 h 226426"/>
                <a:gd name="connsiteX2" fmla="*/ 2245537 w 2245537"/>
                <a:gd name="connsiteY2" fmla="*/ 0 h 226426"/>
                <a:gd name="connsiteX3" fmla="*/ 2245537 w 2245537"/>
                <a:gd name="connsiteY3" fmla="*/ 226426 h 226426"/>
              </a:gdLst>
              <a:ahLst/>
              <a:cxnLst>
                <a:cxn ang="0">
                  <a:pos x="connsiteX0" y="connsiteY0"/>
                </a:cxn>
                <a:cxn ang="0">
                  <a:pos x="connsiteX1" y="connsiteY1"/>
                </a:cxn>
                <a:cxn ang="0">
                  <a:pos x="connsiteX2" y="connsiteY2"/>
                </a:cxn>
                <a:cxn ang="0">
                  <a:pos x="connsiteX3" y="connsiteY3"/>
                </a:cxn>
              </a:cxnLst>
              <a:rect l="l" t="t" r="r" b="b"/>
              <a:pathLst>
                <a:path w="2245537" h="226426">
                  <a:moveTo>
                    <a:pt x="0" y="226426"/>
                  </a:moveTo>
                  <a:lnTo>
                    <a:pt x="0" y="0"/>
                  </a:lnTo>
                  <a:lnTo>
                    <a:pt x="2245537" y="0"/>
                  </a:lnTo>
                  <a:lnTo>
                    <a:pt x="2245537" y="22642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54371" y="5337912"/>
            <a:ext cx="10116655" cy="1146554"/>
          </a:xfrm>
          <a:prstGeom prst="rect">
            <a:avLst/>
          </a:prstGeom>
        </p:spPr>
      </p:pic>
    </p:spTree>
    <p:extLst>
      <p:ext uri="{BB962C8B-B14F-4D97-AF65-F5344CB8AC3E}">
        <p14:creationId xmlns:p14="http://schemas.microsoft.com/office/powerpoint/2010/main" val="3319428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046580"/>
      </p:ext>
    </p:extLst>
  </p:cSld>
  <p:clrMap bg1="lt1" tx1="dk1" bg2="lt2" tx2="dk2" accent1="accent1" accent2="accent2" accent3="accent3" accent4="accent4" accent5="accent5" accent6="accent6" hlink="hlink" folHlink="folHlink"/>
  <p:sldLayoutIdLst>
    <p:sldLayoutId id="2147483683" r:id="rId1"/>
    <p:sldLayoutId id="2147483655" r:id="rId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0174220"/>
      </p:ext>
    </p:extLst>
  </p:cSld>
  <p:clrMap bg1="lt1" tx1="dk1" bg2="lt2" tx2="dk2" accent1="accent1" accent2="accent2" accent3="accent3" accent4="accent4" accent5="accent5" accent6="accent6" hlink="hlink" folHlink="folHlink"/>
  <p:sldLayoutIdLst>
    <p:sldLayoutId id="2147483686" r:id="rId1"/>
    <p:sldLayoutId id="2147483688" r:id="rId2"/>
    <p:sldLayoutId id="2147483654" r:id="rId3"/>
    <p:sldLayoutId id="2147483689" r:id="rId4"/>
    <p:sldLayoutId id="2147483690" r:id="rId5"/>
    <p:sldLayoutId id="2147483691" r:id="rId6"/>
    <p:sldLayoutId id="2147483692" r:id="rId7"/>
    <p:sldLayoutId id="2147483701" r:id="rId8"/>
    <p:sldLayoutId id="2147483707" r:id="rId9"/>
    <p:sldLayoutId id="2147483704" r:id="rId10"/>
    <p:sldLayoutId id="2147483703" r:id="rId11"/>
    <p:sldLayoutId id="2147483700" r:id="rId12"/>
    <p:sldLayoutId id="2147483693" r:id="rId13"/>
    <p:sldLayoutId id="2147483699" r:id="rId14"/>
    <p:sldLayoutId id="2147483705" r:id="rId15"/>
    <p:sldLayoutId id="2147483702" r:id="rId16"/>
    <p:sldLayoutId id="2147483695" r:id="rId17"/>
    <p:sldLayoutId id="2147483708" r:id="rId18"/>
    <p:sldLayoutId id="2147483687" r:id="rId19"/>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178107"/>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2"/>
          </p:nvPr>
        </p:nvSpPr>
        <p:spPr>
          <a:xfrm>
            <a:off x="4860425" y="2019300"/>
            <a:ext cx="6545964" cy="432048"/>
          </a:xfrm>
        </p:spPr>
        <p:txBody>
          <a:bodyPr/>
          <a:lstStyle/>
          <a:p>
            <a:pPr fontAlgn="auto">
              <a:spcBef>
                <a:spcPts val="0"/>
              </a:spcBef>
              <a:spcAft>
                <a:spcPts val="0"/>
              </a:spcAft>
              <a:defRPr/>
            </a:pPr>
            <a:r>
              <a:rPr lang="en-US" altLang="ko-KR" dirty="0">
                <a:solidFill>
                  <a:srgbClr val="C00000"/>
                </a:solidFill>
              </a:rPr>
              <a:t>Created by Emilia </a:t>
            </a:r>
            <a:r>
              <a:rPr lang="en-US" altLang="ko-KR" dirty="0" err="1">
                <a:solidFill>
                  <a:srgbClr val="C00000"/>
                </a:solidFill>
              </a:rPr>
              <a:t>Susanti</a:t>
            </a:r>
            <a:r>
              <a:rPr lang="en-US" altLang="ko-KR" dirty="0">
                <a:solidFill>
                  <a:srgbClr val="C00000"/>
                </a:solidFill>
              </a:rPr>
              <a:t>, S.H.,M.H.</a:t>
            </a:r>
          </a:p>
        </p:txBody>
      </p:sp>
      <p:sp>
        <p:nvSpPr>
          <p:cNvPr id="2" name="Title 1"/>
          <p:cNvSpPr>
            <a:spLocks noGrp="1"/>
          </p:cNvSpPr>
          <p:nvPr>
            <p:ph type="title"/>
          </p:nvPr>
        </p:nvSpPr>
        <p:spPr>
          <a:xfrm>
            <a:off x="3657600" y="412570"/>
            <a:ext cx="7748789" cy="1493503"/>
          </a:xfrm>
        </p:spPr>
        <p:txBody>
          <a:bodyPr/>
          <a:lstStyle/>
          <a:p>
            <a:r>
              <a:rPr lang="en-US" dirty="0"/>
              <a:t>TINDAK PIDANA EKONOMI</a:t>
            </a:r>
          </a:p>
        </p:txBody>
      </p:sp>
    </p:spTree>
    <p:extLst>
      <p:ext uri="{BB962C8B-B14F-4D97-AF65-F5344CB8AC3E}">
        <p14:creationId xmlns:p14="http://schemas.microsoft.com/office/powerpoint/2010/main" val="25880094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id-ID" sz="4000" dirty="0">
                <a:latin typeface="Times New Roman" panose="02020603050405020304" pitchFamily="18" charset="0"/>
                <a:cs typeface="Times New Roman" panose="02020603050405020304" pitchFamily="18" charset="0"/>
              </a:rPr>
              <a:t>CONTOH KASUS 2</a:t>
            </a:r>
            <a:endParaRPr lang="en-US" sz="4000" dirty="0">
              <a:latin typeface="Times New Roman" panose="02020603050405020304" pitchFamily="18" charset="0"/>
              <a:cs typeface="Times New Roman" panose="02020603050405020304" pitchFamily="18" charset="0"/>
            </a:endParaRPr>
          </a:p>
        </p:txBody>
      </p:sp>
      <p:sp>
        <p:nvSpPr>
          <p:cNvPr id="8" name="Text Placeholder 1"/>
          <p:cNvSpPr txBox="1">
            <a:spLocks/>
          </p:cNvSpPr>
          <p:nvPr/>
        </p:nvSpPr>
        <p:spPr>
          <a:xfrm>
            <a:off x="2349012" y="1902527"/>
            <a:ext cx="9255618" cy="4584877"/>
          </a:xfrm>
          <a:prstGeom prst="rect">
            <a:avLst/>
          </a:prstGeom>
        </p:spPr>
        <p:txBody>
          <a:bodyPr anchor="ctr"/>
          <a:lstStyle>
            <a:lvl1pPr marL="0" indent="0" algn="l" defTabSz="914377" rtl="0" eaLnBrk="1" latinLnBrk="0" hangingPunct="1">
              <a:lnSpc>
                <a:spcPct val="90000"/>
              </a:lnSpc>
              <a:spcBef>
                <a:spcPts val="1000"/>
              </a:spcBef>
              <a:buFont typeface="Arial" panose="020B0604020202020204" pitchFamily="34" charset="0"/>
              <a:buNone/>
              <a:defRPr sz="5400" b="0" kern="1200" baseline="0">
                <a:solidFill>
                  <a:schemeClr val="tx1">
                    <a:lumMod val="85000"/>
                    <a:lumOff val="15000"/>
                  </a:schemeClr>
                </a:solidFill>
                <a:latin typeface="+mj-lt"/>
                <a:ea typeface="+mn-ea"/>
                <a:cs typeface="Arial"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pPr>
            <a:r>
              <a:rPr lang="id-ID" sz="1800" b="0" i="0" dirty="0">
                <a:solidFill>
                  <a:schemeClr val="tx1"/>
                </a:solidFill>
                <a:effectLst/>
                <a:latin typeface="Times New Roman" panose="02020603050405020304" pitchFamily="18" charset="0"/>
                <a:cs typeface="Times New Roman" panose="02020603050405020304" pitchFamily="18" charset="0"/>
              </a:rPr>
              <a:t>Esther Pauli Larasati ketahuan menggelapkan </a:t>
            </a:r>
            <a:r>
              <a:rPr lang="id-ID" sz="1800" dirty="0">
                <a:solidFill>
                  <a:schemeClr val="tx1"/>
                </a:solidFill>
                <a:latin typeface="Times New Roman" panose="02020603050405020304" pitchFamily="18" charset="0"/>
                <a:cs typeface="Times New Roman" panose="02020603050405020304" pitchFamily="18" charset="0"/>
              </a:rPr>
              <a:t>dana nasabah</a:t>
            </a:r>
            <a:r>
              <a:rPr lang="id-ID" sz="1800" b="0" i="0" dirty="0">
                <a:solidFill>
                  <a:schemeClr val="tx1"/>
                </a:solidFill>
                <a:effectLst/>
                <a:latin typeface="Times New Roman" panose="02020603050405020304" pitchFamily="18" charset="0"/>
                <a:cs typeface="Times New Roman" panose="02020603050405020304" pitchFamily="18" charset="0"/>
              </a:rPr>
              <a:t> hingga Rp 55 miliar. Komisaris Besar Daniel Tahi Monang Silitonga mengatakan, terkait kasus ini pihaknya menerima laporan 27 korban, nasabah PT Reliance Securities Tbk. sther Pauli Larasati menggaet para korban dengan mengaku-ngaku sebagai Head of Wealth Management PT Reliance Securities Tbk. Pelaku menawarkan investasi dengan para korbannya, yang mana investasi tersebut akan ditempatkan pada obligasi pemerintah dengan Bonds seri FR0035 (BPJS) yang diterbitkan oleh Direktorat Pengelolaan Surat Utang Direktorat Jenderal Perbendaharaan Departemen Keuangan RI. pelaku tidak mempunyai izin, atau memiliki kewenangan transaksi sebagai pialang di Pasar Modal. Selain itu, Obligasi pemerintah dengan Bonds seri FR0035 (BPJS) yang diterbitkan oleh Direktorat Pengelolaan Surat Utang Direktorat Jenderal Perbendaharaan Departemen Keuangan RI tidak memiliki kerjasama dengan pelaku untuk mengelola obligasi tersebut.</a:t>
            </a:r>
          </a:p>
          <a:p>
            <a:pPr algn="just">
              <a:lnSpc>
                <a:spcPct val="100000"/>
              </a:lnSpc>
            </a:pPr>
            <a:endParaRPr lang="id-ID" sz="1800" dirty="0">
              <a:solidFill>
                <a:schemeClr val="tx1"/>
              </a:solidFill>
              <a:latin typeface="Times New Roman" panose="02020603050405020304" pitchFamily="18" charset="0"/>
              <a:cs typeface="Times New Roman" panose="02020603050405020304" pitchFamily="18" charset="0"/>
            </a:endParaRPr>
          </a:p>
          <a:p>
            <a:pPr algn="just">
              <a:lnSpc>
                <a:spcPct val="100000"/>
              </a:lnSpc>
            </a:pPr>
            <a:r>
              <a:rPr lang="id-ID" sz="1800" dirty="0">
                <a:solidFill>
                  <a:schemeClr val="tx1"/>
                </a:solidFill>
                <a:latin typeface="Times New Roman" panose="02020603050405020304" pitchFamily="18" charset="0"/>
                <a:cs typeface="Times New Roman" panose="02020603050405020304" pitchFamily="18" charset="0"/>
              </a:rPr>
              <a:t>- </a:t>
            </a:r>
            <a:r>
              <a:rPr lang="id-ID" sz="1800" b="0" i="0" dirty="0">
                <a:solidFill>
                  <a:schemeClr val="tx1"/>
                </a:solidFill>
                <a:effectLst/>
                <a:latin typeface="Times New Roman" panose="02020603050405020304" pitchFamily="18" charset="0"/>
                <a:cs typeface="Times New Roman" panose="02020603050405020304" pitchFamily="18" charset="0"/>
              </a:rPr>
              <a:t>Pelaku dijerat pasal 378 KUHP, Pasal 372, dan Pasal 103 Undang-Undang Nomor 8 Tahun 1995 tentang Pasar Modal. </a:t>
            </a:r>
            <a:endParaRPr lang="en-US"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12765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id-ID" sz="4000" dirty="0">
                <a:latin typeface="Times New Roman" panose="02020603050405020304" pitchFamily="18" charset="0"/>
                <a:cs typeface="Times New Roman" panose="02020603050405020304" pitchFamily="18" charset="0"/>
              </a:rPr>
              <a:t>CONTOH KASUS 3</a:t>
            </a:r>
            <a:endParaRPr lang="en-US" sz="4000" dirty="0">
              <a:latin typeface="Times New Roman" panose="02020603050405020304" pitchFamily="18" charset="0"/>
              <a:cs typeface="Times New Roman" panose="02020603050405020304" pitchFamily="18" charset="0"/>
            </a:endParaRPr>
          </a:p>
        </p:txBody>
      </p:sp>
      <p:sp>
        <p:nvSpPr>
          <p:cNvPr id="8" name="Text Placeholder 1"/>
          <p:cNvSpPr txBox="1">
            <a:spLocks/>
          </p:cNvSpPr>
          <p:nvPr/>
        </p:nvSpPr>
        <p:spPr>
          <a:xfrm>
            <a:off x="2629435" y="1915780"/>
            <a:ext cx="8961167" cy="4584877"/>
          </a:xfrm>
          <a:prstGeom prst="rect">
            <a:avLst/>
          </a:prstGeom>
        </p:spPr>
        <p:txBody>
          <a:bodyPr anchor="ctr"/>
          <a:lstStyle>
            <a:lvl1pPr marL="0" indent="0" algn="l" defTabSz="914377" rtl="0" eaLnBrk="1" latinLnBrk="0" hangingPunct="1">
              <a:lnSpc>
                <a:spcPct val="90000"/>
              </a:lnSpc>
              <a:spcBef>
                <a:spcPts val="1000"/>
              </a:spcBef>
              <a:buFont typeface="Arial" panose="020B0604020202020204" pitchFamily="34" charset="0"/>
              <a:buNone/>
              <a:defRPr sz="5400" b="0" kern="1200" baseline="0">
                <a:solidFill>
                  <a:schemeClr val="tx1">
                    <a:lumMod val="85000"/>
                    <a:lumOff val="15000"/>
                  </a:schemeClr>
                </a:solidFill>
                <a:latin typeface="+mj-lt"/>
                <a:ea typeface="+mn-ea"/>
                <a:cs typeface="Arial"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pPr>
            <a:r>
              <a:rPr lang="id-ID" sz="1800" b="0" i="0" dirty="0">
                <a:solidFill>
                  <a:schemeClr val="tx1"/>
                </a:solidFill>
                <a:effectLst/>
                <a:latin typeface="Times New Roman" panose="02020603050405020304" pitchFamily="18" charset="0"/>
                <a:cs typeface="Times New Roman" panose="02020603050405020304" pitchFamily="18" charset="0"/>
              </a:rPr>
              <a:t>Direktorat Tindak Pidana Ekonomi Khusus (Tipideksus) Bareskrim Polisi telah menyerahkan berkas perkara tersangka (TSK) kedua dalam kasus kecurangan produksi beras terhadap konsumen dan pihak lain yang melanggar Undang-Undang (UU) Pangan, Direktur PT Jatisari, M. Dalam kasus ini, polisi dan telah melakukan penangkapan serta penahanan pada terhadap M pada tanggal 28 Agustus 2017 lalu. Penetapan tersangka ini, penyidik menemukan tindak pidana atas produksi dan distribusi beras yang dilakukan oleh PT Jatisari. Kemudian, PT Jatisari merupakan perusahaan beras yang memproduksi beras kemasan berbagai merek. Dari hasil penyidikan diketahui bahwa beras kemasan tersebut tidak sesuai baik secara label maupun kualitasnya.</a:t>
            </a:r>
          </a:p>
          <a:p>
            <a:pPr algn="just">
              <a:lnSpc>
                <a:spcPct val="100000"/>
              </a:lnSpc>
            </a:pPr>
            <a:endParaRPr lang="id-ID" sz="1800" dirty="0">
              <a:solidFill>
                <a:schemeClr val="tx1"/>
              </a:solidFill>
              <a:latin typeface="Times New Roman" panose="02020603050405020304" pitchFamily="18" charset="0"/>
              <a:cs typeface="Times New Roman" panose="02020603050405020304" pitchFamily="18" charset="0"/>
            </a:endParaRPr>
          </a:p>
          <a:p>
            <a:pPr algn="just">
              <a:lnSpc>
                <a:spcPct val="100000"/>
              </a:lnSpc>
            </a:pPr>
            <a:r>
              <a:rPr lang="id-ID" sz="1800" dirty="0">
                <a:solidFill>
                  <a:schemeClr val="tx1"/>
                </a:solidFill>
                <a:latin typeface="Times New Roman" panose="02020603050405020304" pitchFamily="18" charset="0"/>
                <a:cs typeface="Times New Roman" panose="02020603050405020304" pitchFamily="18" charset="0"/>
              </a:rPr>
              <a:t>- </a:t>
            </a:r>
            <a:r>
              <a:rPr lang="id-ID" sz="1800" b="0" i="0" dirty="0">
                <a:solidFill>
                  <a:schemeClr val="tx1"/>
                </a:solidFill>
                <a:effectLst/>
                <a:latin typeface="Times New Roman" panose="02020603050405020304" pitchFamily="18" charset="0"/>
                <a:cs typeface="Times New Roman" panose="02020603050405020304" pitchFamily="18" charset="0"/>
              </a:rPr>
              <a:t>Terhadap tersangka M dijerat dengan Pasal 62 </a:t>
            </a:r>
            <a:r>
              <a:rPr lang="id-ID" sz="1800" b="0" i="1" dirty="0">
                <a:solidFill>
                  <a:schemeClr val="tx1"/>
                </a:solidFill>
                <a:effectLst/>
                <a:latin typeface="Times New Roman" panose="02020603050405020304" pitchFamily="18" charset="0"/>
                <a:cs typeface="Times New Roman" panose="02020603050405020304" pitchFamily="18" charset="0"/>
              </a:rPr>
              <a:t>juncto</a:t>
            </a:r>
            <a:r>
              <a:rPr lang="id-ID" sz="1800" b="0" i="0" dirty="0">
                <a:solidFill>
                  <a:schemeClr val="tx1"/>
                </a:solidFill>
                <a:effectLst/>
                <a:latin typeface="Times New Roman" panose="02020603050405020304" pitchFamily="18" charset="0"/>
                <a:cs typeface="Times New Roman" panose="02020603050405020304" pitchFamily="18" charset="0"/>
              </a:rPr>
              <a:t> Pasal 8 ayat (1) huruf E, F dan I, dan pasal 9 huruf H UU NO. 8 tahun 1999 tentang Perlindungan Konsumen dan/atau Pasal 144 </a:t>
            </a:r>
            <a:r>
              <a:rPr lang="id-ID" sz="1800" b="0" i="1" dirty="0">
                <a:solidFill>
                  <a:schemeClr val="tx1"/>
                </a:solidFill>
                <a:effectLst/>
                <a:latin typeface="Times New Roman" panose="02020603050405020304" pitchFamily="18" charset="0"/>
                <a:cs typeface="Times New Roman" panose="02020603050405020304" pitchFamily="18" charset="0"/>
              </a:rPr>
              <a:t>juncto </a:t>
            </a:r>
            <a:r>
              <a:rPr lang="id-ID" sz="1800" b="0" i="0" dirty="0">
                <a:solidFill>
                  <a:schemeClr val="tx1"/>
                </a:solidFill>
                <a:effectLst/>
                <a:latin typeface="Times New Roman" panose="02020603050405020304" pitchFamily="18" charset="0"/>
                <a:cs typeface="Times New Roman" panose="02020603050405020304" pitchFamily="18" charset="0"/>
              </a:rPr>
              <a:t>Pasal 100 ayat (2) UU NO. 18 Tahun 2012 tentang Pangan dan/atau Pasal 3 UU NO. 8 Tahun 2010 Tentang Pencegahan dan Pemberantasan TPPU dan/atau Pasal 382 BIS UHP. Dengan ancaman hukuman maksimal 20 tahun.</a:t>
            </a:r>
            <a:endParaRPr lang="en-US"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40459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Thank you</a:t>
            </a:r>
          </a:p>
        </p:txBody>
      </p:sp>
    </p:spTree>
    <p:extLst>
      <p:ext uri="{BB962C8B-B14F-4D97-AF65-F5344CB8AC3E}">
        <p14:creationId xmlns:p14="http://schemas.microsoft.com/office/powerpoint/2010/main" val="2582224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Grp="1" noChangeAspect="1"/>
          </p:cNvPicPr>
          <p:nvPr/>
        </p:nvPicPr>
        <p:blipFill rotWithShape="1">
          <a:blip r:embed="rId2">
            <a:extLst>
              <a:ext uri="{28A0092B-C50C-407E-A947-70E740481C1C}">
                <a14:useLocalDpi xmlns:a14="http://schemas.microsoft.com/office/drawing/2010/main" val="0"/>
              </a:ext>
            </a:extLst>
          </a:blip>
          <a:srcRect l="32710" t="1449" r="32710" b="406"/>
          <a:stretch/>
        </p:blipFill>
        <p:spPr>
          <a:xfrm>
            <a:off x="210391" y="251045"/>
            <a:ext cx="4544688" cy="6387548"/>
          </a:xfrm>
          <a:prstGeom prst="rect">
            <a:avLst/>
          </a:prstGeom>
          <a:solidFill>
            <a:schemeClr val="bg1">
              <a:lumMod val="95000"/>
            </a:schemeClr>
          </a:solidFill>
          <a:ln w="12700">
            <a:noFill/>
          </a:ln>
          <a:effectLst/>
        </p:spPr>
      </p:pic>
      <p:sp>
        <p:nvSpPr>
          <p:cNvPr id="29" name="Rectangle 4">
            <a:extLst>
              <a:ext uri="{FF2B5EF4-FFF2-40B4-BE49-F238E27FC236}">
                <a16:creationId xmlns:a16="http://schemas.microsoft.com/office/drawing/2014/main" id="{A30A7E01-DD0E-4051-B154-425CE3D21431}"/>
              </a:ext>
            </a:extLst>
          </p:cNvPr>
          <p:cNvSpPr/>
          <p:nvPr/>
        </p:nvSpPr>
        <p:spPr>
          <a:xfrm>
            <a:off x="210164" y="4797152"/>
            <a:ext cx="5228944" cy="144016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0" name="Text Placeholder 13">
            <a:extLst>
              <a:ext uri="{FF2B5EF4-FFF2-40B4-BE49-F238E27FC236}">
                <a16:creationId xmlns:a16="http://schemas.microsoft.com/office/drawing/2014/main" id="{C5EE7B64-E772-41FB-A26B-2881CBC12043}"/>
              </a:ext>
            </a:extLst>
          </p:cNvPr>
          <p:cNvSpPr txBox="1">
            <a:spLocks/>
          </p:cNvSpPr>
          <p:nvPr/>
        </p:nvSpPr>
        <p:spPr>
          <a:xfrm>
            <a:off x="760023" y="4941168"/>
            <a:ext cx="4104456" cy="1152128"/>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None/>
            </a:pPr>
            <a:r>
              <a:rPr lang="id-ID" altLang="ko-KR" sz="2800" b="1" dirty="0">
                <a:solidFill>
                  <a:schemeClr val="bg1"/>
                </a:solidFill>
                <a:latin typeface="+mj-lt"/>
                <a:cs typeface="Arial" pitchFamily="34" charset="0"/>
              </a:rPr>
              <a:t>PENGERTIAN TINDAK  PIDANA EKONOMI</a:t>
            </a:r>
            <a:endParaRPr lang="en-US" altLang="ko-KR" sz="2800" b="1" dirty="0">
              <a:solidFill>
                <a:schemeClr val="bg1"/>
              </a:solidFill>
              <a:latin typeface="+mj-lt"/>
              <a:cs typeface="Arial" pitchFamily="34" charset="0"/>
            </a:endParaRPr>
          </a:p>
        </p:txBody>
      </p:sp>
      <p:sp>
        <p:nvSpPr>
          <p:cNvPr id="40" name="TextBox 39">
            <a:extLst>
              <a:ext uri="{FF2B5EF4-FFF2-40B4-BE49-F238E27FC236}">
                <a16:creationId xmlns:a16="http://schemas.microsoft.com/office/drawing/2014/main" id="{E34FD098-DE61-4074-9CCC-A30AEF5284FF}"/>
              </a:ext>
            </a:extLst>
          </p:cNvPr>
          <p:cNvSpPr txBox="1"/>
          <p:nvPr/>
        </p:nvSpPr>
        <p:spPr>
          <a:xfrm>
            <a:off x="6208046" y="1233760"/>
            <a:ext cx="1178003" cy="307777"/>
          </a:xfrm>
          <a:prstGeom prst="rect">
            <a:avLst/>
          </a:prstGeom>
          <a:noFill/>
        </p:spPr>
        <p:txBody>
          <a:bodyPr wrap="square" rtlCol="0" anchor="ctr">
            <a:spAutoFit/>
          </a:bodyPr>
          <a:lstStyle/>
          <a:p>
            <a:pPr algn="ctr"/>
            <a:r>
              <a:rPr lang="en-US" altLang="ko-KR" sz="1400" b="1" dirty="0">
                <a:solidFill>
                  <a:schemeClr val="bg1"/>
                </a:solidFill>
                <a:cs typeface="Arial" pitchFamily="34" charset="0"/>
              </a:rPr>
              <a:t>Content</a:t>
            </a:r>
            <a:endParaRPr lang="ko-KR" altLang="en-US" sz="1400" b="1" dirty="0">
              <a:solidFill>
                <a:schemeClr val="bg1"/>
              </a:solidFill>
              <a:cs typeface="Arial" pitchFamily="34" charset="0"/>
            </a:endParaRPr>
          </a:p>
        </p:txBody>
      </p:sp>
      <p:sp>
        <p:nvSpPr>
          <p:cNvPr id="41" name="TextBox 40">
            <a:extLst>
              <a:ext uri="{FF2B5EF4-FFF2-40B4-BE49-F238E27FC236}">
                <a16:creationId xmlns:a16="http://schemas.microsoft.com/office/drawing/2014/main" id="{C96D3A33-43E0-4D79-BD71-B2E62FCB3C9A}"/>
              </a:ext>
            </a:extLst>
          </p:cNvPr>
          <p:cNvSpPr txBox="1"/>
          <p:nvPr/>
        </p:nvSpPr>
        <p:spPr>
          <a:xfrm>
            <a:off x="7475238" y="1233760"/>
            <a:ext cx="1178003" cy="307777"/>
          </a:xfrm>
          <a:prstGeom prst="rect">
            <a:avLst/>
          </a:prstGeom>
          <a:noFill/>
        </p:spPr>
        <p:txBody>
          <a:bodyPr wrap="square" rtlCol="0" anchor="ctr">
            <a:spAutoFit/>
          </a:bodyPr>
          <a:lstStyle/>
          <a:p>
            <a:pPr algn="ctr"/>
            <a:r>
              <a:rPr lang="en-US" altLang="ko-KR" sz="1400" b="1" dirty="0">
                <a:solidFill>
                  <a:schemeClr val="bg1"/>
                </a:solidFill>
                <a:cs typeface="Arial" pitchFamily="34" charset="0"/>
              </a:rPr>
              <a:t>Content</a:t>
            </a:r>
            <a:endParaRPr lang="ko-KR" altLang="en-US" sz="1400" b="1" dirty="0">
              <a:solidFill>
                <a:schemeClr val="bg1"/>
              </a:solidFill>
              <a:cs typeface="Arial" pitchFamily="34" charset="0"/>
            </a:endParaRPr>
          </a:p>
        </p:txBody>
      </p:sp>
      <p:sp>
        <p:nvSpPr>
          <p:cNvPr id="42" name="TextBox 41">
            <a:extLst>
              <a:ext uri="{FF2B5EF4-FFF2-40B4-BE49-F238E27FC236}">
                <a16:creationId xmlns:a16="http://schemas.microsoft.com/office/drawing/2014/main" id="{9028BC41-F8A0-4B90-9542-7385EA1D7E82}"/>
              </a:ext>
            </a:extLst>
          </p:cNvPr>
          <p:cNvSpPr txBox="1"/>
          <p:nvPr/>
        </p:nvSpPr>
        <p:spPr>
          <a:xfrm>
            <a:off x="8742430" y="1233760"/>
            <a:ext cx="1178003" cy="307777"/>
          </a:xfrm>
          <a:prstGeom prst="rect">
            <a:avLst/>
          </a:prstGeom>
          <a:noFill/>
        </p:spPr>
        <p:txBody>
          <a:bodyPr wrap="square" rtlCol="0" anchor="ctr">
            <a:spAutoFit/>
          </a:bodyPr>
          <a:lstStyle/>
          <a:p>
            <a:pPr algn="ctr"/>
            <a:r>
              <a:rPr lang="en-US" altLang="ko-KR" sz="1400" b="1" dirty="0">
                <a:solidFill>
                  <a:schemeClr val="bg1"/>
                </a:solidFill>
                <a:cs typeface="Arial" pitchFamily="34" charset="0"/>
              </a:rPr>
              <a:t>Content</a:t>
            </a:r>
            <a:endParaRPr lang="ko-KR" altLang="en-US" sz="1400" b="1" dirty="0">
              <a:solidFill>
                <a:schemeClr val="bg1"/>
              </a:solidFill>
              <a:cs typeface="Arial" pitchFamily="34" charset="0"/>
            </a:endParaRPr>
          </a:p>
        </p:txBody>
      </p:sp>
      <p:sp>
        <p:nvSpPr>
          <p:cNvPr id="47" name="TextBox 46">
            <a:extLst>
              <a:ext uri="{FF2B5EF4-FFF2-40B4-BE49-F238E27FC236}">
                <a16:creationId xmlns:a16="http://schemas.microsoft.com/office/drawing/2014/main" id="{8211CCA3-B90F-4A91-B5AA-A7773276CEB4}"/>
              </a:ext>
            </a:extLst>
          </p:cNvPr>
          <p:cNvSpPr txBox="1"/>
          <p:nvPr/>
        </p:nvSpPr>
        <p:spPr>
          <a:xfrm>
            <a:off x="5100108" y="1840501"/>
            <a:ext cx="2541348" cy="400110"/>
          </a:xfrm>
          <a:prstGeom prst="rect">
            <a:avLst/>
          </a:prstGeom>
          <a:solidFill>
            <a:schemeClr val="accent2"/>
          </a:solidFill>
        </p:spPr>
        <p:txBody>
          <a:bodyPr wrap="square" rtlCol="0" anchor="ctr">
            <a:spAutoFit/>
          </a:bodyPr>
          <a:lstStyle/>
          <a:p>
            <a:pPr algn="ctr"/>
            <a:r>
              <a:rPr lang="id-ID" altLang="ko-KR" sz="2000" b="1" dirty="0">
                <a:latin typeface="Times New Roman" panose="02020603050405020304" pitchFamily="18" charset="0"/>
                <a:cs typeface="Times New Roman" panose="02020603050405020304" pitchFamily="18" charset="0"/>
              </a:rPr>
              <a:t>Dalam arti sempit</a:t>
            </a:r>
            <a:endParaRPr lang="ko-KR" altLang="en-US" sz="2000" b="1" dirty="0">
              <a:latin typeface="Times New Roman" panose="02020603050405020304" pitchFamily="18" charset="0"/>
              <a:cs typeface="Times New Roman" panose="02020603050405020304" pitchFamily="18" charset="0"/>
            </a:endParaRPr>
          </a:p>
        </p:txBody>
      </p:sp>
      <p:sp>
        <p:nvSpPr>
          <p:cNvPr id="37" name="Isosceles Triangle 51">
            <a:extLst>
              <a:ext uri="{FF2B5EF4-FFF2-40B4-BE49-F238E27FC236}">
                <a16:creationId xmlns:a16="http://schemas.microsoft.com/office/drawing/2014/main" id="{65EAC5E2-8392-49AD-8432-8A5C03D7D7BF}"/>
              </a:ext>
            </a:extLst>
          </p:cNvPr>
          <p:cNvSpPr/>
          <p:nvPr/>
        </p:nvSpPr>
        <p:spPr>
          <a:xfrm>
            <a:off x="10432102" y="862250"/>
            <a:ext cx="333042" cy="244221"/>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8" name="Rectangle 15">
            <a:extLst>
              <a:ext uri="{FF2B5EF4-FFF2-40B4-BE49-F238E27FC236}">
                <a16:creationId xmlns:a16="http://schemas.microsoft.com/office/drawing/2014/main" id="{69DF9C9F-BF93-4BF2-B988-EB6E636D2CC5}"/>
              </a:ext>
            </a:extLst>
          </p:cNvPr>
          <p:cNvSpPr/>
          <p:nvPr/>
        </p:nvSpPr>
        <p:spPr>
          <a:xfrm rot="5400000">
            <a:off x="7903005" y="823340"/>
            <a:ext cx="322469" cy="322041"/>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8" name="Oval 21">
            <a:extLst>
              <a:ext uri="{FF2B5EF4-FFF2-40B4-BE49-F238E27FC236}">
                <a16:creationId xmlns:a16="http://schemas.microsoft.com/office/drawing/2014/main" id="{037464A1-89B9-437E-AF59-75439B46393A}"/>
              </a:ext>
            </a:extLst>
          </p:cNvPr>
          <p:cNvSpPr>
            <a:spLocks noChangeAspect="1"/>
          </p:cNvSpPr>
          <p:nvPr/>
        </p:nvSpPr>
        <p:spPr>
          <a:xfrm>
            <a:off x="9154093" y="805541"/>
            <a:ext cx="354676" cy="357638"/>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9" name="TextBox 58">
            <a:extLst>
              <a:ext uri="{FF2B5EF4-FFF2-40B4-BE49-F238E27FC236}">
                <a16:creationId xmlns:a16="http://schemas.microsoft.com/office/drawing/2014/main" id="{09EAAD31-7EC7-44C8-AEAC-664C22E649CC}"/>
              </a:ext>
            </a:extLst>
          </p:cNvPr>
          <p:cNvSpPr txBox="1"/>
          <p:nvPr/>
        </p:nvSpPr>
        <p:spPr>
          <a:xfrm>
            <a:off x="5361871" y="4347681"/>
            <a:ext cx="2541348" cy="400110"/>
          </a:xfrm>
          <a:prstGeom prst="rect">
            <a:avLst/>
          </a:prstGeom>
          <a:solidFill>
            <a:schemeClr val="accent3"/>
          </a:solidFill>
        </p:spPr>
        <p:txBody>
          <a:bodyPr wrap="square" rtlCol="0" anchor="ctr">
            <a:spAutoFit/>
          </a:bodyPr>
          <a:lstStyle/>
          <a:p>
            <a:pPr algn="ctr"/>
            <a:r>
              <a:rPr lang="id-ID" altLang="ko-KR" sz="2000" b="1" dirty="0">
                <a:latin typeface="Times New Roman" panose="02020603050405020304" pitchFamily="18" charset="0"/>
                <a:cs typeface="Times New Roman" panose="02020603050405020304" pitchFamily="18" charset="0"/>
              </a:rPr>
              <a:t>Dalam arti luas</a:t>
            </a:r>
            <a:endParaRPr lang="ko-KR" altLang="en-US" sz="2000" b="1" dirty="0">
              <a:latin typeface="Times New Roman" panose="02020603050405020304" pitchFamily="18" charset="0"/>
              <a:cs typeface="Times New Roman" panose="02020603050405020304" pitchFamily="18" charset="0"/>
            </a:endParaRPr>
          </a:p>
        </p:txBody>
      </p:sp>
      <p:cxnSp>
        <p:nvCxnSpPr>
          <p:cNvPr id="9" name="Straight Arrow Connector 8"/>
          <p:cNvCxnSpPr/>
          <p:nvPr/>
        </p:nvCxnSpPr>
        <p:spPr>
          <a:xfrm>
            <a:off x="7752870" y="2040556"/>
            <a:ext cx="4279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385BCF5F-7928-471E-AD5B-ED821C102523}"/>
              </a:ext>
            </a:extLst>
          </p:cNvPr>
          <p:cNvSpPr txBox="1"/>
          <p:nvPr/>
        </p:nvSpPr>
        <p:spPr>
          <a:xfrm>
            <a:off x="8289149" y="1224948"/>
            <a:ext cx="3622507" cy="1631216"/>
          </a:xfrm>
          <a:prstGeom prst="rect">
            <a:avLst/>
          </a:prstGeom>
          <a:noFill/>
        </p:spPr>
        <p:txBody>
          <a:bodyPr wrap="square" rtlCol="0">
            <a:spAutoFit/>
          </a:bodyPr>
          <a:lstStyle/>
          <a:p>
            <a:pPr algn="just"/>
            <a:r>
              <a:rPr lang="id-ID" sz="2000" dirty="0" err="1">
                <a:latin typeface="Times New Roman" panose="02020603050405020304" pitchFamily="18" charset="0"/>
                <a:cs typeface="Times New Roman" panose="02020603050405020304" pitchFamily="18" charset="0"/>
              </a:rPr>
              <a:t>T</a:t>
            </a:r>
            <a:r>
              <a:rPr lang="en-US" sz="2000" dirty="0" err="1">
                <a:latin typeface="Times New Roman" panose="02020603050405020304" pitchFamily="18" charset="0"/>
                <a:cs typeface="Times New Roman" panose="02020603050405020304" pitchFamily="18" charset="0"/>
              </a:rPr>
              <a:t>indak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pidana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yuridis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diatur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UU </a:t>
            </a:r>
            <a:r>
              <a:rPr lang="en-US" sz="2000" dirty="0" err="1">
                <a:latin typeface="Times New Roman" panose="02020603050405020304" pitchFamily="18" charset="0"/>
                <a:cs typeface="Times New Roman" panose="02020603050405020304" pitchFamily="18" charset="0"/>
              </a:rPr>
              <a:t>Darurat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nomor</a:t>
            </a:r>
            <a:r>
              <a:rPr lang="en-US" sz="2000" dirty="0">
                <a:latin typeface="Times New Roman" panose="02020603050405020304" pitchFamily="18" charset="0"/>
                <a:cs typeface="Times New Roman" panose="02020603050405020304" pitchFamily="18" charset="0"/>
              </a:rPr>
              <a:t> 7 </a:t>
            </a:r>
            <a:r>
              <a:rPr lang="en-US" sz="2000" dirty="0" err="1">
                <a:latin typeface="Times New Roman" panose="02020603050405020304" pitchFamily="18" charset="0"/>
                <a:cs typeface="Times New Roman" panose="02020603050405020304" pitchFamily="18" charset="0"/>
              </a:rPr>
              <a:t>tahun</a:t>
            </a:r>
            <a:r>
              <a:rPr lang="en-US" sz="2000" dirty="0">
                <a:latin typeface="Times New Roman" panose="02020603050405020304" pitchFamily="18" charset="0"/>
                <a:cs typeface="Times New Roman" panose="02020603050405020304" pitchFamily="18" charset="0"/>
              </a:rPr>
              <a:t> 1955 </a:t>
            </a:r>
            <a:r>
              <a:rPr lang="en-US" sz="2000" dirty="0" err="1">
                <a:latin typeface="Times New Roman" panose="02020603050405020304" pitchFamily="18" charset="0"/>
                <a:cs typeface="Times New Roman" panose="02020603050405020304" pitchFamily="18" charset="0"/>
              </a:rPr>
              <a:t>tentang</a:t>
            </a:r>
            <a:r>
              <a:rPr lang="id-ID"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Pengusutan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Penuntutan</a:t>
            </a:r>
            <a:r>
              <a:rPr lang="en-US" sz="2000" dirty="0">
                <a:latin typeface="Times New Roman" panose="02020603050405020304" pitchFamily="18" charset="0"/>
                <a:cs typeface="Times New Roman" panose="02020603050405020304" pitchFamily="18" charset="0"/>
              </a:rPr>
              <a:t> dan </a:t>
            </a:r>
            <a:r>
              <a:rPr lang="en-US" sz="2000" dirty="0" err="1">
                <a:latin typeface="Times New Roman" panose="02020603050405020304" pitchFamily="18" charset="0"/>
                <a:cs typeface="Times New Roman" panose="02020603050405020304" pitchFamily="18" charset="0"/>
              </a:rPr>
              <a:t>Peradilan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tindak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pidana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ekonomi</a:t>
            </a:r>
            <a:r>
              <a:rPr lang="en-US" sz="2000" dirty="0">
                <a:latin typeface="Times New Roman" panose="02020603050405020304" pitchFamily="18" charset="0"/>
                <a:cs typeface="Times New Roman" panose="02020603050405020304" pitchFamily="18" charset="0"/>
              </a:rPr>
              <a:t>.</a:t>
            </a:r>
            <a:endParaRPr lang="en-US" altLang="ko-KR" sz="200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385BCF5F-7928-471E-AD5B-ED821C102523}"/>
              </a:ext>
            </a:extLst>
          </p:cNvPr>
          <p:cNvSpPr txBox="1"/>
          <p:nvPr/>
        </p:nvSpPr>
        <p:spPr>
          <a:xfrm>
            <a:off x="8232220" y="4522200"/>
            <a:ext cx="3622506" cy="1938992"/>
          </a:xfrm>
          <a:prstGeom prst="rect">
            <a:avLst/>
          </a:prstGeom>
          <a:noFill/>
        </p:spPr>
        <p:txBody>
          <a:bodyPr wrap="square" rtlCol="0">
            <a:spAutoFit/>
          </a:bodyPr>
          <a:lstStyle/>
          <a:p>
            <a:pPr algn="just"/>
            <a:r>
              <a:rPr lang="en-US" altLang="ko-KR" sz="2000" dirty="0">
                <a:latin typeface="Times New Roman" panose="02020603050405020304" pitchFamily="18" charset="0"/>
                <a:cs typeface="Times New Roman" panose="02020603050405020304" pitchFamily="18" charset="0"/>
              </a:rPr>
              <a:t>S</a:t>
            </a:r>
            <a:r>
              <a:rPr lang="id-ID" altLang="ko-KR" sz="2000" dirty="0">
                <a:latin typeface="Times New Roman" panose="02020603050405020304" pitchFamily="18" charset="0"/>
                <a:cs typeface="Times New Roman" panose="02020603050405020304" pitchFamily="18" charset="0"/>
              </a:rPr>
              <a:t>etiap perbuatan yang melanggar ketentuan di luar undang-undang tindak pidana ekonomi atau perbuatan yang berpengaruh negatif terhadap perekonomian dan keuangan negara.</a:t>
            </a:r>
            <a:endParaRPr lang="en-US" altLang="ko-KR" sz="2000" dirty="0">
              <a:latin typeface="Times New Roman" panose="02020603050405020304" pitchFamily="18" charset="0"/>
              <a:cs typeface="Times New Roman" panose="02020603050405020304" pitchFamily="18" charset="0"/>
            </a:endParaRPr>
          </a:p>
        </p:txBody>
      </p:sp>
      <p:sp>
        <p:nvSpPr>
          <p:cNvPr id="2" name="Arrow: Bent-Up 1">
            <a:extLst>
              <a:ext uri="{FF2B5EF4-FFF2-40B4-BE49-F238E27FC236}">
                <a16:creationId xmlns:a16="http://schemas.microsoft.com/office/drawing/2014/main" id="{3E7B40D9-1C67-433B-8DB5-7AB2F8CE974A}"/>
              </a:ext>
            </a:extLst>
          </p:cNvPr>
          <p:cNvSpPr/>
          <p:nvPr/>
        </p:nvSpPr>
        <p:spPr>
          <a:xfrm rot="5400000">
            <a:off x="6925339" y="5181600"/>
            <a:ext cx="583095" cy="662609"/>
          </a:xfrm>
          <a:prstGeom prst="ben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5707555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id-ID" sz="4800" b="1" dirty="0">
                <a:solidFill>
                  <a:schemeClr val="tx1"/>
                </a:solidFill>
                <a:latin typeface="Times New Roman" panose="02020603050405020304" pitchFamily="18" charset="0"/>
                <a:cs typeface="Times New Roman" panose="02020603050405020304" pitchFamily="18" charset="0"/>
              </a:rPr>
              <a:t>DASAR HUKUM TPE</a:t>
            </a:r>
            <a:endParaRPr lang="en-US" sz="4800" b="1" dirty="0">
              <a:solidFill>
                <a:schemeClr val="tx1"/>
              </a:solidFill>
              <a:latin typeface="Times New Roman" panose="02020603050405020304" pitchFamily="18" charset="0"/>
              <a:cs typeface="Times New Roman" panose="02020603050405020304" pitchFamily="18" charset="0"/>
            </a:endParaRP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nvGrpSpPr>
          <p:cNvPr id="14" name="Group 8">
            <a:extLst>
              <a:ext uri="{FF2B5EF4-FFF2-40B4-BE49-F238E27FC236}">
                <a16:creationId xmlns:a16="http://schemas.microsoft.com/office/drawing/2014/main" id="{BE56DE25-A1BD-47C9-96D8-830CFD928D42}"/>
              </a:ext>
            </a:extLst>
          </p:cNvPr>
          <p:cNvGrpSpPr/>
          <p:nvPr/>
        </p:nvGrpSpPr>
        <p:grpSpPr>
          <a:xfrm>
            <a:off x="1035489" y="2474931"/>
            <a:ext cx="2130104" cy="2727203"/>
            <a:chOff x="3329817" y="2024642"/>
            <a:chExt cx="2485320" cy="3767036"/>
          </a:xfrm>
        </p:grpSpPr>
        <p:grpSp>
          <p:nvGrpSpPr>
            <p:cNvPr id="15" name="Group 9">
              <a:extLst>
                <a:ext uri="{FF2B5EF4-FFF2-40B4-BE49-F238E27FC236}">
                  <a16:creationId xmlns:a16="http://schemas.microsoft.com/office/drawing/2014/main" id="{9B6B1EC8-E79A-4B4F-939C-45AA21ABC987}"/>
                </a:ext>
              </a:extLst>
            </p:cNvPr>
            <p:cNvGrpSpPr/>
            <p:nvPr/>
          </p:nvGrpSpPr>
          <p:grpSpPr>
            <a:xfrm>
              <a:off x="3329817" y="3120206"/>
              <a:ext cx="2485320" cy="1584176"/>
              <a:chOff x="683568" y="3068712"/>
              <a:chExt cx="2485320" cy="1584176"/>
            </a:xfrm>
          </p:grpSpPr>
          <p:sp>
            <p:nvSpPr>
              <p:cNvPr id="18" name="Right Arrow Callout 12">
                <a:extLst>
                  <a:ext uri="{FF2B5EF4-FFF2-40B4-BE49-F238E27FC236}">
                    <a16:creationId xmlns:a16="http://schemas.microsoft.com/office/drawing/2014/main" id="{2A498CC7-37D2-4FC7-86A2-69974053BBE4}"/>
                  </a:ext>
                </a:extLst>
              </p:cNvPr>
              <p:cNvSpPr/>
              <p:nvPr/>
            </p:nvSpPr>
            <p:spPr>
              <a:xfrm>
                <a:off x="683568" y="3068712"/>
                <a:ext cx="2485320" cy="1584176"/>
              </a:xfrm>
              <a:prstGeom prst="rightArrowCallout">
                <a:avLst>
                  <a:gd name="adj1" fmla="val 25000"/>
                  <a:gd name="adj2" fmla="val 25000"/>
                  <a:gd name="adj3" fmla="val 25000"/>
                  <a:gd name="adj4" fmla="val 6381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19" name="Rectangle 13">
                <a:extLst>
                  <a:ext uri="{FF2B5EF4-FFF2-40B4-BE49-F238E27FC236}">
                    <a16:creationId xmlns:a16="http://schemas.microsoft.com/office/drawing/2014/main" id="{1E5D7366-F28F-40E7-BB1D-1BCCDE465675}"/>
                  </a:ext>
                </a:extLst>
              </p:cNvPr>
              <p:cNvSpPr/>
              <p:nvPr/>
            </p:nvSpPr>
            <p:spPr>
              <a:xfrm>
                <a:off x="782419" y="3178508"/>
                <a:ext cx="1368000" cy="136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sp>
          <p:nvSpPr>
            <p:cNvPr id="16" name="Bent-Up Arrow 10">
              <a:extLst>
                <a:ext uri="{FF2B5EF4-FFF2-40B4-BE49-F238E27FC236}">
                  <a16:creationId xmlns:a16="http://schemas.microsoft.com/office/drawing/2014/main" id="{67FDE0A6-6282-4902-B6D1-A6CF2FBC5E3F}"/>
                </a:ext>
              </a:extLst>
            </p:cNvPr>
            <p:cNvSpPr/>
            <p:nvPr/>
          </p:nvSpPr>
          <p:spPr>
            <a:xfrm rot="5400000">
              <a:off x="4331096" y="4307637"/>
              <a:ext cx="1110508" cy="1857573"/>
            </a:xfrm>
            <a:prstGeom prst="bentUpArrow">
              <a:avLst>
                <a:gd name="adj1" fmla="val 36792"/>
                <a:gd name="adj2" fmla="val 30827"/>
                <a:gd name="adj3" fmla="val 3998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17" name="Bent-Up Arrow 11">
              <a:extLst>
                <a:ext uri="{FF2B5EF4-FFF2-40B4-BE49-F238E27FC236}">
                  <a16:creationId xmlns:a16="http://schemas.microsoft.com/office/drawing/2014/main" id="{4D98EABD-7C36-47E4-8D14-2C44A0F3B713}"/>
                </a:ext>
              </a:extLst>
            </p:cNvPr>
            <p:cNvSpPr/>
            <p:nvPr/>
          </p:nvSpPr>
          <p:spPr>
            <a:xfrm rot="16200000" flipV="1">
              <a:off x="4331096" y="1651110"/>
              <a:ext cx="1110509" cy="1857573"/>
            </a:xfrm>
            <a:prstGeom prst="bentUpArrow">
              <a:avLst>
                <a:gd name="adj1" fmla="val 36792"/>
                <a:gd name="adj2" fmla="val 30827"/>
                <a:gd name="adj3" fmla="val 3998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sp>
        <p:nvSpPr>
          <p:cNvPr id="33" name="TextBox 32">
            <a:extLst>
              <a:ext uri="{FF2B5EF4-FFF2-40B4-BE49-F238E27FC236}">
                <a16:creationId xmlns:a16="http://schemas.microsoft.com/office/drawing/2014/main" id="{BC5EDBAB-66F6-4674-A20A-0D6C62555BC8}"/>
              </a:ext>
            </a:extLst>
          </p:cNvPr>
          <p:cNvSpPr txBox="1"/>
          <p:nvPr/>
        </p:nvSpPr>
        <p:spPr>
          <a:xfrm>
            <a:off x="916609" y="3333034"/>
            <a:ext cx="1535838" cy="1015663"/>
          </a:xfrm>
          <a:prstGeom prst="rect">
            <a:avLst/>
          </a:prstGeom>
          <a:noFill/>
        </p:spPr>
        <p:txBody>
          <a:bodyPr wrap="square" rtlCol="0">
            <a:spAutoFit/>
          </a:bodyPr>
          <a:lstStyle/>
          <a:p>
            <a:pPr algn="ctr"/>
            <a:r>
              <a:rPr lang="id-ID" altLang="ko-KR" sz="2000" b="1" dirty="0">
                <a:solidFill>
                  <a:schemeClr val="tx1">
                    <a:lumMod val="75000"/>
                    <a:lumOff val="25000"/>
                  </a:schemeClr>
                </a:solidFill>
                <a:latin typeface="Times New Roman" panose="02020603050405020304" pitchFamily="18" charset="0"/>
                <a:cs typeface="Times New Roman" panose="02020603050405020304" pitchFamily="18" charset="0"/>
              </a:rPr>
              <a:t>DASAR HUKUM TPE</a:t>
            </a:r>
            <a:endParaRPr lang="ko-KR" altLang="en-US" sz="20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E55D6B42-5026-4CF0-9B2D-DAE9BFD08806}"/>
              </a:ext>
            </a:extLst>
          </p:cNvPr>
          <p:cNvSpPr txBox="1"/>
          <p:nvPr/>
        </p:nvSpPr>
        <p:spPr>
          <a:xfrm>
            <a:off x="3142444" y="1635620"/>
            <a:ext cx="7328079" cy="707886"/>
          </a:xfrm>
          <a:prstGeom prst="rect">
            <a:avLst/>
          </a:prstGeom>
          <a:noFill/>
        </p:spPr>
        <p:txBody>
          <a:bodyPr wrap="square" rtlCol="0">
            <a:spAutoFit/>
          </a:bodyPr>
          <a:lstStyle/>
          <a:p>
            <a:pPr algn="just"/>
            <a:r>
              <a:rPr lang="id-ID" altLang="ko-KR" sz="2000" b="1" dirty="0">
                <a:latin typeface="Times New Roman" panose="02020603050405020304" pitchFamily="18" charset="0"/>
                <a:cs typeface="Times New Roman" panose="02020603050405020304" pitchFamily="18" charset="0"/>
              </a:rPr>
              <a:t>Undang-undang Darurat No. 7 Tahun 1955 tentang Pengusutan, Penuntutan dan Peradilan Tindak Pidana Ekonomi</a:t>
            </a:r>
            <a:endParaRPr lang="ko-KR" altLang="en-US" sz="2000" b="1" dirty="0">
              <a:latin typeface="Times New Roman" panose="02020603050405020304" pitchFamily="18" charset="0"/>
              <a:cs typeface="Times New Roman" panose="02020603050405020304" pitchFamily="18" charset="0"/>
            </a:endParaRPr>
          </a:p>
        </p:txBody>
      </p:sp>
      <p:sp>
        <p:nvSpPr>
          <p:cNvPr id="56" name="Bent-Up Arrow 11">
            <a:extLst>
              <a:ext uri="{FF2B5EF4-FFF2-40B4-BE49-F238E27FC236}">
                <a16:creationId xmlns:a16="http://schemas.microsoft.com/office/drawing/2014/main" id="{4D98EABD-7C36-47E4-8D14-2C44A0F3B713}"/>
              </a:ext>
            </a:extLst>
          </p:cNvPr>
          <p:cNvSpPr/>
          <p:nvPr/>
        </p:nvSpPr>
        <p:spPr>
          <a:xfrm rot="16200000" flipV="1">
            <a:off x="1976696" y="1348583"/>
            <a:ext cx="794104" cy="1600469"/>
          </a:xfrm>
          <a:prstGeom prst="bentUpArrow">
            <a:avLst>
              <a:gd name="adj1" fmla="val 36792"/>
              <a:gd name="adj2" fmla="val 30827"/>
              <a:gd name="adj3" fmla="val 3998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38" name="TextBox 37">
            <a:extLst>
              <a:ext uri="{FF2B5EF4-FFF2-40B4-BE49-F238E27FC236}">
                <a16:creationId xmlns:a16="http://schemas.microsoft.com/office/drawing/2014/main" id="{E55D6B42-5026-4CF0-9B2D-DAE9BFD08806}"/>
              </a:ext>
            </a:extLst>
          </p:cNvPr>
          <p:cNvSpPr txBox="1"/>
          <p:nvPr/>
        </p:nvSpPr>
        <p:spPr>
          <a:xfrm>
            <a:off x="3173984" y="2328875"/>
            <a:ext cx="7296538" cy="1015663"/>
          </a:xfrm>
          <a:prstGeom prst="rect">
            <a:avLst/>
          </a:prstGeom>
          <a:noFill/>
        </p:spPr>
        <p:txBody>
          <a:bodyPr wrap="square" rtlCol="0">
            <a:spAutoFit/>
          </a:bodyPr>
          <a:lstStyle/>
          <a:p>
            <a:r>
              <a:rPr lang="id-ID" altLang="ko-KR" sz="2000" b="1" dirty="0">
                <a:latin typeface="Times New Roman" panose="02020603050405020304" pitchFamily="18" charset="0"/>
                <a:cs typeface="Times New Roman" panose="02020603050405020304" pitchFamily="18" charset="0"/>
              </a:rPr>
              <a:t>Undang-Undang Nomor 20 Tahun 2001 tentang Perubahan atas Undang-Undang Nomor 31 Tahun 1999 tentang Pemberantasan Tindak Pidana Korupsi</a:t>
            </a:r>
            <a:endParaRPr lang="ko-KR" altLang="en-US" sz="2000" b="1" dirty="0">
              <a:latin typeface="Times New Roman" panose="02020603050405020304" pitchFamily="18" charset="0"/>
              <a:cs typeface="Times New Roman" panose="02020603050405020304" pitchFamily="18" charset="0"/>
            </a:endParaRPr>
          </a:p>
        </p:txBody>
      </p:sp>
      <p:sp>
        <p:nvSpPr>
          <p:cNvPr id="39" name="TextBox 38">
            <a:extLst>
              <a:ext uri="{FF2B5EF4-FFF2-40B4-BE49-F238E27FC236}">
                <a16:creationId xmlns:a16="http://schemas.microsoft.com/office/drawing/2014/main" id="{E55D6B42-5026-4CF0-9B2D-DAE9BFD08806}"/>
              </a:ext>
            </a:extLst>
          </p:cNvPr>
          <p:cNvSpPr txBox="1"/>
          <p:nvPr/>
        </p:nvSpPr>
        <p:spPr>
          <a:xfrm>
            <a:off x="3173984" y="3486922"/>
            <a:ext cx="7296540" cy="707886"/>
          </a:xfrm>
          <a:prstGeom prst="rect">
            <a:avLst/>
          </a:prstGeom>
          <a:noFill/>
        </p:spPr>
        <p:txBody>
          <a:bodyPr wrap="square" rtlCol="0">
            <a:spAutoFit/>
          </a:bodyPr>
          <a:lstStyle/>
          <a:p>
            <a:pPr algn="just"/>
            <a:r>
              <a:rPr lang="id-ID" altLang="ko-KR" sz="2000" b="1" dirty="0">
                <a:latin typeface="Times New Roman" panose="02020603050405020304" pitchFamily="18" charset="0"/>
                <a:cs typeface="Times New Roman" panose="02020603050405020304" pitchFamily="18" charset="0"/>
              </a:rPr>
              <a:t>Undang-Undang Nomor 17 Tahun 2006 tentang Perubahan atas Undang-Undang Nomor 10 Tahun 1995 tentang Kepabeanan</a:t>
            </a:r>
            <a:endParaRPr lang="ko-KR" altLang="en-US" sz="2000" b="1" dirty="0">
              <a:latin typeface="Times New Roman" panose="02020603050405020304" pitchFamily="18" charset="0"/>
              <a:cs typeface="Times New Roman" panose="02020603050405020304" pitchFamily="18" charset="0"/>
            </a:endParaRPr>
          </a:p>
        </p:txBody>
      </p:sp>
      <p:sp>
        <p:nvSpPr>
          <p:cNvPr id="41" name="TextBox 40">
            <a:extLst>
              <a:ext uri="{FF2B5EF4-FFF2-40B4-BE49-F238E27FC236}">
                <a16:creationId xmlns:a16="http://schemas.microsoft.com/office/drawing/2014/main" id="{E55D6B42-5026-4CF0-9B2D-DAE9BFD08806}"/>
              </a:ext>
            </a:extLst>
          </p:cNvPr>
          <p:cNvSpPr txBox="1"/>
          <p:nvPr/>
        </p:nvSpPr>
        <p:spPr>
          <a:xfrm>
            <a:off x="3173983" y="4604565"/>
            <a:ext cx="7296539" cy="707886"/>
          </a:xfrm>
          <a:prstGeom prst="rect">
            <a:avLst/>
          </a:prstGeom>
          <a:noFill/>
        </p:spPr>
        <p:txBody>
          <a:bodyPr wrap="square" rtlCol="0">
            <a:spAutoFit/>
          </a:bodyPr>
          <a:lstStyle/>
          <a:p>
            <a:pPr algn="just"/>
            <a:r>
              <a:rPr lang="en-US" altLang="ko-KR" sz="2000" b="1" dirty="0" err="1">
                <a:latin typeface="Times New Roman" panose="02020603050405020304" pitchFamily="18" charset="0"/>
                <a:cs typeface="Times New Roman" panose="02020603050405020304" pitchFamily="18" charset="0"/>
              </a:rPr>
              <a:t>Undang-Undang</a:t>
            </a:r>
            <a:r>
              <a:rPr lang="en-US" altLang="ko-KR" sz="2000" b="1" dirty="0">
                <a:latin typeface="Times New Roman" panose="02020603050405020304" pitchFamily="18" charset="0"/>
                <a:cs typeface="Times New Roman" panose="02020603050405020304" pitchFamily="18" charset="0"/>
              </a:rPr>
              <a:t> </a:t>
            </a:r>
            <a:r>
              <a:rPr lang="en-US" altLang="ko-KR" sz="2000" b="1" dirty="0" err="1">
                <a:latin typeface="Times New Roman" panose="02020603050405020304" pitchFamily="18" charset="0"/>
                <a:cs typeface="Times New Roman" panose="02020603050405020304" pitchFamily="18" charset="0"/>
              </a:rPr>
              <a:t>Nomor</a:t>
            </a:r>
            <a:r>
              <a:rPr lang="en-US" altLang="ko-KR" sz="2000" b="1" dirty="0">
                <a:latin typeface="Times New Roman" panose="02020603050405020304" pitchFamily="18" charset="0"/>
                <a:cs typeface="Times New Roman" panose="02020603050405020304" pitchFamily="18" charset="0"/>
              </a:rPr>
              <a:t> 39 </a:t>
            </a:r>
            <a:r>
              <a:rPr lang="en-US" altLang="ko-KR" sz="2000" b="1" dirty="0" err="1">
                <a:latin typeface="Times New Roman" panose="02020603050405020304" pitchFamily="18" charset="0"/>
                <a:cs typeface="Times New Roman" panose="02020603050405020304" pitchFamily="18" charset="0"/>
              </a:rPr>
              <a:t>Tahun</a:t>
            </a:r>
            <a:r>
              <a:rPr lang="en-US" altLang="ko-KR" sz="2000" b="1" dirty="0">
                <a:latin typeface="Times New Roman" panose="02020603050405020304" pitchFamily="18" charset="0"/>
                <a:cs typeface="Times New Roman" panose="02020603050405020304" pitchFamily="18" charset="0"/>
              </a:rPr>
              <a:t> 2007 </a:t>
            </a:r>
            <a:r>
              <a:rPr lang="en-US" altLang="ko-KR" sz="2000" b="1" dirty="0" err="1">
                <a:latin typeface="Times New Roman" panose="02020603050405020304" pitchFamily="18" charset="0"/>
                <a:cs typeface="Times New Roman" panose="02020603050405020304" pitchFamily="18" charset="0"/>
              </a:rPr>
              <a:t>tentang</a:t>
            </a:r>
            <a:r>
              <a:rPr lang="en-US" altLang="ko-KR" sz="2000" b="1" dirty="0">
                <a:latin typeface="Times New Roman" panose="02020603050405020304" pitchFamily="18" charset="0"/>
                <a:cs typeface="Times New Roman" panose="02020603050405020304" pitchFamily="18" charset="0"/>
              </a:rPr>
              <a:t> </a:t>
            </a:r>
            <a:r>
              <a:rPr lang="en-US" altLang="ko-KR" sz="2000" b="1" dirty="0" err="1">
                <a:latin typeface="Times New Roman" panose="02020603050405020304" pitchFamily="18" charset="0"/>
                <a:cs typeface="Times New Roman" panose="02020603050405020304" pitchFamily="18" charset="0"/>
              </a:rPr>
              <a:t>Perubahan</a:t>
            </a:r>
            <a:r>
              <a:rPr lang="en-US" altLang="ko-KR" sz="2000" b="1" dirty="0">
                <a:latin typeface="Times New Roman" panose="02020603050405020304" pitchFamily="18" charset="0"/>
                <a:cs typeface="Times New Roman" panose="02020603050405020304" pitchFamily="18" charset="0"/>
              </a:rPr>
              <a:t> </a:t>
            </a:r>
            <a:r>
              <a:rPr lang="en-US" altLang="ko-KR" sz="2000" b="1" dirty="0" err="1">
                <a:latin typeface="Times New Roman" panose="02020603050405020304" pitchFamily="18" charset="0"/>
                <a:cs typeface="Times New Roman" panose="02020603050405020304" pitchFamily="18" charset="0"/>
              </a:rPr>
              <a:t>atas</a:t>
            </a:r>
            <a:r>
              <a:rPr lang="en-US" altLang="ko-KR" sz="2000" b="1" dirty="0">
                <a:latin typeface="Times New Roman" panose="02020603050405020304" pitchFamily="18" charset="0"/>
                <a:cs typeface="Times New Roman" panose="02020603050405020304" pitchFamily="18" charset="0"/>
              </a:rPr>
              <a:t> </a:t>
            </a:r>
            <a:r>
              <a:rPr lang="en-US" altLang="ko-KR" sz="2000" b="1" dirty="0" err="1">
                <a:latin typeface="Times New Roman" panose="02020603050405020304" pitchFamily="18" charset="0"/>
                <a:cs typeface="Times New Roman" panose="02020603050405020304" pitchFamily="18" charset="0"/>
              </a:rPr>
              <a:t>Undang-Undang</a:t>
            </a:r>
            <a:r>
              <a:rPr lang="en-US" altLang="ko-KR" sz="2000" b="1" dirty="0">
                <a:latin typeface="Times New Roman" panose="02020603050405020304" pitchFamily="18" charset="0"/>
                <a:cs typeface="Times New Roman" panose="02020603050405020304" pitchFamily="18" charset="0"/>
              </a:rPr>
              <a:t> </a:t>
            </a:r>
            <a:r>
              <a:rPr lang="en-US" altLang="ko-KR" sz="2000" b="1" dirty="0" err="1">
                <a:latin typeface="Times New Roman" panose="02020603050405020304" pitchFamily="18" charset="0"/>
                <a:cs typeface="Times New Roman" panose="02020603050405020304" pitchFamily="18" charset="0"/>
              </a:rPr>
              <a:t>Nomor</a:t>
            </a:r>
            <a:r>
              <a:rPr lang="en-US" altLang="ko-KR" sz="2000" b="1" dirty="0">
                <a:latin typeface="Times New Roman" panose="02020603050405020304" pitchFamily="18" charset="0"/>
                <a:cs typeface="Times New Roman" panose="02020603050405020304" pitchFamily="18" charset="0"/>
              </a:rPr>
              <a:t> 11 </a:t>
            </a:r>
            <a:r>
              <a:rPr lang="en-US" altLang="ko-KR" sz="2000" b="1" dirty="0" err="1">
                <a:latin typeface="Times New Roman" panose="02020603050405020304" pitchFamily="18" charset="0"/>
                <a:cs typeface="Times New Roman" panose="02020603050405020304" pitchFamily="18" charset="0"/>
              </a:rPr>
              <a:t>Tahun</a:t>
            </a:r>
            <a:r>
              <a:rPr lang="en-US" altLang="ko-KR" sz="2000" b="1" dirty="0">
                <a:latin typeface="Times New Roman" panose="02020603050405020304" pitchFamily="18" charset="0"/>
                <a:cs typeface="Times New Roman" panose="02020603050405020304" pitchFamily="18" charset="0"/>
              </a:rPr>
              <a:t> 1995 </a:t>
            </a:r>
            <a:r>
              <a:rPr lang="en-US" altLang="ko-KR" sz="2000" b="1" dirty="0" err="1">
                <a:latin typeface="Times New Roman" panose="02020603050405020304" pitchFamily="18" charset="0"/>
                <a:cs typeface="Times New Roman" panose="02020603050405020304" pitchFamily="18" charset="0"/>
              </a:rPr>
              <a:t>tentang</a:t>
            </a:r>
            <a:r>
              <a:rPr lang="en-US" altLang="ko-KR" sz="2000" b="1" dirty="0">
                <a:latin typeface="Times New Roman" panose="02020603050405020304" pitchFamily="18" charset="0"/>
                <a:cs typeface="Times New Roman" panose="02020603050405020304" pitchFamily="18" charset="0"/>
              </a:rPr>
              <a:t> </a:t>
            </a:r>
            <a:r>
              <a:rPr lang="en-US" altLang="ko-KR" sz="2000" b="1" dirty="0" err="1">
                <a:latin typeface="Times New Roman" panose="02020603050405020304" pitchFamily="18" charset="0"/>
                <a:cs typeface="Times New Roman" panose="02020603050405020304" pitchFamily="18" charset="0"/>
              </a:rPr>
              <a:t>Cukai</a:t>
            </a:r>
            <a:endParaRPr lang="ko-KR" altLang="en-US" sz="2000" b="1" dirty="0">
              <a:latin typeface="Times New Roman" panose="02020603050405020304" pitchFamily="18" charset="0"/>
              <a:cs typeface="Times New Roman" panose="02020603050405020304" pitchFamily="18" charset="0"/>
            </a:endParaRPr>
          </a:p>
        </p:txBody>
      </p:sp>
      <p:sp>
        <p:nvSpPr>
          <p:cNvPr id="43" name="Bent-Up Arrow 11">
            <a:extLst>
              <a:ext uri="{FF2B5EF4-FFF2-40B4-BE49-F238E27FC236}">
                <a16:creationId xmlns:a16="http://schemas.microsoft.com/office/drawing/2014/main" id="{4D98EABD-7C36-47E4-8D14-2C44A0F3B713}"/>
              </a:ext>
            </a:extLst>
          </p:cNvPr>
          <p:cNvSpPr/>
          <p:nvPr/>
        </p:nvSpPr>
        <p:spPr>
          <a:xfrm rot="16200000" flipH="1" flipV="1">
            <a:off x="1981464" y="4733997"/>
            <a:ext cx="784569" cy="1600469"/>
          </a:xfrm>
          <a:prstGeom prst="bentUpArrow">
            <a:avLst>
              <a:gd name="adj1" fmla="val 36792"/>
              <a:gd name="adj2" fmla="val 30827"/>
              <a:gd name="adj3" fmla="val 3998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44" name="TextBox 43">
            <a:extLst>
              <a:ext uri="{FF2B5EF4-FFF2-40B4-BE49-F238E27FC236}">
                <a16:creationId xmlns:a16="http://schemas.microsoft.com/office/drawing/2014/main" id="{E55D6B42-5026-4CF0-9B2D-DAE9BFD08806}"/>
              </a:ext>
            </a:extLst>
          </p:cNvPr>
          <p:cNvSpPr txBox="1"/>
          <p:nvPr/>
        </p:nvSpPr>
        <p:spPr>
          <a:xfrm>
            <a:off x="3173984" y="5459777"/>
            <a:ext cx="7296538" cy="707886"/>
          </a:xfrm>
          <a:prstGeom prst="rect">
            <a:avLst/>
          </a:prstGeom>
          <a:noFill/>
        </p:spPr>
        <p:txBody>
          <a:bodyPr wrap="square" rtlCol="0">
            <a:spAutoFit/>
          </a:bodyPr>
          <a:lstStyle/>
          <a:p>
            <a:pPr algn="just"/>
            <a:r>
              <a:rPr lang="id-ID" altLang="ko-KR" sz="2000" b="1" dirty="0">
                <a:latin typeface="Times New Roman" panose="02020603050405020304" pitchFamily="18" charset="0"/>
                <a:cs typeface="Times New Roman" panose="02020603050405020304" pitchFamily="18" charset="0"/>
              </a:rPr>
              <a:t>Undang-Undang Nomor 10 Tahun 1998 tentang Perubahan Atas Undang-Undang Nomor 7 Tahun 1992 tentang Perbankan</a:t>
            </a:r>
            <a:endParaRPr lang="ko-KR" alt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17092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DF99944-6AF3-4E49-BD12-2E6F79B8104F}"/>
              </a:ext>
            </a:extLst>
          </p:cNvPr>
          <p:cNvSpPr txBox="1"/>
          <p:nvPr/>
        </p:nvSpPr>
        <p:spPr>
          <a:xfrm>
            <a:off x="888642" y="850007"/>
            <a:ext cx="4501187" cy="1754326"/>
          </a:xfrm>
          <a:prstGeom prst="rect">
            <a:avLst/>
          </a:prstGeom>
          <a:noFill/>
        </p:spPr>
        <p:txBody>
          <a:bodyPr wrap="square" rtlCol="0">
            <a:spAutoFit/>
          </a:bodyPr>
          <a:lstStyle/>
          <a:p>
            <a:r>
              <a:rPr lang="id-ID" altLang="ko-KR" sz="3600" b="1" dirty="0">
                <a:latin typeface="+mj-lt"/>
                <a:cs typeface="Arial" pitchFamily="34" charset="0"/>
              </a:rPr>
              <a:t>RUANG LINGKUP TINDAK PIDANA EKONOMI</a:t>
            </a:r>
            <a:endParaRPr lang="ko-KR" altLang="en-US" sz="3600" b="1" dirty="0">
              <a:latin typeface="+mj-lt"/>
              <a:cs typeface="Arial" pitchFamily="34" charset="0"/>
            </a:endParaRPr>
          </a:p>
        </p:txBody>
      </p:sp>
      <p:sp>
        <p:nvSpPr>
          <p:cNvPr id="12" name="TextBox 11">
            <a:extLst>
              <a:ext uri="{FF2B5EF4-FFF2-40B4-BE49-F238E27FC236}">
                <a16:creationId xmlns:a16="http://schemas.microsoft.com/office/drawing/2014/main" id="{FC026811-811E-483D-B083-0F5C1C7442B3}"/>
              </a:ext>
            </a:extLst>
          </p:cNvPr>
          <p:cNvSpPr txBox="1"/>
          <p:nvPr/>
        </p:nvSpPr>
        <p:spPr>
          <a:xfrm>
            <a:off x="888642" y="2794716"/>
            <a:ext cx="4514067" cy="2246769"/>
          </a:xfrm>
          <a:prstGeom prst="rect">
            <a:avLst/>
          </a:prstGeom>
          <a:noFill/>
        </p:spPr>
        <p:txBody>
          <a:bodyPr wrap="square" rtlCol="0">
            <a:spAutoFit/>
          </a:bodyPr>
          <a:lstStyle/>
          <a:p>
            <a:pPr algn="just"/>
            <a:r>
              <a:rPr lang="id-ID" altLang="ko-KR" sz="2000" dirty="0">
                <a:latin typeface="Times New Roman" panose="02020603050405020304" pitchFamily="18" charset="0"/>
                <a:cs typeface="Times New Roman" panose="02020603050405020304" pitchFamily="18" charset="0"/>
              </a:rPr>
              <a:t>Tidak bersifat tetap, dapat berubah tergantung dengan apa ada penyimpangan atau menetapkkan sendiri ketentuan khusus dari undang-undang pidana yang mengatur substansi tertentu. TPE akan mengikuti perkembangan jaman selain tidak diatur di dalam.</a:t>
            </a:r>
            <a:endParaRPr lang="en-US" altLang="ko-KR" sz="2000" dirty="0">
              <a:latin typeface="Times New Roman" panose="02020603050405020304" pitchFamily="18" charset="0"/>
              <a:cs typeface="Times New Roman" panose="02020603050405020304" pitchFamily="18" charset="0"/>
            </a:endParaRPr>
          </a:p>
        </p:txBody>
      </p:sp>
      <p:pic>
        <p:nvPicPr>
          <p:cNvPr id="5" name="Picture Placeholder 4"/>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38367" t="1953" r="-6671" b="-1953"/>
          <a:stretch/>
        </p:blipFill>
        <p:spPr>
          <a:xfrm>
            <a:off x="5345113" y="92075"/>
            <a:ext cx="6757987" cy="6596063"/>
          </a:xfrm>
        </p:spPr>
      </p:pic>
    </p:spTree>
    <p:extLst>
      <p:ext uri="{BB962C8B-B14F-4D97-AF65-F5344CB8AC3E}">
        <p14:creationId xmlns:p14="http://schemas.microsoft.com/office/powerpoint/2010/main" val="39622189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14032" y="466063"/>
            <a:ext cx="14697842" cy="724247"/>
          </a:xfrm>
        </p:spPr>
        <p:txBody>
          <a:bodyPr/>
          <a:lstStyle/>
          <a:p>
            <a:r>
              <a:rPr lang="id-ID" sz="3600" b="1" dirty="0">
                <a:latin typeface="Times New Roman" panose="02020603050405020304" pitchFamily="18" charset="0"/>
                <a:cs typeface="Times New Roman" panose="02020603050405020304" pitchFamily="18" charset="0"/>
              </a:rPr>
              <a:t>BENTUK-BENTUK </a:t>
            </a:r>
            <a:r>
              <a:rPr lang="en-US" sz="3600" b="1" dirty="0">
                <a:latin typeface="Times New Roman" panose="02020603050405020304" pitchFamily="18" charset="0"/>
                <a:cs typeface="Times New Roman" panose="02020603050405020304" pitchFamily="18" charset="0"/>
              </a:rPr>
              <a:t>TINDAK PIDANA EKONOMI</a:t>
            </a:r>
          </a:p>
          <a:p>
            <a:r>
              <a:rPr lang="en-US" sz="1800" dirty="0" err="1">
                <a:latin typeface="Times New Roman" panose="02020603050405020304" pitchFamily="18" charset="0"/>
                <a:cs typeface="Times New Roman" panose="02020603050405020304" pitchFamily="18" charset="0"/>
              </a:rPr>
              <a:t>Menurut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Ensiklopedi</a:t>
            </a:r>
            <a:r>
              <a:rPr lang="en-US" sz="1800" dirty="0">
                <a:latin typeface="Times New Roman" panose="02020603050405020304" pitchFamily="18" charset="0"/>
                <a:cs typeface="Times New Roman" panose="02020603050405020304" pitchFamily="18" charset="0"/>
              </a:rPr>
              <a:t>, Crime and Justice (1983) </a:t>
            </a:r>
            <a:r>
              <a:rPr lang="en-US" sz="1800" dirty="0" err="1">
                <a:latin typeface="Times New Roman" panose="02020603050405020304" pitchFamily="18" charset="0"/>
                <a:cs typeface="Times New Roman" panose="02020603050405020304" pitchFamily="18" charset="0"/>
              </a:rPr>
              <a:t>dibedakan</a:t>
            </a:r>
            <a:r>
              <a:rPr lang="en-US" sz="1800" dirty="0">
                <a:latin typeface="Times New Roman" panose="02020603050405020304" pitchFamily="18" charset="0"/>
                <a:cs typeface="Times New Roman" panose="02020603050405020304" pitchFamily="18" charset="0"/>
              </a:rPr>
              <a:t> tig</a:t>
            </a:r>
            <a:r>
              <a:rPr lang="id-ID" sz="1800" dirty="0">
                <a:latin typeface="Times New Roman" panose="02020603050405020304" pitchFamily="18" charset="0"/>
                <a:cs typeface="Times New Roman" panose="02020603050405020304" pitchFamily="18" charset="0"/>
              </a:rPr>
              <a:t>a bentuk </a:t>
            </a:r>
            <a:r>
              <a:rPr lang="en-US" sz="1800" dirty="0" err="1">
                <a:latin typeface="Times New Roman" panose="02020603050405020304" pitchFamily="18" charset="0"/>
                <a:cs typeface="Times New Roman" panose="02020603050405020304" pitchFamily="18" charset="0"/>
              </a:rPr>
              <a:t>tindak</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pidana</a:t>
            </a:r>
            <a:r>
              <a:rPr lang="en-US" sz="1800" dirty="0">
                <a:latin typeface="Times New Roman" panose="02020603050405020304" pitchFamily="18" charset="0"/>
                <a:cs typeface="Times New Roman" panose="02020603050405020304" pitchFamily="18" charset="0"/>
              </a:rPr>
              <a:t> di </a:t>
            </a:r>
            <a:r>
              <a:rPr lang="en-US" sz="1800" dirty="0" err="1">
                <a:latin typeface="Times New Roman" panose="02020603050405020304" pitchFamily="18" charset="0"/>
                <a:cs typeface="Times New Roman" panose="02020603050405020304" pitchFamily="18" charset="0"/>
              </a:rPr>
              <a:t>bidang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ekonomi</a:t>
            </a:r>
            <a:r>
              <a:rPr lang="en-US" sz="1800" dirty="0">
                <a:latin typeface="Times New Roman" panose="02020603050405020304" pitchFamily="18" charset="0"/>
                <a:cs typeface="Times New Roman" panose="02020603050405020304" pitchFamily="18" charset="0"/>
              </a:rPr>
              <a:t> (economic crime)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nvGrpSpPr>
          <p:cNvPr id="14" name="Group 8">
            <a:extLst>
              <a:ext uri="{FF2B5EF4-FFF2-40B4-BE49-F238E27FC236}">
                <a16:creationId xmlns:a16="http://schemas.microsoft.com/office/drawing/2014/main" id="{BE56DE25-A1BD-47C9-96D8-830CFD928D42}"/>
              </a:ext>
            </a:extLst>
          </p:cNvPr>
          <p:cNvGrpSpPr/>
          <p:nvPr/>
        </p:nvGrpSpPr>
        <p:grpSpPr>
          <a:xfrm>
            <a:off x="1829420" y="1985741"/>
            <a:ext cx="2462429" cy="4301542"/>
            <a:chOff x="3957562" y="2024642"/>
            <a:chExt cx="2485321" cy="3767036"/>
          </a:xfrm>
        </p:grpSpPr>
        <p:grpSp>
          <p:nvGrpSpPr>
            <p:cNvPr id="15" name="Group 9">
              <a:extLst>
                <a:ext uri="{FF2B5EF4-FFF2-40B4-BE49-F238E27FC236}">
                  <a16:creationId xmlns:a16="http://schemas.microsoft.com/office/drawing/2014/main" id="{9B6B1EC8-E79A-4B4F-939C-45AA21ABC987}"/>
                </a:ext>
              </a:extLst>
            </p:cNvPr>
            <p:cNvGrpSpPr/>
            <p:nvPr/>
          </p:nvGrpSpPr>
          <p:grpSpPr>
            <a:xfrm>
              <a:off x="3957562" y="3035277"/>
              <a:ext cx="2485321" cy="1689707"/>
              <a:chOff x="1311313" y="2983783"/>
              <a:chExt cx="2485321" cy="1689707"/>
            </a:xfrm>
          </p:grpSpPr>
          <p:sp>
            <p:nvSpPr>
              <p:cNvPr id="18" name="Right Arrow Callout 12">
                <a:extLst>
                  <a:ext uri="{FF2B5EF4-FFF2-40B4-BE49-F238E27FC236}">
                    <a16:creationId xmlns:a16="http://schemas.microsoft.com/office/drawing/2014/main" id="{2A498CC7-37D2-4FC7-86A2-69974053BBE4}"/>
                  </a:ext>
                </a:extLst>
              </p:cNvPr>
              <p:cNvSpPr/>
              <p:nvPr/>
            </p:nvSpPr>
            <p:spPr>
              <a:xfrm>
                <a:off x="1311314" y="2983783"/>
                <a:ext cx="2485320" cy="1689707"/>
              </a:xfrm>
              <a:prstGeom prst="rightArrowCallout">
                <a:avLst>
                  <a:gd name="adj1" fmla="val 25000"/>
                  <a:gd name="adj2" fmla="val 25000"/>
                  <a:gd name="adj3" fmla="val 25000"/>
                  <a:gd name="adj4" fmla="val 6381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19" name="Rectangle 13">
                <a:extLst>
                  <a:ext uri="{FF2B5EF4-FFF2-40B4-BE49-F238E27FC236}">
                    <a16:creationId xmlns:a16="http://schemas.microsoft.com/office/drawing/2014/main" id="{1E5D7366-F28F-40E7-BB1D-1BCCDE465675}"/>
                  </a:ext>
                </a:extLst>
              </p:cNvPr>
              <p:cNvSpPr/>
              <p:nvPr/>
            </p:nvSpPr>
            <p:spPr>
              <a:xfrm>
                <a:off x="1311313" y="3163381"/>
                <a:ext cx="1368000" cy="136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sp>
          <p:nvSpPr>
            <p:cNvPr id="16" name="Bent-Up Arrow 10">
              <a:extLst>
                <a:ext uri="{FF2B5EF4-FFF2-40B4-BE49-F238E27FC236}">
                  <a16:creationId xmlns:a16="http://schemas.microsoft.com/office/drawing/2014/main" id="{67FDE0A6-6282-4902-B6D1-A6CF2FBC5E3F}"/>
                </a:ext>
              </a:extLst>
            </p:cNvPr>
            <p:cNvSpPr/>
            <p:nvPr/>
          </p:nvSpPr>
          <p:spPr>
            <a:xfrm rot="5400000">
              <a:off x="4331096" y="4307637"/>
              <a:ext cx="1110508" cy="1857573"/>
            </a:xfrm>
            <a:prstGeom prst="bentUpArrow">
              <a:avLst>
                <a:gd name="adj1" fmla="val 36792"/>
                <a:gd name="adj2" fmla="val 30827"/>
                <a:gd name="adj3" fmla="val 3998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17" name="Bent-Up Arrow 11">
              <a:extLst>
                <a:ext uri="{FF2B5EF4-FFF2-40B4-BE49-F238E27FC236}">
                  <a16:creationId xmlns:a16="http://schemas.microsoft.com/office/drawing/2014/main" id="{4D98EABD-7C36-47E4-8D14-2C44A0F3B713}"/>
                </a:ext>
              </a:extLst>
            </p:cNvPr>
            <p:cNvSpPr/>
            <p:nvPr/>
          </p:nvSpPr>
          <p:spPr>
            <a:xfrm rot="16200000" flipV="1">
              <a:off x="4331096" y="1651110"/>
              <a:ext cx="1110509" cy="1857573"/>
            </a:xfrm>
            <a:prstGeom prst="bentUpArrow">
              <a:avLst>
                <a:gd name="adj1" fmla="val 36792"/>
                <a:gd name="adj2" fmla="val 30827"/>
                <a:gd name="adj3" fmla="val 3998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nvGrpSpPr>
          <p:cNvPr id="20" name="Group 14">
            <a:extLst>
              <a:ext uri="{FF2B5EF4-FFF2-40B4-BE49-F238E27FC236}">
                <a16:creationId xmlns:a16="http://schemas.microsoft.com/office/drawing/2014/main" id="{F3C11DC4-4D67-49DE-BFD1-F26F42C7CBA3}"/>
              </a:ext>
            </a:extLst>
          </p:cNvPr>
          <p:cNvGrpSpPr/>
          <p:nvPr/>
        </p:nvGrpSpPr>
        <p:grpSpPr>
          <a:xfrm>
            <a:off x="5128983" y="5113726"/>
            <a:ext cx="5096842" cy="1579604"/>
            <a:chOff x="6732240" y="3044790"/>
            <a:chExt cx="1584000" cy="1584000"/>
          </a:xfrm>
        </p:grpSpPr>
        <p:sp>
          <p:nvSpPr>
            <p:cNvPr id="21" name="Rectangle 15">
              <a:extLst>
                <a:ext uri="{FF2B5EF4-FFF2-40B4-BE49-F238E27FC236}">
                  <a16:creationId xmlns:a16="http://schemas.microsoft.com/office/drawing/2014/main" id="{1471C7CD-118C-400A-A05D-A95D28606A79}"/>
                </a:ext>
              </a:extLst>
            </p:cNvPr>
            <p:cNvSpPr/>
            <p:nvPr/>
          </p:nvSpPr>
          <p:spPr>
            <a:xfrm>
              <a:off x="6732240" y="3044790"/>
              <a:ext cx="1584000" cy="158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2" name="Rectangle 16">
              <a:extLst>
                <a:ext uri="{FF2B5EF4-FFF2-40B4-BE49-F238E27FC236}">
                  <a16:creationId xmlns:a16="http://schemas.microsoft.com/office/drawing/2014/main" id="{4B6D8CB0-18AE-48F0-8912-2FE5B166475C}"/>
                </a:ext>
              </a:extLst>
            </p:cNvPr>
            <p:cNvSpPr/>
            <p:nvPr/>
          </p:nvSpPr>
          <p:spPr>
            <a:xfrm>
              <a:off x="6840240" y="3152790"/>
              <a:ext cx="1368000" cy="136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nvGrpSpPr>
          <p:cNvPr id="23" name="Group 17">
            <a:extLst>
              <a:ext uri="{FF2B5EF4-FFF2-40B4-BE49-F238E27FC236}">
                <a16:creationId xmlns:a16="http://schemas.microsoft.com/office/drawing/2014/main" id="{88DF4B28-0A02-49DC-877B-A43F6F19CE52}"/>
              </a:ext>
            </a:extLst>
          </p:cNvPr>
          <p:cNvGrpSpPr/>
          <p:nvPr/>
        </p:nvGrpSpPr>
        <p:grpSpPr>
          <a:xfrm>
            <a:off x="5112477" y="1739049"/>
            <a:ext cx="5096842" cy="1476882"/>
            <a:chOff x="6732240" y="3044790"/>
            <a:chExt cx="1584000" cy="1584000"/>
          </a:xfrm>
        </p:grpSpPr>
        <p:sp>
          <p:nvSpPr>
            <p:cNvPr id="24" name="Rectangle 18">
              <a:extLst>
                <a:ext uri="{FF2B5EF4-FFF2-40B4-BE49-F238E27FC236}">
                  <a16:creationId xmlns:a16="http://schemas.microsoft.com/office/drawing/2014/main" id="{E8D615CD-DEF7-46F8-AD4D-285C824B5948}"/>
                </a:ext>
              </a:extLst>
            </p:cNvPr>
            <p:cNvSpPr/>
            <p:nvPr/>
          </p:nvSpPr>
          <p:spPr>
            <a:xfrm>
              <a:off x="6732240" y="3044790"/>
              <a:ext cx="1584000" cy="158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5" name="Rectangle 19">
              <a:extLst>
                <a:ext uri="{FF2B5EF4-FFF2-40B4-BE49-F238E27FC236}">
                  <a16:creationId xmlns:a16="http://schemas.microsoft.com/office/drawing/2014/main" id="{4B252ADE-2B0B-416C-BC5F-54EB41E67F6F}"/>
                </a:ext>
              </a:extLst>
            </p:cNvPr>
            <p:cNvSpPr/>
            <p:nvPr/>
          </p:nvSpPr>
          <p:spPr>
            <a:xfrm>
              <a:off x="6840240" y="3152790"/>
              <a:ext cx="1368000" cy="136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sp>
        <p:nvSpPr>
          <p:cNvPr id="35" name="TextBox 34">
            <a:extLst>
              <a:ext uri="{FF2B5EF4-FFF2-40B4-BE49-F238E27FC236}">
                <a16:creationId xmlns:a16="http://schemas.microsoft.com/office/drawing/2014/main" id="{E55D6B42-5026-4CF0-9B2D-DAE9BFD08806}"/>
              </a:ext>
            </a:extLst>
          </p:cNvPr>
          <p:cNvSpPr txBox="1"/>
          <p:nvPr/>
        </p:nvSpPr>
        <p:spPr>
          <a:xfrm>
            <a:off x="5412287" y="2228763"/>
            <a:ext cx="4466026" cy="461665"/>
          </a:xfrm>
          <a:prstGeom prst="rect">
            <a:avLst/>
          </a:prstGeom>
          <a:noFill/>
        </p:spPr>
        <p:txBody>
          <a:bodyPr wrap="square" rtlCol="0">
            <a:spAutoFit/>
          </a:bodyPr>
          <a:lstStyle/>
          <a:p>
            <a:pPr algn="ctr"/>
            <a:r>
              <a:rPr lang="en-US" sz="2400" i="1" dirty="0"/>
              <a:t>Property Crimes</a:t>
            </a:r>
            <a:endParaRPr lang="ko-KR" altLang="en-US" sz="24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nvGrpSpPr>
          <p:cNvPr id="57" name="Group 14">
            <a:extLst>
              <a:ext uri="{FF2B5EF4-FFF2-40B4-BE49-F238E27FC236}">
                <a16:creationId xmlns:a16="http://schemas.microsoft.com/office/drawing/2014/main" id="{F3C11DC4-4D67-49DE-BFD1-F26F42C7CBA3}"/>
              </a:ext>
            </a:extLst>
          </p:cNvPr>
          <p:cNvGrpSpPr/>
          <p:nvPr/>
        </p:nvGrpSpPr>
        <p:grpSpPr>
          <a:xfrm>
            <a:off x="5128983" y="3408338"/>
            <a:ext cx="5096842" cy="1456350"/>
            <a:chOff x="6732240" y="3044790"/>
            <a:chExt cx="1584000" cy="1584000"/>
          </a:xfrm>
        </p:grpSpPr>
        <p:sp>
          <p:nvSpPr>
            <p:cNvPr id="58" name="Rectangle 15">
              <a:extLst>
                <a:ext uri="{FF2B5EF4-FFF2-40B4-BE49-F238E27FC236}">
                  <a16:creationId xmlns:a16="http://schemas.microsoft.com/office/drawing/2014/main" id="{1471C7CD-118C-400A-A05D-A95D28606A79}"/>
                </a:ext>
              </a:extLst>
            </p:cNvPr>
            <p:cNvSpPr/>
            <p:nvPr/>
          </p:nvSpPr>
          <p:spPr>
            <a:xfrm>
              <a:off x="6732240" y="3044790"/>
              <a:ext cx="1584000" cy="158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59" name="Rectangle 16">
              <a:extLst>
                <a:ext uri="{FF2B5EF4-FFF2-40B4-BE49-F238E27FC236}">
                  <a16:creationId xmlns:a16="http://schemas.microsoft.com/office/drawing/2014/main" id="{4B6D8CB0-18AE-48F0-8912-2FE5B166475C}"/>
                </a:ext>
              </a:extLst>
            </p:cNvPr>
            <p:cNvSpPr/>
            <p:nvPr/>
          </p:nvSpPr>
          <p:spPr>
            <a:xfrm>
              <a:off x="6840240" y="3152790"/>
              <a:ext cx="1368000" cy="136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sp>
        <p:nvSpPr>
          <p:cNvPr id="63" name="TextBox 62">
            <a:extLst>
              <a:ext uri="{FF2B5EF4-FFF2-40B4-BE49-F238E27FC236}">
                <a16:creationId xmlns:a16="http://schemas.microsoft.com/office/drawing/2014/main" id="{E55D6B42-5026-4CF0-9B2D-DAE9BFD08806}"/>
              </a:ext>
            </a:extLst>
          </p:cNvPr>
          <p:cNvSpPr txBox="1"/>
          <p:nvPr/>
        </p:nvSpPr>
        <p:spPr>
          <a:xfrm>
            <a:off x="6022562" y="3905680"/>
            <a:ext cx="3245476" cy="461665"/>
          </a:xfrm>
          <a:prstGeom prst="rect">
            <a:avLst/>
          </a:prstGeom>
          <a:noFill/>
        </p:spPr>
        <p:txBody>
          <a:bodyPr wrap="square" rtlCol="0">
            <a:spAutoFit/>
          </a:bodyPr>
          <a:lstStyle/>
          <a:p>
            <a:pPr algn="ctr"/>
            <a:r>
              <a:rPr lang="en-US" sz="2400" i="1" dirty="0"/>
              <a:t>Regulatory Crimes</a:t>
            </a:r>
            <a:endParaRPr lang="ko-KR" altLang="en-US" sz="24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64" name="TextBox 63">
            <a:extLst>
              <a:ext uri="{FF2B5EF4-FFF2-40B4-BE49-F238E27FC236}">
                <a16:creationId xmlns:a16="http://schemas.microsoft.com/office/drawing/2014/main" id="{E55D6B42-5026-4CF0-9B2D-DAE9BFD08806}"/>
              </a:ext>
            </a:extLst>
          </p:cNvPr>
          <p:cNvSpPr txBox="1"/>
          <p:nvPr/>
        </p:nvSpPr>
        <p:spPr>
          <a:xfrm>
            <a:off x="6022562" y="5672694"/>
            <a:ext cx="3245476" cy="461665"/>
          </a:xfrm>
          <a:prstGeom prst="rect">
            <a:avLst/>
          </a:prstGeom>
          <a:noFill/>
        </p:spPr>
        <p:txBody>
          <a:bodyPr wrap="square" rtlCol="0">
            <a:spAutoFit/>
          </a:bodyPr>
          <a:lstStyle/>
          <a:p>
            <a:pPr algn="ctr"/>
            <a:r>
              <a:rPr lang="en-US" sz="2400" i="1" dirty="0"/>
              <a:t>Tax Crimes</a:t>
            </a:r>
            <a:endParaRPr lang="ko-KR" altLang="en-US" sz="24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71191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circle(in)">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12"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additive="base">
                                        <p:cTn id="17" dur="500" fill="hold"/>
                                        <p:tgtEl>
                                          <p:spTgt spid="35"/>
                                        </p:tgtEl>
                                        <p:attrNameLst>
                                          <p:attrName>ppt_x</p:attrName>
                                        </p:attrNameLst>
                                      </p:cBhvr>
                                      <p:tavLst>
                                        <p:tav tm="0">
                                          <p:val>
                                            <p:strVal val="0-#ppt_w/2"/>
                                          </p:val>
                                        </p:tav>
                                        <p:tav tm="100000">
                                          <p:val>
                                            <p:strVal val="#ppt_x"/>
                                          </p:val>
                                        </p:tav>
                                      </p:tavLst>
                                    </p:anim>
                                    <p:anim calcmode="lin" valueType="num">
                                      <p:cBhvr additive="base">
                                        <p:cTn id="1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63"/>
                                        </p:tgtEl>
                                        <p:attrNameLst>
                                          <p:attrName>style.visibility</p:attrName>
                                        </p:attrNameLst>
                                      </p:cBhvr>
                                      <p:to>
                                        <p:strVal val="visible"/>
                                      </p:to>
                                    </p:set>
                                    <p:anim calcmode="lin" valueType="num">
                                      <p:cBhvr additive="base">
                                        <p:cTn id="23" dur="500" fill="hold"/>
                                        <p:tgtEl>
                                          <p:spTgt spid="63"/>
                                        </p:tgtEl>
                                        <p:attrNameLst>
                                          <p:attrName>ppt_x</p:attrName>
                                        </p:attrNameLst>
                                      </p:cBhvr>
                                      <p:tavLst>
                                        <p:tav tm="0">
                                          <p:val>
                                            <p:strVal val="0-#ppt_w/2"/>
                                          </p:val>
                                        </p:tav>
                                        <p:tav tm="100000">
                                          <p:val>
                                            <p:strVal val="#ppt_x"/>
                                          </p:val>
                                        </p:tav>
                                      </p:tavLst>
                                    </p:anim>
                                    <p:anim calcmode="lin" valueType="num">
                                      <p:cBhvr additive="base">
                                        <p:cTn id="24" dur="500" fill="hold"/>
                                        <p:tgtEl>
                                          <p:spTgt spid="6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64"/>
                                        </p:tgtEl>
                                        <p:attrNameLst>
                                          <p:attrName>style.visibility</p:attrName>
                                        </p:attrNameLst>
                                      </p:cBhvr>
                                      <p:to>
                                        <p:strVal val="visible"/>
                                      </p:to>
                                    </p:set>
                                    <p:anim calcmode="lin" valueType="num">
                                      <p:cBhvr additive="base">
                                        <p:cTn id="29" dur="500" fill="hold"/>
                                        <p:tgtEl>
                                          <p:spTgt spid="64"/>
                                        </p:tgtEl>
                                        <p:attrNameLst>
                                          <p:attrName>ppt_x</p:attrName>
                                        </p:attrNameLst>
                                      </p:cBhvr>
                                      <p:tavLst>
                                        <p:tav tm="0">
                                          <p:val>
                                            <p:strVal val="1+#ppt_w/2"/>
                                          </p:val>
                                        </p:tav>
                                        <p:tav tm="100000">
                                          <p:val>
                                            <p:strVal val="#ppt_x"/>
                                          </p:val>
                                        </p:tav>
                                      </p:tavLst>
                                    </p:anim>
                                    <p:anim calcmode="lin" valueType="num">
                                      <p:cBhvr additive="base">
                                        <p:cTn id="30" dur="500" fill="hold"/>
                                        <p:tgtEl>
                                          <p:spTgt spid="6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5" grpId="0"/>
      <p:bldP spid="63" grpId="0"/>
      <p:bldP spid="6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CD7ED776-BE56-43C3-96EA-4BD9B36BA2B5}"/>
              </a:ext>
            </a:extLst>
          </p:cNvPr>
          <p:cNvSpPr/>
          <p:nvPr/>
        </p:nvSpPr>
        <p:spPr>
          <a:xfrm>
            <a:off x="4486665" y="2603153"/>
            <a:ext cx="7616386" cy="698519"/>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id-ID"/>
          </a:p>
        </p:txBody>
      </p:sp>
      <p:sp>
        <p:nvSpPr>
          <p:cNvPr id="6" name="Rectangle 5">
            <a:extLst>
              <a:ext uri="{FF2B5EF4-FFF2-40B4-BE49-F238E27FC236}">
                <a16:creationId xmlns:a16="http://schemas.microsoft.com/office/drawing/2014/main" id="{5001C459-F998-4961-AF9E-519851EE3118}"/>
              </a:ext>
            </a:extLst>
          </p:cNvPr>
          <p:cNvSpPr/>
          <p:nvPr/>
        </p:nvSpPr>
        <p:spPr>
          <a:xfrm>
            <a:off x="4519797" y="3885515"/>
            <a:ext cx="6493158" cy="683702"/>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id-ID"/>
          </a:p>
        </p:txBody>
      </p:sp>
      <p:grpSp>
        <p:nvGrpSpPr>
          <p:cNvPr id="3" name="그룹 2">
            <a:extLst>
              <a:ext uri="{FF2B5EF4-FFF2-40B4-BE49-F238E27FC236}">
                <a16:creationId xmlns:a16="http://schemas.microsoft.com/office/drawing/2014/main" id="{9DA436AF-54C8-4632-9548-E4AA8F21C776}"/>
              </a:ext>
            </a:extLst>
          </p:cNvPr>
          <p:cNvGrpSpPr/>
          <p:nvPr/>
        </p:nvGrpSpPr>
        <p:grpSpPr>
          <a:xfrm>
            <a:off x="927419" y="1163500"/>
            <a:ext cx="3342723" cy="3233881"/>
            <a:chOff x="1569337" y="1187324"/>
            <a:chExt cx="3342723" cy="3186387"/>
          </a:xfrm>
          <a:solidFill>
            <a:schemeClr val="accent3"/>
          </a:solidFill>
        </p:grpSpPr>
        <p:sp>
          <p:nvSpPr>
            <p:cNvPr id="36" name="Rectangle 14">
              <a:extLst>
                <a:ext uri="{FF2B5EF4-FFF2-40B4-BE49-F238E27FC236}">
                  <a16:creationId xmlns:a16="http://schemas.microsoft.com/office/drawing/2014/main" id="{4B22ABCD-3900-4420-8336-08E131A07664}"/>
                </a:ext>
              </a:extLst>
            </p:cNvPr>
            <p:cNvSpPr/>
            <p:nvPr/>
          </p:nvSpPr>
          <p:spPr>
            <a:xfrm rot="19949266">
              <a:off x="1897239" y="1276506"/>
              <a:ext cx="638884" cy="638884"/>
            </a:xfrm>
            <a:custGeom>
              <a:avLst/>
              <a:gdLst/>
              <a:ahLst/>
              <a:cxnLst/>
              <a:rect l="l" t="t" r="r" b="b"/>
              <a:pathLst>
                <a:path w="3942192" h="3931865">
                  <a:moveTo>
                    <a:pt x="2826148" y="3448804"/>
                  </a:moveTo>
                  <a:lnTo>
                    <a:pt x="2826148" y="3556804"/>
                  </a:lnTo>
                  <a:lnTo>
                    <a:pt x="3042148" y="3556804"/>
                  </a:lnTo>
                  <a:lnTo>
                    <a:pt x="3042148" y="3448804"/>
                  </a:lnTo>
                  <a:close/>
                  <a:moveTo>
                    <a:pt x="890988" y="3448804"/>
                  </a:moveTo>
                  <a:lnTo>
                    <a:pt x="890988" y="3556804"/>
                  </a:lnTo>
                  <a:lnTo>
                    <a:pt x="1106988" y="3556804"/>
                  </a:lnTo>
                  <a:lnTo>
                    <a:pt x="1106988" y="3448804"/>
                  </a:lnTo>
                  <a:close/>
                  <a:moveTo>
                    <a:pt x="3528192" y="3439467"/>
                  </a:moveTo>
                  <a:lnTo>
                    <a:pt x="3528192" y="3547467"/>
                  </a:lnTo>
                  <a:lnTo>
                    <a:pt x="3744192" y="3547467"/>
                  </a:lnTo>
                  <a:lnTo>
                    <a:pt x="3744192" y="3439467"/>
                  </a:lnTo>
                  <a:close/>
                  <a:moveTo>
                    <a:pt x="198000" y="3439467"/>
                  </a:moveTo>
                  <a:lnTo>
                    <a:pt x="198000" y="3547467"/>
                  </a:lnTo>
                  <a:lnTo>
                    <a:pt x="414000" y="3547467"/>
                  </a:lnTo>
                  <a:lnTo>
                    <a:pt x="414000" y="3439467"/>
                  </a:lnTo>
                  <a:close/>
                  <a:moveTo>
                    <a:pt x="2826148" y="3206154"/>
                  </a:moveTo>
                  <a:lnTo>
                    <a:pt x="2826148" y="3314154"/>
                  </a:lnTo>
                  <a:lnTo>
                    <a:pt x="3042148" y="3314154"/>
                  </a:lnTo>
                  <a:lnTo>
                    <a:pt x="3042148" y="3206154"/>
                  </a:lnTo>
                  <a:close/>
                  <a:moveTo>
                    <a:pt x="890988" y="3206154"/>
                  </a:moveTo>
                  <a:lnTo>
                    <a:pt x="890988" y="3314154"/>
                  </a:lnTo>
                  <a:lnTo>
                    <a:pt x="1106988" y="3314154"/>
                  </a:lnTo>
                  <a:lnTo>
                    <a:pt x="1106988" y="3206154"/>
                  </a:lnTo>
                  <a:close/>
                  <a:moveTo>
                    <a:pt x="3528192" y="3196817"/>
                  </a:moveTo>
                  <a:lnTo>
                    <a:pt x="3528192" y="3304817"/>
                  </a:lnTo>
                  <a:lnTo>
                    <a:pt x="3744192" y="3304817"/>
                  </a:lnTo>
                  <a:lnTo>
                    <a:pt x="3744192" y="3196817"/>
                  </a:lnTo>
                  <a:close/>
                  <a:moveTo>
                    <a:pt x="198000" y="3196817"/>
                  </a:moveTo>
                  <a:lnTo>
                    <a:pt x="198000" y="3304817"/>
                  </a:lnTo>
                  <a:lnTo>
                    <a:pt x="414000" y="3304817"/>
                  </a:lnTo>
                  <a:lnTo>
                    <a:pt x="414000" y="3196817"/>
                  </a:lnTo>
                  <a:close/>
                  <a:moveTo>
                    <a:pt x="2070064" y="3046635"/>
                  </a:moveTo>
                  <a:lnTo>
                    <a:pt x="2070064" y="3154635"/>
                  </a:lnTo>
                  <a:lnTo>
                    <a:pt x="2286064" y="3154635"/>
                  </a:lnTo>
                  <a:lnTo>
                    <a:pt x="2286064" y="3046635"/>
                  </a:lnTo>
                  <a:close/>
                  <a:moveTo>
                    <a:pt x="1638016" y="3037298"/>
                  </a:moveTo>
                  <a:lnTo>
                    <a:pt x="1638016" y="3145298"/>
                  </a:lnTo>
                  <a:lnTo>
                    <a:pt x="1854016" y="3145298"/>
                  </a:lnTo>
                  <a:lnTo>
                    <a:pt x="1854016" y="3037298"/>
                  </a:lnTo>
                  <a:close/>
                  <a:moveTo>
                    <a:pt x="2826148" y="2963504"/>
                  </a:moveTo>
                  <a:lnTo>
                    <a:pt x="2826148" y="3071504"/>
                  </a:lnTo>
                  <a:lnTo>
                    <a:pt x="3042148" y="3071504"/>
                  </a:lnTo>
                  <a:lnTo>
                    <a:pt x="3042148" y="2963504"/>
                  </a:lnTo>
                  <a:close/>
                  <a:moveTo>
                    <a:pt x="890988" y="2963504"/>
                  </a:moveTo>
                  <a:lnTo>
                    <a:pt x="890988" y="3071504"/>
                  </a:lnTo>
                  <a:lnTo>
                    <a:pt x="1106988" y="3071504"/>
                  </a:lnTo>
                  <a:lnTo>
                    <a:pt x="1106988" y="2963504"/>
                  </a:lnTo>
                  <a:close/>
                  <a:moveTo>
                    <a:pt x="3528192" y="2954167"/>
                  </a:moveTo>
                  <a:lnTo>
                    <a:pt x="3528192" y="3062167"/>
                  </a:lnTo>
                  <a:lnTo>
                    <a:pt x="3744192" y="3062167"/>
                  </a:lnTo>
                  <a:lnTo>
                    <a:pt x="3744192" y="2954167"/>
                  </a:lnTo>
                  <a:close/>
                  <a:moveTo>
                    <a:pt x="198000" y="2954167"/>
                  </a:moveTo>
                  <a:lnTo>
                    <a:pt x="198000" y="3062167"/>
                  </a:lnTo>
                  <a:lnTo>
                    <a:pt x="414000" y="3062167"/>
                  </a:lnTo>
                  <a:lnTo>
                    <a:pt x="414000" y="2954167"/>
                  </a:lnTo>
                  <a:close/>
                  <a:moveTo>
                    <a:pt x="2070064" y="2803981"/>
                  </a:moveTo>
                  <a:lnTo>
                    <a:pt x="2070064" y="2911981"/>
                  </a:lnTo>
                  <a:lnTo>
                    <a:pt x="2286064" y="2911981"/>
                  </a:lnTo>
                  <a:lnTo>
                    <a:pt x="2286064" y="2803981"/>
                  </a:lnTo>
                  <a:close/>
                  <a:moveTo>
                    <a:pt x="1638016" y="2794644"/>
                  </a:moveTo>
                  <a:lnTo>
                    <a:pt x="1638016" y="2902644"/>
                  </a:lnTo>
                  <a:lnTo>
                    <a:pt x="1854016" y="2902644"/>
                  </a:lnTo>
                  <a:lnTo>
                    <a:pt x="1854016" y="2794644"/>
                  </a:lnTo>
                  <a:close/>
                  <a:moveTo>
                    <a:pt x="2826148" y="2720854"/>
                  </a:moveTo>
                  <a:lnTo>
                    <a:pt x="2826148" y="2828854"/>
                  </a:lnTo>
                  <a:lnTo>
                    <a:pt x="3042148" y="2828854"/>
                  </a:lnTo>
                  <a:lnTo>
                    <a:pt x="3042148" y="2720854"/>
                  </a:lnTo>
                  <a:close/>
                  <a:moveTo>
                    <a:pt x="890988" y="2720854"/>
                  </a:moveTo>
                  <a:lnTo>
                    <a:pt x="890988" y="2828854"/>
                  </a:lnTo>
                  <a:lnTo>
                    <a:pt x="1106988" y="2828854"/>
                  </a:lnTo>
                  <a:lnTo>
                    <a:pt x="1106988" y="2720854"/>
                  </a:lnTo>
                  <a:close/>
                  <a:moveTo>
                    <a:pt x="3528192" y="2711517"/>
                  </a:moveTo>
                  <a:lnTo>
                    <a:pt x="3528192" y="2819517"/>
                  </a:lnTo>
                  <a:lnTo>
                    <a:pt x="3744192" y="2819517"/>
                  </a:lnTo>
                  <a:lnTo>
                    <a:pt x="3744192" y="2711517"/>
                  </a:lnTo>
                  <a:close/>
                  <a:moveTo>
                    <a:pt x="198000" y="2711517"/>
                  </a:moveTo>
                  <a:lnTo>
                    <a:pt x="198000" y="2819517"/>
                  </a:lnTo>
                  <a:lnTo>
                    <a:pt x="414000" y="2819517"/>
                  </a:lnTo>
                  <a:lnTo>
                    <a:pt x="414000" y="2711517"/>
                  </a:lnTo>
                  <a:close/>
                  <a:moveTo>
                    <a:pt x="2070064" y="2561331"/>
                  </a:moveTo>
                  <a:lnTo>
                    <a:pt x="2070064" y="2669331"/>
                  </a:lnTo>
                  <a:lnTo>
                    <a:pt x="2286064" y="2669331"/>
                  </a:lnTo>
                  <a:lnTo>
                    <a:pt x="2286064" y="2561331"/>
                  </a:lnTo>
                  <a:close/>
                  <a:moveTo>
                    <a:pt x="1638016" y="2551994"/>
                  </a:moveTo>
                  <a:lnTo>
                    <a:pt x="1638016" y="2659994"/>
                  </a:lnTo>
                  <a:lnTo>
                    <a:pt x="1854016" y="2659994"/>
                  </a:lnTo>
                  <a:lnTo>
                    <a:pt x="1854016" y="2551994"/>
                  </a:lnTo>
                  <a:close/>
                  <a:moveTo>
                    <a:pt x="2826148" y="2478204"/>
                  </a:moveTo>
                  <a:lnTo>
                    <a:pt x="2826148" y="2586204"/>
                  </a:lnTo>
                  <a:lnTo>
                    <a:pt x="3042148" y="2586204"/>
                  </a:lnTo>
                  <a:lnTo>
                    <a:pt x="3042148" y="2478204"/>
                  </a:lnTo>
                  <a:close/>
                  <a:moveTo>
                    <a:pt x="890988" y="2478204"/>
                  </a:moveTo>
                  <a:lnTo>
                    <a:pt x="890988" y="2586204"/>
                  </a:lnTo>
                  <a:lnTo>
                    <a:pt x="1106988" y="2586204"/>
                  </a:lnTo>
                  <a:lnTo>
                    <a:pt x="1106988" y="2478204"/>
                  </a:lnTo>
                  <a:close/>
                  <a:moveTo>
                    <a:pt x="3528192" y="2468867"/>
                  </a:moveTo>
                  <a:lnTo>
                    <a:pt x="3528192" y="2576867"/>
                  </a:lnTo>
                  <a:lnTo>
                    <a:pt x="3744192" y="2576867"/>
                  </a:lnTo>
                  <a:lnTo>
                    <a:pt x="3744192" y="2468867"/>
                  </a:lnTo>
                  <a:close/>
                  <a:moveTo>
                    <a:pt x="198000" y="2468867"/>
                  </a:moveTo>
                  <a:lnTo>
                    <a:pt x="198000" y="2576867"/>
                  </a:lnTo>
                  <a:lnTo>
                    <a:pt x="414000" y="2576867"/>
                  </a:lnTo>
                  <a:lnTo>
                    <a:pt x="414000" y="2468867"/>
                  </a:lnTo>
                  <a:close/>
                  <a:moveTo>
                    <a:pt x="2070064" y="2318681"/>
                  </a:moveTo>
                  <a:lnTo>
                    <a:pt x="2070064" y="2426681"/>
                  </a:lnTo>
                  <a:lnTo>
                    <a:pt x="2286064" y="2426681"/>
                  </a:lnTo>
                  <a:lnTo>
                    <a:pt x="2286064" y="2318681"/>
                  </a:lnTo>
                  <a:close/>
                  <a:moveTo>
                    <a:pt x="1638016" y="2309344"/>
                  </a:moveTo>
                  <a:lnTo>
                    <a:pt x="1638016" y="2417344"/>
                  </a:lnTo>
                  <a:lnTo>
                    <a:pt x="1854016" y="2417344"/>
                  </a:lnTo>
                  <a:lnTo>
                    <a:pt x="1854016" y="2309344"/>
                  </a:lnTo>
                  <a:close/>
                  <a:moveTo>
                    <a:pt x="2826148" y="2235554"/>
                  </a:moveTo>
                  <a:lnTo>
                    <a:pt x="2826148" y="2343554"/>
                  </a:lnTo>
                  <a:lnTo>
                    <a:pt x="3042148" y="2343554"/>
                  </a:lnTo>
                  <a:lnTo>
                    <a:pt x="3042148" y="2235554"/>
                  </a:lnTo>
                  <a:close/>
                  <a:moveTo>
                    <a:pt x="890988" y="2235554"/>
                  </a:moveTo>
                  <a:lnTo>
                    <a:pt x="890988" y="2343554"/>
                  </a:lnTo>
                  <a:lnTo>
                    <a:pt x="1106988" y="2343554"/>
                  </a:lnTo>
                  <a:lnTo>
                    <a:pt x="1106988" y="2235554"/>
                  </a:lnTo>
                  <a:close/>
                  <a:moveTo>
                    <a:pt x="3528192" y="2226217"/>
                  </a:moveTo>
                  <a:lnTo>
                    <a:pt x="3528192" y="2334217"/>
                  </a:lnTo>
                  <a:lnTo>
                    <a:pt x="3744192" y="2334217"/>
                  </a:lnTo>
                  <a:lnTo>
                    <a:pt x="3744192" y="2226217"/>
                  </a:lnTo>
                  <a:close/>
                  <a:moveTo>
                    <a:pt x="198000" y="2226217"/>
                  </a:moveTo>
                  <a:lnTo>
                    <a:pt x="198000" y="2334217"/>
                  </a:lnTo>
                  <a:lnTo>
                    <a:pt x="414000" y="2334217"/>
                  </a:lnTo>
                  <a:lnTo>
                    <a:pt x="414000" y="2226217"/>
                  </a:lnTo>
                  <a:close/>
                  <a:moveTo>
                    <a:pt x="2070064" y="2076031"/>
                  </a:moveTo>
                  <a:lnTo>
                    <a:pt x="2070064" y="2184031"/>
                  </a:lnTo>
                  <a:lnTo>
                    <a:pt x="2286064" y="2184031"/>
                  </a:lnTo>
                  <a:lnTo>
                    <a:pt x="2286064" y="2076031"/>
                  </a:lnTo>
                  <a:close/>
                  <a:moveTo>
                    <a:pt x="1638016" y="2066694"/>
                  </a:moveTo>
                  <a:lnTo>
                    <a:pt x="1638016" y="2174694"/>
                  </a:lnTo>
                  <a:lnTo>
                    <a:pt x="1854016" y="2174694"/>
                  </a:lnTo>
                  <a:lnTo>
                    <a:pt x="1854016" y="2066694"/>
                  </a:lnTo>
                  <a:close/>
                  <a:moveTo>
                    <a:pt x="2826148" y="1992904"/>
                  </a:moveTo>
                  <a:lnTo>
                    <a:pt x="2826148" y="2100904"/>
                  </a:lnTo>
                  <a:lnTo>
                    <a:pt x="3042148" y="2100904"/>
                  </a:lnTo>
                  <a:lnTo>
                    <a:pt x="3042148" y="1992904"/>
                  </a:lnTo>
                  <a:close/>
                  <a:moveTo>
                    <a:pt x="890988" y="1992904"/>
                  </a:moveTo>
                  <a:lnTo>
                    <a:pt x="890988" y="2100904"/>
                  </a:lnTo>
                  <a:lnTo>
                    <a:pt x="1106988" y="2100904"/>
                  </a:lnTo>
                  <a:lnTo>
                    <a:pt x="1106988" y="1992904"/>
                  </a:lnTo>
                  <a:close/>
                  <a:moveTo>
                    <a:pt x="3528192" y="1983567"/>
                  </a:moveTo>
                  <a:lnTo>
                    <a:pt x="3528192" y="2091567"/>
                  </a:lnTo>
                  <a:lnTo>
                    <a:pt x="3744192" y="2091567"/>
                  </a:lnTo>
                  <a:lnTo>
                    <a:pt x="3744192" y="1983567"/>
                  </a:lnTo>
                  <a:close/>
                  <a:moveTo>
                    <a:pt x="198000" y="1983567"/>
                  </a:moveTo>
                  <a:lnTo>
                    <a:pt x="198000" y="2091567"/>
                  </a:lnTo>
                  <a:lnTo>
                    <a:pt x="414000" y="2091567"/>
                  </a:lnTo>
                  <a:lnTo>
                    <a:pt x="414000" y="1983567"/>
                  </a:lnTo>
                  <a:close/>
                  <a:moveTo>
                    <a:pt x="2070064" y="1833381"/>
                  </a:moveTo>
                  <a:lnTo>
                    <a:pt x="2070064" y="1941381"/>
                  </a:lnTo>
                  <a:lnTo>
                    <a:pt x="2286064" y="1941381"/>
                  </a:lnTo>
                  <a:lnTo>
                    <a:pt x="2286064" y="1833381"/>
                  </a:lnTo>
                  <a:close/>
                  <a:moveTo>
                    <a:pt x="1638016" y="1824044"/>
                  </a:moveTo>
                  <a:lnTo>
                    <a:pt x="1638016" y="1932044"/>
                  </a:lnTo>
                  <a:lnTo>
                    <a:pt x="1854016" y="1932044"/>
                  </a:lnTo>
                  <a:lnTo>
                    <a:pt x="1854016" y="1824044"/>
                  </a:lnTo>
                  <a:close/>
                  <a:moveTo>
                    <a:pt x="2826148" y="1750254"/>
                  </a:moveTo>
                  <a:lnTo>
                    <a:pt x="2826148" y="1858254"/>
                  </a:lnTo>
                  <a:lnTo>
                    <a:pt x="3042148" y="1858254"/>
                  </a:lnTo>
                  <a:lnTo>
                    <a:pt x="3042148" y="1750254"/>
                  </a:lnTo>
                  <a:close/>
                  <a:moveTo>
                    <a:pt x="890988" y="1750254"/>
                  </a:moveTo>
                  <a:lnTo>
                    <a:pt x="890988" y="1858254"/>
                  </a:lnTo>
                  <a:lnTo>
                    <a:pt x="1106988" y="1858254"/>
                  </a:lnTo>
                  <a:lnTo>
                    <a:pt x="1106988" y="1750254"/>
                  </a:lnTo>
                  <a:close/>
                  <a:moveTo>
                    <a:pt x="3528192" y="1740917"/>
                  </a:moveTo>
                  <a:lnTo>
                    <a:pt x="3528192" y="1848917"/>
                  </a:lnTo>
                  <a:lnTo>
                    <a:pt x="3744192" y="1848917"/>
                  </a:lnTo>
                  <a:lnTo>
                    <a:pt x="3744192" y="1740917"/>
                  </a:lnTo>
                  <a:close/>
                  <a:moveTo>
                    <a:pt x="198000" y="1740917"/>
                  </a:moveTo>
                  <a:lnTo>
                    <a:pt x="198000" y="1848917"/>
                  </a:lnTo>
                  <a:lnTo>
                    <a:pt x="414000" y="1848917"/>
                  </a:lnTo>
                  <a:lnTo>
                    <a:pt x="414000" y="1740917"/>
                  </a:lnTo>
                  <a:close/>
                  <a:moveTo>
                    <a:pt x="2070064" y="1590731"/>
                  </a:moveTo>
                  <a:lnTo>
                    <a:pt x="2070064" y="1698731"/>
                  </a:lnTo>
                  <a:lnTo>
                    <a:pt x="2286064" y="1698731"/>
                  </a:lnTo>
                  <a:lnTo>
                    <a:pt x="2286064" y="1590731"/>
                  </a:lnTo>
                  <a:close/>
                  <a:moveTo>
                    <a:pt x="1638016" y="1581394"/>
                  </a:moveTo>
                  <a:lnTo>
                    <a:pt x="1638016" y="1689394"/>
                  </a:lnTo>
                  <a:lnTo>
                    <a:pt x="1854016" y="1689394"/>
                  </a:lnTo>
                  <a:lnTo>
                    <a:pt x="1854016" y="1581394"/>
                  </a:lnTo>
                  <a:close/>
                  <a:moveTo>
                    <a:pt x="3330192" y="1507604"/>
                  </a:moveTo>
                  <a:lnTo>
                    <a:pt x="3942192" y="1507604"/>
                  </a:lnTo>
                  <a:lnTo>
                    <a:pt x="3942192" y="3931865"/>
                  </a:lnTo>
                  <a:lnTo>
                    <a:pt x="3330192" y="3931865"/>
                  </a:lnTo>
                  <a:close/>
                  <a:moveTo>
                    <a:pt x="2826148" y="1507604"/>
                  </a:moveTo>
                  <a:lnTo>
                    <a:pt x="2826148" y="1615604"/>
                  </a:lnTo>
                  <a:lnTo>
                    <a:pt x="3042148" y="1615604"/>
                  </a:lnTo>
                  <a:lnTo>
                    <a:pt x="3042148" y="1507604"/>
                  </a:lnTo>
                  <a:close/>
                  <a:moveTo>
                    <a:pt x="890988" y="1507604"/>
                  </a:moveTo>
                  <a:lnTo>
                    <a:pt x="890988" y="1615604"/>
                  </a:lnTo>
                  <a:lnTo>
                    <a:pt x="1106988" y="1615604"/>
                  </a:lnTo>
                  <a:lnTo>
                    <a:pt x="1106988" y="1507604"/>
                  </a:lnTo>
                  <a:close/>
                  <a:moveTo>
                    <a:pt x="0" y="1507604"/>
                  </a:moveTo>
                  <a:lnTo>
                    <a:pt x="612000" y="1507604"/>
                  </a:lnTo>
                  <a:lnTo>
                    <a:pt x="612000" y="3931865"/>
                  </a:lnTo>
                  <a:lnTo>
                    <a:pt x="0" y="3931865"/>
                  </a:lnTo>
                  <a:close/>
                  <a:moveTo>
                    <a:pt x="2070064" y="1348081"/>
                  </a:moveTo>
                  <a:lnTo>
                    <a:pt x="2070064" y="1456081"/>
                  </a:lnTo>
                  <a:lnTo>
                    <a:pt x="2286064" y="1456081"/>
                  </a:lnTo>
                  <a:lnTo>
                    <a:pt x="2286064" y="1348081"/>
                  </a:lnTo>
                  <a:close/>
                  <a:moveTo>
                    <a:pt x="1638016" y="1338744"/>
                  </a:moveTo>
                  <a:lnTo>
                    <a:pt x="1638016" y="1446744"/>
                  </a:lnTo>
                  <a:lnTo>
                    <a:pt x="1854016" y="1446744"/>
                  </a:lnTo>
                  <a:lnTo>
                    <a:pt x="1854016" y="1338744"/>
                  </a:lnTo>
                  <a:close/>
                  <a:moveTo>
                    <a:pt x="2628148" y="1267865"/>
                  </a:moveTo>
                  <a:lnTo>
                    <a:pt x="3240148" y="1267865"/>
                  </a:lnTo>
                  <a:lnTo>
                    <a:pt x="3240148" y="3931865"/>
                  </a:lnTo>
                  <a:lnTo>
                    <a:pt x="2628148" y="3931865"/>
                  </a:lnTo>
                  <a:close/>
                  <a:moveTo>
                    <a:pt x="692988" y="1267865"/>
                  </a:moveTo>
                  <a:lnTo>
                    <a:pt x="1304988" y="1267865"/>
                  </a:lnTo>
                  <a:lnTo>
                    <a:pt x="1304988" y="3931865"/>
                  </a:lnTo>
                  <a:lnTo>
                    <a:pt x="692988" y="3931865"/>
                  </a:lnTo>
                  <a:close/>
                  <a:moveTo>
                    <a:pt x="2070064" y="1105431"/>
                  </a:moveTo>
                  <a:lnTo>
                    <a:pt x="2070064" y="1213431"/>
                  </a:lnTo>
                  <a:lnTo>
                    <a:pt x="2286064" y="1213431"/>
                  </a:lnTo>
                  <a:lnTo>
                    <a:pt x="2286064" y="1105431"/>
                  </a:lnTo>
                  <a:close/>
                  <a:moveTo>
                    <a:pt x="1638016" y="1096094"/>
                  </a:moveTo>
                  <a:lnTo>
                    <a:pt x="1638016" y="1204094"/>
                  </a:lnTo>
                  <a:lnTo>
                    <a:pt x="1854016" y="1204094"/>
                  </a:lnTo>
                  <a:lnTo>
                    <a:pt x="1854016" y="1096094"/>
                  </a:lnTo>
                  <a:close/>
                  <a:moveTo>
                    <a:pt x="2070064" y="862781"/>
                  </a:moveTo>
                  <a:lnTo>
                    <a:pt x="2070064" y="970781"/>
                  </a:lnTo>
                  <a:lnTo>
                    <a:pt x="2286064" y="970781"/>
                  </a:lnTo>
                  <a:lnTo>
                    <a:pt x="2286064" y="862781"/>
                  </a:lnTo>
                  <a:close/>
                  <a:moveTo>
                    <a:pt x="1638016" y="853444"/>
                  </a:moveTo>
                  <a:lnTo>
                    <a:pt x="1638016" y="961444"/>
                  </a:lnTo>
                  <a:lnTo>
                    <a:pt x="1854016" y="961444"/>
                  </a:lnTo>
                  <a:lnTo>
                    <a:pt x="1854016" y="853444"/>
                  </a:lnTo>
                  <a:close/>
                  <a:moveTo>
                    <a:pt x="1883174" y="0"/>
                  </a:moveTo>
                  <a:lnTo>
                    <a:pt x="2040907" y="0"/>
                  </a:lnTo>
                  <a:lnTo>
                    <a:pt x="2040907" y="355600"/>
                  </a:lnTo>
                  <a:lnTo>
                    <a:pt x="2178064" y="355600"/>
                  </a:lnTo>
                  <a:lnTo>
                    <a:pt x="2178064" y="596007"/>
                  </a:lnTo>
                  <a:lnTo>
                    <a:pt x="2538104" y="596007"/>
                  </a:lnTo>
                  <a:lnTo>
                    <a:pt x="2538104" y="3931865"/>
                  </a:lnTo>
                  <a:lnTo>
                    <a:pt x="2142040" y="3931865"/>
                  </a:lnTo>
                  <a:lnTo>
                    <a:pt x="2142040" y="3291036"/>
                  </a:lnTo>
                  <a:lnTo>
                    <a:pt x="1782040" y="3291036"/>
                  </a:lnTo>
                  <a:lnTo>
                    <a:pt x="1782040" y="3931865"/>
                  </a:lnTo>
                  <a:lnTo>
                    <a:pt x="1385976" y="3931865"/>
                  </a:lnTo>
                  <a:lnTo>
                    <a:pt x="1385976" y="596007"/>
                  </a:lnTo>
                  <a:lnTo>
                    <a:pt x="1746016" y="596007"/>
                  </a:lnTo>
                  <a:lnTo>
                    <a:pt x="1746016" y="355600"/>
                  </a:lnTo>
                  <a:lnTo>
                    <a:pt x="1883174" y="3556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7" name="Right Triangle 13">
              <a:extLst>
                <a:ext uri="{FF2B5EF4-FFF2-40B4-BE49-F238E27FC236}">
                  <a16:creationId xmlns:a16="http://schemas.microsoft.com/office/drawing/2014/main" id="{141A7778-3560-445B-93A4-951BB18A4648}"/>
                </a:ext>
              </a:extLst>
            </p:cNvPr>
            <p:cNvSpPr/>
            <p:nvPr/>
          </p:nvSpPr>
          <p:spPr>
            <a:xfrm rot="262739">
              <a:off x="2649495" y="1187324"/>
              <a:ext cx="606168" cy="606168"/>
            </a:xfrm>
            <a:custGeom>
              <a:avLst/>
              <a:gdLst/>
              <a:ahLst/>
              <a:cxnLst/>
              <a:rect l="l" t="t" r="r" b="b"/>
              <a:pathLst>
                <a:path w="3888432" h="3921971">
                  <a:moveTo>
                    <a:pt x="3379043" y="3254688"/>
                  </a:moveTo>
                  <a:lnTo>
                    <a:pt x="3379043" y="3462328"/>
                  </a:lnTo>
                  <a:lnTo>
                    <a:pt x="3628183" y="3462328"/>
                  </a:lnTo>
                  <a:lnTo>
                    <a:pt x="3628183" y="3254688"/>
                  </a:lnTo>
                  <a:close/>
                  <a:moveTo>
                    <a:pt x="2945132" y="3254688"/>
                  </a:moveTo>
                  <a:lnTo>
                    <a:pt x="2945132" y="3462328"/>
                  </a:lnTo>
                  <a:lnTo>
                    <a:pt x="3194272" y="3462328"/>
                  </a:lnTo>
                  <a:lnTo>
                    <a:pt x="3194272" y="3254688"/>
                  </a:lnTo>
                  <a:close/>
                  <a:moveTo>
                    <a:pt x="2514947" y="3254688"/>
                  </a:moveTo>
                  <a:lnTo>
                    <a:pt x="2514947" y="3462328"/>
                  </a:lnTo>
                  <a:lnTo>
                    <a:pt x="2764087" y="3462328"/>
                  </a:lnTo>
                  <a:lnTo>
                    <a:pt x="2764087" y="3254688"/>
                  </a:lnTo>
                  <a:close/>
                  <a:moveTo>
                    <a:pt x="3379043" y="2864535"/>
                  </a:moveTo>
                  <a:lnTo>
                    <a:pt x="3379043" y="3072175"/>
                  </a:lnTo>
                  <a:lnTo>
                    <a:pt x="3628183" y="3072175"/>
                  </a:lnTo>
                  <a:lnTo>
                    <a:pt x="3628183" y="2864535"/>
                  </a:lnTo>
                  <a:close/>
                  <a:moveTo>
                    <a:pt x="2945132" y="2864535"/>
                  </a:moveTo>
                  <a:lnTo>
                    <a:pt x="2945132" y="3072175"/>
                  </a:lnTo>
                  <a:lnTo>
                    <a:pt x="3194272" y="3072175"/>
                  </a:lnTo>
                  <a:lnTo>
                    <a:pt x="3194272" y="2864535"/>
                  </a:lnTo>
                  <a:close/>
                  <a:moveTo>
                    <a:pt x="2514947" y="2864535"/>
                  </a:moveTo>
                  <a:lnTo>
                    <a:pt x="2514947" y="3072175"/>
                  </a:lnTo>
                  <a:lnTo>
                    <a:pt x="2764087" y="3072175"/>
                  </a:lnTo>
                  <a:lnTo>
                    <a:pt x="2764087" y="2864535"/>
                  </a:lnTo>
                  <a:close/>
                  <a:moveTo>
                    <a:pt x="1945832" y="2577619"/>
                  </a:moveTo>
                  <a:lnTo>
                    <a:pt x="1945832" y="2937659"/>
                  </a:lnTo>
                  <a:lnTo>
                    <a:pt x="2124754" y="2937659"/>
                  </a:lnTo>
                  <a:lnTo>
                    <a:pt x="2124754" y="2577619"/>
                  </a:lnTo>
                  <a:close/>
                  <a:moveTo>
                    <a:pt x="1531681" y="2577619"/>
                  </a:moveTo>
                  <a:lnTo>
                    <a:pt x="1531681" y="2937659"/>
                  </a:lnTo>
                  <a:lnTo>
                    <a:pt x="1710603" y="2937659"/>
                  </a:lnTo>
                  <a:lnTo>
                    <a:pt x="1710603" y="2577619"/>
                  </a:lnTo>
                  <a:close/>
                  <a:moveTo>
                    <a:pt x="1117528" y="2577619"/>
                  </a:moveTo>
                  <a:lnTo>
                    <a:pt x="1117528" y="2937659"/>
                  </a:lnTo>
                  <a:lnTo>
                    <a:pt x="1296450" y="2937659"/>
                  </a:lnTo>
                  <a:lnTo>
                    <a:pt x="1296450" y="2577619"/>
                  </a:lnTo>
                  <a:close/>
                  <a:moveTo>
                    <a:pt x="703375" y="2577619"/>
                  </a:moveTo>
                  <a:lnTo>
                    <a:pt x="703375" y="2937659"/>
                  </a:lnTo>
                  <a:lnTo>
                    <a:pt x="882297" y="2937659"/>
                  </a:lnTo>
                  <a:lnTo>
                    <a:pt x="882297" y="2577619"/>
                  </a:lnTo>
                  <a:close/>
                  <a:moveTo>
                    <a:pt x="289222" y="2577619"/>
                  </a:moveTo>
                  <a:lnTo>
                    <a:pt x="289222" y="2937659"/>
                  </a:lnTo>
                  <a:lnTo>
                    <a:pt x="468144" y="2937659"/>
                  </a:lnTo>
                  <a:lnTo>
                    <a:pt x="468144" y="2577619"/>
                  </a:lnTo>
                  <a:close/>
                  <a:moveTo>
                    <a:pt x="3379043" y="2474382"/>
                  </a:moveTo>
                  <a:lnTo>
                    <a:pt x="3379043" y="2682022"/>
                  </a:lnTo>
                  <a:lnTo>
                    <a:pt x="3628183" y="2682022"/>
                  </a:lnTo>
                  <a:lnTo>
                    <a:pt x="3628183" y="2474382"/>
                  </a:lnTo>
                  <a:close/>
                  <a:moveTo>
                    <a:pt x="2945132" y="2474382"/>
                  </a:moveTo>
                  <a:lnTo>
                    <a:pt x="2945132" y="2682022"/>
                  </a:lnTo>
                  <a:lnTo>
                    <a:pt x="3194272" y="2682022"/>
                  </a:lnTo>
                  <a:lnTo>
                    <a:pt x="3194272" y="2474382"/>
                  </a:lnTo>
                  <a:close/>
                  <a:moveTo>
                    <a:pt x="2514947" y="2474382"/>
                  </a:moveTo>
                  <a:lnTo>
                    <a:pt x="2514947" y="2682022"/>
                  </a:lnTo>
                  <a:lnTo>
                    <a:pt x="2764087" y="2682022"/>
                  </a:lnTo>
                  <a:lnTo>
                    <a:pt x="2764087" y="2474382"/>
                  </a:lnTo>
                  <a:close/>
                  <a:moveTo>
                    <a:pt x="3379043" y="2084229"/>
                  </a:moveTo>
                  <a:lnTo>
                    <a:pt x="3379043" y="2291869"/>
                  </a:lnTo>
                  <a:lnTo>
                    <a:pt x="3628183" y="2291869"/>
                  </a:lnTo>
                  <a:lnTo>
                    <a:pt x="3628183" y="2084229"/>
                  </a:lnTo>
                  <a:close/>
                  <a:moveTo>
                    <a:pt x="2945132" y="2084229"/>
                  </a:moveTo>
                  <a:lnTo>
                    <a:pt x="2945132" y="2291869"/>
                  </a:lnTo>
                  <a:lnTo>
                    <a:pt x="3194272" y="2291869"/>
                  </a:lnTo>
                  <a:lnTo>
                    <a:pt x="3194272" y="2084229"/>
                  </a:lnTo>
                  <a:close/>
                  <a:moveTo>
                    <a:pt x="2514947" y="2084229"/>
                  </a:moveTo>
                  <a:lnTo>
                    <a:pt x="2514947" y="2291869"/>
                  </a:lnTo>
                  <a:lnTo>
                    <a:pt x="2764087" y="2291869"/>
                  </a:lnTo>
                  <a:lnTo>
                    <a:pt x="2764087" y="2084229"/>
                  </a:lnTo>
                  <a:close/>
                  <a:moveTo>
                    <a:pt x="2124144" y="1714020"/>
                  </a:moveTo>
                  <a:lnTo>
                    <a:pt x="2124144" y="2164020"/>
                  </a:lnTo>
                  <a:lnTo>
                    <a:pt x="1296144" y="2164020"/>
                  </a:lnTo>
                  <a:close/>
                  <a:moveTo>
                    <a:pt x="197090" y="609603"/>
                  </a:moveTo>
                  <a:lnTo>
                    <a:pt x="525322" y="609603"/>
                  </a:lnTo>
                  <a:lnTo>
                    <a:pt x="584058" y="2101023"/>
                  </a:lnTo>
                  <a:lnTo>
                    <a:pt x="1296144" y="1714020"/>
                  </a:lnTo>
                  <a:lnTo>
                    <a:pt x="1296144" y="2164020"/>
                  </a:lnTo>
                  <a:lnTo>
                    <a:pt x="586539" y="2164020"/>
                  </a:lnTo>
                  <a:lnTo>
                    <a:pt x="590547" y="2265787"/>
                  </a:lnTo>
                  <a:lnTo>
                    <a:pt x="2232248" y="2265787"/>
                  </a:lnTo>
                  <a:lnTo>
                    <a:pt x="2232248" y="1954513"/>
                  </a:lnTo>
                  <a:lnTo>
                    <a:pt x="2232248" y="1054513"/>
                  </a:lnTo>
                  <a:lnTo>
                    <a:pt x="3888248" y="1954513"/>
                  </a:lnTo>
                  <a:lnTo>
                    <a:pt x="3888432" y="1954513"/>
                  </a:lnTo>
                  <a:lnTo>
                    <a:pt x="3888432" y="3921971"/>
                  </a:lnTo>
                  <a:lnTo>
                    <a:pt x="2304256" y="3921971"/>
                  </a:lnTo>
                  <a:lnTo>
                    <a:pt x="2232248" y="3921971"/>
                  </a:lnTo>
                  <a:lnTo>
                    <a:pt x="772857" y="3921971"/>
                  </a:lnTo>
                  <a:lnTo>
                    <a:pt x="772857" y="3290059"/>
                  </a:lnTo>
                  <a:lnTo>
                    <a:pt x="361206" y="3290059"/>
                  </a:lnTo>
                  <a:lnTo>
                    <a:pt x="361206" y="3921971"/>
                  </a:lnTo>
                  <a:lnTo>
                    <a:pt x="0" y="3921971"/>
                  </a:lnTo>
                  <a:lnTo>
                    <a:pt x="0" y="2265787"/>
                  </a:lnTo>
                  <a:lnTo>
                    <a:pt x="131865" y="2265787"/>
                  </a:lnTo>
                  <a:close/>
                  <a:moveTo>
                    <a:pt x="929888" y="0"/>
                  </a:moveTo>
                  <a:cubicBezTo>
                    <a:pt x="1019595" y="0"/>
                    <a:pt x="1124659" y="30463"/>
                    <a:pt x="1166726" y="102575"/>
                  </a:cubicBezTo>
                  <a:cubicBezTo>
                    <a:pt x="1212070" y="48192"/>
                    <a:pt x="1255094" y="19511"/>
                    <a:pt x="1304210" y="14210"/>
                  </a:cubicBezTo>
                  <a:cubicBezTo>
                    <a:pt x="1353326" y="8909"/>
                    <a:pt x="1418945" y="35057"/>
                    <a:pt x="1461423" y="70767"/>
                  </a:cubicBezTo>
                  <a:cubicBezTo>
                    <a:pt x="1500648" y="39845"/>
                    <a:pt x="1550404" y="23049"/>
                    <a:pt x="1604082" y="23049"/>
                  </a:cubicBezTo>
                  <a:cubicBezTo>
                    <a:pt x="1692530" y="23049"/>
                    <a:pt x="1770327" y="68651"/>
                    <a:pt x="1814928" y="137833"/>
                  </a:cubicBezTo>
                  <a:cubicBezTo>
                    <a:pt x="1859765" y="69447"/>
                    <a:pt x="1937139" y="24416"/>
                    <a:pt x="2025031" y="24416"/>
                  </a:cubicBezTo>
                  <a:cubicBezTo>
                    <a:pt x="2135143" y="24416"/>
                    <a:pt x="2228747" y="95092"/>
                    <a:pt x="2261925" y="193913"/>
                  </a:cubicBezTo>
                  <a:cubicBezTo>
                    <a:pt x="2262329" y="193791"/>
                    <a:pt x="2262735" y="193790"/>
                    <a:pt x="2263140" y="193790"/>
                  </a:cubicBezTo>
                  <a:cubicBezTo>
                    <a:pt x="2402209" y="193790"/>
                    <a:pt x="2514947" y="306528"/>
                    <a:pt x="2514947" y="445597"/>
                  </a:cubicBezTo>
                  <a:cubicBezTo>
                    <a:pt x="2514947" y="584666"/>
                    <a:pt x="2402209" y="697404"/>
                    <a:pt x="2263140" y="697404"/>
                  </a:cubicBezTo>
                  <a:cubicBezTo>
                    <a:pt x="2176391" y="697404"/>
                    <a:pt x="2099888" y="653537"/>
                    <a:pt x="2054640" y="586750"/>
                  </a:cubicBezTo>
                  <a:cubicBezTo>
                    <a:pt x="2010395" y="653762"/>
                    <a:pt x="1934062" y="697404"/>
                    <a:pt x="1847535" y="697404"/>
                  </a:cubicBezTo>
                  <a:cubicBezTo>
                    <a:pt x="1789311" y="697404"/>
                    <a:pt x="1735702" y="677642"/>
                    <a:pt x="1693695" y="643630"/>
                  </a:cubicBezTo>
                  <a:cubicBezTo>
                    <a:pt x="1651689" y="677642"/>
                    <a:pt x="1598080" y="697404"/>
                    <a:pt x="1539855" y="697404"/>
                  </a:cubicBezTo>
                  <a:cubicBezTo>
                    <a:pt x="1441551" y="697404"/>
                    <a:pt x="1356403" y="641072"/>
                    <a:pt x="1315888" y="558445"/>
                  </a:cubicBezTo>
                  <a:cubicBezTo>
                    <a:pt x="1272229" y="598661"/>
                    <a:pt x="1206400" y="634839"/>
                    <a:pt x="1149712" y="622576"/>
                  </a:cubicBezTo>
                  <a:cubicBezTo>
                    <a:pt x="1096483" y="611061"/>
                    <a:pt x="1025744" y="572014"/>
                    <a:pt x="984978" y="498638"/>
                  </a:cubicBezTo>
                  <a:cubicBezTo>
                    <a:pt x="959504" y="574665"/>
                    <a:pt x="887516" y="629050"/>
                    <a:pt x="802824" y="629050"/>
                  </a:cubicBezTo>
                  <a:cubicBezTo>
                    <a:pt x="724492" y="629050"/>
                    <a:pt x="657026" y="582526"/>
                    <a:pt x="627413" y="515210"/>
                  </a:cubicBezTo>
                  <a:cubicBezTo>
                    <a:pt x="584988" y="553591"/>
                    <a:pt x="527392" y="574026"/>
                    <a:pt x="479717" y="567162"/>
                  </a:cubicBezTo>
                  <a:cubicBezTo>
                    <a:pt x="439788" y="561414"/>
                    <a:pt x="406466" y="547383"/>
                    <a:pt x="379767" y="527160"/>
                  </a:cubicBezTo>
                  <a:cubicBezTo>
                    <a:pt x="310874" y="498171"/>
                    <a:pt x="262300" y="430445"/>
                    <a:pt x="261518" y="351249"/>
                  </a:cubicBezTo>
                  <a:cubicBezTo>
                    <a:pt x="261425" y="351089"/>
                    <a:pt x="261381" y="350918"/>
                    <a:pt x="261338" y="350746"/>
                  </a:cubicBezTo>
                  <a:cubicBezTo>
                    <a:pt x="228153" y="316942"/>
                    <a:pt x="208360" y="270473"/>
                    <a:pt x="208360" y="219381"/>
                  </a:cubicBezTo>
                  <a:cubicBezTo>
                    <a:pt x="208360" y="112466"/>
                    <a:pt x="295031" y="25795"/>
                    <a:pt x="401946" y="25795"/>
                  </a:cubicBezTo>
                  <a:cubicBezTo>
                    <a:pt x="425158" y="25795"/>
                    <a:pt x="447416" y="29880"/>
                    <a:pt x="467791" y="38056"/>
                  </a:cubicBezTo>
                  <a:cubicBezTo>
                    <a:pt x="585794" y="17893"/>
                    <a:pt x="696162" y="87852"/>
                    <a:pt x="737322" y="124235"/>
                  </a:cubicBezTo>
                  <a:cubicBezTo>
                    <a:pt x="782627" y="68126"/>
                    <a:pt x="852143" y="0"/>
                    <a:pt x="92988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8" name="Rectangle 24">
              <a:extLst>
                <a:ext uri="{FF2B5EF4-FFF2-40B4-BE49-F238E27FC236}">
                  <a16:creationId xmlns:a16="http://schemas.microsoft.com/office/drawing/2014/main" id="{DB97C775-5960-4233-98DA-BFB50E324A5C}"/>
                </a:ext>
              </a:extLst>
            </p:cNvPr>
            <p:cNvSpPr>
              <a:spLocks noChangeAspect="1"/>
            </p:cNvSpPr>
            <p:nvPr/>
          </p:nvSpPr>
          <p:spPr>
            <a:xfrm rot="20239943">
              <a:off x="3163458" y="1429236"/>
              <a:ext cx="549541" cy="432929"/>
            </a:xfrm>
            <a:custGeom>
              <a:avLst/>
              <a:gdLst/>
              <a:ahLst/>
              <a:cxnLst/>
              <a:rect l="l" t="t" r="r" b="b"/>
              <a:pathLst>
                <a:path w="3805825" h="2998234">
                  <a:moveTo>
                    <a:pt x="571963" y="2092124"/>
                  </a:moveTo>
                  <a:lnTo>
                    <a:pt x="465390" y="2092124"/>
                  </a:lnTo>
                  <a:lnTo>
                    <a:pt x="571963" y="2198697"/>
                  </a:lnTo>
                  <a:close/>
                  <a:moveTo>
                    <a:pt x="571962" y="1939097"/>
                  </a:moveTo>
                  <a:lnTo>
                    <a:pt x="465390" y="2045669"/>
                  </a:lnTo>
                  <a:lnTo>
                    <a:pt x="571962" y="2045669"/>
                  </a:lnTo>
                  <a:close/>
                  <a:moveTo>
                    <a:pt x="724990" y="2092124"/>
                  </a:moveTo>
                  <a:lnTo>
                    <a:pt x="618417" y="2092124"/>
                  </a:lnTo>
                  <a:lnTo>
                    <a:pt x="618418" y="2198697"/>
                  </a:lnTo>
                  <a:close/>
                  <a:moveTo>
                    <a:pt x="618418" y="1939104"/>
                  </a:moveTo>
                  <a:lnTo>
                    <a:pt x="618417" y="2045669"/>
                  </a:lnTo>
                  <a:lnTo>
                    <a:pt x="724982" y="2045669"/>
                  </a:lnTo>
                  <a:close/>
                  <a:moveTo>
                    <a:pt x="760612" y="1901643"/>
                  </a:moveTo>
                  <a:lnTo>
                    <a:pt x="654047" y="1901643"/>
                  </a:lnTo>
                  <a:lnTo>
                    <a:pt x="760612" y="2008208"/>
                  </a:lnTo>
                  <a:close/>
                  <a:moveTo>
                    <a:pt x="760612" y="1748616"/>
                  </a:moveTo>
                  <a:lnTo>
                    <a:pt x="654040" y="1855188"/>
                  </a:lnTo>
                  <a:lnTo>
                    <a:pt x="760612" y="1855188"/>
                  </a:lnTo>
                  <a:close/>
                  <a:moveTo>
                    <a:pt x="913640" y="1901643"/>
                  </a:moveTo>
                  <a:lnTo>
                    <a:pt x="807067" y="1901643"/>
                  </a:lnTo>
                  <a:lnTo>
                    <a:pt x="807067" y="2008216"/>
                  </a:lnTo>
                  <a:close/>
                  <a:moveTo>
                    <a:pt x="807067" y="1748615"/>
                  </a:moveTo>
                  <a:lnTo>
                    <a:pt x="807067" y="1855188"/>
                  </a:lnTo>
                  <a:lnTo>
                    <a:pt x="913640" y="1855188"/>
                  </a:lnTo>
                  <a:close/>
                  <a:moveTo>
                    <a:pt x="953368" y="1708887"/>
                  </a:moveTo>
                  <a:lnTo>
                    <a:pt x="846796" y="1708887"/>
                  </a:lnTo>
                  <a:lnTo>
                    <a:pt x="953368" y="1815459"/>
                  </a:lnTo>
                  <a:close/>
                  <a:moveTo>
                    <a:pt x="953368" y="1555860"/>
                  </a:moveTo>
                  <a:lnTo>
                    <a:pt x="846796" y="1662432"/>
                  </a:lnTo>
                  <a:lnTo>
                    <a:pt x="953368" y="1662432"/>
                  </a:lnTo>
                  <a:close/>
                  <a:moveTo>
                    <a:pt x="1106396" y="1708887"/>
                  </a:moveTo>
                  <a:lnTo>
                    <a:pt x="999823" y="1708887"/>
                  </a:lnTo>
                  <a:lnTo>
                    <a:pt x="999823" y="1815460"/>
                  </a:lnTo>
                  <a:close/>
                  <a:moveTo>
                    <a:pt x="999823" y="1555860"/>
                  </a:moveTo>
                  <a:lnTo>
                    <a:pt x="999823" y="1662432"/>
                  </a:lnTo>
                  <a:lnTo>
                    <a:pt x="1106396" y="1662432"/>
                  </a:lnTo>
                  <a:close/>
                  <a:moveTo>
                    <a:pt x="1144754" y="1514764"/>
                  </a:moveTo>
                  <a:lnTo>
                    <a:pt x="1038182" y="1514764"/>
                  </a:lnTo>
                  <a:lnTo>
                    <a:pt x="1144754" y="1621337"/>
                  </a:lnTo>
                  <a:close/>
                  <a:moveTo>
                    <a:pt x="1144754" y="1361737"/>
                  </a:moveTo>
                  <a:lnTo>
                    <a:pt x="1038182" y="1468309"/>
                  </a:lnTo>
                  <a:lnTo>
                    <a:pt x="1144754" y="1468309"/>
                  </a:lnTo>
                  <a:close/>
                  <a:moveTo>
                    <a:pt x="1297782" y="1514764"/>
                  </a:moveTo>
                  <a:lnTo>
                    <a:pt x="1191209" y="1514764"/>
                  </a:lnTo>
                  <a:lnTo>
                    <a:pt x="1191209" y="1621337"/>
                  </a:lnTo>
                  <a:close/>
                  <a:moveTo>
                    <a:pt x="1191209" y="1361737"/>
                  </a:moveTo>
                  <a:lnTo>
                    <a:pt x="1191209" y="1468309"/>
                  </a:lnTo>
                  <a:lnTo>
                    <a:pt x="1297782" y="1468309"/>
                  </a:lnTo>
                  <a:close/>
                  <a:moveTo>
                    <a:pt x="1335838" y="1323681"/>
                  </a:moveTo>
                  <a:lnTo>
                    <a:pt x="1229266" y="1323681"/>
                  </a:lnTo>
                  <a:lnTo>
                    <a:pt x="1335838" y="1430253"/>
                  </a:lnTo>
                  <a:close/>
                  <a:moveTo>
                    <a:pt x="1335838" y="1170654"/>
                  </a:moveTo>
                  <a:lnTo>
                    <a:pt x="1229266" y="1277226"/>
                  </a:lnTo>
                  <a:lnTo>
                    <a:pt x="1335838" y="1277226"/>
                  </a:lnTo>
                  <a:close/>
                  <a:moveTo>
                    <a:pt x="1488865" y="1323681"/>
                  </a:moveTo>
                  <a:lnTo>
                    <a:pt x="1382293" y="1323681"/>
                  </a:lnTo>
                  <a:lnTo>
                    <a:pt x="1382293" y="1430253"/>
                  </a:lnTo>
                  <a:close/>
                  <a:moveTo>
                    <a:pt x="1382293" y="1170653"/>
                  </a:moveTo>
                  <a:lnTo>
                    <a:pt x="1382293" y="1277226"/>
                  </a:lnTo>
                  <a:lnTo>
                    <a:pt x="1488865" y="1277226"/>
                  </a:lnTo>
                  <a:close/>
                  <a:moveTo>
                    <a:pt x="2914702" y="2523007"/>
                  </a:moveTo>
                  <a:cubicBezTo>
                    <a:pt x="2900642" y="2508947"/>
                    <a:pt x="2877845" y="2508947"/>
                    <a:pt x="2863784" y="2523007"/>
                  </a:cubicBezTo>
                  <a:cubicBezTo>
                    <a:pt x="2849724" y="2537067"/>
                    <a:pt x="2849724" y="2559864"/>
                    <a:pt x="2863784" y="2573924"/>
                  </a:cubicBezTo>
                  <a:cubicBezTo>
                    <a:pt x="2877845" y="2587985"/>
                    <a:pt x="2900642" y="2587985"/>
                    <a:pt x="2914702" y="2573924"/>
                  </a:cubicBezTo>
                  <a:cubicBezTo>
                    <a:pt x="2928762" y="2559864"/>
                    <a:pt x="2928762" y="2537067"/>
                    <a:pt x="2914702" y="2523007"/>
                  </a:cubicBezTo>
                  <a:close/>
                  <a:moveTo>
                    <a:pt x="1526922" y="1132597"/>
                  </a:moveTo>
                  <a:lnTo>
                    <a:pt x="1420350" y="1132596"/>
                  </a:lnTo>
                  <a:lnTo>
                    <a:pt x="1526922" y="1239169"/>
                  </a:lnTo>
                  <a:close/>
                  <a:moveTo>
                    <a:pt x="1526922" y="979569"/>
                  </a:moveTo>
                  <a:lnTo>
                    <a:pt x="1420350" y="1086141"/>
                  </a:lnTo>
                  <a:lnTo>
                    <a:pt x="1526922" y="1086142"/>
                  </a:lnTo>
                  <a:close/>
                  <a:moveTo>
                    <a:pt x="1679950" y="1132597"/>
                  </a:moveTo>
                  <a:lnTo>
                    <a:pt x="1573377" y="1132597"/>
                  </a:lnTo>
                  <a:lnTo>
                    <a:pt x="1573377" y="1239169"/>
                  </a:lnTo>
                  <a:close/>
                  <a:moveTo>
                    <a:pt x="1573377" y="979569"/>
                  </a:moveTo>
                  <a:lnTo>
                    <a:pt x="1573377" y="1086142"/>
                  </a:lnTo>
                  <a:lnTo>
                    <a:pt x="1679950" y="1086142"/>
                  </a:lnTo>
                  <a:close/>
                  <a:moveTo>
                    <a:pt x="1718007" y="941512"/>
                  </a:moveTo>
                  <a:lnTo>
                    <a:pt x="1611434" y="941512"/>
                  </a:lnTo>
                  <a:lnTo>
                    <a:pt x="1718007" y="1048085"/>
                  </a:lnTo>
                  <a:close/>
                  <a:moveTo>
                    <a:pt x="1718006" y="788485"/>
                  </a:moveTo>
                  <a:lnTo>
                    <a:pt x="1611434" y="895057"/>
                  </a:lnTo>
                  <a:lnTo>
                    <a:pt x="1718006" y="895057"/>
                  </a:lnTo>
                  <a:close/>
                  <a:moveTo>
                    <a:pt x="1871034" y="941512"/>
                  </a:moveTo>
                  <a:lnTo>
                    <a:pt x="1764461" y="941512"/>
                  </a:lnTo>
                  <a:lnTo>
                    <a:pt x="1764462" y="1048085"/>
                  </a:lnTo>
                  <a:close/>
                  <a:moveTo>
                    <a:pt x="1764461" y="788485"/>
                  </a:moveTo>
                  <a:lnTo>
                    <a:pt x="1764462" y="895057"/>
                  </a:lnTo>
                  <a:lnTo>
                    <a:pt x="1871034" y="895057"/>
                  </a:lnTo>
                  <a:close/>
                  <a:moveTo>
                    <a:pt x="3382381" y="1946466"/>
                  </a:moveTo>
                  <a:lnTo>
                    <a:pt x="2893361" y="2435486"/>
                  </a:lnTo>
                  <a:lnTo>
                    <a:pt x="2933988" y="2428503"/>
                  </a:lnTo>
                  <a:lnTo>
                    <a:pt x="3009207" y="2503722"/>
                  </a:lnTo>
                  <a:lnTo>
                    <a:pt x="3003173" y="2538827"/>
                  </a:lnTo>
                  <a:lnTo>
                    <a:pt x="3488958" y="2053042"/>
                  </a:lnTo>
                  <a:lnTo>
                    <a:pt x="3388629" y="1952714"/>
                  </a:lnTo>
                  <a:close/>
                  <a:moveTo>
                    <a:pt x="2405874" y="794872"/>
                  </a:moveTo>
                  <a:lnTo>
                    <a:pt x="2299301" y="794872"/>
                  </a:lnTo>
                  <a:lnTo>
                    <a:pt x="2405874" y="901444"/>
                  </a:lnTo>
                  <a:close/>
                  <a:moveTo>
                    <a:pt x="2789111" y="1176277"/>
                  </a:moveTo>
                  <a:lnTo>
                    <a:pt x="2682538" y="1176278"/>
                  </a:lnTo>
                  <a:lnTo>
                    <a:pt x="2789111" y="1282850"/>
                  </a:lnTo>
                  <a:close/>
                  <a:moveTo>
                    <a:pt x="2596355" y="983521"/>
                  </a:moveTo>
                  <a:lnTo>
                    <a:pt x="2489782" y="983522"/>
                  </a:lnTo>
                  <a:lnTo>
                    <a:pt x="2596355" y="1090094"/>
                  </a:lnTo>
                  <a:close/>
                  <a:moveTo>
                    <a:pt x="3174317" y="1558747"/>
                  </a:moveTo>
                  <a:lnTo>
                    <a:pt x="3067745" y="1558747"/>
                  </a:lnTo>
                  <a:lnTo>
                    <a:pt x="3174317" y="1665320"/>
                  </a:lnTo>
                  <a:close/>
                  <a:moveTo>
                    <a:pt x="2983234" y="1367664"/>
                  </a:moveTo>
                  <a:lnTo>
                    <a:pt x="2876661" y="1367664"/>
                  </a:lnTo>
                  <a:lnTo>
                    <a:pt x="2983234" y="1474236"/>
                  </a:lnTo>
                  <a:close/>
                  <a:moveTo>
                    <a:pt x="3556486" y="1940915"/>
                  </a:moveTo>
                  <a:lnTo>
                    <a:pt x="3449914" y="1940915"/>
                  </a:lnTo>
                  <a:lnTo>
                    <a:pt x="3556487" y="2047488"/>
                  </a:lnTo>
                  <a:close/>
                  <a:moveTo>
                    <a:pt x="3365402" y="1749831"/>
                  </a:moveTo>
                  <a:lnTo>
                    <a:pt x="3258830" y="1749831"/>
                  </a:lnTo>
                  <a:lnTo>
                    <a:pt x="3365402" y="1856404"/>
                  </a:lnTo>
                  <a:close/>
                  <a:moveTo>
                    <a:pt x="3761426" y="2144804"/>
                  </a:moveTo>
                  <a:lnTo>
                    <a:pt x="3654853" y="2144804"/>
                  </a:lnTo>
                  <a:lnTo>
                    <a:pt x="3761426" y="2251377"/>
                  </a:lnTo>
                  <a:close/>
                  <a:moveTo>
                    <a:pt x="2405874" y="657532"/>
                  </a:moveTo>
                  <a:lnTo>
                    <a:pt x="2314989" y="748417"/>
                  </a:lnTo>
                  <a:lnTo>
                    <a:pt x="2405874" y="748417"/>
                  </a:lnTo>
                  <a:close/>
                  <a:moveTo>
                    <a:pt x="2558894" y="794872"/>
                  </a:moveTo>
                  <a:lnTo>
                    <a:pt x="2452329" y="794872"/>
                  </a:lnTo>
                  <a:lnTo>
                    <a:pt x="2452329" y="901437"/>
                  </a:lnTo>
                  <a:close/>
                  <a:moveTo>
                    <a:pt x="2596355" y="830501"/>
                  </a:moveTo>
                  <a:lnTo>
                    <a:pt x="2489790" y="937067"/>
                  </a:lnTo>
                  <a:lnTo>
                    <a:pt x="2596355" y="937067"/>
                  </a:lnTo>
                  <a:close/>
                  <a:moveTo>
                    <a:pt x="2942138" y="1176278"/>
                  </a:moveTo>
                  <a:lnTo>
                    <a:pt x="2835566" y="1176277"/>
                  </a:lnTo>
                  <a:lnTo>
                    <a:pt x="2835566" y="1282850"/>
                  </a:lnTo>
                  <a:close/>
                  <a:moveTo>
                    <a:pt x="2789111" y="1023250"/>
                  </a:moveTo>
                  <a:lnTo>
                    <a:pt x="2682538" y="1129823"/>
                  </a:lnTo>
                  <a:lnTo>
                    <a:pt x="2789111" y="1129823"/>
                  </a:lnTo>
                  <a:close/>
                  <a:moveTo>
                    <a:pt x="2749382" y="983521"/>
                  </a:moveTo>
                  <a:lnTo>
                    <a:pt x="2642810" y="983522"/>
                  </a:lnTo>
                  <a:lnTo>
                    <a:pt x="2642810" y="1090094"/>
                  </a:lnTo>
                  <a:close/>
                  <a:moveTo>
                    <a:pt x="3327345" y="1558747"/>
                  </a:moveTo>
                  <a:lnTo>
                    <a:pt x="3220772" y="1558747"/>
                  </a:lnTo>
                  <a:lnTo>
                    <a:pt x="3220772" y="1665320"/>
                  </a:lnTo>
                  <a:close/>
                  <a:moveTo>
                    <a:pt x="3174317" y="1405720"/>
                  </a:moveTo>
                  <a:lnTo>
                    <a:pt x="3067745" y="1512292"/>
                  </a:lnTo>
                  <a:lnTo>
                    <a:pt x="3174317" y="1512292"/>
                  </a:lnTo>
                  <a:close/>
                  <a:moveTo>
                    <a:pt x="3136261" y="1367664"/>
                  </a:moveTo>
                  <a:lnTo>
                    <a:pt x="3029688" y="1367664"/>
                  </a:lnTo>
                  <a:lnTo>
                    <a:pt x="3029689" y="1474236"/>
                  </a:lnTo>
                  <a:close/>
                  <a:moveTo>
                    <a:pt x="2983234" y="1214636"/>
                  </a:moveTo>
                  <a:lnTo>
                    <a:pt x="2876661" y="1321209"/>
                  </a:lnTo>
                  <a:lnTo>
                    <a:pt x="2983234" y="1321209"/>
                  </a:lnTo>
                  <a:close/>
                  <a:moveTo>
                    <a:pt x="3709514" y="1940915"/>
                  </a:moveTo>
                  <a:lnTo>
                    <a:pt x="3602941" y="1940915"/>
                  </a:lnTo>
                  <a:lnTo>
                    <a:pt x="3602942" y="2047488"/>
                  </a:lnTo>
                  <a:close/>
                  <a:moveTo>
                    <a:pt x="3556487" y="1787888"/>
                  </a:moveTo>
                  <a:lnTo>
                    <a:pt x="3449914" y="1894460"/>
                  </a:lnTo>
                  <a:lnTo>
                    <a:pt x="3556486" y="1894460"/>
                  </a:lnTo>
                  <a:close/>
                  <a:moveTo>
                    <a:pt x="3518430" y="1749831"/>
                  </a:moveTo>
                  <a:lnTo>
                    <a:pt x="3411857" y="1749831"/>
                  </a:lnTo>
                  <a:lnTo>
                    <a:pt x="3411857" y="1856403"/>
                  </a:lnTo>
                  <a:close/>
                  <a:moveTo>
                    <a:pt x="3365402" y="1596803"/>
                  </a:moveTo>
                  <a:lnTo>
                    <a:pt x="3258830" y="1703376"/>
                  </a:lnTo>
                  <a:lnTo>
                    <a:pt x="3365402" y="1703376"/>
                  </a:lnTo>
                  <a:close/>
                  <a:moveTo>
                    <a:pt x="3761426" y="1991777"/>
                  </a:moveTo>
                  <a:lnTo>
                    <a:pt x="3654853" y="2098349"/>
                  </a:lnTo>
                  <a:lnTo>
                    <a:pt x="3761426" y="2098349"/>
                  </a:lnTo>
                  <a:close/>
                  <a:moveTo>
                    <a:pt x="2452329" y="641845"/>
                  </a:moveTo>
                  <a:lnTo>
                    <a:pt x="2452329" y="748417"/>
                  </a:lnTo>
                  <a:lnTo>
                    <a:pt x="2558901" y="748417"/>
                  </a:lnTo>
                  <a:close/>
                  <a:moveTo>
                    <a:pt x="2835566" y="1023250"/>
                  </a:moveTo>
                  <a:lnTo>
                    <a:pt x="2835566" y="1129822"/>
                  </a:lnTo>
                  <a:lnTo>
                    <a:pt x="2942138" y="1129822"/>
                  </a:lnTo>
                  <a:close/>
                  <a:moveTo>
                    <a:pt x="2642810" y="830494"/>
                  </a:moveTo>
                  <a:lnTo>
                    <a:pt x="2642810" y="937066"/>
                  </a:lnTo>
                  <a:lnTo>
                    <a:pt x="2749382" y="937066"/>
                  </a:lnTo>
                  <a:close/>
                  <a:moveTo>
                    <a:pt x="3220772" y="1405720"/>
                  </a:moveTo>
                  <a:lnTo>
                    <a:pt x="3220772" y="1512292"/>
                  </a:lnTo>
                  <a:lnTo>
                    <a:pt x="3327344" y="1512292"/>
                  </a:lnTo>
                  <a:close/>
                  <a:moveTo>
                    <a:pt x="3029688" y="1214636"/>
                  </a:moveTo>
                  <a:lnTo>
                    <a:pt x="3029688" y="1321209"/>
                  </a:lnTo>
                  <a:lnTo>
                    <a:pt x="3136261" y="1321209"/>
                  </a:lnTo>
                  <a:close/>
                  <a:moveTo>
                    <a:pt x="3602941" y="1787888"/>
                  </a:moveTo>
                  <a:lnTo>
                    <a:pt x="3602941" y="1894460"/>
                  </a:lnTo>
                  <a:lnTo>
                    <a:pt x="3709514" y="1894460"/>
                  </a:lnTo>
                  <a:close/>
                  <a:moveTo>
                    <a:pt x="3411857" y="1596803"/>
                  </a:moveTo>
                  <a:lnTo>
                    <a:pt x="3411857" y="1703376"/>
                  </a:lnTo>
                  <a:lnTo>
                    <a:pt x="3518429" y="1703376"/>
                  </a:lnTo>
                  <a:close/>
                  <a:moveTo>
                    <a:pt x="2353083" y="150965"/>
                  </a:moveTo>
                  <a:lnTo>
                    <a:pt x="2025288" y="132265"/>
                  </a:lnTo>
                  <a:lnTo>
                    <a:pt x="2071608" y="178585"/>
                  </a:lnTo>
                  <a:lnTo>
                    <a:pt x="2093619" y="156574"/>
                  </a:lnTo>
                  <a:lnTo>
                    <a:pt x="2220546" y="283501"/>
                  </a:lnTo>
                  <a:close/>
                  <a:moveTo>
                    <a:pt x="2523312" y="286240"/>
                  </a:moveTo>
                  <a:lnTo>
                    <a:pt x="2373298" y="436253"/>
                  </a:lnTo>
                  <a:lnTo>
                    <a:pt x="2500225" y="563180"/>
                  </a:lnTo>
                  <a:lnTo>
                    <a:pt x="2473487" y="589919"/>
                  </a:lnTo>
                  <a:lnTo>
                    <a:pt x="2618667" y="735099"/>
                  </a:lnTo>
                  <a:lnTo>
                    <a:pt x="2619582" y="734183"/>
                  </a:lnTo>
                  <a:lnTo>
                    <a:pt x="2812338" y="926939"/>
                  </a:lnTo>
                  <a:lnTo>
                    <a:pt x="2845693" y="960294"/>
                  </a:lnTo>
                  <a:lnTo>
                    <a:pt x="3005093" y="1119693"/>
                  </a:lnTo>
                  <a:lnTo>
                    <a:pt x="3006461" y="1118325"/>
                  </a:lnTo>
                  <a:lnTo>
                    <a:pt x="3197545" y="1309409"/>
                  </a:lnTo>
                  <a:lnTo>
                    <a:pt x="3232572" y="1344436"/>
                  </a:lnTo>
                  <a:lnTo>
                    <a:pt x="3246403" y="1358267"/>
                  </a:lnTo>
                  <a:close/>
                  <a:moveTo>
                    <a:pt x="2523816" y="30335"/>
                  </a:moveTo>
                  <a:lnTo>
                    <a:pt x="2626629" y="133149"/>
                  </a:lnTo>
                  <a:lnTo>
                    <a:pt x="2552082" y="207696"/>
                  </a:lnTo>
                  <a:lnTo>
                    <a:pt x="2576968" y="232583"/>
                  </a:lnTo>
                  <a:lnTo>
                    <a:pt x="2575182" y="234369"/>
                  </a:lnTo>
                  <a:lnTo>
                    <a:pt x="3513251" y="1625113"/>
                  </a:lnTo>
                  <a:lnTo>
                    <a:pt x="3579714" y="1691577"/>
                  </a:lnTo>
                  <a:lnTo>
                    <a:pt x="3614741" y="1726603"/>
                  </a:lnTo>
                  <a:lnTo>
                    <a:pt x="3784128" y="1895991"/>
                  </a:lnTo>
                  <a:lnTo>
                    <a:pt x="3784653" y="1895466"/>
                  </a:lnTo>
                  <a:lnTo>
                    <a:pt x="3802957" y="1913770"/>
                  </a:lnTo>
                  <a:lnTo>
                    <a:pt x="3802957" y="1914820"/>
                  </a:lnTo>
                  <a:lnTo>
                    <a:pt x="3805825" y="1917687"/>
                  </a:lnTo>
                  <a:lnTo>
                    <a:pt x="3802957" y="1920555"/>
                  </a:lnTo>
                  <a:lnTo>
                    <a:pt x="3802957" y="2329384"/>
                  </a:lnTo>
                  <a:lnTo>
                    <a:pt x="3784653" y="2347688"/>
                  </a:lnTo>
                  <a:lnTo>
                    <a:pt x="3580239" y="2143274"/>
                  </a:lnTo>
                  <a:lnTo>
                    <a:pt x="3579714" y="2143798"/>
                  </a:lnTo>
                  <a:lnTo>
                    <a:pt x="3514414" y="2078498"/>
                  </a:lnTo>
                  <a:lnTo>
                    <a:pt x="2992605" y="2600306"/>
                  </a:lnTo>
                  <a:lnTo>
                    <a:pt x="2990741" y="2611151"/>
                  </a:lnTo>
                  <a:lnTo>
                    <a:pt x="2771416" y="2767764"/>
                  </a:lnTo>
                  <a:lnTo>
                    <a:pt x="2746140" y="2742487"/>
                  </a:lnTo>
                  <a:lnTo>
                    <a:pt x="2670170" y="2818456"/>
                  </a:lnTo>
                  <a:lnTo>
                    <a:pt x="2651401" y="2799687"/>
                  </a:lnTo>
                  <a:cubicBezTo>
                    <a:pt x="2625528" y="2785735"/>
                    <a:pt x="2592950" y="2788926"/>
                    <a:pt x="2569612" y="2809139"/>
                  </a:cubicBezTo>
                  <a:cubicBezTo>
                    <a:pt x="2540180" y="2834630"/>
                    <a:pt x="2535445" y="2878528"/>
                    <a:pt x="2558763" y="2909709"/>
                  </a:cubicBezTo>
                  <a:cubicBezTo>
                    <a:pt x="2580225" y="2939886"/>
                    <a:pt x="2602221" y="2944074"/>
                    <a:pt x="2698387" y="2956528"/>
                  </a:cubicBezTo>
                  <a:cubicBezTo>
                    <a:pt x="2612716" y="3019512"/>
                    <a:pt x="2549084" y="3004923"/>
                    <a:pt x="2499317" y="2954166"/>
                  </a:cubicBezTo>
                  <a:cubicBezTo>
                    <a:pt x="2449549" y="2903408"/>
                    <a:pt x="2462151" y="2804007"/>
                    <a:pt x="2521014" y="2753027"/>
                  </a:cubicBezTo>
                  <a:cubicBezTo>
                    <a:pt x="2561003" y="2718393"/>
                    <a:pt x="2614554" y="2708748"/>
                    <a:pt x="2661444" y="2725347"/>
                  </a:cubicBezTo>
                  <a:lnTo>
                    <a:pt x="2695222" y="2691569"/>
                  </a:lnTo>
                  <a:lnTo>
                    <a:pt x="2669947" y="2666294"/>
                  </a:lnTo>
                  <a:lnTo>
                    <a:pt x="2810390" y="2469612"/>
                  </a:lnTo>
                  <a:lnTo>
                    <a:pt x="2809356" y="2468579"/>
                  </a:lnTo>
                  <a:lnTo>
                    <a:pt x="2815551" y="2462385"/>
                  </a:lnTo>
                  <a:lnTo>
                    <a:pt x="2826559" y="2446968"/>
                  </a:lnTo>
                  <a:lnTo>
                    <a:pt x="2831882" y="2446053"/>
                  </a:lnTo>
                  <a:lnTo>
                    <a:pt x="3356925" y="1921010"/>
                  </a:lnTo>
                  <a:lnTo>
                    <a:pt x="3353603" y="1917688"/>
                  </a:lnTo>
                  <a:lnTo>
                    <a:pt x="3197545" y="1761630"/>
                  </a:lnTo>
                  <a:lnTo>
                    <a:pt x="3197544" y="1761631"/>
                  </a:lnTo>
                  <a:lnTo>
                    <a:pt x="3006461" y="1570547"/>
                  </a:lnTo>
                  <a:lnTo>
                    <a:pt x="2971434" y="1535520"/>
                  </a:lnTo>
                  <a:lnTo>
                    <a:pt x="2813706" y="1377793"/>
                  </a:lnTo>
                  <a:lnTo>
                    <a:pt x="2812338" y="1379161"/>
                  </a:lnTo>
                  <a:lnTo>
                    <a:pt x="2619582" y="1186405"/>
                  </a:lnTo>
                  <a:lnTo>
                    <a:pt x="2586227" y="1153050"/>
                  </a:lnTo>
                  <a:lnTo>
                    <a:pt x="2430017" y="996839"/>
                  </a:lnTo>
                  <a:lnTo>
                    <a:pt x="2429101" y="997755"/>
                  </a:lnTo>
                  <a:lnTo>
                    <a:pt x="2247376" y="816030"/>
                  </a:lnTo>
                  <a:lnTo>
                    <a:pt x="2194721" y="868684"/>
                  </a:lnTo>
                  <a:lnTo>
                    <a:pt x="2169629" y="843592"/>
                  </a:lnTo>
                  <a:lnTo>
                    <a:pt x="2012511" y="1000710"/>
                  </a:lnTo>
                  <a:lnTo>
                    <a:pt x="1948715" y="936915"/>
                  </a:lnTo>
                  <a:lnTo>
                    <a:pt x="1776261" y="1109369"/>
                  </a:lnTo>
                  <a:lnTo>
                    <a:pt x="1741234" y="1144396"/>
                  </a:lnTo>
                  <a:lnTo>
                    <a:pt x="1585176" y="1300453"/>
                  </a:lnTo>
                  <a:lnTo>
                    <a:pt x="1550150" y="1335480"/>
                  </a:lnTo>
                  <a:lnTo>
                    <a:pt x="1394093" y="1491537"/>
                  </a:lnTo>
                  <a:lnTo>
                    <a:pt x="1359065" y="1526564"/>
                  </a:lnTo>
                  <a:lnTo>
                    <a:pt x="1201338" y="1684291"/>
                  </a:lnTo>
                  <a:lnTo>
                    <a:pt x="1202706" y="1685660"/>
                  </a:lnTo>
                  <a:lnTo>
                    <a:pt x="1009951" y="1878416"/>
                  </a:lnTo>
                  <a:lnTo>
                    <a:pt x="976596" y="1911771"/>
                  </a:lnTo>
                  <a:lnTo>
                    <a:pt x="820385" y="2067981"/>
                  </a:lnTo>
                  <a:lnTo>
                    <a:pt x="821301" y="2068897"/>
                  </a:lnTo>
                  <a:lnTo>
                    <a:pt x="612116" y="2278081"/>
                  </a:lnTo>
                  <a:lnTo>
                    <a:pt x="673628" y="2339593"/>
                  </a:lnTo>
                  <a:lnTo>
                    <a:pt x="567426" y="2445795"/>
                  </a:lnTo>
                  <a:lnTo>
                    <a:pt x="672230" y="2550598"/>
                  </a:lnTo>
                  <a:lnTo>
                    <a:pt x="566028" y="2656800"/>
                  </a:lnTo>
                  <a:lnTo>
                    <a:pt x="0" y="2090772"/>
                  </a:lnTo>
                  <a:lnTo>
                    <a:pt x="106202" y="1984570"/>
                  </a:lnTo>
                  <a:lnTo>
                    <a:pt x="211005" y="2089373"/>
                  </a:lnTo>
                  <a:lnTo>
                    <a:pt x="317206" y="1983171"/>
                  </a:lnTo>
                  <a:lnTo>
                    <a:pt x="386005" y="2051970"/>
                  </a:lnTo>
                  <a:lnTo>
                    <a:pt x="558644" y="1879331"/>
                  </a:lnTo>
                  <a:lnTo>
                    <a:pt x="557729" y="1878415"/>
                  </a:lnTo>
                  <a:lnTo>
                    <a:pt x="750485" y="1685660"/>
                  </a:lnTo>
                  <a:lnTo>
                    <a:pt x="783839" y="1652305"/>
                  </a:lnTo>
                  <a:lnTo>
                    <a:pt x="943239" y="1492905"/>
                  </a:lnTo>
                  <a:lnTo>
                    <a:pt x="941871" y="1491537"/>
                  </a:lnTo>
                  <a:lnTo>
                    <a:pt x="1132954" y="1300453"/>
                  </a:lnTo>
                  <a:lnTo>
                    <a:pt x="1167982" y="1265426"/>
                  </a:lnTo>
                  <a:lnTo>
                    <a:pt x="1324039" y="1109369"/>
                  </a:lnTo>
                  <a:lnTo>
                    <a:pt x="1359065" y="1074342"/>
                  </a:lnTo>
                  <a:lnTo>
                    <a:pt x="1515123" y="918285"/>
                  </a:lnTo>
                  <a:lnTo>
                    <a:pt x="1550150" y="883258"/>
                  </a:lnTo>
                  <a:lnTo>
                    <a:pt x="1722604" y="710804"/>
                  </a:lnTo>
                  <a:lnTo>
                    <a:pt x="1656089" y="644289"/>
                  </a:lnTo>
                  <a:lnTo>
                    <a:pt x="1813208" y="487170"/>
                  </a:lnTo>
                  <a:lnTo>
                    <a:pt x="1788115" y="462078"/>
                  </a:lnTo>
                  <a:lnTo>
                    <a:pt x="1817021" y="433172"/>
                  </a:lnTo>
                  <a:lnTo>
                    <a:pt x="1638436" y="254587"/>
                  </a:lnTo>
                  <a:lnTo>
                    <a:pt x="1893022" y="0"/>
                  </a:lnTo>
                  <a:lnTo>
                    <a:pt x="1948799" y="55777"/>
                  </a:lnTo>
                  <a:lnTo>
                    <a:pt x="2421315" y="82732"/>
                  </a:lnTo>
                  <a:lnTo>
                    <a:pt x="2424216" y="79831"/>
                  </a:lnTo>
                  <a:lnTo>
                    <a:pt x="2449269" y="10488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9" name="Rectangle 41">
              <a:extLst>
                <a:ext uri="{FF2B5EF4-FFF2-40B4-BE49-F238E27FC236}">
                  <a16:creationId xmlns:a16="http://schemas.microsoft.com/office/drawing/2014/main" id="{C8C74A3B-0BB7-4626-82B2-368704926EB1}"/>
                </a:ext>
              </a:extLst>
            </p:cNvPr>
            <p:cNvSpPr>
              <a:spLocks/>
            </p:cNvSpPr>
            <p:nvPr/>
          </p:nvSpPr>
          <p:spPr>
            <a:xfrm rot="19192674">
              <a:off x="1569337" y="1747244"/>
              <a:ext cx="432929" cy="432929"/>
            </a:xfrm>
            <a:custGeom>
              <a:avLst/>
              <a:gdLst/>
              <a:ahLst/>
              <a:cxnLst/>
              <a:rect l="l" t="t" r="r" b="b"/>
              <a:pathLst>
                <a:path w="3888423" h="3970014">
                  <a:moveTo>
                    <a:pt x="1259577" y="2471243"/>
                  </a:moveTo>
                  <a:cubicBezTo>
                    <a:pt x="1293292" y="2471243"/>
                    <a:pt x="1320623" y="2543205"/>
                    <a:pt x="1320623" y="2631975"/>
                  </a:cubicBezTo>
                  <a:cubicBezTo>
                    <a:pt x="1320623" y="2720745"/>
                    <a:pt x="1293292" y="2792707"/>
                    <a:pt x="1259577" y="2792707"/>
                  </a:cubicBezTo>
                  <a:cubicBezTo>
                    <a:pt x="1225862" y="2792707"/>
                    <a:pt x="1198531" y="2720745"/>
                    <a:pt x="1198531" y="2631975"/>
                  </a:cubicBezTo>
                  <a:cubicBezTo>
                    <a:pt x="1198531" y="2543205"/>
                    <a:pt x="1225862" y="2471243"/>
                    <a:pt x="1259577" y="2471243"/>
                  </a:cubicBezTo>
                  <a:close/>
                  <a:moveTo>
                    <a:pt x="1710471" y="2470362"/>
                  </a:moveTo>
                  <a:cubicBezTo>
                    <a:pt x="1741030" y="2470028"/>
                    <a:pt x="1768823" y="2488083"/>
                    <a:pt x="1781169" y="2516203"/>
                  </a:cubicBezTo>
                  <a:cubicBezTo>
                    <a:pt x="1793845" y="2545068"/>
                    <a:pt x="1787700" y="2578742"/>
                    <a:pt x="1765642" y="2601268"/>
                  </a:cubicBezTo>
                  <a:cubicBezTo>
                    <a:pt x="1750827" y="2616399"/>
                    <a:pt x="1730831" y="2624459"/>
                    <a:pt x="1710472" y="2623745"/>
                  </a:cubicBezTo>
                  <a:close/>
                  <a:moveTo>
                    <a:pt x="2456093" y="2374056"/>
                  </a:moveTo>
                  <a:lnTo>
                    <a:pt x="2456093" y="2889893"/>
                  </a:lnTo>
                  <a:lnTo>
                    <a:pt x="2566690" y="2889893"/>
                  </a:lnTo>
                  <a:lnTo>
                    <a:pt x="2566690" y="2706284"/>
                  </a:lnTo>
                  <a:lnTo>
                    <a:pt x="2632197" y="2884955"/>
                  </a:lnTo>
                  <a:lnTo>
                    <a:pt x="2635843" y="2883618"/>
                  </a:lnTo>
                  <a:lnTo>
                    <a:pt x="2635843" y="2889893"/>
                  </a:lnTo>
                  <a:lnTo>
                    <a:pt x="2746439" y="2889893"/>
                  </a:lnTo>
                  <a:lnTo>
                    <a:pt x="2746439" y="2374056"/>
                  </a:lnTo>
                  <a:lnTo>
                    <a:pt x="2635843" y="2374056"/>
                  </a:lnTo>
                  <a:lnTo>
                    <a:pt x="2635843" y="2573614"/>
                  </a:lnTo>
                  <a:lnTo>
                    <a:pt x="2566690" y="2385000"/>
                  </a:lnTo>
                  <a:lnTo>
                    <a:pt x="2566690" y="2374056"/>
                  </a:lnTo>
                  <a:close/>
                  <a:moveTo>
                    <a:pt x="2032426" y="2374056"/>
                  </a:moveTo>
                  <a:lnTo>
                    <a:pt x="2032426" y="2889895"/>
                  </a:lnTo>
                  <a:lnTo>
                    <a:pt x="2115405" y="2889895"/>
                  </a:lnTo>
                  <a:lnTo>
                    <a:pt x="2143023" y="2889895"/>
                  </a:lnTo>
                  <a:lnTo>
                    <a:pt x="2308949" y="2889895"/>
                  </a:lnTo>
                  <a:lnTo>
                    <a:pt x="2308949" y="2779299"/>
                  </a:lnTo>
                  <a:lnTo>
                    <a:pt x="2143023" y="2779299"/>
                  </a:lnTo>
                  <a:lnTo>
                    <a:pt x="2143023" y="2686401"/>
                  </a:lnTo>
                  <a:lnTo>
                    <a:pt x="2308949" y="2686401"/>
                  </a:lnTo>
                  <a:lnTo>
                    <a:pt x="2308949" y="2575804"/>
                  </a:lnTo>
                  <a:lnTo>
                    <a:pt x="2143023" y="2575804"/>
                  </a:lnTo>
                  <a:lnTo>
                    <a:pt x="2143023" y="2484653"/>
                  </a:lnTo>
                  <a:lnTo>
                    <a:pt x="2308949" y="2484653"/>
                  </a:lnTo>
                  <a:lnTo>
                    <a:pt x="2308949" y="2374056"/>
                  </a:lnTo>
                  <a:lnTo>
                    <a:pt x="2143023" y="2374056"/>
                  </a:lnTo>
                  <a:lnTo>
                    <a:pt x="2115405" y="2374056"/>
                  </a:lnTo>
                  <a:close/>
                  <a:moveTo>
                    <a:pt x="1259577" y="2374056"/>
                  </a:moveTo>
                  <a:cubicBezTo>
                    <a:pt x="1172187" y="2374056"/>
                    <a:pt x="1101344" y="2489530"/>
                    <a:pt x="1101344" y="2631975"/>
                  </a:cubicBezTo>
                  <a:cubicBezTo>
                    <a:pt x="1101344" y="2774420"/>
                    <a:pt x="1172187" y="2889894"/>
                    <a:pt x="1259577" y="2889894"/>
                  </a:cubicBezTo>
                  <a:cubicBezTo>
                    <a:pt x="1346967" y="2889894"/>
                    <a:pt x="1417810" y="2774420"/>
                    <a:pt x="1417810" y="2631975"/>
                  </a:cubicBezTo>
                  <a:cubicBezTo>
                    <a:pt x="1417810" y="2489530"/>
                    <a:pt x="1346967" y="2374056"/>
                    <a:pt x="1259577" y="2374056"/>
                  </a:cubicBezTo>
                  <a:close/>
                  <a:moveTo>
                    <a:pt x="1599876" y="2366688"/>
                  </a:moveTo>
                  <a:lnTo>
                    <a:pt x="1599875" y="2882524"/>
                  </a:lnTo>
                  <a:lnTo>
                    <a:pt x="1710472" y="2882525"/>
                  </a:lnTo>
                  <a:lnTo>
                    <a:pt x="1710472" y="2723975"/>
                  </a:lnTo>
                  <a:cubicBezTo>
                    <a:pt x="1757507" y="2725624"/>
                    <a:pt x="1803701" y="2707003"/>
                    <a:pt x="1837929" y="2672047"/>
                  </a:cubicBezTo>
                  <a:cubicBezTo>
                    <a:pt x="1888884" y="2620006"/>
                    <a:pt x="1903084" y="2542214"/>
                    <a:pt x="1873801" y="2475527"/>
                  </a:cubicBezTo>
                  <a:cubicBezTo>
                    <a:pt x="1845275" y="2410565"/>
                    <a:pt x="1781067" y="2368851"/>
                    <a:pt x="1710472" y="2369624"/>
                  </a:cubicBezTo>
                  <a:lnTo>
                    <a:pt x="1710471" y="2366688"/>
                  </a:lnTo>
                  <a:close/>
                  <a:moveTo>
                    <a:pt x="920754" y="2169815"/>
                  </a:moveTo>
                  <a:lnTo>
                    <a:pt x="3008986" y="2169815"/>
                  </a:lnTo>
                  <a:lnTo>
                    <a:pt x="3008986" y="3105919"/>
                  </a:lnTo>
                  <a:lnTo>
                    <a:pt x="920754" y="3105919"/>
                  </a:lnTo>
                  <a:close/>
                  <a:moveTo>
                    <a:pt x="632722" y="1985007"/>
                  </a:moveTo>
                  <a:lnTo>
                    <a:pt x="632722" y="3321943"/>
                  </a:lnTo>
                  <a:lnTo>
                    <a:pt x="3297018" y="3321943"/>
                  </a:lnTo>
                  <a:lnTo>
                    <a:pt x="3297018" y="1985007"/>
                  </a:lnTo>
                  <a:close/>
                  <a:moveTo>
                    <a:pt x="2657019" y="761679"/>
                  </a:moveTo>
                  <a:lnTo>
                    <a:pt x="2760733" y="1606387"/>
                  </a:lnTo>
                  <a:lnTo>
                    <a:pt x="2761762" y="1614761"/>
                  </a:lnTo>
                  <a:lnTo>
                    <a:pt x="2762330" y="1614691"/>
                  </a:lnTo>
                  <a:cubicBezTo>
                    <a:pt x="2780335" y="1740615"/>
                    <a:pt x="2862522" y="1833408"/>
                    <a:pt x="2948897" y="1824230"/>
                  </a:cubicBezTo>
                  <a:cubicBezTo>
                    <a:pt x="3036464" y="1814924"/>
                    <a:pt x="3095979" y="1704243"/>
                    <a:pt x="3083047" y="1575312"/>
                  </a:cubicBezTo>
                  <a:lnTo>
                    <a:pt x="3083347" y="1575275"/>
                  </a:lnTo>
                  <a:lnTo>
                    <a:pt x="2983448" y="761679"/>
                  </a:lnTo>
                  <a:close/>
                  <a:moveTo>
                    <a:pt x="2205921" y="761679"/>
                  </a:moveTo>
                  <a:lnTo>
                    <a:pt x="2264137" y="1594263"/>
                  </a:lnTo>
                  <a:cubicBezTo>
                    <a:pt x="2264333" y="1597068"/>
                    <a:pt x="2264530" y="1599874"/>
                    <a:pt x="2264726" y="1602679"/>
                  </a:cubicBezTo>
                  <a:lnTo>
                    <a:pt x="2265297" y="1602640"/>
                  </a:lnTo>
                  <a:cubicBezTo>
                    <a:pt x="2276686" y="1729333"/>
                    <a:pt x="2353905" y="1826300"/>
                    <a:pt x="2440641" y="1821655"/>
                  </a:cubicBezTo>
                  <a:cubicBezTo>
                    <a:pt x="2528577" y="1816945"/>
                    <a:pt x="2593802" y="1709530"/>
                    <a:pt x="2587636" y="1580099"/>
                  </a:cubicBezTo>
                  <a:lnTo>
                    <a:pt x="2587937" y="1580078"/>
                  </a:lnTo>
                  <a:lnTo>
                    <a:pt x="2530706" y="761679"/>
                  </a:lnTo>
                  <a:close/>
                  <a:moveTo>
                    <a:pt x="1761700" y="761679"/>
                  </a:moveTo>
                  <a:cubicBezTo>
                    <a:pt x="1761699" y="1032443"/>
                    <a:pt x="1761699" y="1303208"/>
                    <a:pt x="1761698" y="1573972"/>
                  </a:cubicBezTo>
                  <a:lnTo>
                    <a:pt x="1761698" y="1582410"/>
                  </a:lnTo>
                  <a:lnTo>
                    <a:pt x="1762270" y="1582410"/>
                  </a:lnTo>
                  <a:cubicBezTo>
                    <a:pt x="1764795" y="1709590"/>
                    <a:pt x="1835062" y="1811707"/>
                    <a:pt x="1921910" y="1813122"/>
                  </a:cubicBezTo>
                  <a:cubicBezTo>
                    <a:pt x="2009960" y="1814558"/>
                    <a:pt x="2082519" y="1711955"/>
                    <a:pt x="2085398" y="1582410"/>
                  </a:cubicBezTo>
                  <a:lnTo>
                    <a:pt x="2085698" y="1582410"/>
                  </a:lnTo>
                  <a:cubicBezTo>
                    <a:pt x="2085698" y="1308834"/>
                    <a:pt x="2085698" y="1035256"/>
                    <a:pt x="2085696" y="761679"/>
                  </a:cubicBezTo>
                  <a:close/>
                  <a:moveTo>
                    <a:pt x="3411320" y="761678"/>
                  </a:moveTo>
                  <a:lnTo>
                    <a:pt x="3078803" y="761679"/>
                  </a:lnTo>
                  <a:lnTo>
                    <a:pt x="3277545" y="1622538"/>
                  </a:lnTo>
                  <a:lnTo>
                    <a:pt x="3279443" y="1630759"/>
                  </a:lnTo>
                  <a:lnTo>
                    <a:pt x="3280000" y="1630631"/>
                  </a:lnTo>
                  <a:cubicBezTo>
                    <a:pt x="3311069" y="1753983"/>
                    <a:pt x="3402507" y="1837676"/>
                    <a:pt x="3487448" y="1819520"/>
                  </a:cubicBezTo>
                  <a:cubicBezTo>
                    <a:pt x="3573564" y="1801112"/>
                    <a:pt x="3621183" y="1684815"/>
                    <a:pt x="3594846" y="1557943"/>
                  </a:cubicBezTo>
                  <a:lnTo>
                    <a:pt x="3595140" y="1557876"/>
                  </a:lnTo>
                  <a:close/>
                  <a:moveTo>
                    <a:pt x="1633002" y="761678"/>
                  </a:moveTo>
                  <a:lnTo>
                    <a:pt x="1308563" y="761679"/>
                  </a:lnTo>
                  <a:lnTo>
                    <a:pt x="1266057" y="1572672"/>
                  </a:lnTo>
                  <a:lnTo>
                    <a:pt x="1265616" y="1581099"/>
                  </a:lnTo>
                  <a:lnTo>
                    <a:pt x="1266187" y="1581128"/>
                  </a:lnTo>
                  <a:cubicBezTo>
                    <a:pt x="1262052" y="1708267"/>
                    <a:pt x="1326878" y="1813921"/>
                    <a:pt x="1413534" y="1819881"/>
                  </a:cubicBezTo>
                  <a:cubicBezTo>
                    <a:pt x="1501387" y="1825922"/>
                    <a:pt x="1579217" y="1727257"/>
                    <a:pt x="1588872" y="1598040"/>
                  </a:cubicBezTo>
                  <a:lnTo>
                    <a:pt x="1589172" y="1598055"/>
                  </a:lnTo>
                  <a:close/>
                  <a:moveTo>
                    <a:pt x="863949" y="761678"/>
                  </a:moveTo>
                  <a:lnTo>
                    <a:pt x="765078" y="1566901"/>
                  </a:lnTo>
                  <a:lnTo>
                    <a:pt x="764050" y="1575275"/>
                  </a:lnTo>
                  <a:lnTo>
                    <a:pt x="764617" y="1575345"/>
                  </a:lnTo>
                  <a:cubicBezTo>
                    <a:pt x="751624" y="1701884"/>
                    <a:pt x="808922" y="1811803"/>
                    <a:pt x="894951" y="1823794"/>
                  </a:cubicBezTo>
                  <a:cubicBezTo>
                    <a:pt x="982168" y="1835949"/>
                    <a:pt x="1066691" y="1742953"/>
                    <a:pt x="1085336" y="1614724"/>
                  </a:cubicBezTo>
                  <a:lnTo>
                    <a:pt x="1085635" y="1614761"/>
                  </a:lnTo>
                  <a:lnTo>
                    <a:pt x="1190378" y="761679"/>
                  </a:lnTo>
                  <a:close/>
                  <a:moveTo>
                    <a:pt x="295535" y="441623"/>
                  </a:moveTo>
                  <a:lnTo>
                    <a:pt x="3583899" y="441623"/>
                  </a:lnTo>
                  <a:cubicBezTo>
                    <a:pt x="3610412" y="441623"/>
                    <a:pt x="3631905" y="463116"/>
                    <a:pt x="3631905" y="489629"/>
                  </a:cubicBezTo>
                  <a:lnTo>
                    <a:pt x="3631905" y="655863"/>
                  </a:lnTo>
                  <a:lnTo>
                    <a:pt x="3884522" y="1666330"/>
                  </a:lnTo>
                  <a:cubicBezTo>
                    <a:pt x="3909974" y="1748325"/>
                    <a:pt x="3809191" y="1900953"/>
                    <a:pt x="3631905" y="1666330"/>
                  </a:cubicBezTo>
                  <a:lnTo>
                    <a:pt x="3631905" y="3970014"/>
                  </a:lnTo>
                  <a:lnTo>
                    <a:pt x="247529" y="3970014"/>
                  </a:lnTo>
                  <a:lnTo>
                    <a:pt x="247529" y="1768425"/>
                  </a:lnTo>
                  <a:cubicBezTo>
                    <a:pt x="263724" y="1795996"/>
                    <a:pt x="288366" y="1813812"/>
                    <a:pt x="317369" y="1820473"/>
                  </a:cubicBezTo>
                  <a:cubicBezTo>
                    <a:pt x="403196" y="1840184"/>
                    <a:pt x="495502" y="1754908"/>
                    <a:pt x="525251" y="1628793"/>
                  </a:cubicBezTo>
                  <a:lnTo>
                    <a:pt x="525545" y="1628855"/>
                  </a:lnTo>
                  <a:lnTo>
                    <a:pt x="709866" y="761679"/>
                  </a:lnTo>
                  <a:lnTo>
                    <a:pt x="378634" y="761679"/>
                  </a:lnTo>
                  <a:lnTo>
                    <a:pt x="210380" y="1553239"/>
                  </a:lnTo>
                  <a:lnTo>
                    <a:pt x="208625" y="1561492"/>
                  </a:lnTo>
                  <a:lnTo>
                    <a:pt x="209185" y="1561611"/>
                  </a:lnTo>
                  <a:cubicBezTo>
                    <a:pt x="202164" y="1598200"/>
                    <a:pt x="201274" y="1633895"/>
                    <a:pt x="207433" y="1666330"/>
                  </a:cubicBezTo>
                  <a:cubicBezTo>
                    <a:pt x="113985" y="1883037"/>
                    <a:pt x="-32319" y="1816968"/>
                    <a:pt x="6372" y="1666330"/>
                  </a:cubicBezTo>
                  <a:lnTo>
                    <a:pt x="249769" y="692744"/>
                  </a:lnTo>
                  <a:cubicBezTo>
                    <a:pt x="247993" y="689334"/>
                    <a:pt x="247529" y="685546"/>
                    <a:pt x="247529" y="681649"/>
                  </a:cubicBezTo>
                  <a:lnTo>
                    <a:pt x="247529" y="489629"/>
                  </a:lnTo>
                  <a:cubicBezTo>
                    <a:pt x="247529" y="463116"/>
                    <a:pt x="269022" y="441623"/>
                    <a:pt x="295535" y="441623"/>
                  </a:cubicBezTo>
                  <a:close/>
                  <a:moveTo>
                    <a:pt x="307785" y="0"/>
                  </a:moveTo>
                  <a:lnTo>
                    <a:pt x="3571649" y="0"/>
                  </a:lnTo>
                  <a:cubicBezTo>
                    <a:pt x="3604927" y="0"/>
                    <a:pt x="3631905" y="26978"/>
                    <a:pt x="3631905" y="60256"/>
                  </a:cubicBezTo>
                  <a:lnTo>
                    <a:pt x="3631905" y="301273"/>
                  </a:lnTo>
                  <a:cubicBezTo>
                    <a:pt x="3631905" y="334551"/>
                    <a:pt x="3604927" y="361529"/>
                    <a:pt x="3571649" y="361529"/>
                  </a:cubicBezTo>
                  <a:lnTo>
                    <a:pt x="307785" y="361529"/>
                  </a:lnTo>
                  <a:cubicBezTo>
                    <a:pt x="274507" y="361529"/>
                    <a:pt x="247529" y="334551"/>
                    <a:pt x="247529" y="301273"/>
                  </a:cubicBezTo>
                  <a:lnTo>
                    <a:pt x="247529" y="60256"/>
                  </a:lnTo>
                  <a:cubicBezTo>
                    <a:pt x="247529" y="26978"/>
                    <a:pt x="274507" y="0"/>
                    <a:pt x="30778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0" name="Isosceles Triangle 3">
              <a:extLst>
                <a:ext uri="{FF2B5EF4-FFF2-40B4-BE49-F238E27FC236}">
                  <a16:creationId xmlns:a16="http://schemas.microsoft.com/office/drawing/2014/main" id="{61CC3071-E3D9-4C40-848B-C12A6981F79E}"/>
                </a:ext>
              </a:extLst>
            </p:cNvPr>
            <p:cNvSpPr>
              <a:spLocks noChangeAspect="1"/>
            </p:cNvSpPr>
            <p:nvPr/>
          </p:nvSpPr>
          <p:spPr>
            <a:xfrm rot="2049055">
              <a:off x="3579089" y="1664919"/>
              <a:ext cx="432521" cy="432929"/>
            </a:xfrm>
            <a:custGeom>
              <a:avLst/>
              <a:gdLst/>
              <a:ahLst/>
              <a:cxnLst/>
              <a:rect l="l" t="t" r="r" b="b"/>
              <a:pathLst>
                <a:path w="3935086" h="3938802">
                  <a:moveTo>
                    <a:pt x="1861742" y="3314001"/>
                  </a:moveTo>
                  <a:cubicBezTo>
                    <a:pt x="1921395" y="3314001"/>
                    <a:pt x="1969754" y="3362360"/>
                    <a:pt x="1969754" y="3422013"/>
                  </a:cubicBezTo>
                  <a:cubicBezTo>
                    <a:pt x="1969754" y="3481666"/>
                    <a:pt x="1921395" y="3530025"/>
                    <a:pt x="1861742" y="3530025"/>
                  </a:cubicBezTo>
                  <a:cubicBezTo>
                    <a:pt x="1802089" y="3530025"/>
                    <a:pt x="1753730" y="3481666"/>
                    <a:pt x="1753730" y="3422013"/>
                  </a:cubicBezTo>
                  <a:cubicBezTo>
                    <a:pt x="1753730" y="3362360"/>
                    <a:pt x="1802089" y="3314001"/>
                    <a:pt x="1861742" y="3314001"/>
                  </a:cubicBezTo>
                  <a:close/>
                  <a:moveTo>
                    <a:pt x="2097646" y="2118753"/>
                  </a:moveTo>
                  <a:lnTo>
                    <a:pt x="2097646" y="2478753"/>
                  </a:lnTo>
                  <a:lnTo>
                    <a:pt x="2457646" y="2478753"/>
                  </a:lnTo>
                  <a:lnTo>
                    <a:pt x="2457646" y="2118753"/>
                  </a:lnTo>
                  <a:close/>
                  <a:moveTo>
                    <a:pt x="1476536" y="2118753"/>
                  </a:moveTo>
                  <a:lnTo>
                    <a:pt x="1476536" y="2478753"/>
                  </a:lnTo>
                  <a:lnTo>
                    <a:pt x="1836536" y="2478753"/>
                  </a:lnTo>
                  <a:lnTo>
                    <a:pt x="1836536" y="2118753"/>
                  </a:lnTo>
                  <a:close/>
                  <a:moveTo>
                    <a:pt x="2097646" y="1539638"/>
                  </a:moveTo>
                  <a:lnTo>
                    <a:pt x="2097646" y="1899638"/>
                  </a:lnTo>
                  <a:lnTo>
                    <a:pt x="2457646" y="1899638"/>
                  </a:lnTo>
                  <a:lnTo>
                    <a:pt x="2457646" y="1539638"/>
                  </a:lnTo>
                  <a:close/>
                  <a:moveTo>
                    <a:pt x="1476536" y="1539638"/>
                  </a:moveTo>
                  <a:lnTo>
                    <a:pt x="1476536" y="1899638"/>
                  </a:lnTo>
                  <a:lnTo>
                    <a:pt x="1836536" y="1899638"/>
                  </a:lnTo>
                  <a:lnTo>
                    <a:pt x="1836536" y="1539638"/>
                  </a:lnTo>
                  <a:close/>
                  <a:moveTo>
                    <a:pt x="1989788" y="770570"/>
                  </a:moveTo>
                  <a:lnTo>
                    <a:pt x="3429788" y="1850570"/>
                  </a:lnTo>
                  <a:lnTo>
                    <a:pt x="3430108" y="1850570"/>
                  </a:lnTo>
                  <a:lnTo>
                    <a:pt x="3430108" y="3938802"/>
                  </a:lnTo>
                  <a:lnTo>
                    <a:pt x="2265771" y="3938802"/>
                  </a:lnTo>
                  <a:lnTo>
                    <a:pt x="2265771" y="2786674"/>
                  </a:lnTo>
                  <a:lnTo>
                    <a:pt x="1669844" y="2786674"/>
                  </a:lnTo>
                  <a:lnTo>
                    <a:pt x="1669844" y="3938802"/>
                  </a:lnTo>
                  <a:lnTo>
                    <a:pt x="549788" y="3938802"/>
                  </a:lnTo>
                  <a:lnTo>
                    <a:pt x="549788" y="1850570"/>
                  </a:lnTo>
                  <a:close/>
                  <a:moveTo>
                    <a:pt x="1969233" y="1003"/>
                  </a:moveTo>
                  <a:cubicBezTo>
                    <a:pt x="1995162" y="-2644"/>
                    <a:pt x="2022483" y="3601"/>
                    <a:pt x="2045048" y="20601"/>
                  </a:cubicBezTo>
                  <a:lnTo>
                    <a:pt x="3894333" y="1413834"/>
                  </a:lnTo>
                  <a:cubicBezTo>
                    <a:pt x="3939464" y="1447835"/>
                    <a:pt x="3948486" y="1511986"/>
                    <a:pt x="3914485" y="1557117"/>
                  </a:cubicBezTo>
                  <a:lnTo>
                    <a:pt x="3756006" y="1767472"/>
                  </a:lnTo>
                  <a:cubicBezTo>
                    <a:pt x="3722004" y="1812603"/>
                    <a:pt x="3657854" y="1821626"/>
                    <a:pt x="3612722" y="1787625"/>
                  </a:cubicBezTo>
                  <a:lnTo>
                    <a:pt x="1967544" y="548164"/>
                  </a:lnTo>
                  <a:lnTo>
                    <a:pt x="322364" y="1787626"/>
                  </a:lnTo>
                  <a:cubicBezTo>
                    <a:pt x="277233" y="1821627"/>
                    <a:pt x="213082" y="1812604"/>
                    <a:pt x="179080" y="1767473"/>
                  </a:cubicBezTo>
                  <a:lnTo>
                    <a:pt x="20601" y="1557118"/>
                  </a:lnTo>
                  <a:cubicBezTo>
                    <a:pt x="-13400" y="1511987"/>
                    <a:pt x="-4378" y="1447836"/>
                    <a:pt x="40754" y="1413835"/>
                  </a:cubicBezTo>
                  <a:lnTo>
                    <a:pt x="1890038" y="20602"/>
                  </a:lnTo>
                  <a:cubicBezTo>
                    <a:pt x="1912604" y="3602"/>
                    <a:pt x="1939924" y="-2643"/>
                    <a:pt x="1965854" y="1004"/>
                  </a:cubicBezTo>
                  <a:lnTo>
                    <a:pt x="1967542" y="1586"/>
                  </a:lnTo>
                  <a:cubicBezTo>
                    <a:pt x="1968071" y="1171"/>
                    <a:pt x="1968652" y="1085"/>
                    <a:pt x="1969233" y="100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1" name="Rectangle 14">
              <a:extLst>
                <a:ext uri="{FF2B5EF4-FFF2-40B4-BE49-F238E27FC236}">
                  <a16:creationId xmlns:a16="http://schemas.microsoft.com/office/drawing/2014/main" id="{AC21BBC0-5059-4AD4-8D56-933750BBC3FA}"/>
                </a:ext>
              </a:extLst>
            </p:cNvPr>
            <p:cNvSpPr/>
            <p:nvPr/>
          </p:nvSpPr>
          <p:spPr>
            <a:xfrm rot="4210452">
              <a:off x="4182152" y="2259443"/>
              <a:ext cx="638884" cy="638884"/>
            </a:xfrm>
            <a:custGeom>
              <a:avLst/>
              <a:gdLst/>
              <a:ahLst/>
              <a:cxnLst/>
              <a:rect l="l" t="t" r="r" b="b"/>
              <a:pathLst>
                <a:path w="3942192" h="3931865">
                  <a:moveTo>
                    <a:pt x="2826148" y="3448804"/>
                  </a:moveTo>
                  <a:lnTo>
                    <a:pt x="2826148" y="3556804"/>
                  </a:lnTo>
                  <a:lnTo>
                    <a:pt x="3042148" y="3556804"/>
                  </a:lnTo>
                  <a:lnTo>
                    <a:pt x="3042148" y="3448804"/>
                  </a:lnTo>
                  <a:close/>
                  <a:moveTo>
                    <a:pt x="890988" y="3448804"/>
                  </a:moveTo>
                  <a:lnTo>
                    <a:pt x="890988" y="3556804"/>
                  </a:lnTo>
                  <a:lnTo>
                    <a:pt x="1106988" y="3556804"/>
                  </a:lnTo>
                  <a:lnTo>
                    <a:pt x="1106988" y="3448804"/>
                  </a:lnTo>
                  <a:close/>
                  <a:moveTo>
                    <a:pt x="3528192" y="3439467"/>
                  </a:moveTo>
                  <a:lnTo>
                    <a:pt x="3528192" y="3547467"/>
                  </a:lnTo>
                  <a:lnTo>
                    <a:pt x="3744192" y="3547467"/>
                  </a:lnTo>
                  <a:lnTo>
                    <a:pt x="3744192" y="3439467"/>
                  </a:lnTo>
                  <a:close/>
                  <a:moveTo>
                    <a:pt x="198000" y="3439467"/>
                  </a:moveTo>
                  <a:lnTo>
                    <a:pt x="198000" y="3547467"/>
                  </a:lnTo>
                  <a:lnTo>
                    <a:pt x="414000" y="3547467"/>
                  </a:lnTo>
                  <a:lnTo>
                    <a:pt x="414000" y="3439467"/>
                  </a:lnTo>
                  <a:close/>
                  <a:moveTo>
                    <a:pt x="2826148" y="3206154"/>
                  </a:moveTo>
                  <a:lnTo>
                    <a:pt x="2826148" y="3314154"/>
                  </a:lnTo>
                  <a:lnTo>
                    <a:pt x="3042148" y="3314154"/>
                  </a:lnTo>
                  <a:lnTo>
                    <a:pt x="3042148" y="3206154"/>
                  </a:lnTo>
                  <a:close/>
                  <a:moveTo>
                    <a:pt x="890988" y="3206154"/>
                  </a:moveTo>
                  <a:lnTo>
                    <a:pt x="890988" y="3314154"/>
                  </a:lnTo>
                  <a:lnTo>
                    <a:pt x="1106988" y="3314154"/>
                  </a:lnTo>
                  <a:lnTo>
                    <a:pt x="1106988" y="3206154"/>
                  </a:lnTo>
                  <a:close/>
                  <a:moveTo>
                    <a:pt x="3528192" y="3196817"/>
                  </a:moveTo>
                  <a:lnTo>
                    <a:pt x="3528192" y="3304817"/>
                  </a:lnTo>
                  <a:lnTo>
                    <a:pt x="3744192" y="3304817"/>
                  </a:lnTo>
                  <a:lnTo>
                    <a:pt x="3744192" y="3196817"/>
                  </a:lnTo>
                  <a:close/>
                  <a:moveTo>
                    <a:pt x="198000" y="3196817"/>
                  </a:moveTo>
                  <a:lnTo>
                    <a:pt x="198000" y="3304817"/>
                  </a:lnTo>
                  <a:lnTo>
                    <a:pt x="414000" y="3304817"/>
                  </a:lnTo>
                  <a:lnTo>
                    <a:pt x="414000" y="3196817"/>
                  </a:lnTo>
                  <a:close/>
                  <a:moveTo>
                    <a:pt x="2070064" y="3046635"/>
                  </a:moveTo>
                  <a:lnTo>
                    <a:pt x="2070064" y="3154635"/>
                  </a:lnTo>
                  <a:lnTo>
                    <a:pt x="2286064" y="3154635"/>
                  </a:lnTo>
                  <a:lnTo>
                    <a:pt x="2286064" y="3046635"/>
                  </a:lnTo>
                  <a:close/>
                  <a:moveTo>
                    <a:pt x="1638016" y="3037298"/>
                  </a:moveTo>
                  <a:lnTo>
                    <a:pt x="1638016" y="3145298"/>
                  </a:lnTo>
                  <a:lnTo>
                    <a:pt x="1854016" y="3145298"/>
                  </a:lnTo>
                  <a:lnTo>
                    <a:pt x="1854016" y="3037298"/>
                  </a:lnTo>
                  <a:close/>
                  <a:moveTo>
                    <a:pt x="2826148" y="2963504"/>
                  </a:moveTo>
                  <a:lnTo>
                    <a:pt x="2826148" y="3071504"/>
                  </a:lnTo>
                  <a:lnTo>
                    <a:pt x="3042148" y="3071504"/>
                  </a:lnTo>
                  <a:lnTo>
                    <a:pt x="3042148" y="2963504"/>
                  </a:lnTo>
                  <a:close/>
                  <a:moveTo>
                    <a:pt x="890988" y="2963504"/>
                  </a:moveTo>
                  <a:lnTo>
                    <a:pt x="890988" y="3071504"/>
                  </a:lnTo>
                  <a:lnTo>
                    <a:pt x="1106988" y="3071504"/>
                  </a:lnTo>
                  <a:lnTo>
                    <a:pt x="1106988" y="2963504"/>
                  </a:lnTo>
                  <a:close/>
                  <a:moveTo>
                    <a:pt x="3528192" y="2954167"/>
                  </a:moveTo>
                  <a:lnTo>
                    <a:pt x="3528192" y="3062167"/>
                  </a:lnTo>
                  <a:lnTo>
                    <a:pt x="3744192" y="3062167"/>
                  </a:lnTo>
                  <a:lnTo>
                    <a:pt x="3744192" y="2954167"/>
                  </a:lnTo>
                  <a:close/>
                  <a:moveTo>
                    <a:pt x="198000" y="2954167"/>
                  </a:moveTo>
                  <a:lnTo>
                    <a:pt x="198000" y="3062167"/>
                  </a:lnTo>
                  <a:lnTo>
                    <a:pt x="414000" y="3062167"/>
                  </a:lnTo>
                  <a:lnTo>
                    <a:pt x="414000" y="2954167"/>
                  </a:lnTo>
                  <a:close/>
                  <a:moveTo>
                    <a:pt x="2070064" y="2803981"/>
                  </a:moveTo>
                  <a:lnTo>
                    <a:pt x="2070064" y="2911981"/>
                  </a:lnTo>
                  <a:lnTo>
                    <a:pt x="2286064" y="2911981"/>
                  </a:lnTo>
                  <a:lnTo>
                    <a:pt x="2286064" y="2803981"/>
                  </a:lnTo>
                  <a:close/>
                  <a:moveTo>
                    <a:pt x="1638016" y="2794644"/>
                  </a:moveTo>
                  <a:lnTo>
                    <a:pt x="1638016" y="2902644"/>
                  </a:lnTo>
                  <a:lnTo>
                    <a:pt x="1854016" y="2902644"/>
                  </a:lnTo>
                  <a:lnTo>
                    <a:pt x="1854016" y="2794644"/>
                  </a:lnTo>
                  <a:close/>
                  <a:moveTo>
                    <a:pt x="2826148" y="2720854"/>
                  </a:moveTo>
                  <a:lnTo>
                    <a:pt x="2826148" y="2828854"/>
                  </a:lnTo>
                  <a:lnTo>
                    <a:pt x="3042148" y="2828854"/>
                  </a:lnTo>
                  <a:lnTo>
                    <a:pt x="3042148" y="2720854"/>
                  </a:lnTo>
                  <a:close/>
                  <a:moveTo>
                    <a:pt x="890988" y="2720854"/>
                  </a:moveTo>
                  <a:lnTo>
                    <a:pt x="890988" y="2828854"/>
                  </a:lnTo>
                  <a:lnTo>
                    <a:pt x="1106988" y="2828854"/>
                  </a:lnTo>
                  <a:lnTo>
                    <a:pt x="1106988" y="2720854"/>
                  </a:lnTo>
                  <a:close/>
                  <a:moveTo>
                    <a:pt x="3528192" y="2711517"/>
                  </a:moveTo>
                  <a:lnTo>
                    <a:pt x="3528192" y="2819517"/>
                  </a:lnTo>
                  <a:lnTo>
                    <a:pt x="3744192" y="2819517"/>
                  </a:lnTo>
                  <a:lnTo>
                    <a:pt x="3744192" y="2711517"/>
                  </a:lnTo>
                  <a:close/>
                  <a:moveTo>
                    <a:pt x="198000" y="2711517"/>
                  </a:moveTo>
                  <a:lnTo>
                    <a:pt x="198000" y="2819517"/>
                  </a:lnTo>
                  <a:lnTo>
                    <a:pt x="414000" y="2819517"/>
                  </a:lnTo>
                  <a:lnTo>
                    <a:pt x="414000" y="2711517"/>
                  </a:lnTo>
                  <a:close/>
                  <a:moveTo>
                    <a:pt x="2070064" y="2561331"/>
                  </a:moveTo>
                  <a:lnTo>
                    <a:pt x="2070064" y="2669331"/>
                  </a:lnTo>
                  <a:lnTo>
                    <a:pt x="2286064" y="2669331"/>
                  </a:lnTo>
                  <a:lnTo>
                    <a:pt x="2286064" y="2561331"/>
                  </a:lnTo>
                  <a:close/>
                  <a:moveTo>
                    <a:pt x="1638016" y="2551994"/>
                  </a:moveTo>
                  <a:lnTo>
                    <a:pt x="1638016" y="2659994"/>
                  </a:lnTo>
                  <a:lnTo>
                    <a:pt x="1854016" y="2659994"/>
                  </a:lnTo>
                  <a:lnTo>
                    <a:pt x="1854016" y="2551994"/>
                  </a:lnTo>
                  <a:close/>
                  <a:moveTo>
                    <a:pt x="2826148" y="2478204"/>
                  </a:moveTo>
                  <a:lnTo>
                    <a:pt x="2826148" y="2586204"/>
                  </a:lnTo>
                  <a:lnTo>
                    <a:pt x="3042148" y="2586204"/>
                  </a:lnTo>
                  <a:lnTo>
                    <a:pt x="3042148" y="2478204"/>
                  </a:lnTo>
                  <a:close/>
                  <a:moveTo>
                    <a:pt x="890988" y="2478204"/>
                  </a:moveTo>
                  <a:lnTo>
                    <a:pt x="890988" y="2586204"/>
                  </a:lnTo>
                  <a:lnTo>
                    <a:pt x="1106988" y="2586204"/>
                  </a:lnTo>
                  <a:lnTo>
                    <a:pt x="1106988" y="2478204"/>
                  </a:lnTo>
                  <a:close/>
                  <a:moveTo>
                    <a:pt x="3528192" y="2468867"/>
                  </a:moveTo>
                  <a:lnTo>
                    <a:pt x="3528192" y="2576867"/>
                  </a:lnTo>
                  <a:lnTo>
                    <a:pt x="3744192" y="2576867"/>
                  </a:lnTo>
                  <a:lnTo>
                    <a:pt x="3744192" y="2468867"/>
                  </a:lnTo>
                  <a:close/>
                  <a:moveTo>
                    <a:pt x="198000" y="2468867"/>
                  </a:moveTo>
                  <a:lnTo>
                    <a:pt x="198000" y="2576867"/>
                  </a:lnTo>
                  <a:lnTo>
                    <a:pt x="414000" y="2576867"/>
                  </a:lnTo>
                  <a:lnTo>
                    <a:pt x="414000" y="2468867"/>
                  </a:lnTo>
                  <a:close/>
                  <a:moveTo>
                    <a:pt x="2070064" y="2318681"/>
                  </a:moveTo>
                  <a:lnTo>
                    <a:pt x="2070064" y="2426681"/>
                  </a:lnTo>
                  <a:lnTo>
                    <a:pt x="2286064" y="2426681"/>
                  </a:lnTo>
                  <a:lnTo>
                    <a:pt x="2286064" y="2318681"/>
                  </a:lnTo>
                  <a:close/>
                  <a:moveTo>
                    <a:pt x="1638016" y="2309344"/>
                  </a:moveTo>
                  <a:lnTo>
                    <a:pt x="1638016" y="2417344"/>
                  </a:lnTo>
                  <a:lnTo>
                    <a:pt x="1854016" y="2417344"/>
                  </a:lnTo>
                  <a:lnTo>
                    <a:pt x="1854016" y="2309344"/>
                  </a:lnTo>
                  <a:close/>
                  <a:moveTo>
                    <a:pt x="2826148" y="2235554"/>
                  </a:moveTo>
                  <a:lnTo>
                    <a:pt x="2826148" y="2343554"/>
                  </a:lnTo>
                  <a:lnTo>
                    <a:pt x="3042148" y="2343554"/>
                  </a:lnTo>
                  <a:lnTo>
                    <a:pt x="3042148" y="2235554"/>
                  </a:lnTo>
                  <a:close/>
                  <a:moveTo>
                    <a:pt x="890988" y="2235554"/>
                  </a:moveTo>
                  <a:lnTo>
                    <a:pt x="890988" y="2343554"/>
                  </a:lnTo>
                  <a:lnTo>
                    <a:pt x="1106988" y="2343554"/>
                  </a:lnTo>
                  <a:lnTo>
                    <a:pt x="1106988" y="2235554"/>
                  </a:lnTo>
                  <a:close/>
                  <a:moveTo>
                    <a:pt x="3528192" y="2226217"/>
                  </a:moveTo>
                  <a:lnTo>
                    <a:pt x="3528192" y="2334217"/>
                  </a:lnTo>
                  <a:lnTo>
                    <a:pt x="3744192" y="2334217"/>
                  </a:lnTo>
                  <a:lnTo>
                    <a:pt x="3744192" y="2226217"/>
                  </a:lnTo>
                  <a:close/>
                  <a:moveTo>
                    <a:pt x="198000" y="2226217"/>
                  </a:moveTo>
                  <a:lnTo>
                    <a:pt x="198000" y="2334217"/>
                  </a:lnTo>
                  <a:lnTo>
                    <a:pt x="414000" y="2334217"/>
                  </a:lnTo>
                  <a:lnTo>
                    <a:pt x="414000" y="2226217"/>
                  </a:lnTo>
                  <a:close/>
                  <a:moveTo>
                    <a:pt x="2070064" y="2076031"/>
                  </a:moveTo>
                  <a:lnTo>
                    <a:pt x="2070064" y="2184031"/>
                  </a:lnTo>
                  <a:lnTo>
                    <a:pt x="2286064" y="2184031"/>
                  </a:lnTo>
                  <a:lnTo>
                    <a:pt x="2286064" y="2076031"/>
                  </a:lnTo>
                  <a:close/>
                  <a:moveTo>
                    <a:pt x="1638016" y="2066694"/>
                  </a:moveTo>
                  <a:lnTo>
                    <a:pt x="1638016" y="2174694"/>
                  </a:lnTo>
                  <a:lnTo>
                    <a:pt x="1854016" y="2174694"/>
                  </a:lnTo>
                  <a:lnTo>
                    <a:pt x="1854016" y="2066694"/>
                  </a:lnTo>
                  <a:close/>
                  <a:moveTo>
                    <a:pt x="2826148" y="1992904"/>
                  </a:moveTo>
                  <a:lnTo>
                    <a:pt x="2826148" y="2100904"/>
                  </a:lnTo>
                  <a:lnTo>
                    <a:pt x="3042148" y="2100904"/>
                  </a:lnTo>
                  <a:lnTo>
                    <a:pt x="3042148" y="1992904"/>
                  </a:lnTo>
                  <a:close/>
                  <a:moveTo>
                    <a:pt x="890988" y="1992904"/>
                  </a:moveTo>
                  <a:lnTo>
                    <a:pt x="890988" y="2100904"/>
                  </a:lnTo>
                  <a:lnTo>
                    <a:pt x="1106988" y="2100904"/>
                  </a:lnTo>
                  <a:lnTo>
                    <a:pt x="1106988" y="1992904"/>
                  </a:lnTo>
                  <a:close/>
                  <a:moveTo>
                    <a:pt x="3528192" y="1983567"/>
                  </a:moveTo>
                  <a:lnTo>
                    <a:pt x="3528192" y="2091567"/>
                  </a:lnTo>
                  <a:lnTo>
                    <a:pt x="3744192" y="2091567"/>
                  </a:lnTo>
                  <a:lnTo>
                    <a:pt x="3744192" y="1983567"/>
                  </a:lnTo>
                  <a:close/>
                  <a:moveTo>
                    <a:pt x="198000" y="1983567"/>
                  </a:moveTo>
                  <a:lnTo>
                    <a:pt x="198000" y="2091567"/>
                  </a:lnTo>
                  <a:lnTo>
                    <a:pt x="414000" y="2091567"/>
                  </a:lnTo>
                  <a:lnTo>
                    <a:pt x="414000" y="1983567"/>
                  </a:lnTo>
                  <a:close/>
                  <a:moveTo>
                    <a:pt x="2070064" y="1833381"/>
                  </a:moveTo>
                  <a:lnTo>
                    <a:pt x="2070064" y="1941381"/>
                  </a:lnTo>
                  <a:lnTo>
                    <a:pt x="2286064" y="1941381"/>
                  </a:lnTo>
                  <a:lnTo>
                    <a:pt x="2286064" y="1833381"/>
                  </a:lnTo>
                  <a:close/>
                  <a:moveTo>
                    <a:pt x="1638016" y="1824044"/>
                  </a:moveTo>
                  <a:lnTo>
                    <a:pt x="1638016" y="1932044"/>
                  </a:lnTo>
                  <a:lnTo>
                    <a:pt x="1854016" y="1932044"/>
                  </a:lnTo>
                  <a:lnTo>
                    <a:pt x="1854016" y="1824044"/>
                  </a:lnTo>
                  <a:close/>
                  <a:moveTo>
                    <a:pt x="2826148" y="1750254"/>
                  </a:moveTo>
                  <a:lnTo>
                    <a:pt x="2826148" y="1858254"/>
                  </a:lnTo>
                  <a:lnTo>
                    <a:pt x="3042148" y="1858254"/>
                  </a:lnTo>
                  <a:lnTo>
                    <a:pt x="3042148" y="1750254"/>
                  </a:lnTo>
                  <a:close/>
                  <a:moveTo>
                    <a:pt x="890988" y="1750254"/>
                  </a:moveTo>
                  <a:lnTo>
                    <a:pt x="890988" y="1858254"/>
                  </a:lnTo>
                  <a:lnTo>
                    <a:pt x="1106988" y="1858254"/>
                  </a:lnTo>
                  <a:lnTo>
                    <a:pt x="1106988" y="1750254"/>
                  </a:lnTo>
                  <a:close/>
                  <a:moveTo>
                    <a:pt x="3528192" y="1740917"/>
                  </a:moveTo>
                  <a:lnTo>
                    <a:pt x="3528192" y="1848917"/>
                  </a:lnTo>
                  <a:lnTo>
                    <a:pt x="3744192" y="1848917"/>
                  </a:lnTo>
                  <a:lnTo>
                    <a:pt x="3744192" y="1740917"/>
                  </a:lnTo>
                  <a:close/>
                  <a:moveTo>
                    <a:pt x="198000" y="1740917"/>
                  </a:moveTo>
                  <a:lnTo>
                    <a:pt x="198000" y="1848917"/>
                  </a:lnTo>
                  <a:lnTo>
                    <a:pt x="414000" y="1848917"/>
                  </a:lnTo>
                  <a:lnTo>
                    <a:pt x="414000" y="1740917"/>
                  </a:lnTo>
                  <a:close/>
                  <a:moveTo>
                    <a:pt x="2070064" y="1590731"/>
                  </a:moveTo>
                  <a:lnTo>
                    <a:pt x="2070064" y="1698731"/>
                  </a:lnTo>
                  <a:lnTo>
                    <a:pt x="2286064" y="1698731"/>
                  </a:lnTo>
                  <a:lnTo>
                    <a:pt x="2286064" y="1590731"/>
                  </a:lnTo>
                  <a:close/>
                  <a:moveTo>
                    <a:pt x="1638016" y="1581394"/>
                  </a:moveTo>
                  <a:lnTo>
                    <a:pt x="1638016" y="1689394"/>
                  </a:lnTo>
                  <a:lnTo>
                    <a:pt x="1854016" y="1689394"/>
                  </a:lnTo>
                  <a:lnTo>
                    <a:pt x="1854016" y="1581394"/>
                  </a:lnTo>
                  <a:close/>
                  <a:moveTo>
                    <a:pt x="3330192" y="1507604"/>
                  </a:moveTo>
                  <a:lnTo>
                    <a:pt x="3942192" y="1507604"/>
                  </a:lnTo>
                  <a:lnTo>
                    <a:pt x="3942192" y="3931865"/>
                  </a:lnTo>
                  <a:lnTo>
                    <a:pt x="3330192" y="3931865"/>
                  </a:lnTo>
                  <a:close/>
                  <a:moveTo>
                    <a:pt x="2826148" y="1507604"/>
                  </a:moveTo>
                  <a:lnTo>
                    <a:pt x="2826148" y="1615604"/>
                  </a:lnTo>
                  <a:lnTo>
                    <a:pt x="3042148" y="1615604"/>
                  </a:lnTo>
                  <a:lnTo>
                    <a:pt x="3042148" y="1507604"/>
                  </a:lnTo>
                  <a:close/>
                  <a:moveTo>
                    <a:pt x="890988" y="1507604"/>
                  </a:moveTo>
                  <a:lnTo>
                    <a:pt x="890988" y="1615604"/>
                  </a:lnTo>
                  <a:lnTo>
                    <a:pt x="1106988" y="1615604"/>
                  </a:lnTo>
                  <a:lnTo>
                    <a:pt x="1106988" y="1507604"/>
                  </a:lnTo>
                  <a:close/>
                  <a:moveTo>
                    <a:pt x="0" y="1507604"/>
                  </a:moveTo>
                  <a:lnTo>
                    <a:pt x="612000" y="1507604"/>
                  </a:lnTo>
                  <a:lnTo>
                    <a:pt x="612000" y="3931865"/>
                  </a:lnTo>
                  <a:lnTo>
                    <a:pt x="0" y="3931865"/>
                  </a:lnTo>
                  <a:close/>
                  <a:moveTo>
                    <a:pt x="2070064" y="1348081"/>
                  </a:moveTo>
                  <a:lnTo>
                    <a:pt x="2070064" y="1456081"/>
                  </a:lnTo>
                  <a:lnTo>
                    <a:pt x="2286064" y="1456081"/>
                  </a:lnTo>
                  <a:lnTo>
                    <a:pt x="2286064" y="1348081"/>
                  </a:lnTo>
                  <a:close/>
                  <a:moveTo>
                    <a:pt x="1638016" y="1338744"/>
                  </a:moveTo>
                  <a:lnTo>
                    <a:pt x="1638016" y="1446744"/>
                  </a:lnTo>
                  <a:lnTo>
                    <a:pt x="1854016" y="1446744"/>
                  </a:lnTo>
                  <a:lnTo>
                    <a:pt x="1854016" y="1338744"/>
                  </a:lnTo>
                  <a:close/>
                  <a:moveTo>
                    <a:pt x="2628148" y="1267865"/>
                  </a:moveTo>
                  <a:lnTo>
                    <a:pt x="3240148" y="1267865"/>
                  </a:lnTo>
                  <a:lnTo>
                    <a:pt x="3240148" y="3931865"/>
                  </a:lnTo>
                  <a:lnTo>
                    <a:pt x="2628148" y="3931865"/>
                  </a:lnTo>
                  <a:close/>
                  <a:moveTo>
                    <a:pt x="692988" y="1267865"/>
                  </a:moveTo>
                  <a:lnTo>
                    <a:pt x="1304988" y="1267865"/>
                  </a:lnTo>
                  <a:lnTo>
                    <a:pt x="1304988" y="3931865"/>
                  </a:lnTo>
                  <a:lnTo>
                    <a:pt x="692988" y="3931865"/>
                  </a:lnTo>
                  <a:close/>
                  <a:moveTo>
                    <a:pt x="2070064" y="1105431"/>
                  </a:moveTo>
                  <a:lnTo>
                    <a:pt x="2070064" y="1213431"/>
                  </a:lnTo>
                  <a:lnTo>
                    <a:pt x="2286064" y="1213431"/>
                  </a:lnTo>
                  <a:lnTo>
                    <a:pt x="2286064" y="1105431"/>
                  </a:lnTo>
                  <a:close/>
                  <a:moveTo>
                    <a:pt x="1638016" y="1096094"/>
                  </a:moveTo>
                  <a:lnTo>
                    <a:pt x="1638016" y="1204094"/>
                  </a:lnTo>
                  <a:lnTo>
                    <a:pt x="1854016" y="1204094"/>
                  </a:lnTo>
                  <a:lnTo>
                    <a:pt x="1854016" y="1096094"/>
                  </a:lnTo>
                  <a:close/>
                  <a:moveTo>
                    <a:pt x="2070064" y="862781"/>
                  </a:moveTo>
                  <a:lnTo>
                    <a:pt x="2070064" y="970781"/>
                  </a:lnTo>
                  <a:lnTo>
                    <a:pt x="2286064" y="970781"/>
                  </a:lnTo>
                  <a:lnTo>
                    <a:pt x="2286064" y="862781"/>
                  </a:lnTo>
                  <a:close/>
                  <a:moveTo>
                    <a:pt x="1638016" y="853444"/>
                  </a:moveTo>
                  <a:lnTo>
                    <a:pt x="1638016" y="961444"/>
                  </a:lnTo>
                  <a:lnTo>
                    <a:pt x="1854016" y="961444"/>
                  </a:lnTo>
                  <a:lnTo>
                    <a:pt x="1854016" y="853444"/>
                  </a:lnTo>
                  <a:close/>
                  <a:moveTo>
                    <a:pt x="1883174" y="0"/>
                  </a:moveTo>
                  <a:lnTo>
                    <a:pt x="2040907" y="0"/>
                  </a:lnTo>
                  <a:lnTo>
                    <a:pt x="2040907" y="355600"/>
                  </a:lnTo>
                  <a:lnTo>
                    <a:pt x="2178064" y="355600"/>
                  </a:lnTo>
                  <a:lnTo>
                    <a:pt x="2178064" y="596007"/>
                  </a:lnTo>
                  <a:lnTo>
                    <a:pt x="2538104" y="596007"/>
                  </a:lnTo>
                  <a:lnTo>
                    <a:pt x="2538104" y="3931865"/>
                  </a:lnTo>
                  <a:lnTo>
                    <a:pt x="2142040" y="3931865"/>
                  </a:lnTo>
                  <a:lnTo>
                    <a:pt x="2142040" y="3291036"/>
                  </a:lnTo>
                  <a:lnTo>
                    <a:pt x="1782040" y="3291036"/>
                  </a:lnTo>
                  <a:lnTo>
                    <a:pt x="1782040" y="3931865"/>
                  </a:lnTo>
                  <a:lnTo>
                    <a:pt x="1385976" y="3931865"/>
                  </a:lnTo>
                  <a:lnTo>
                    <a:pt x="1385976" y="596007"/>
                  </a:lnTo>
                  <a:lnTo>
                    <a:pt x="1746016" y="596007"/>
                  </a:lnTo>
                  <a:lnTo>
                    <a:pt x="1746016" y="355600"/>
                  </a:lnTo>
                  <a:lnTo>
                    <a:pt x="1883174" y="3556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2" name="Right Triangle 13">
              <a:extLst>
                <a:ext uri="{FF2B5EF4-FFF2-40B4-BE49-F238E27FC236}">
                  <a16:creationId xmlns:a16="http://schemas.microsoft.com/office/drawing/2014/main" id="{A4643C52-D011-4E2A-94DB-4036D190832F}"/>
                </a:ext>
              </a:extLst>
            </p:cNvPr>
            <p:cNvSpPr/>
            <p:nvPr/>
          </p:nvSpPr>
          <p:spPr>
            <a:xfrm rot="5400000">
              <a:off x="4305892" y="2969743"/>
              <a:ext cx="606168" cy="606168"/>
            </a:xfrm>
            <a:custGeom>
              <a:avLst/>
              <a:gdLst/>
              <a:ahLst/>
              <a:cxnLst/>
              <a:rect l="l" t="t" r="r" b="b"/>
              <a:pathLst>
                <a:path w="3888432" h="3921971">
                  <a:moveTo>
                    <a:pt x="3379043" y="3254688"/>
                  </a:moveTo>
                  <a:lnTo>
                    <a:pt x="3379043" y="3462328"/>
                  </a:lnTo>
                  <a:lnTo>
                    <a:pt x="3628183" y="3462328"/>
                  </a:lnTo>
                  <a:lnTo>
                    <a:pt x="3628183" y="3254688"/>
                  </a:lnTo>
                  <a:close/>
                  <a:moveTo>
                    <a:pt x="2945132" y="3254688"/>
                  </a:moveTo>
                  <a:lnTo>
                    <a:pt x="2945132" y="3462328"/>
                  </a:lnTo>
                  <a:lnTo>
                    <a:pt x="3194272" y="3462328"/>
                  </a:lnTo>
                  <a:lnTo>
                    <a:pt x="3194272" y="3254688"/>
                  </a:lnTo>
                  <a:close/>
                  <a:moveTo>
                    <a:pt x="2514947" y="3254688"/>
                  </a:moveTo>
                  <a:lnTo>
                    <a:pt x="2514947" y="3462328"/>
                  </a:lnTo>
                  <a:lnTo>
                    <a:pt x="2764087" y="3462328"/>
                  </a:lnTo>
                  <a:lnTo>
                    <a:pt x="2764087" y="3254688"/>
                  </a:lnTo>
                  <a:close/>
                  <a:moveTo>
                    <a:pt x="3379043" y="2864535"/>
                  </a:moveTo>
                  <a:lnTo>
                    <a:pt x="3379043" y="3072175"/>
                  </a:lnTo>
                  <a:lnTo>
                    <a:pt x="3628183" y="3072175"/>
                  </a:lnTo>
                  <a:lnTo>
                    <a:pt x="3628183" y="2864535"/>
                  </a:lnTo>
                  <a:close/>
                  <a:moveTo>
                    <a:pt x="2945132" y="2864535"/>
                  </a:moveTo>
                  <a:lnTo>
                    <a:pt x="2945132" y="3072175"/>
                  </a:lnTo>
                  <a:lnTo>
                    <a:pt x="3194272" y="3072175"/>
                  </a:lnTo>
                  <a:lnTo>
                    <a:pt x="3194272" y="2864535"/>
                  </a:lnTo>
                  <a:close/>
                  <a:moveTo>
                    <a:pt x="2514947" y="2864535"/>
                  </a:moveTo>
                  <a:lnTo>
                    <a:pt x="2514947" y="3072175"/>
                  </a:lnTo>
                  <a:lnTo>
                    <a:pt x="2764087" y="3072175"/>
                  </a:lnTo>
                  <a:lnTo>
                    <a:pt x="2764087" y="2864535"/>
                  </a:lnTo>
                  <a:close/>
                  <a:moveTo>
                    <a:pt x="1945832" y="2577619"/>
                  </a:moveTo>
                  <a:lnTo>
                    <a:pt x="1945832" y="2937659"/>
                  </a:lnTo>
                  <a:lnTo>
                    <a:pt x="2124754" y="2937659"/>
                  </a:lnTo>
                  <a:lnTo>
                    <a:pt x="2124754" y="2577619"/>
                  </a:lnTo>
                  <a:close/>
                  <a:moveTo>
                    <a:pt x="1531681" y="2577619"/>
                  </a:moveTo>
                  <a:lnTo>
                    <a:pt x="1531681" y="2937659"/>
                  </a:lnTo>
                  <a:lnTo>
                    <a:pt x="1710603" y="2937659"/>
                  </a:lnTo>
                  <a:lnTo>
                    <a:pt x="1710603" y="2577619"/>
                  </a:lnTo>
                  <a:close/>
                  <a:moveTo>
                    <a:pt x="1117528" y="2577619"/>
                  </a:moveTo>
                  <a:lnTo>
                    <a:pt x="1117528" y="2937659"/>
                  </a:lnTo>
                  <a:lnTo>
                    <a:pt x="1296450" y="2937659"/>
                  </a:lnTo>
                  <a:lnTo>
                    <a:pt x="1296450" y="2577619"/>
                  </a:lnTo>
                  <a:close/>
                  <a:moveTo>
                    <a:pt x="703375" y="2577619"/>
                  </a:moveTo>
                  <a:lnTo>
                    <a:pt x="703375" y="2937659"/>
                  </a:lnTo>
                  <a:lnTo>
                    <a:pt x="882297" y="2937659"/>
                  </a:lnTo>
                  <a:lnTo>
                    <a:pt x="882297" y="2577619"/>
                  </a:lnTo>
                  <a:close/>
                  <a:moveTo>
                    <a:pt x="289222" y="2577619"/>
                  </a:moveTo>
                  <a:lnTo>
                    <a:pt x="289222" y="2937659"/>
                  </a:lnTo>
                  <a:lnTo>
                    <a:pt x="468144" y="2937659"/>
                  </a:lnTo>
                  <a:lnTo>
                    <a:pt x="468144" y="2577619"/>
                  </a:lnTo>
                  <a:close/>
                  <a:moveTo>
                    <a:pt x="3379043" y="2474382"/>
                  </a:moveTo>
                  <a:lnTo>
                    <a:pt x="3379043" y="2682022"/>
                  </a:lnTo>
                  <a:lnTo>
                    <a:pt x="3628183" y="2682022"/>
                  </a:lnTo>
                  <a:lnTo>
                    <a:pt x="3628183" y="2474382"/>
                  </a:lnTo>
                  <a:close/>
                  <a:moveTo>
                    <a:pt x="2945132" y="2474382"/>
                  </a:moveTo>
                  <a:lnTo>
                    <a:pt x="2945132" y="2682022"/>
                  </a:lnTo>
                  <a:lnTo>
                    <a:pt x="3194272" y="2682022"/>
                  </a:lnTo>
                  <a:lnTo>
                    <a:pt x="3194272" y="2474382"/>
                  </a:lnTo>
                  <a:close/>
                  <a:moveTo>
                    <a:pt x="2514947" y="2474382"/>
                  </a:moveTo>
                  <a:lnTo>
                    <a:pt x="2514947" y="2682022"/>
                  </a:lnTo>
                  <a:lnTo>
                    <a:pt x="2764087" y="2682022"/>
                  </a:lnTo>
                  <a:lnTo>
                    <a:pt x="2764087" y="2474382"/>
                  </a:lnTo>
                  <a:close/>
                  <a:moveTo>
                    <a:pt x="3379043" y="2084229"/>
                  </a:moveTo>
                  <a:lnTo>
                    <a:pt x="3379043" y="2291869"/>
                  </a:lnTo>
                  <a:lnTo>
                    <a:pt x="3628183" y="2291869"/>
                  </a:lnTo>
                  <a:lnTo>
                    <a:pt x="3628183" y="2084229"/>
                  </a:lnTo>
                  <a:close/>
                  <a:moveTo>
                    <a:pt x="2945132" y="2084229"/>
                  </a:moveTo>
                  <a:lnTo>
                    <a:pt x="2945132" y="2291869"/>
                  </a:lnTo>
                  <a:lnTo>
                    <a:pt x="3194272" y="2291869"/>
                  </a:lnTo>
                  <a:lnTo>
                    <a:pt x="3194272" y="2084229"/>
                  </a:lnTo>
                  <a:close/>
                  <a:moveTo>
                    <a:pt x="2514947" y="2084229"/>
                  </a:moveTo>
                  <a:lnTo>
                    <a:pt x="2514947" y="2291869"/>
                  </a:lnTo>
                  <a:lnTo>
                    <a:pt x="2764087" y="2291869"/>
                  </a:lnTo>
                  <a:lnTo>
                    <a:pt x="2764087" y="2084229"/>
                  </a:lnTo>
                  <a:close/>
                  <a:moveTo>
                    <a:pt x="2124144" y="1714020"/>
                  </a:moveTo>
                  <a:lnTo>
                    <a:pt x="2124144" y="2164020"/>
                  </a:lnTo>
                  <a:lnTo>
                    <a:pt x="1296144" y="2164020"/>
                  </a:lnTo>
                  <a:close/>
                  <a:moveTo>
                    <a:pt x="197090" y="609603"/>
                  </a:moveTo>
                  <a:lnTo>
                    <a:pt x="525322" y="609603"/>
                  </a:lnTo>
                  <a:lnTo>
                    <a:pt x="584058" y="2101023"/>
                  </a:lnTo>
                  <a:lnTo>
                    <a:pt x="1296144" y="1714020"/>
                  </a:lnTo>
                  <a:lnTo>
                    <a:pt x="1296144" y="2164020"/>
                  </a:lnTo>
                  <a:lnTo>
                    <a:pt x="586539" y="2164020"/>
                  </a:lnTo>
                  <a:lnTo>
                    <a:pt x="590547" y="2265787"/>
                  </a:lnTo>
                  <a:lnTo>
                    <a:pt x="2232248" y="2265787"/>
                  </a:lnTo>
                  <a:lnTo>
                    <a:pt x="2232248" y="1954513"/>
                  </a:lnTo>
                  <a:lnTo>
                    <a:pt x="2232248" y="1054513"/>
                  </a:lnTo>
                  <a:lnTo>
                    <a:pt x="3888248" y="1954513"/>
                  </a:lnTo>
                  <a:lnTo>
                    <a:pt x="3888432" y="1954513"/>
                  </a:lnTo>
                  <a:lnTo>
                    <a:pt x="3888432" y="3921971"/>
                  </a:lnTo>
                  <a:lnTo>
                    <a:pt x="2304256" y="3921971"/>
                  </a:lnTo>
                  <a:lnTo>
                    <a:pt x="2232248" y="3921971"/>
                  </a:lnTo>
                  <a:lnTo>
                    <a:pt x="772857" y="3921971"/>
                  </a:lnTo>
                  <a:lnTo>
                    <a:pt x="772857" y="3290059"/>
                  </a:lnTo>
                  <a:lnTo>
                    <a:pt x="361206" y="3290059"/>
                  </a:lnTo>
                  <a:lnTo>
                    <a:pt x="361206" y="3921971"/>
                  </a:lnTo>
                  <a:lnTo>
                    <a:pt x="0" y="3921971"/>
                  </a:lnTo>
                  <a:lnTo>
                    <a:pt x="0" y="2265787"/>
                  </a:lnTo>
                  <a:lnTo>
                    <a:pt x="131865" y="2265787"/>
                  </a:lnTo>
                  <a:close/>
                  <a:moveTo>
                    <a:pt x="929888" y="0"/>
                  </a:moveTo>
                  <a:cubicBezTo>
                    <a:pt x="1019595" y="0"/>
                    <a:pt x="1124659" y="30463"/>
                    <a:pt x="1166726" y="102575"/>
                  </a:cubicBezTo>
                  <a:cubicBezTo>
                    <a:pt x="1212070" y="48192"/>
                    <a:pt x="1255094" y="19511"/>
                    <a:pt x="1304210" y="14210"/>
                  </a:cubicBezTo>
                  <a:cubicBezTo>
                    <a:pt x="1353326" y="8909"/>
                    <a:pt x="1418945" y="35057"/>
                    <a:pt x="1461423" y="70767"/>
                  </a:cubicBezTo>
                  <a:cubicBezTo>
                    <a:pt x="1500648" y="39845"/>
                    <a:pt x="1550404" y="23049"/>
                    <a:pt x="1604082" y="23049"/>
                  </a:cubicBezTo>
                  <a:cubicBezTo>
                    <a:pt x="1692530" y="23049"/>
                    <a:pt x="1770327" y="68651"/>
                    <a:pt x="1814928" y="137833"/>
                  </a:cubicBezTo>
                  <a:cubicBezTo>
                    <a:pt x="1859765" y="69447"/>
                    <a:pt x="1937139" y="24416"/>
                    <a:pt x="2025031" y="24416"/>
                  </a:cubicBezTo>
                  <a:cubicBezTo>
                    <a:pt x="2135143" y="24416"/>
                    <a:pt x="2228747" y="95092"/>
                    <a:pt x="2261925" y="193913"/>
                  </a:cubicBezTo>
                  <a:cubicBezTo>
                    <a:pt x="2262329" y="193791"/>
                    <a:pt x="2262735" y="193790"/>
                    <a:pt x="2263140" y="193790"/>
                  </a:cubicBezTo>
                  <a:cubicBezTo>
                    <a:pt x="2402209" y="193790"/>
                    <a:pt x="2514947" y="306528"/>
                    <a:pt x="2514947" y="445597"/>
                  </a:cubicBezTo>
                  <a:cubicBezTo>
                    <a:pt x="2514947" y="584666"/>
                    <a:pt x="2402209" y="697404"/>
                    <a:pt x="2263140" y="697404"/>
                  </a:cubicBezTo>
                  <a:cubicBezTo>
                    <a:pt x="2176391" y="697404"/>
                    <a:pt x="2099888" y="653537"/>
                    <a:pt x="2054640" y="586750"/>
                  </a:cubicBezTo>
                  <a:cubicBezTo>
                    <a:pt x="2010395" y="653762"/>
                    <a:pt x="1934062" y="697404"/>
                    <a:pt x="1847535" y="697404"/>
                  </a:cubicBezTo>
                  <a:cubicBezTo>
                    <a:pt x="1789311" y="697404"/>
                    <a:pt x="1735702" y="677642"/>
                    <a:pt x="1693695" y="643630"/>
                  </a:cubicBezTo>
                  <a:cubicBezTo>
                    <a:pt x="1651689" y="677642"/>
                    <a:pt x="1598080" y="697404"/>
                    <a:pt x="1539855" y="697404"/>
                  </a:cubicBezTo>
                  <a:cubicBezTo>
                    <a:pt x="1441551" y="697404"/>
                    <a:pt x="1356403" y="641072"/>
                    <a:pt x="1315888" y="558445"/>
                  </a:cubicBezTo>
                  <a:cubicBezTo>
                    <a:pt x="1272229" y="598661"/>
                    <a:pt x="1206400" y="634839"/>
                    <a:pt x="1149712" y="622576"/>
                  </a:cubicBezTo>
                  <a:cubicBezTo>
                    <a:pt x="1096483" y="611061"/>
                    <a:pt x="1025744" y="572014"/>
                    <a:pt x="984978" y="498638"/>
                  </a:cubicBezTo>
                  <a:cubicBezTo>
                    <a:pt x="959504" y="574665"/>
                    <a:pt x="887516" y="629050"/>
                    <a:pt x="802824" y="629050"/>
                  </a:cubicBezTo>
                  <a:cubicBezTo>
                    <a:pt x="724492" y="629050"/>
                    <a:pt x="657026" y="582526"/>
                    <a:pt x="627413" y="515210"/>
                  </a:cubicBezTo>
                  <a:cubicBezTo>
                    <a:pt x="584988" y="553591"/>
                    <a:pt x="527392" y="574026"/>
                    <a:pt x="479717" y="567162"/>
                  </a:cubicBezTo>
                  <a:cubicBezTo>
                    <a:pt x="439788" y="561414"/>
                    <a:pt x="406466" y="547383"/>
                    <a:pt x="379767" y="527160"/>
                  </a:cubicBezTo>
                  <a:cubicBezTo>
                    <a:pt x="310874" y="498171"/>
                    <a:pt x="262300" y="430445"/>
                    <a:pt x="261518" y="351249"/>
                  </a:cubicBezTo>
                  <a:cubicBezTo>
                    <a:pt x="261425" y="351089"/>
                    <a:pt x="261381" y="350918"/>
                    <a:pt x="261338" y="350746"/>
                  </a:cubicBezTo>
                  <a:cubicBezTo>
                    <a:pt x="228153" y="316942"/>
                    <a:pt x="208360" y="270473"/>
                    <a:pt x="208360" y="219381"/>
                  </a:cubicBezTo>
                  <a:cubicBezTo>
                    <a:pt x="208360" y="112466"/>
                    <a:pt x="295031" y="25795"/>
                    <a:pt x="401946" y="25795"/>
                  </a:cubicBezTo>
                  <a:cubicBezTo>
                    <a:pt x="425158" y="25795"/>
                    <a:pt x="447416" y="29880"/>
                    <a:pt x="467791" y="38056"/>
                  </a:cubicBezTo>
                  <a:cubicBezTo>
                    <a:pt x="585794" y="17893"/>
                    <a:pt x="696162" y="87852"/>
                    <a:pt x="737322" y="124235"/>
                  </a:cubicBezTo>
                  <a:cubicBezTo>
                    <a:pt x="782627" y="68126"/>
                    <a:pt x="852143" y="0"/>
                    <a:pt x="92988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3" name="Rectangle 24">
              <a:extLst>
                <a:ext uri="{FF2B5EF4-FFF2-40B4-BE49-F238E27FC236}">
                  <a16:creationId xmlns:a16="http://schemas.microsoft.com/office/drawing/2014/main" id="{503362B3-7B18-45E4-BDA6-F01C3C8A1706}"/>
                </a:ext>
              </a:extLst>
            </p:cNvPr>
            <p:cNvSpPr>
              <a:spLocks noChangeAspect="1"/>
            </p:cNvSpPr>
            <p:nvPr/>
          </p:nvSpPr>
          <p:spPr>
            <a:xfrm rot="2446958">
              <a:off x="4120680" y="3940782"/>
              <a:ext cx="549541" cy="432929"/>
            </a:xfrm>
            <a:custGeom>
              <a:avLst/>
              <a:gdLst/>
              <a:ahLst/>
              <a:cxnLst/>
              <a:rect l="l" t="t" r="r" b="b"/>
              <a:pathLst>
                <a:path w="3805825" h="2998234">
                  <a:moveTo>
                    <a:pt x="571963" y="2092124"/>
                  </a:moveTo>
                  <a:lnTo>
                    <a:pt x="465390" y="2092124"/>
                  </a:lnTo>
                  <a:lnTo>
                    <a:pt x="571963" y="2198697"/>
                  </a:lnTo>
                  <a:close/>
                  <a:moveTo>
                    <a:pt x="571962" y="1939097"/>
                  </a:moveTo>
                  <a:lnTo>
                    <a:pt x="465390" y="2045669"/>
                  </a:lnTo>
                  <a:lnTo>
                    <a:pt x="571962" y="2045669"/>
                  </a:lnTo>
                  <a:close/>
                  <a:moveTo>
                    <a:pt x="724990" y="2092124"/>
                  </a:moveTo>
                  <a:lnTo>
                    <a:pt x="618417" y="2092124"/>
                  </a:lnTo>
                  <a:lnTo>
                    <a:pt x="618418" y="2198697"/>
                  </a:lnTo>
                  <a:close/>
                  <a:moveTo>
                    <a:pt x="618418" y="1939104"/>
                  </a:moveTo>
                  <a:lnTo>
                    <a:pt x="618417" y="2045669"/>
                  </a:lnTo>
                  <a:lnTo>
                    <a:pt x="724982" y="2045669"/>
                  </a:lnTo>
                  <a:close/>
                  <a:moveTo>
                    <a:pt x="760612" y="1901643"/>
                  </a:moveTo>
                  <a:lnTo>
                    <a:pt x="654047" y="1901643"/>
                  </a:lnTo>
                  <a:lnTo>
                    <a:pt x="760612" y="2008208"/>
                  </a:lnTo>
                  <a:close/>
                  <a:moveTo>
                    <a:pt x="760612" y="1748616"/>
                  </a:moveTo>
                  <a:lnTo>
                    <a:pt x="654040" y="1855188"/>
                  </a:lnTo>
                  <a:lnTo>
                    <a:pt x="760612" y="1855188"/>
                  </a:lnTo>
                  <a:close/>
                  <a:moveTo>
                    <a:pt x="913640" y="1901643"/>
                  </a:moveTo>
                  <a:lnTo>
                    <a:pt x="807067" y="1901643"/>
                  </a:lnTo>
                  <a:lnTo>
                    <a:pt x="807067" y="2008216"/>
                  </a:lnTo>
                  <a:close/>
                  <a:moveTo>
                    <a:pt x="807067" y="1748615"/>
                  </a:moveTo>
                  <a:lnTo>
                    <a:pt x="807067" y="1855188"/>
                  </a:lnTo>
                  <a:lnTo>
                    <a:pt x="913640" y="1855188"/>
                  </a:lnTo>
                  <a:close/>
                  <a:moveTo>
                    <a:pt x="953368" y="1708887"/>
                  </a:moveTo>
                  <a:lnTo>
                    <a:pt x="846796" y="1708887"/>
                  </a:lnTo>
                  <a:lnTo>
                    <a:pt x="953368" y="1815459"/>
                  </a:lnTo>
                  <a:close/>
                  <a:moveTo>
                    <a:pt x="953368" y="1555860"/>
                  </a:moveTo>
                  <a:lnTo>
                    <a:pt x="846796" y="1662432"/>
                  </a:lnTo>
                  <a:lnTo>
                    <a:pt x="953368" y="1662432"/>
                  </a:lnTo>
                  <a:close/>
                  <a:moveTo>
                    <a:pt x="1106396" y="1708887"/>
                  </a:moveTo>
                  <a:lnTo>
                    <a:pt x="999823" y="1708887"/>
                  </a:lnTo>
                  <a:lnTo>
                    <a:pt x="999823" y="1815460"/>
                  </a:lnTo>
                  <a:close/>
                  <a:moveTo>
                    <a:pt x="999823" y="1555860"/>
                  </a:moveTo>
                  <a:lnTo>
                    <a:pt x="999823" y="1662432"/>
                  </a:lnTo>
                  <a:lnTo>
                    <a:pt x="1106396" y="1662432"/>
                  </a:lnTo>
                  <a:close/>
                  <a:moveTo>
                    <a:pt x="1144754" y="1514764"/>
                  </a:moveTo>
                  <a:lnTo>
                    <a:pt x="1038182" y="1514764"/>
                  </a:lnTo>
                  <a:lnTo>
                    <a:pt x="1144754" y="1621337"/>
                  </a:lnTo>
                  <a:close/>
                  <a:moveTo>
                    <a:pt x="1144754" y="1361737"/>
                  </a:moveTo>
                  <a:lnTo>
                    <a:pt x="1038182" y="1468309"/>
                  </a:lnTo>
                  <a:lnTo>
                    <a:pt x="1144754" y="1468309"/>
                  </a:lnTo>
                  <a:close/>
                  <a:moveTo>
                    <a:pt x="1297782" y="1514764"/>
                  </a:moveTo>
                  <a:lnTo>
                    <a:pt x="1191209" y="1514764"/>
                  </a:lnTo>
                  <a:lnTo>
                    <a:pt x="1191209" y="1621337"/>
                  </a:lnTo>
                  <a:close/>
                  <a:moveTo>
                    <a:pt x="1191209" y="1361737"/>
                  </a:moveTo>
                  <a:lnTo>
                    <a:pt x="1191209" y="1468309"/>
                  </a:lnTo>
                  <a:lnTo>
                    <a:pt x="1297782" y="1468309"/>
                  </a:lnTo>
                  <a:close/>
                  <a:moveTo>
                    <a:pt x="1335838" y="1323681"/>
                  </a:moveTo>
                  <a:lnTo>
                    <a:pt x="1229266" y="1323681"/>
                  </a:lnTo>
                  <a:lnTo>
                    <a:pt x="1335838" y="1430253"/>
                  </a:lnTo>
                  <a:close/>
                  <a:moveTo>
                    <a:pt x="1335838" y="1170654"/>
                  </a:moveTo>
                  <a:lnTo>
                    <a:pt x="1229266" y="1277226"/>
                  </a:lnTo>
                  <a:lnTo>
                    <a:pt x="1335838" y="1277226"/>
                  </a:lnTo>
                  <a:close/>
                  <a:moveTo>
                    <a:pt x="1488865" y="1323681"/>
                  </a:moveTo>
                  <a:lnTo>
                    <a:pt x="1382293" y="1323681"/>
                  </a:lnTo>
                  <a:lnTo>
                    <a:pt x="1382293" y="1430253"/>
                  </a:lnTo>
                  <a:close/>
                  <a:moveTo>
                    <a:pt x="1382293" y="1170653"/>
                  </a:moveTo>
                  <a:lnTo>
                    <a:pt x="1382293" y="1277226"/>
                  </a:lnTo>
                  <a:lnTo>
                    <a:pt x="1488865" y="1277226"/>
                  </a:lnTo>
                  <a:close/>
                  <a:moveTo>
                    <a:pt x="2914702" y="2523007"/>
                  </a:moveTo>
                  <a:cubicBezTo>
                    <a:pt x="2900642" y="2508947"/>
                    <a:pt x="2877845" y="2508947"/>
                    <a:pt x="2863784" y="2523007"/>
                  </a:cubicBezTo>
                  <a:cubicBezTo>
                    <a:pt x="2849724" y="2537067"/>
                    <a:pt x="2849724" y="2559864"/>
                    <a:pt x="2863784" y="2573924"/>
                  </a:cubicBezTo>
                  <a:cubicBezTo>
                    <a:pt x="2877845" y="2587985"/>
                    <a:pt x="2900642" y="2587985"/>
                    <a:pt x="2914702" y="2573924"/>
                  </a:cubicBezTo>
                  <a:cubicBezTo>
                    <a:pt x="2928762" y="2559864"/>
                    <a:pt x="2928762" y="2537067"/>
                    <a:pt x="2914702" y="2523007"/>
                  </a:cubicBezTo>
                  <a:close/>
                  <a:moveTo>
                    <a:pt x="1526922" y="1132597"/>
                  </a:moveTo>
                  <a:lnTo>
                    <a:pt x="1420350" y="1132596"/>
                  </a:lnTo>
                  <a:lnTo>
                    <a:pt x="1526922" y="1239169"/>
                  </a:lnTo>
                  <a:close/>
                  <a:moveTo>
                    <a:pt x="1526922" y="979569"/>
                  </a:moveTo>
                  <a:lnTo>
                    <a:pt x="1420350" y="1086141"/>
                  </a:lnTo>
                  <a:lnTo>
                    <a:pt x="1526922" y="1086142"/>
                  </a:lnTo>
                  <a:close/>
                  <a:moveTo>
                    <a:pt x="1679950" y="1132597"/>
                  </a:moveTo>
                  <a:lnTo>
                    <a:pt x="1573377" y="1132597"/>
                  </a:lnTo>
                  <a:lnTo>
                    <a:pt x="1573377" y="1239169"/>
                  </a:lnTo>
                  <a:close/>
                  <a:moveTo>
                    <a:pt x="1573377" y="979569"/>
                  </a:moveTo>
                  <a:lnTo>
                    <a:pt x="1573377" y="1086142"/>
                  </a:lnTo>
                  <a:lnTo>
                    <a:pt x="1679950" y="1086142"/>
                  </a:lnTo>
                  <a:close/>
                  <a:moveTo>
                    <a:pt x="1718007" y="941512"/>
                  </a:moveTo>
                  <a:lnTo>
                    <a:pt x="1611434" y="941512"/>
                  </a:lnTo>
                  <a:lnTo>
                    <a:pt x="1718007" y="1048085"/>
                  </a:lnTo>
                  <a:close/>
                  <a:moveTo>
                    <a:pt x="1718006" y="788485"/>
                  </a:moveTo>
                  <a:lnTo>
                    <a:pt x="1611434" y="895057"/>
                  </a:lnTo>
                  <a:lnTo>
                    <a:pt x="1718006" y="895057"/>
                  </a:lnTo>
                  <a:close/>
                  <a:moveTo>
                    <a:pt x="1871034" y="941512"/>
                  </a:moveTo>
                  <a:lnTo>
                    <a:pt x="1764461" y="941512"/>
                  </a:lnTo>
                  <a:lnTo>
                    <a:pt x="1764462" y="1048085"/>
                  </a:lnTo>
                  <a:close/>
                  <a:moveTo>
                    <a:pt x="1764461" y="788485"/>
                  </a:moveTo>
                  <a:lnTo>
                    <a:pt x="1764462" y="895057"/>
                  </a:lnTo>
                  <a:lnTo>
                    <a:pt x="1871034" y="895057"/>
                  </a:lnTo>
                  <a:close/>
                  <a:moveTo>
                    <a:pt x="3382381" y="1946466"/>
                  </a:moveTo>
                  <a:lnTo>
                    <a:pt x="2893361" y="2435486"/>
                  </a:lnTo>
                  <a:lnTo>
                    <a:pt x="2933988" y="2428503"/>
                  </a:lnTo>
                  <a:lnTo>
                    <a:pt x="3009207" y="2503722"/>
                  </a:lnTo>
                  <a:lnTo>
                    <a:pt x="3003173" y="2538827"/>
                  </a:lnTo>
                  <a:lnTo>
                    <a:pt x="3488958" y="2053042"/>
                  </a:lnTo>
                  <a:lnTo>
                    <a:pt x="3388629" y="1952714"/>
                  </a:lnTo>
                  <a:close/>
                  <a:moveTo>
                    <a:pt x="2405874" y="794872"/>
                  </a:moveTo>
                  <a:lnTo>
                    <a:pt x="2299301" y="794872"/>
                  </a:lnTo>
                  <a:lnTo>
                    <a:pt x="2405874" y="901444"/>
                  </a:lnTo>
                  <a:close/>
                  <a:moveTo>
                    <a:pt x="2789111" y="1176277"/>
                  </a:moveTo>
                  <a:lnTo>
                    <a:pt x="2682538" y="1176278"/>
                  </a:lnTo>
                  <a:lnTo>
                    <a:pt x="2789111" y="1282850"/>
                  </a:lnTo>
                  <a:close/>
                  <a:moveTo>
                    <a:pt x="2596355" y="983521"/>
                  </a:moveTo>
                  <a:lnTo>
                    <a:pt x="2489782" y="983522"/>
                  </a:lnTo>
                  <a:lnTo>
                    <a:pt x="2596355" y="1090094"/>
                  </a:lnTo>
                  <a:close/>
                  <a:moveTo>
                    <a:pt x="3174317" y="1558747"/>
                  </a:moveTo>
                  <a:lnTo>
                    <a:pt x="3067745" y="1558747"/>
                  </a:lnTo>
                  <a:lnTo>
                    <a:pt x="3174317" y="1665320"/>
                  </a:lnTo>
                  <a:close/>
                  <a:moveTo>
                    <a:pt x="2983234" y="1367664"/>
                  </a:moveTo>
                  <a:lnTo>
                    <a:pt x="2876661" y="1367664"/>
                  </a:lnTo>
                  <a:lnTo>
                    <a:pt x="2983234" y="1474236"/>
                  </a:lnTo>
                  <a:close/>
                  <a:moveTo>
                    <a:pt x="3556486" y="1940915"/>
                  </a:moveTo>
                  <a:lnTo>
                    <a:pt x="3449914" y="1940915"/>
                  </a:lnTo>
                  <a:lnTo>
                    <a:pt x="3556487" y="2047488"/>
                  </a:lnTo>
                  <a:close/>
                  <a:moveTo>
                    <a:pt x="3365402" y="1749831"/>
                  </a:moveTo>
                  <a:lnTo>
                    <a:pt x="3258830" y="1749831"/>
                  </a:lnTo>
                  <a:lnTo>
                    <a:pt x="3365402" y="1856404"/>
                  </a:lnTo>
                  <a:close/>
                  <a:moveTo>
                    <a:pt x="3761426" y="2144804"/>
                  </a:moveTo>
                  <a:lnTo>
                    <a:pt x="3654853" y="2144804"/>
                  </a:lnTo>
                  <a:lnTo>
                    <a:pt x="3761426" y="2251377"/>
                  </a:lnTo>
                  <a:close/>
                  <a:moveTo>
                    <a:pt x="2405874" y="657532"/>
                  </a:moveTo>
                  <a:lnTo>
                    <a:pt x="2314989" y="748417"/>
                  </a:lnTo>
                  <a:lnTo>
                    <a:pt x="2405874" y="748417"/>
                  </a:lnTo>
                  <a:close/>
                  <a:moveTo>
                    <a:pt x="2558894" y="794872"/>
                  </a:moveTo>
                  <a:lnTo>
                    <a:pt x="2452329" y="794872"/>
                  </a:lnTo>
                  <a:lnTo>
                    <a:pt x="2452329" y="901437"/>
                  </a:lnTo>
                  <a:close/>
                  <a:moveTo>
                    <a:pt x="2596355" y="830501"/>
                  </a:moveTo>
                  <a:lnTo>
                    <a:pt x="2489790" y="937067"/>
                  </a:lnTo>
                  <a:lnTo>
                    <a:pt x="2596355" y="937067"/>
                  </a:lnTo>
                  <a:close/>
                  <a:moveTo>
                    <a:pt x="2942138" y="1176278"/>
                  </a:moveTo>
                  <a:lnTo>
                    <a:pt x="2835566" y="1176277"/>
                  </a:lnTo>
                  <a:lnTo>
                    <a:pt x="2835566" y="1282850"/>
                  </a:lnTo>
                  <a:close/>
                  <a:moveTo>
                    <a:pt x="2789111" y="1023250"/>
                  </a:moveTo>
                  <a:lnTo>
                    <a:pt x="2682538" y="1129823"/>
                  </a:lnTo>
                  <a:lnTo>
                    <a:pt x="2789111" y="1129823"/>
                  </a:lnTo>
                  <a:close/>
                  <a:moveTo>
                    <a:pt x="2749382" y="983521"/>
                  </a:moveTo>
                  <a:lnTo>
                    <a:pt x="2642810" y="983522"/>
                  </a:lnTo>
                  <a:lnTo>
                    <a:pt x="2642810" y="1090094"/>
                  </a:lnTo>
                  <a:close/>
                  <a:moveTo>
                    <a:pt x="3327345" y="1558747"/>
                  </a:moveTo>
                  <a:lnTo>
                    <a:pt x="3220772" y="1558747"/>
                  </a:lnTo>
                  <a:lnTo>
                    <a:pt x="3220772" y="1665320"/>
                  </a:lnTo>
                  <a:close/>
                  <a:moveTo>
                    <a:pt x="3174317" y="1405720"/>
                  </a:moveTo>
                  <a:lnTo>
                    <a:pt x="3067745" y="1512292"/>
                  </a:lnTo>
                  <a:lnTo>
                    <a:pt x="3174317" y="1512292"/>
                  </a:lnTo>
                  <a:close/>
                  <a:moveTo>
                    <a:pt x="3136261" y="1367664"/>
                  </a:moveTo>
                  <a:lnTo>
                    <a:pt x="3029688" y="1367664"/>
                  </a:lnTo>
                  <a:lnTo>
                    <a:pt x="3029689" y="1474236"/>
                  </a:lnTo>
                  <a:close/>
                  <a:moveTo>
                    <a:pt x="2983234" y="1214636"/>
                  </a:moveTo>
                  <a:lnTo>
                    <a:pt x="2876661" y="1321209"/>
                  </a:lnTo>
                  <a:lnTo>
                    <a:pt x="2983234" y="1321209"/>
                  </a:lnTo>
                  <a:close/>
                  <a:moveTo>
                    <a:pt x="3709514" y="1940915"/>
                  </a:moveTo>
                  <a:lnTo>
                    <a:pt x="3602941" y="1940915"/>
                  </a:lnTo>
                  <a:lnTo>
                    <a:pt x="3602942" y="2047488"/>
                  </a:lnTo>
                  <a:close/>
                  <a:moveTo>
                    <a:pt x="3556487" y="1787888"/>
                  </a:moveTo>
                  <a:lnTo>
                    <a:pt x="3449914" y="1894460"/>
                  </a:lnTo>
                  <a:lnTo>
                    <a:pt x="3556486" y="1894460"/>
                  </a:lnTo>
                  <a:close/>
                  <a:moveTo>
                    <a:pt x="3518430" y="1749831"/>
                  </a:moveTo>
                  <a:lnTo>
                    <a:pt x="3411857" y="1749831"/>
                  </a:lnTo>
                  <a:lnTo>
                    <a:pt x="3411857" y="1856403"/>
                  </a:lnTo>
                  <a:close/>
                  <a:moveTo>
                    <a:pt x="3365402" y="1596803"/>
                  </a:moveTo>
                  <a:lnTo>
                    <a:pt x="3258830" y="1703376"/>
                  </a:lnTo>
                  <a:lnTo>
                    <a:pt x="3365402" y="1703376"/>
                  </a:lnTo>
                  <a:close/>
                  <a:moveTo>
                    <a:pt x="3761426" y="1991777"/>
                  </a:moveTo>
                  <a:lnTo>
                    <a:pt x="3654853" y="2098349"/>
                  </a:lnTo>
                  <a:lnTo>
                    <a:pt x="3761426" y="2098349"/>
                  </a:lnTo>
                  <a:close/>
                  <a:moveTo>
                    <a:pt x="2452329" y="641845"/>
                  </a:moveTo>
                  <a:lnTo>
                    <a:pt x="2452329" y="748417"/>
                  </a:lnTo>
                  <a:lnTo>
                    <a:pt x="2558901" y="748417"/>
                  </a:lnTo>
                  <a:close/>
                  <a:moveTo>
                    <a:pt x="2835566" y="1023250"/>
                  </a:moveTo>
                  <a:lnTo>
                    <a:pt x="2835566" y="1129822"/>
                  </a:lnTo>
                  <a:lnTo>
                    <a:pt x="2942138" y="1129822"/>
                  </a:lnTo>
                  <a:close/>
                  <a:moveTo>
                    <a:pt x="2642810" y="830494"/>
                  </a:moveTo>
                  <a:lnTo>
                    <a:pt x="2642810" y="937066"/>
                  </a:lnTo>
                  <a:lnTo>
                    <a:pt x="2749382" y="937066"/>
                  </a:lnTo>
                  <a:close/>
                  <a:moveTo>
                    <a:pt x="3220772" y="1405720"/>
                  </a:moveTo>
                  <a:lnTo>
                    <a:pt x="3220772" y="1512292"/>
                  </a:lnTo>
                  <a:lnTo>
                    <a:pt x="3327344" y="1512292"/>
                  </a:lnTo>
                  <a:close/>
                  <a:moveTo>
                    <a:pt x="3029688" y="1214636"/>
                  </a:moveTo>
                  <a:lnTo>
                    <a:pt x="3029688" y="1321209"/>
                  </a:lnTo>
                  <a:lnTo>
                    <a:pt x="3136261" y="1321209"/>
                  </a:lnTo>
                  <a:close/>
                  <a:moveTo>
                    <a:pt x="3602941" y="1787888"/>
                  </a:moveTo>
                  <a:lnTo>
                    <a:pt x="3602941" y="1894460"/>
                  </a:lnTo>
                  <a:lnTo>
                    <a:pt x="3709514" y="1894460"/>
                  </a:lnTo>
                  <a:close/>
                  <a:moveTo>
                    <a:pt x="3411857" y="1596803"/>
                  </a:moveTo>
                  <a:lnTo>
                    <a:pt x="3411857" y="1703376"/>
                  </a:lnTo>
                  <a:lnTo>
                    <a:pt x="3518429" y="1703376"/>
                  </a:lnTo>
                  <a:close/>
                  <a:moveTo>
                    <a:pt x="2353083" y="150965"/>
                  </a:moveTo>
                  <a:lnTo>
                    <a:pt x="2025288" y="132265"/>
                  </a:lnTo>
                  <a:lnTo>
                    <a:pt x="2071608" y="178585"/>
                  </a:lnTo>
                  <a:lnTo>
                    <a:pt x="2093619" y="156574"/>
                  </a:lnTo>
                  <a:lnTo>
                    <a:pt x="2220546" y="283501"/>
                  </a:lnTo>
                  <a:close/>
                  <a:moveTo>
                    <a:pt x="2523312" y="286240"/>
                  </a:moveTo>
                  <a:lnTo>
                    <a:pt x="2373298" y="436253"/>
                  </a:lnTo>
                  <a:lnTo>
                    <a:pt x="2500225" y="563180"/>
                  </a:lnTo>
                  <a:lnTo>
                    <a:pt x="2473487" y="589919"/>
                  </a:lnTo>
                  <a:lnTo>
                    <a:pt x="2618667" y="735099"/>
                  </a:lnTo>
                  <a:lnTo>
                    <a:pt x="2619582" y="734183"/>
                  </a:lnTo>
                  <a:lnTo>
                    <a:pt x="2812338" y="926939"/>
                  </a:lnTo>
                  <a:lnTo>
                    <a:pt x="2845693" y="960294"/>
                  </a:lnTo>
                  <a:lnTo>
                    <a:pt x="3005093" y="1119693"/>
                  </a:lnTo>
                  <a:lnTo>
                    <a:pt x="3006461" y="1118325"/>
                  </a:lnTo>
                  <a:lnTo>
                    <a:pt x="3197545" y="1309409"/>
                  </a:lnTo>
                  <a:lnTo>
                    <a:pt x="3232572" y="1344436"/>
                  </a:lnTo>
                  <a:lnTo>
                    <a:pt x="3246403" y="1358267"/>
                  </a:lnTo>
                  <a:close/>
                  <a:moveTo>
                    <a:pt x="2523816" y="30335"/>
                  </a:moveTo>
                  <a:lnTo>
                    <a:pt x="2626629" y="133149"/>
                  </a:lnTo>
                  <a:lnTo>
                    <a:pt x="2552082" y="207696"/>
                  </a:lnTo>
                  <a:lnTo>
                    <a:pt x="2576968" y="232583"/>
                  </a:lnTo>
                  <a:lnTo>
                    <a:pt x="2575182" y="234369"/>
                  </a:lnTo>
                  <a:lnTo>
                    <a:pt x="3513251" y="1625113"/>
                  </a:lnTo>
                  <a:lnTo>
                    <a:pt x="3579714" y="1691577"/>
                  </a:lnTo>
                  <a:lnTo>
                    <a:pt x="3614741" y="1726603"/>
                  </a:lnTo>
                  <a:lnTo>
                    <a:pt x="3784128" y="1895991"/>
                  </a:lnTo>
                  <a:lnTo>
                    <a:pt x="3784653" y="1895466"/>
                  </a:lnTo>
                  <a:lnTo>
                    <a:pt x="3802957" y="1913770"/>
                  </a:lnTo>
                  <a:lnTo>
                    <a:pt x="3802957" y="1914820"/>
                  </a:lnTo>
                  <a:lnTo>
                    <a:pt x="3805825" y="1917687"/>
                  </a:lnTo>
                  <a:lnTo>
                    <a:pt x="3802957" y="1920555"/>
                  </a:lnTo>
                  <a:lnTo>
                    <a:pt x="3802957" y="2329384"/>
                  </a:lnTo>
                  <a:lnTo>
                    <a:pt x="3784653" y="2347688"/>
                  </a:lnTo>
                  <a:lnTo>
                    <a:pt x="3580239" y="2143274"/>
                  </a:lnTo>
                  <a:lnTo>
                    <a:pt x="3579714" y="2143798"/>
                  </a:lnTo>
                  <a:lnTo>
                    <a:pt x="3514414" y="2078498"/>
                  </a:lnTo>
                  <a:lnTo>
                    <a:pt x="2992605" y="2600306"/>
                  </a:lnTo>
                  <a:lnTo>
                    <a:pt x="2990741" y="2611151"/>
                  </a:lnTo>
                  <a:lnTo>
                    <a:pt x="2771416" y="2767764"/>
                  </a:lnTo>
                  <a:lnTo>
                    <a:pt x="2746140" y="2742487"/>
                  </a:lnTo>
                  <a:lnTo>
                    <a:pt x="2670170" y="2818456"/>
                  </a:lnTo>
                  <a:lnTo>
                    <a:pt x="2651401" y="2799687"/>
                  </a:lnTo>
                  <a:cubicBezTo>
                    <a:pt x="2625528" y="2785735"/>
                    <a:pt x="2592950" y="2788926"/>
                    <a:pt x="2569612" y="2809139"/>
                  </a:cubicBezTo>
                  <a:cubicBezTo>
                    <a:pt x="2540180" y="2834630"/>
                    <a:pt x="2535445" y="2878528"/>
                    <a:pt x="2558763" y="2909709"/>
                  </a:cubicBezTo>
                  <a:cubicBezTo>
                    <a:pt x="2580225" y="2939886"/>
                    <a:pt x="2602221" y="2944074"/>
                    <a:pt x="2698387" y="2956528"/>
                  </a:cubicBezTo>
                  <a:cubicBezTo>
                    <a:pt x="2612716" y="3019512"/>
                    <a:pt x="2549084" y="3004923"/>
                    <a:pt x="2499317" y="2954166"/>
                  </a:cubicBezTo>
                  <a:cubicBezTo>
                    <a:pt x="2449549" y="2903408"/>
                    <a:pt x="2462151" y="2804007"/>
                    <a:pt x="2521014" y="2753027"/>
                  </a:cubicBezTo>
                  <a:cubicBezTo>
                    <a:pt x="2561003" y="2718393"/>
                    <a:pt x="2614554" y="2708748"/>
                    <a:pt x="2661444" y="2725347"/>
                  </a:cubicBezTo>
                  <a:lnTo>
                    <a:pt x="2695222" y="2691569"/>
                  </a:lnTo>
                  <a:lnTo>
                    <a:pt x="2669947" y="2666294"/>
                  </a:lnTo>
                  <a:lnTo>
                    <a:pt x="2810390" y="2469612"/>
                  </a:lnTo>
                  <a:lnTo>
                    <a:pt x="2809356" y="2468579"/>
                  </a:lnTo>
                  <a:lnTo>
                    <a:pt x="2815551" y="2462385"/>
                  </a:lnTo>
                  <a:lnTo>
                    <a:pt x="2826559" y="2446968"/>
                  </a:lnTo>
                  <a:lnTo>
                    <a:pt x="2831882" y="2446053"/>
                  </a:lnTo>
                  <a:lnTo>
                    <a:pt x="3356925" y="1921010"/>
                  </a:lnTo>
                  <a:lnTo>
                    <a:pt x="3353603" y="1917688"/>
                  </a:lnTo>
                  <a:lnTo>
                    <a:pt x="3197545" y="1761630"/>
                  </a:lnTo>
                  <a:lnTo>
                    <a:pt x="3197544" y="1761631"/>
                  </a:lnTo>
                  <a:lnTo>
                    <a:pt x="3006461" y="1570547"/>
                  </a:lnTo>
                  <a:lnTo>
                    <a:pt x="2971434" y="1535520"/>
                  </a:lnTo>
                  <a:lnTo>
                    <a:pt x="2813706" y="1377793"/>
                  </a:lnTo>
                  <a:lnTo>
                    <a:pt x="2812338" y="1379161"/>
                  </a:lnTo>
                  <a:lnTo>
                    <a:pt x="2619582" y="1186405"/>
                  </a:lnTo>
                  <a:lnTo>
                    <a:pt x="2586227" y="1153050"/>
                  </a:lnTo>
                  <a:lnTo>
                    <a:pt x="2430017" y="996839"/>
                  </a:lnTo>
                  <a:lnTo>
                    <a:pt x="2429101" y="997755"/>
                  </a:lnTo>
                  <a:lnTo>
                    <a:pt x="2247376" y="816030"/>
                  </a:lnTo>
                  <a:lnTo>
                    <a:pt x="2194721" y="868684"/>
                  </a:lnTo>
                  <a:lnTo>
                    <a:pt x="2169629" y="843592"/>
                  </a:lnTo>
                  <a:lnTo>
                    <a:pt x="2012511" y="1000710"/>
                  </a:lnTo>
                  <a:lnTo>
                    <a:pt x="1948715" y="936915"/>
                  </a:lnTo>
                  <a:lnTo>
                    <a:pt x="1776261" y="1109369"/>
                  </a:lnTo>
                  <a:lnTo>
                    <a:pt x="1741234" y="1144396"/>
                  </a:lnTo>
                  <a:lnTo>
                    <a:pt x="1585176" y="1300453"/>
                  </a:lnTo>
                  <a:lnTo>
                    <a:pt x="1550150" y="1335480"/>
                  </a:lnTo>
                  <a:lnTo>
                    <a:pt x="1394093" y="1491537"/>
                  </a:lnTo>
                  <a:lnTo>
                    <a:pt x="1359065" y="1526564"/>
                  </a:lnTo>
                  <a:lnTo>
                    <a:pt x="1201338" y="1684291"/>
                  </a:lnTo>
                  <a:lnTo>
                    <a:pt x="1202706" y="1685660"/>
                  </a:lnTo>
                  <a:lnTo>
                    <a:pt x="1009951" y="1878416"/>
                  </a:lnTo>
                  <a:lnTo>
                    <a:pt x="976596" y="1911771"/>
                  </a:lnTo>
                  <a:lnTo>
                    <a:pt x="820385" y="2067981"/>
                  </a:lnTo>
                  <a:lnTo>
                    <a:pt x="821301" y="2068897"/>
                  </a:lnTo>
                  <a:lnTo>
                    <a:pt x="612116" y="2278081"/>
                  </a:lnTo>
                  <a:lnTo>
                    <a:pt x="673628" y="2339593"/>
                  </a:lnTo>
                  <a:lnTo>
                    <a:pt x="567426" y="2445795"/>
                  </a:lnTo>
                  <a:lnTo>
                    <a:pt x="672230" y="2550598"/>
                  </a:lnTo>
                  <a:lnTo>
                    <a:pt x="566028" y="2656800"/>
                  </a:lnTo>
                  <a:lnTo>
                    <a:pt x="0" y="2090772"/>
                  </a:lnTo>
                  <a:lnTo>
                    <a:pt x="106202" y="1984570"/>
                  </a:lnTo>
                  <a:lnTo>
                    <a:pt x="211005" y="2089373"/>
                  </a:lnTo>
                  <a:lnTo>
                    <a:pt x="317206" y="1983171"/>
                  </a:lnTo>
                  <a:lnTo>
                    <a:pt x="386005" y="2051970"/>
                  </a:lnTo>
                  <a:lnTo>
                    <a:pt x="558644" y="1879331"/>
                  </a:lnTo>
                  <a:lnTo>
                    <a:pt x="557729" y="1878415"/>
                  </a:lnTo>
                  <a:lnTo>
                    <a:pt x="750485" y="1685660"/>
                  </a:lnTo>
                  <a:lnTo>
                    <a:pt x="783839" y="1652305"/>
                  </a:lnTo>
                  <a:lnTo>
                    <a:pt x="943239" y="1492905"/>
                  </a:lnTo>
                  <a:lnTo>
                    <a:pt x="941871" y="1491537"/>
                  </a:lnTo>
                  <a:lnTo>
                    <a:pt x="1132954" y="1300453"/>
                  </a:lnTo>
                  <a:lnTo>
                    <a:pt x="1167982" y="1265426"/>
                  </a:lnTo>
                  <a:lnTo>
                    <a:pt x="1324039" y="1109369"/>
                  </a:lnTo>
                  <a:lnTo>
                    <a:pt x="1359065" y="1074342"/>
                  </a:lnTo>
                  <a:lnTo>
                    <a:pt x="1515123" y="918285"/>
                  </a:lnTo>
                  <a:lnTo>
                    <a:pt x="1550150" y="883258"/>
                  </a:lnTo>
                  <a:lnTo>
                    <a:pt x="1722604" y="710804"/>
                  </a:lnTo>
                  <a:lnTo>
                    <a:pt x="1656089" y="644289"/>
                  </a:lnTo>
                  <a:lnTo>
                    <a:pt x="1813208" y="487170"/>
                  </a:lnTo>
                  <a:lnTo>
                    <a:pt x="1788115" y="462078"/>
                  </a:lnTo>
                  <a:lnTo>
                    <a:pt x="1817021" y="433172"/>
                  </a:lnTo>
                  <a:lnTo>
                    <a:pt x="1638436" y="254587"/>
                  </a:lnTo>
                  <a:lnTo>
                    <a:pt x="1893022" y="0"/>
                  </a:lnTo>
                  <a:lnTo>
                    <a:pt x="1948799" y="55777"/>
                  </a:lnTo>
                  <a:lnTo>
                    <a:pt x="2421315" y="82732"/>
                  </a:lnTo>
                  <a:lnTo>
                    <a:pt x="2424216" y="79831"/>
                  </a:lnTo>
                  <a:lnTo>
                    <a:pt x="2449269" y="10488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4" name="Rectangle 41">
              <a:extLst>
                <a:ext uri="{FF2B5EF4-FFF2-40B4-BE49-F238E27FC236}">
                  <a16:creationId xmlns:a16="http://schemas.microsoft.com/office/drawing/2014/main" id="{90594B70-69D3-4445-99CD-EEF7C86197E7}"/>
                </a:ext>
              </a:extLst>
            </p:cNvPr>
            <p:cNvSpPr>
              <a:spLocks/>
            </p:cNvSpPr>
            <p:nvPr/>
          </p:nvSpPr>
          <p:spPr>
            <a:xfrm rot="2992674">
              <a:off x="3881183" y="1940579"/>
              <a:ext cx="432929" cy="432929"/>
            </a:xfrm>
            <a:custGeom>
              <a:avLst/>
              <a:gdLst/>
              <a:ahLst/>
              <a:cxnLst/>
              <a:rect l="l" t="t" r="r" b="b"/>
              <a:pathLst>
                <a:path w="3888423" h="3970014">
                  <a:moveTo>
                    <a:pt x="1259577" y="2471243"/>
                  </a:moveTo>
                  <a:cubicBezTo>
                    <a:pt x="1293292" y="2471243"/>
                    <a:pt x="1320623" y="2543205"/>
                    <a:pt x="1320623" y="2631975"/>
                  </a:cubicBezTo>
                  <a:cubicBezTo>
                    <a:pt x="1320623" y="2720745"/>
                    <a:pt x="1293292" y="2792707"/>
                    <a:pt x="1259577" y="2792707"/>
                  </a:cubicBezTo>
                  <a:cubicBezTo>
                    <a:pt x="1225862" y="2792707"/>
                    <a:pt x="1198531" y="2720745"/>
                    <a:pt x="1198531" y="2631975"/>
                  </a:cubicBezTo>
                  <a:cubicBezTo>
                    <a:pt x="1198531" y="2543205"/>
                    <a:pt x="1225862" y="2471243"/>
                    <a:pt x="1259577" y="2471243"/>
                  </a:cubicBezTo>
                  <a:close/>
                  <a:moveTo>
                    <a:pt x="1710471" y="2470362"/>
                  </a:moveTo>
                  <a:cubicBezTo>
                    <a:pt x="1741030" y="2470028"/>
                    <a:pt x="1768823" y="2488083"/>
                    <a:pt x="1781169" y="2516203"/>
                  </a:cubicBezTo>
                  <a:cubicBezTo>
                    <a:pt x="1793845" y="2545068"/>
                    <a:pt x="1787700" y="2578742"/>
                    <a:pt x="1765642" y="2601268"/>
                  </a:cubicBezTo>
                  <a:cubicBezTo>
                    <a:pt x="1750827" y="2616399"/>
                    <a:pt x="1730831" y="2624459"/>
                    <a:pt x="1710472" y="2623745"/>
                  </a:cubicBezTo>
                  <a:close/>
                  <a:moveTo>
                    <a:pt x="2456093" y="2374056"/>
                  </a:moveTo>
                  <a:lnTo>
                    <a:pt x="2456093" y="2889893"/>
                  </a:lnTo>
                  <a:lnTo>
                    <a:pt x="2566690" y="2889893"/>
                  </a:lnTo>
                  <a:lnTo>
                    <a:pt x="2566690" y="2706284"/>
                  </a:lnTo>
                  <a:lnTo>
                    <a:pt x="2632197" y="2884955"/>
                  </a:lnTo>
                  <a:lnTo>
                    <a:pt x="2635843" y="2883618"/>
                  </a:lnTo>
                  <a:lnTo>
                    <a:pt x="2635843" y="2889893"/>
                  </a:lnTo>
                  <a:lnTo>
                    <a:pt x="2746439" y="2889893"/>
                  </a:lnTo>
                  <a:lnTo>
                    <a:pt x="2746439" y="2374056"/>
                  </a:lnTo>
                  <a:lnTo>
                    <a:pt x="2635843" y="2374056"/>
                  </a:lnTo>
                  <a:lnTo>
                    <a:pt x="2635843" y="2573614"/>
                  </a:lnTo>
                  <a:lnTo>
                    <a:pt x="2566690" y="2385000"/>
                  </a:lnTo>
                  <a:lnTo>
                    <a:pt x="2566690" y="2374056"/>
                  </a:lnTo>
                  <a:close/>
                  <a:moveTo>
                    <a:pt x="2032426" y="2374056"/>
                  </a:moveTo>
                  <a:lnTo>
                    <a:pt x="2032426" y="2889895"/>
                  </a:lnTo>
                  <a:lnTo>
                    <a:pt x="2115405" y="2889895"/>
                  </a:lnTo>
                  <a:lnTo>
                    <a:pt x="2143023" y="2889895"/>
                  </a:lnTo>
                  <a:lnTo>
                    <a:pt x="2308949" y="2889895"/>
                  </a:lnTo>
                  <a:lnTo>
                    <a:pt x="2308949" y="2779299"/>
                  </a:lnTo>
                  <a:lnTo>
                    <a:pt x="2143023" y="2779299"/>
                  </a:lnTo>
                  <a:lnTo>
                    <a:pt x="2143023" y="2686401"/>
                  </a:lnTo>
                  <a:lnTo>
                    <a:pt x="2308949" y="2686401"/>
                  </a:lnTo>
                  <a:lnTo>
                    <a:pt x="2308949" y="2575804"/>
                  </a:lnTo>
                  <a:lnTo>
                    <a:pt x="2143023" y="2575804"/>
                  </a:lnTo>
                  <a:lnTo>
                    <a:pt x="2143023" y="2484653"/>
                  </a:lnTo>
                  <a:lnTo>
                    <a:pt x="2308949" y="2484653"/>
                  </a:lnTo>
                  <a:lnTo>
                    <a:pt x="2308949" y="2374056"/>
                  </a:lnTo>
                  <a:lnTo>
                    <a:pt x="2143023" y="2374056"/>
                  </a:lnTo>
                  <a:lnTo>
                    <a:pt x="2115405" y="2374056"/>
                  </a:lnTo>
                  <a:close/>
                  <a:moveTo>
                    <a:pt x="1259577" y="2374056"/>
                  </a:moveTo>
                  <a:cubicBezTo>
                    <a:pt x="1172187" y="2374056"/>
                    <a:pt x="1101344" y="2489530"/>
                    <a:pt x="1101344" y="2631975"/>
                  </a:cubicBezTo>
                  <a:cubicBezTo>
                    <a:pt x="1101344" y="2774420"/>
                    <a:pt x="1172187" y="2889894"/>
                    <a:pt x="1259577" y="2889894"/>
                  </a:cubicBezTo>
                  <a:cubicBezTo>
                    <a:pt x="1346967" y="2889894"/>
                    <a:pt x="1417810" y="2774420"/>
                    <a:pt x="1417810" y="2631975"/>
                  </a:cubicBezTo>
                  <a:cubicBezTo>
                    <a:pt x="1417810" y="2489530"/>
                    <a:pt x="1346967" y="2374056"/>
                    <a:pt x="1259577" y="2374056"/>
                  </a:cubicBezTo>
                  <a:close/>
                  <a:moveTo>
                    <a:pt x="1599876" y="2366688"/>
                  </a:moveTo>
                  <a:lnTo>
                    <a:pt x="1599875" y="2882524"/>
                  </a:lnTo>
                  <a:lnTo>
                    <a:pt x="1710472" y="2882525"/>
                  </a:lnTo>
                  <a:lnTo>
                    <a:pt x="1710472" y="2723975"/>
                  </a:lnTo>
                  <a:cubicBezTo>
                    <a:pt x="1757507" y="2725624"/>
                    <a:pt x="1803701" y="2707003"/>
                    <a:pt x="1837929" y="2672047"/>
                  </a:cubicBezTo>
                  <a:cubicBezTo>
                    <a:pt x="1888884" y="2620006"/>
                    <a:pt x="1903084" y="2542214"/>
                    <a:pt x="1873801" y="2475527"/>
                  </a:cubicBezTo>
                  <a:cubicBezTo>
                    <a:pt x="1845275" y="2410565"/>
                    <a:pt x="1781067" y="2368851"/>
                    <a:pt x="1710472" y="2369624"/>
                  </a:cubicBezTo>
                  <a:lnTo>
                    <a:pt x="1710471" y="2366688"/>
                  </a:lnTo>
                  <a:close/>
                  <a:moveTo>
                    <a:pt x="920754" y="2169815"/>
                  </a:moveTo>
                  <a:lnTo>
                    <a:pt x="3008986" y="2169815"/>
                  </a:lnTo>
                  <a:lnTo>
                    <a:pt x="3008986" y="3105919"/>
                  </a:lnTo>
                  <a:lnTo>
                    <a:pt x="920754" y="3105919"/>
                  </a:lnTo>
                  <a:close/>
                  <a:moveTo>
                    <a:pt x="632722" y="1985007"/>
                  </a:moveTo>
                  <a:lnTo>
                    <a:pt x="632722" y="3321943"/>
                  </a:lnTo>
                  <a:lnTo>
                    <a:pt x="3297018" y="3321943"/>
                  </a:lnTo>
                  <a:lnTo>
                    <a:pt x="3297018" y="1985007"/>
                  </a:lnTo>
                  <a:close/>
                  <a:moveTo>
                    <a:pt x="2657019" y="761679"/>
                  </a:moveTo>
                  <a:lnTo>
                    <a:pt x="2760733" y="1606387"/>
                  </a:lnTo>
                  <a:lnTo>
                    <a:pt x="2761762" y="1614761"/>
                  </a:lnTo>
                  <a:lnTo>
                    <a:pt x="2762330" y="1614691"/>
                  </a:lnTo>
                  <a:cubicBezTo>
                    <a:pt x="2780335" y="1740615"/>
                    <a:pt x="2862522" y="1833408"/>
                    <a:pt x="2948897" y="1824230"/>
                  </a:cubicBezTo>
                  <a:cubicBezTo>
                    <a:pt x="3036464" y="1814924"/>
                    <a:pt x="3095979" y="1704243"/>
                    <a:pt x="3083047" y="1575312"/>
                  </a:cubicBezTo>
                  <a:lnTo>
                    <a:pt x="3083347" y="1575275"/>
                  </a:lnTo>
                  <a:lnTo>
                    <a:pt x="2983448" y="761679"/>
                  </a:lnTo>
                  <a:close/>
                  <a:moveTo>
                    <a:pt x="2205921" y="761679"/>
                  </a:moveTo>
                  <a:lnTo>
                    <a:pt x="2264137" y="1594263"/>
                  </a:lnTo>
                  <a:cubicBezTo>
                    <a:pt x="2264333" y="1597068"/>
                    <a:pt x="2264530" y="1599874"/>
                    <a:pt x="2264726" y="1602679"/>
                  </a:cubicBezTo>
                  <a:lnTo>
                    <a:pt x="2265297" y="1602640"/>
                  </a:lnTo>
                  <a:cubicBezTo>
                    <a:pt x="2276686" y="1729333"/>
                    <a:pt x="2353905" y="1826300"/>
                    <a:pt x="2440641" y="1821655"/>
                  </a:cubicBezTo>
                  <a:cubicBezTo>
                    <a:pt x="2528577" y="1816945"/>
                    <a:pt x="2593802" y="1709530"/>
                    <a:pt x="2587636" y="1580099"/>
                  </a:cubicBezTo>
                  <a:lnTo>
                    <a:pt x="2587937" y="1580078"/>
                  </a:lnTo>
                  <a:lnTo>
                    <a:pt x="2530706" y="761679"/>
                  </a:lnTo>
                  <a:close/>
                  <a:moveTo>
                    <a:pt x="1761700" y="761679"/>
                  </a:moveTo>
                  <a:cubicBezTo>
                    <a:pt x="1761699" y="1032443"/>
                    <a:pt x="1761699" y="1303208"/>
                    <a:pt x="1761698" y="1573972"/>
                  </a:cubicBezTo>
                  <a:lnTo>
                    <a:pt x="1761698" y="1582410"/>
                  </a:lnTo>
                  <a:lnTo>
                    <a:pt x="1762270" y="1582410"/>
                  </a:lnTo>
                  <a:cubicBezTo>
                    <a:pt x="1764795" y="1709590"/>
                    <a:pt x="1835062" y="1811707"/>
                    <a:pt x="1921910" y="1813122"/>
                  </a:cubicBezTo>
                  <a:cubicBezTo>
                    <a:pt x="2009960" y="1814558"/>
                    <a:pt x="2082519" y="1711955"/>
                    <a:pt x="2085398" y="1582410"/>
                  </a:cubicBezTo>
                  <a:lnTo>
                    <a:pt x="2085698" y="1582410"/>
                  </a:lnTo>
                  <a:cubicBezTo>
                    <a:pt x="2085698" y="1308834"/>
                    <a:pt x="2085698" y="1035256"/>
                    <a:pt x="2085696" y="761679"/>
                  </a:cubicBezTo>
                  <a:close/>
                  <a:moveTo>
                    <a:pt x="3411320" y="761678"/>
                  </a:moveTo>
                  <a:lnTo>
                    <a:pt x="3078803" y="761679"/>
                  </a:lnTo>
                  <a:lnTo>
                    <a:pt x="3277545" y="1622538"/>
                  </a:lnTo>
                  <a:lnTo>
                    <a:pt x="3279443" y="1630759"/>
                  </a:lnTo>
                  <a:lnTo>
                    <a:pt x="3280000" y="1630631"/>
                  </a:lnTo>
                  <a:cubicBezTo>
                    <a:pt x="3311069" y="1753983"/>
                    <a:pt x="3402507" y="1837676"/>
                    <a:pt x="3487448" y="1819520"/>
                  </a:cubicBezTo>
                  <a:cubicBezTo>
                    <a:pt x="3573564" y="1801112"/>
                    <a:pt x="3621183" y="1684815"/>
                    <a:pt x="3594846" y="1557943"/>
                  </a:cubicBezTo>
                  <a:lnTo>
                    <a:pt x="3595140" y="1557876"/>
                  </a:lnTo>
                  <a:close/>
                  <a:moveTo>
                    <a:pt x="1633002" y="761678"/>
                  </a:moveTo>
                  <a:lnTo>
                    <a:pt x="1308563" y="761679"/>
                  </a:lnTo>
                  <a:lnTo>
                    <a:pt x="1266057" y="1572672"/>
                  </a:lnTo>
                  <a:lnTo>
                    <a:pt x="1265616" y="1581099"/>
                  </a:lnTo>
                  <a:lnTo>
                    <a:pt x="1266187" y="1581128"/>
                  </a:lnTo>
                  <a:cubicBezTo>
                    <a:pt x="1262052" y="1708267"/>
                    <a:pt x="1326878" y="1813921"/>
                    <a:pt x="1413534" y="1819881"/>
                  </a:cubicBezTo>
                  <a:cubicBezTo>
                    <a:pt x="1501387" y="1825922"/>
                    <a:pt x="1579217" y="1727257"/>
                    <a:pt x="1588872" y="1598040"/>
                  </a:cubicBezTo>
                  <a:lnTo>
                    <a:pt x="1589172" y="1598055"/>
                  </a:lnTo>
                  <a:close/>
                  <a:moveTo>
                    <a:pt x="863949" y="761678"/>
                  </a:moveTo>
                  <a:lnTo>
                    <a:pt x="765078" y="1566901"/>
                  </a:lnTo>
                  <a:lnTo>
                    <a:pt x="764050" y="1575275"/>
                  </a:lnTo>
                  <a:lnTo>
                    <a:pt x="764617" y="1575345"/>
                  </a:lnTo>
                  <a:cubicBezTo>
                    <a:pt x="751624" y="1701884"/>
                    <a:pt x="808922" y="1811803"/>
                    <a:pt x="894951" y="1823794"/>
                  </a:cubicBezTo>
                  <a:cubicBezTo>
                    <a:pt x="982168" y="1835949"/>
                    <a:pt x="1066691" y="1742953"/>
                    <a:pt x="1085336" y="1614724"/>
                  </a:cubicBezTo>
                  <a:lnTo>
                    <a:pt x="1085635" y="1614761"/>
                  </a:lnTo>
                  <a:lnTo>
                    <a:pt x="1190378" y="761679"/>
                  </a:lnTo>
                  <a:close/>
                  <a:moveTo>
                    <a:pt x="295535" y="441623"/>
                  </a:moveTo>
                  <a:lnTo>
                    <a:pt x="3583899" y="441623"/>
                  </a:lnTo>
                  <a:cubicBezTo>
                    <a:pt x="3610412" y="441623"/>
                    <a:pt x="3631905" y="463116"/>
                    <a:pt x="3631905" y="489629"/>
                  </a:cubicBezTo>
                  <a:lnTo>
                    <a:pt x="3631905" y="655863"/>
                  </a:lnTo>
                  <a:lnTo>
                    <a:pt x="3884522" y="1666330"/>
                  </a:lnTo>
                  <a:cubicBezTo>
                    <a:pt x="3909974" y="1748325"/>
                    <a:pt x="3809191" y="1900953"/>
                    <a:pt x="3631905" y="1666330"/>
                  </a:cubicBezTo>
                  <a:lnTo>
                    <a:pt x="3631905" y="3970014"/>
                  </a:lnTo>
                  <a:lnTo>
                    <a:pt x="247529" y="3970014"/>
                  </a:lnTo>
                  <a:lnTo>
                    <a:pt x="247529" y="1768425"/>
                  </a:lnTo>
                  <a:cubicBezTo>
                    <a:pt x="263724" y="1795996"/>
                    <a:pt x="288366" y="1813812"/>
                    <a:pt x="317369" y="1820473"/>
                  </a:cubicBezTo>
                  <a:cubicBezTo>
                    <a:pt x="403196" y="1840184"/>
                    <a:pt x="495502" y="1754908"/>
                    <a:pt x="525251" y="1628793"/>
                  </a:cubicBezTo>
                  <a:lnTo>
                    <a:pt x="525545" y="1628855"/>
                  </a:lnTo>
                  <a:lnTo>
                    <a:pt x="709866" y="761679"/>
                  </a:lnTo>
                  <a:lnTo>
                    <a:pt x="378634" y="761679"/>
                  </a:lnTo>
                  <a:lnTo>
                    <a:pt x="210380" y="1553239"/>
                  </a:lnTo>
                  <a:lnTo>
                    <a:pt x="208625" y="1561492"/>
                  </a:lnTo>
                  <a:lnTo>
                    <a:pt x="209185" y="1561611"/>
                  </a:lnTo>
                  <a:cubicBezTo>
                    <a:pt x="202164" y="1598200"/>
                    <a:pt x="201274" y="1633895"/>
                    <a:pt x="207433" y="1666330"/>
                  </a:cubicBezTo>
                  <a:cubicBezTo>
                    <a:pt x="113985" y="1883037"/>
                    <a:pt x="-32319" y="1816968"/>
                    <a:pt x="6372" y="1666330"/>
                  </a:cubicBezTo>
                  <a:lnTo>
                    <a:pt x="249769" y="692744"/>
                  </a:lnTo>
                  <a:cubicBezTo>
                    <a:pt x="247993" y="689334"/>
                    <a:pt x="247529" y="685546"/>
                    <a:pt x="247529" y="681649"/>
                  </a:cubicBezTo>
                  <a:lnTo>
                    <a:pt x="247529" y="489629"/>
                  </a:lnTo>
                  <a:cubicBezTo>
                    <a:pt x="247529" y="463116"/>
                    <a:pt x="269022" y="441623"/>
                    <a:pt x="295535" y="441623"/>
                  </a:cubicBezTo>
                  <a:close/>
                  <a:moveTo>
                    <a:pt x="307785" y="0"/>
                  </a:moveTo>
                  <a:lnTo>
                    <a:pt x="3571649" y="0"/>
                  </a:lnTo>
                  <a:cubicBezTo>
                    <a:pt x="3604927" y="0"/>
                    <a:pt x="3631905" y="26978"/>
                    <a:pt x="3631905" y="60256"/>
                  </a:cubicBezTo>
                  <a:lnTo>
                    <a:pt x="3631905" y="301273"/>
                  </a:lnTo>
                  <a:cubicBezTo>
                    <a:pt x="3631905" y="334551"/>
                    <a:pt x="3604927" y="361529"/>
                    <a:pt x="3571649" y="361529"/>
                  </a:cubicBezTo>
                  <a:lnTo>
                    <a:pt x="307785" y="361529"/>
                  </a:lnTo>
                  <a:cubicBezTo>
                    <a:pt x="274507" y="361529"/>
                    <a:pt x="247529" y="334551"/>
                    <a:pt x="247529" y="301273"/>
                  </a:cubicBezTo>
                  <a:lnTo>
                    <a:pt x="247529" y="60256"/>
                  </a:lnTo>
                  <a:cubicBezTo>
                    <a:pt x="247529" y="26978"/>
                    <a:pt x="274507" y="0"/>
                    <a:pt x="30778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5" name="Isosceles Triangle 3">
              <a:extLst>
                <a:ext uri="{FF2B5EF4-FFF2-40B4-BE49-F238E27FC236}">
                  <a16:creationId xmlns:a16="http://schemas.microsoft.com/office/drawing/2014/main" id="{6D27A987-4F07-487D-BB68-669B961AF957}"/>
                </a:ext>
              </a:extLst>
            </p:cNvPr>
            <p:cNvSpPr>
              <a:spLocks noChangeAspect="1"/>
            </p:cNvSpPr>
            <p:nvPr/>
          </p:nvSpPr>
          <p:spPr>
            <a:xfrm rot="6711330">
              <a:off x="4248131" y="3538128"/>
              <a:ext cx="432521" cy="432929"/>
            </a:xfrm>
            <a:custGeom>
              <a:avLst/>
              <a:gdLst/>
              <a:ahLst/>
              <a:cxnLst/>
              <a:rect l="l" t="t" r="r" b="b"/>
              <a:pathLst>
                <a:path w="3935086" h="3938802">
                  <a:moveTo>
                    <a:pt x="1861742" y="3314001"/>
                  </a:moveTo>
                  <a:cubicBezTo>
                    <a:pt x="1921395" y="3314001"/>
                    <a:pt x="1969754" y="3362360"/>
                    <a:pt x="1969754" y="3422013"/>
                  </a:cubicBezTo>
                  <a:cubicBezTo>
                    <a:pt x="1969754" y="3481666"/>
                    <a:pt x="1921395" y="3530025"/>
                    <a:pt x="1861742" y="3530025"/>
                  </a:cubicBezTo>
                  <a:cubicBezTo>
                    <a:pt x="1802089" y="3530025"/>
                    <a:pt x="1753730" y="3481666"/>
                    <a:pt x="1753730" y="3422013"/>
                  </a:cubicBezTo>
                  <a:cubicBezTo>
                    <a:pt x="1753730" y="3362360"/>
                    <a:pt x="1802089" y="3314001"/>
                    <a:pt x="1861742" y="3314001"/>
                  </a:cubicBezTo>
                  <a:close/>
                  <a:moveTo>
                    <a:pt x="2097646" y="2118753"/>
                  </a:moveTo>
                  <a:lnTo>
                    <a:pt x="2097646" y="2478753"/>
                  </a:lnTo>
                  <a:lnTo>
                    <a:pt x="2457646" y="2478753"/>
                  </a:lnTo>
                  <a:lnTo>
                    <a:pt x="2457646" y="2118753"/>
                  </a:lnTo>
                  <a:close/>
                  <a:moveTo>
                    <a:pt x="1476536" y="2118753"/>
                  </a:moveTo>
                  <a:lnTo>
                    <a:pt x="1476536" y="2478753"/>
                  </a:lnTo>
                  <a:lnTo>
                    <a:pt x="1836536" y="2478753"/>
                  </a:lnTo>
                  <a:lnTo>
                    <a:pt x="1836536" y="2118753"/>
                  </a:lnTo>
                  <a:close/>
                  <a:moveTo>
                    <a:pt x="2097646" y="1539638"/>
                  </a:moveTo>
                  <a:lnTo>
                    <a:pt x="2097646" y="1899638"/>
                  </a:lnTo>
                  <a:lnTo>
                    <a:pt x="2457646" y="1899638"/>
                  </a:lnTo>
                  <a:lnTo>
                    <a:pt x="2457646" y="1539638"/>
                  </a:lnTo>
                  <a:close/>
                  <a:moveTo>
                    <a:pt x="1476536" y="1539638"/>
                  </a:moveTo>
                  <a:lnTo>
                    <a:pt x="1476536" y="1899638"/>
                  </a:lnTo>
                  <a:lnTo>
                    <a:pt x="1836536" y="1899638"/>
                  </a:lnTo>
                  <a:lnTo>
                    <a:pt x="1836536" y="1539638"/>
                  </a:lnTo>
                  <a:close/>
                  <a:moveTo>
                    <a:pt x="1989788" y="770570"/>
                  </a:moveTo>
                  <a:lnTo>
                    <a:pt x="3429788" y="1850570"/>
                  </a:lnTo>
                  <a:lnTo>
                    <a:pt x="3430108" y="1850570"/>
                  </a:lnTo>
                  <a:lnTo>
                    <a:pt x="3430108" y="3938802"/>
                  </a:lnTo>
                  <a:lnTo>
                    <a:pt x="2265771" y="3938802"/>
                  </a:lnTo>
                  <a:lnTo>
                    <a:pt x="2265771" y="2786674"/>
                  </a:lnTo>
                  <a:lnTo>
                    <a:pt x="1669844" y="2786674"/>
                  </a:lnTo>
                  <a:lnTo>
                    <a:pt x="1669844" y="3938802"/>
                  </a:lnTo>
                  <a:lnTo>
                    <a:pt x="549788" y="3938802"/>
                  </a:lnTo>
                  <a:lnTo>
                    <a:pt x="549788" y="1850570"/>
                  </a:lnTo>
                  <a:close/>
                  <a:moveTo>
                    <a:pt x="1969233" y="1003"/>
                  </a:moveTo>
                  <a:cubicBezTo>
                    <a:pt x="1995162" y="-2644"/>
                    <a:pt x="2022483" y="3601"/>
                    <a:pt x="2045048" y="20601"/>
                  </a:cubicBezTo>
                  <a:lnTo>
                    <a:pt x="3894333" y="1413834"/>
                  </a:lnTo>
                  <a:cubicBezTo>
                    <a:pt x="3939464" y="1447835"/>
                    <a:pt x="3948486" y="1511986"/>
                    <a:pt x="3914485" y="1557117"/>
                  </a:cubicBezTo>
                  <a:lnTo>
                    <a:pt x="3756006" y="1767472"/>
                  </a:lnTo>
                  <a:cubicBezTo>
                    <a:pt x="3722004" y="1812603"/>
                    <a:pt x="3657854" y="1821626"/>
                    <a:pt x="3612722" y="1787625"/>
                  </a:cubicBezTo>
                  <a:lnTo>
                    <a:pt x="1967544" y="548164"/>
                  </a:lnTo>
                  <a:lnTo>
                    <a:pt x="322364" y="1787626"/>
                  </a:lnTo>
                  <a:cubicBezTo>
                    <a:pt x="277233" y="1821627"/>
                    <a:pt x="213082" y="1812604"/>
                    <a:pt x="179080" y="1767473"/>
                  </a:cubicBezTo>
                  <a:lnTo>
                    <a:pt x="20601" y="1557118"/>
                  </a:lnTo>
                  <a:cubicBezTo>
                    <a:pt x="-13400" y="1511987"/>
                    <a:pt x="-4378" y="1447836"/>
                    <a:pt x="40754" y="1413835"/>
                  </a:cubicBezTo>
                  <a:lnTo>
                    <a:pt x="1890038" y="20602"/>
                  </a:lnTo>
                  <a:cubicBezTo>
                    <a:pt x="1912604" y="3602"/>
                    <a:pt x="1939924" y="-2643"/>
                    <a:pt x="1965854" y="1004"/>
                  </a:cubicBezTo>
                  <a:lnTo>
                    <a:pt x="1967542" y="1586"/>
                  </a:lnTo>
                  <a:cubicBezTo>
                    <a:pt x="1968071" y="1171"/>
                    <a:pt x="1968652" y="1085"/>
                    <a:pt x="1969233" y="100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2" name="Text Placeholder 1"/>
          <p:cNvSpPr>
            <a:spLocks noGrp="1"/>
          </p:cNvSpPr>
          <p:nvPr>
            <p:ph type="body" sz="quarter" idx="10"/>
          </p:nvPr>
        </p:nvSpPr>
        <p:spPr>
          <a:xfrm>
            <a:off x="1450982" y="300943"/>
            <a:ext cx="9771630" cy="724247"/>
          </a:xfrm>
        </p:spPr>
        <p:txBody>
          <a:bodyPr/>
          <a:lstStyle/>
          <a:p>
            <a:r>
              <a:rPr lang="en-US" sz="3200" b="1" dirty="0"/>
              <a:t>SUBJEK &amp; SANKSI (ANCAMAN HUKUMAN) TINDAK PIDANA EKONOMI</a:t>
            </a:r>
            <a:endParaRPr lang="en-US" sz="3200" dirty="0">
              <a:latin typeface="Times New Roman" panose="02020603050405020304" pitchFamily="18" charset="0"/>
              <a:cs typeface="Times New Roman" panose="02020603050405020304" pitchFamily="18" charset="0"/>
            </a:endParaRP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22">
            <a:extLst>
              <a:ext uri="{FF2B5EF4-FFF2-40B4-BE49-F238E27FC236}">
                <a16:creationId xmlns:a16="http://schemas.microsoft.com/office/drawing/2014/main" id="{428F02BC-50AF-479A-AD96-7125AF4E06E3}"/>
              </a:ext>
            </a:extLst>
          </p:cNvPr>
          <p:cNvGrpSpPr/>
          <p:nvPr/>
        </p:nvGrpSpPr>
        <p:grpSpPr>
          <a:xfrm rot="21411753">
            <a:off x="242160" y="1768536"/>
            <a:ext cx="3610384" cy="4475145"/>
            <a:chOff x="395536" y="1793041"/>
            <a:chExt cx="3170093" cy="3929395"/>
          </a:xfrm>
          <a:solidFill>
            <a:schemeClr val="accent1"/>
          </a:solidFill>
        </p:grpSpPr>
        <p:sp>
          <p:nvSpPr>
            <p:cNvPr id="13" name="Freeform 20">
              <a:extLst>
                <a:ext uri="{FF2B5EF4-FFF2-40B4-BE49-F238E27FC236}">
                  <a16:creationId xmlns:a16="http://schemas.microsoft.com/office/drawing/2014/main" id="{A65615E8-4A92-41F2-9315-185445C25A23}"/>
                </a:ext>
              </a:extLst>
            </p:cNvPr>
            <p:cNvSpPr/>
            <p:nvPr/>
          </p:nvSpPr>
          <p:spPr>
            <a:xfrm rot="1800000" flipH="1">
              <a:off x="705002" y="1793041"/>
              <a:ext cx="2860627" cy="3411190"/>
            </a:xfrm>
            <a:custGeom>
              <a:avLst/>
              <a:gdLst>
                <a:gd name="connsiteX0" fmla="*/ 2332439 w 2860627"/>
                <a:gd name="connsiteY0" fmla="*/ 109484 h 3334674"/>
                <a:gd name="connsiteX1" fmla="*/ 1509012 w 2860627"/>
                <a:gd name="connsiteY1" fmla="*/ 0 h 3334674"/>
                <a:gd name="connsiteX2" fmla="*/ 364700 w 2860627"/>
                <a:gd name="connsiteY2" fmla="*/ 1279977 h 3334674"/>
                <a:gd name="connsiteX3" fmla="*/ 160 w 2860627"/>
                <a:gd name="connsiteY3" fmla="*/ 1755003 h 3334674"/>
                <a:gd name="connsiteX4" fmla="*/ 286853 w 2860627"/>
                <a:gd name="connsiteY4" fmla="*/ 1930370 h 3334674"/>
                <a:gd name="connsiteX5" fmla="*/ 207417 w 2860627"/>
                <a:gd name="connsiteY5" fmla="*/ 2111278 h 3334674"/>
                <a:gd name="connsiteX6" fmla="*/ 287242 w 2860627"/>
                <a:gd name="connsiteY6" fmla="*/ 2167898 h 3334674"/>
                <a:gd name="connsiteX7" fmla="*/ 256972 w 2860627"/>
                <a:gd name="connsiteY7" fmla="*/ 2262662 h 3334674"/>
                <a:gd name="connsiteX8" fmla="*/ 368654 w 2860627"/>
                <a:gd name="connsiteY8" fmla="*/ 2376290 h 3334674"/>
                <a:gd name="connsiteX9" fmla="*/ 465657 w 2860627"/>
                <a:gd name="connsiteY9" fmla="*/ 2793853 h 3334674"/>
                <a:gd name="connsiteX10" fmla="*/ 1108723 w 2860627"/>
                <a:gd name="connsiteY10" fmla="*/ 2720803 h 3334674"/>
                <a:gd name="connsiteX11" fmla="*/ 1313164 w 2860627"/>
                <a:gd name="connsiteY11" fmla="*/ 3300023 h 3334674"/>
                <a:gd name="connsiteX12" fmla="*/ 1936108 w 2860627"/>
                <a:gd name="connsiteY12" fmla="*/ 3321065 h 3334674"/>
                <a:gd name="connsiteX13" fmla="*/ 1882503 w 2860627"/>
                <a:gd name="connsiteY13" fmla="*/ 1973867 h 3334674"/>
                <a:gd name="connsiteX14" fmla="*/ 1315566 w 2860627"/>
                <a:gd name="connsiteY14" fmla="*/ 1469419 h 3334674"/>
                <a:gd name="connsiteX15" fmla="*/ 1294771 w 2860627"/>
                <a:gd name="connsiteY15" fmla="*/ 1450917 h 3334674"/>
                <a:gd name="connsiteX16" fmla="*/ 1253957 w 2860627"/>
                <a:gd name="connsiteY16" fmla="*/ 1414601 h 3334674"/>
                <a:gd name="connsiteX17" fmla="*/ 1259713 w 2860627"/>
                <a:gd name="connsiteY17" fmla="*/ 1414265 h 3334674"/>
                <a:gd name="connsiteX18" fmla="*/ 1156260 w 2860627"/>
                <a:gd name="connsiteY18" fmla="*/ 686769 h 3334674"/>
                <a:gd name="connsiteX19" fmla="*/ 2022208 w 2860627"/>
                <a:gd name="connsiteY19" fmla="*/ 483047 h 3334674"/>
                <a:gd name="connsiteX20" fmla="*/ 2336014 w 2860627"/>
                <a:gd name="connsiteY20" fmla="*/ 897827 h 3334674"/>
                <a:gd name="connsiteX21" fmla="*/ 2860627 w 2860627"/>
                <a:gd name="connsiteY21" fmla="*/ 876952 h 3334674"/>
                <a:gd name="connsiteX22" fmla="*/ 2332439 w 2860627"/>
                <a:gd name="connsiteY22" fmla="*/ 109484 h 3334674"/>
                <a:gd name="connsiteX0" fmla="*/ 2332439 w 2860627"/>
                <a:gd name="connsiteY0" fmla="*/ 176751 h 3401941"/>
                <a:gd name="connsiteX1" fmla="*/ 1525852 w 2860627"/>
                <a:gd name="connsiteY1" fmla="*/ 0 h 3401941"/>
                <a:gd name="connsiteX2" fmla="*/ 364700 w 2860627"/>
                <a:gd name="connsiteY2" fmla="*/ 1347244 h 3401941"/>
                <a:gd name="connsiteX3" fmla="*/ 160 w 2860627"/>
                <a:gd name="connsiteY3" fmla="*/ 1822270 h 3401941"/>
                <a:gd name="connsiteX4" fmla="*/ 286853 w 2860627"/>
                <a:gd name="connsiteY4" fmla="*/ 1997637 h 3401941"/>
                <a:gd name="connsiteX5" fmla="*/ 207417 w 2860627"/>
                <a:gd name="connsiteY5" fmla="*/ 2178545 h 3401941"/>
                <a:gd name="connsiteX6" fmla="*/ 287242 w 2860627"/>
                <a:gd name="connsiteY6" fmla="*/ 2235165 h 3401941"/>
                <a:gd name="connsiteX7" fmla="*/ 256972 w 2860627"/>
                <a:gd name="connsiteY7" fmla="*/ 2329929 h 3401941"/>
                <a:gd name="connsiteX8" fmla="*/ 368654 w 2860627"/>
                <a:gd name="connsiteY8" fmla="*/ 2443557 h 3401941"/>
                <a:gd name="connsiteX9" fmla="*/ 465657 w 2860627"/>
                <a:gd name="connsiteY9" fmla="*/ 2861120 h 3401941"/>
                <a:gd name="connsiteX10" fmla="*/ 1108723 w 2860627"/>
                <a:gd name="connsiteY10" fmla="*/ 2788070 h 3401941"/>
                <a:gd name="connsiteX11" fmla="*/ 1313164 w 2860627"/>
                <a:gd name="connsiteY11" fmla="*/ 3367290 h 3401941"/>
                <a:gd name="connsiteX12" fmla="*/ 1936108 w 2860627"/>
                <a:gd name="connsiteY12" fmla="*/ 3388332 h 3401941"/>
                <a:gd name="connsiteX13" fmla="*/ 1882503 w 2860627"/>
                <a:gd name="connsiteY13" fmla="*/ 2041134 h 3401941"/>
                <a:gd name="connsiteX14" fmla="*/ 1315566 w 2860627"/>
                <a:gd name="connsiteY14" fmla="*/ 1536686 h 3401941"/>
                <a:gd name="connsiteX15" fmla="*/ 1294771 w 2860627"/>
                <a:gd name="connsiteY15" fmla="*/ 1518184 h 3401941"/>
                <a:gd name="connsiteX16" fmla="*/ 1253957 w 2860627"/>
                <a:gd name="connsiteY16" fmla="*/ 1481868 h 3401941"/>
                <a:gd name="connsiteX17" fmla="*/ 1259713 w 2860627"/>
                <a:gd name="connsiteY17" fmla="*/ 1481532 h 3401941"/>
                <a:gd name="connsiteX18" fmla="*/ 1156260 w 2860627"/>
                <a:gd name="connsiteY18" fmla="*/ 754036 h 3401941"/>
                <a:gd name="connsiteX19" fmla="*/ 2022208 w 2860627"/>
                <a:gd name="connsiteY19" fmla="*/ 550314 h 3401941"/>
                <a:gd name="connsiteX20" fmla="*/ 2336014 w 2860627"/>
                <a:gd name="connsiteY20" fmla="*/ 965094 h 3401941"/>
                <a:gd name="connsiteX21" fmla="*/ 2860627 w 2860627"/>
                <a:gd name="connsiteY21" fmla="*/ 944219 h 3401941"/>
                <a:gd name="connsiteX22" fmla="*/ 2332439 w 2860627"/>
                <a:gd name="connsiteY22" fmla="*/ 176751 h 3401941"/>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2503 w 2860627"/>
                <a:gd name="connsiteY13" fmla="*/ 2050383 h 3411190"/>
                <a:gd name="connsiteX14" fmla="*/ 1315566 w 2860627"/>
                <a:gd name="connsiteY14" fmla="*/ 1545935 h 3411190"/>
                <a:gd name="connsiteX15" fmla="*/ 1294771 w 2860627"/>
                <a:gd name="connsiteY15" fmla="*/ 1527433 h 3411190"/>
                <a:gd name="connsiteX16" fmla="*/ 1253957 w 2860627"/>
                <a:gd name="connsiteY16" fmla="*/ 1491117 h 3411190"/>
                <a:gd name="connsiteX17" fmla="*/ 1259713 w 2860627"/>
                <a:gd name="connsiteY17" fmla="*/ 1490781 h 3411190"/>
                <a:gd name="connsiteX18" fmla="*/ 1156260 w 2860627"/>
                <a:gd name="connsiteY18" fmla="*/ 763285 h 3411190"/>
                <a:gd name="connsiteX19" fmla="*/ 2022208 w 2860627"/>
                <a:gd name="connsiteY19" fmla="*/ 559563 h 3411190"/>
                <a:gd name="connsiteX20" fmla="*/ 2336014 w 2860627"/>
                <a:gd name="connsiteY20" fmla="*/ 974343 h 3411190"/>
                <a:gd name="connsiteX21" fmla="*/ 2860627 w 2860627"/>
                <a:gd name="connsiteY21" fmla="*/ 953468 h 3411190"/>
                <a:gd name="connsiteX22" fmla="*/ 2332439 w 2860627"/>
                <a:gd name="connsiteY22"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2503 w 2860627"/>
                <a:gd name="connsiteY13" fmla="*/ 2050383 h 3411190"/>
                <a:gd name="connsiteX14" fmla="*/ 1315566 w 2860627"/>
                <a:gd name="connsiteY14" fmla="*/ 1545935 h 3411190"/>
                <a:gd name="connsiteX15" fmla="*/ 1253957 w 2860627"/>
                <a:gd name="connsiteY15" fmla="*/ 1491117 h 3411190"/>
                <a:gd name="connsiteX16" fmla="*/ 1259713 w 2860627"/>
                <a:gd name="connsiteY16" fmla="*/ 1490781 h 3411190"/>
                <a:gd name="connsiteX17" fmla="*/ 1156260 w 2860627"/>
                <a:gd name="connsiteY17" fmla="*/ 763285 h 3411190"/>
                <a:gd name="connsiteX18" fmla="*/ 2022208 w 2860627"/>
                <a:gd name="connsiteY18" fmla="*/ 559563 h 3411190"/>
                <a:gd name="connsiteX19" fmla="*/ 2336014 w 2860627"/>
                <a:gd name="connsiteY19" fmla="*/ 974343 h 3411190"/>
                <a:gd name="connsiteX20" fmla="*/ 2860627 w 2860627"/>
                <a:gd name="connsiteY20" fmla="*/ 953468 h 3411190"/>
                <a:gd name="connsiteX21" fmla="*/ 2332439 w 2860627"/>
                <a:gd name="connsiteY21"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2503 w 2860627"/>
                <a:gd name="connsiteY13" fmla="*/ 2050383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62177 w 2860627"/>
                <a:gd name="connsiteY13" fmla="*/ 210463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62177 w 2860627"/>
                <a:gd name="connsiteY13" fmla="*/ 210463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28840 w 2860627"/>
                <a:gd name="connsiteY13" fmla="*/ 2162380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28840 w 2860627"/>
                <a:gd name="connsiteY13" fmla="*/ 2162380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28840 w 2860627"/>
                <a:gd name="connsiteY13" fmla="*/ 2162380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6582 w 2860627"/>
                <a:gd name="connsiteY13" fmla="*/ 219571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6582 w 2860627"/>
                <a:gd name="connsiteY13" fmla="*/ 219571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60627" h="3411190">
                  <a:moveTo>
                    <a:pt x="2332439" y="186000"/>
                  </a:moveTo>
                  <a:cubicBezTo>
                    <a:pt x="2114028" y="67375"/>
                    <a:pt x="1894506" y="-31252"/>
                    <a:pt x="1525852" y="9249"/>
                  </a:cubicBezTo>
                  <a:cubicBezTo>
                    <a:pt x="735732" y="27225"/>
                    <a:pt x="265149" y="734924"/>
                    <a:pt x="364700" y="1356493"/>
                  </a:cubicBezTo>
                  <a:cubicBezTo>
                    <a:pt x="243187" y="1514835"/>
                    <a:pt x="-7219" y="1802068"/>
                    <a:pt x="160" y="1831519"/>
                  </a:cubicBezTo>
                  <a:cubicBezTo>
                    <a:pt x="17130" y="1925603"/>
                    <a:pt x="185001" y="1956813"/>
                    <a:pt x="286853" y="2006886"/>
                  </a:cubicBezTo>
                  <a:cubicBezTo>
                    <a:pt x="253040" y="2069284"/>
                    <a:pt x="200362" y="2166263"/>
                    <a:pt x="207417" y="2187794"/>
                  </a:cubicBezTo>
                  <a:cubicBezTo>
                    <a:pt x="222499" y="2208763"/>
                    <a:pt x="256442" y="2226588"/>
                    <a:pt x="287242" y="2244414"/>
                  </a:cubicBezTo>
                  <a:cubicBezTo>
                    <a:pt x="277153" y="2276002"/>
                    <a:pt x="241912" y="2313878"/>
                    <a:pt x="256972" y="2339178"/>
                  </a:cubicBezTo>
                  <a:cubicBezTo>
                    <a:pt x="285816" y="2378102"/>
                    <a:pt x="349241" y="2404451"/>
                    <a:pt x="368654" y="2452806"/>
                  </a:cubicBezTo>
                  <a:cubicBezTo>
                    <a:pt x="412514" y="2527024"/>
                    <a:pt x="255179" y="2774145"/>
                    <a:pt x="465657" y="2870369"/>
                  </a:cubicBezTo>
                  <a:cubicBezTo>
                    <a:pt x="653816" y="2944521"/>
                    <a:pt x="911133" y="2842626"/>
                    <a:pt x="1108723" y="2797319"/>
                  </a:cubicBezTo>
                  <a:cubicBezTo>
                    <a:pt x="1261750" y="2755661"/>
                    <a:pt x="1267023" y="3179274"/>
                    <a:pt x="1313164" y="3376539"/>
                  </a:cubicBezTo>
                  <a:cubicBezTo>
                    <a:pt x="1541931" y="3416747"/>
                    <a:pt x="1746247" y="3419423"/>
                    <a:pt x="1936108" y="3397581"/>
                  </a:cubicBezTo>
                  <a:cubicBezTo>
                    <a:pt x="1911464" y="2966600"/>
                    <a:pt x="1933512" y="2397598"/>
                    <a:pt x="1886582" y="2195718"/>
                  </a:cubicBezTo>
                  <a:cubicBezTo>
                    <a:pt x="1843777" y="1980896"/>
                    <a:pt x="1445585" y="1714871"/>
                    <a:pt x="1253957" y="1491117"/>
                  </a:cubicBezTo>
                  <a:lnTo>
                    <a:pt x="1259713" y="1490781"/>
                  </a:lnTo>
                  <a:cubicBezTo>
                    <a:pt x="1069359" y="1294123"/>
                    <a:pt x="1020028" y="999248"/>
                    <a:pt x="1156260" y="763285"/>
                  </a:cubicBezTo>
                  <a:cubicBezTo>
                    <a:pt x="1324542" y="471813"/>
                    <a:pt x="1712240" y="380603"/>
                    <a:pt x="2022208" y="559563"/>
                  </a:cubicBezTo>
                  <a:cubicBezTo>
                    <a:pt x="2187368" y="654919"/>
                    <a:pt x="2297137" y="807738"/>
                    <a:pt x="2336014" y="974343"/>
                  </a:cubicBezTo>
                  <a:lnTo>
                    <a:pt x="2860627" y="953468"/>
                  </a:lnTo>
                  <a:cubicBezTo>
                    <a:pt x="2773794" y="641332"/>
                    <a:pt x="2600917" y="331818"/>
                    <a:pt x="2332439" y="18600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 name="Oval 21">
              <a:extLst>
                <a:ext uri="{FF2B5EF4-FFF2-40B4-BE49-F238E27FC236}">
                  <a16:creationId xmlns:a16="http://schemas.microsoft.com/office/drawing/2014/main" id="{CA503711-841A-453D-8425-0699D68A2750}"/>
                </a:ext>
              </a:extLst>
            </p:cNvPr>
            <p:cNvSpPr/>
            <p:nvPr/>
          </p:nvSpPr>
          <p:spPr>
            <a:xfrm>
              <a:off x="395536" y="4869725"/>
              <a:ext cx="852711" cy="8527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68" name="TextBox 67">
            <a:extLst>
              <a:ext uri="{FF2B5EF4-FFF2-40B4-BE49-F238E27FC236}">
                <a16:creationId xmlns:a16="http://schemas.microsoft.com/office/drawing/2014/main" id="{209AA9DE-9C8A-4EE6-B733-8D17A2847E1A}"/>
              </a:ext>
            </a:extLst>
          </p:cNvPr>
          <p:cNvSpPr txBox="1"/>
          <p:nvPr/>
        </p:nvSpPr>
        <p:spPr>
          <a:xfrm>
            <a:off x="4329228" y="1364638"/>
            <a:ext cx="5244908" cy="461665"/>
          </a:xfrm>
          <a:prstGeom prst="rect">
            <a:avLst/>
          </a:prstGeom>
          <a:noFill/>
        </p:spPr>
        <p:txBody>
          <a:bodyPr wrap="square" rtlCol="0">
            <a:spAutoFit/>
          </a:bodyPr>
          <a:lstStyle/>
          <a:p>
            <a:r>
              <a:rPr lang="en-US" sz="2400" b="1" dirty="0" err="1">
                <a:latin typeface="Times New Roman" panose="02020603050405020304" pitchFamily="18" charset="0"/>
                <a:cs typeface="Times New Roman" panose="02020603050405020304" pitchFamily="18" charset="0"/>
              </a:rPr>
              <a:t>Subyek</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Tindak</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Pidana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Ekonomi</a:t>
            </a:r>
            <a:endParaRPr lang="en-US" sz="2400" dirty="0">
              <a:latin typeface="Times New Roman" panose="02020603050405020304" pitchFamily="18" charset="0"/>
              <a:cs typeface="Times New Roman" panose="02020603050405020304" pitchFamily="18" charset="0"/>
            </a:endParaRPr>
          </a:p>
        </p:txBody>
      </p:sp>
      <p:sp>
        <p:nvSpPr>
          <p:cNvPr id="71" name="TextBox 70">
            <a:extLst>
              <a:ext uri="{FF2B5EF4-FFF2-40B4-BE49-F238E27FC236}">
                <a16:creationId xmlns:a16="http://schemas.microsoft.com/office/drawing/2014/main" id="{E483A249-A5C4-40A0-84E1-21979715C346}"/>
              </a:ext>
            </a:extLst>
          </p:cNvPr>
          <p:cNvSpPr txBox="1"/>
          <p:nvPr/>
        </p:nvSpPr>
        <p:spPr>
          <a:xfrm>
            <a:off x="4519797" y="2562115"/>
            <a:ext cx="7616386" cy="707886"/>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Orang/</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(person). </a:t>
            </a:r>
            <a:r>
              <a:rPr lang="en-US" sz="2000" dirty="0" err="1">
                <a:latin typeface="Times New Roman" panose="02020603050405020304" pitchFamily="18" charset="0"/>
                <a:cs typeface="Times New Roman" panose="02020603050405020304" pitchFamily="18" charset="0"/>
              </a:rPr>
              <a:t>Berdasarkan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Pasal</a:t>
            </a:r>
            <a:r>
              <a:rPr lang="en-US" sz="2000" dirty="0">
                <a:latin typeface="Times New Roman" panose="02020603050405020304" pitchFamily="18" charset="0"/>
                <a:cs typeface="Times New Roman" panose="02020603050405020304" pitchFamily="18" charset="0"/>
              </a:rPr>
              <a:t> 3 </a:t>
            </a:r>
            <a:r>
              <a:rPr lang="en-US" sz="2000" dirty="0" err="1">
                <a:latin typeface="Times New Roman" panose="02020603050405020304" pitchFamily="18" charset="0"/>
                <a:cs typeface="Times New Roman" panose="02020603050405020304" pitchFamily="18" charset="0"/>
              </a:rPr>
              <a:t>undang-undang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nomor</a:t>
            </a:r>
            <a:r>
              <a:rPr lang="en-US" sz="2000" dirty="0">
                <a:latin typeface="Times New Roman" panose="02020603050405020304" pitchFamily="18" charset="0"/>
                <a:cs typeface="Times New Roman" panose="02020603050405020304" pitchFamily="18" charset="0"/>
              </a:rPr>
              <a:t> 7/</a:t>
            </a:r>
            <a:r>
              <a:rPr lang="en-US" sz="2000" dirty="0" err="1">
                <a:latin typeface="Times New Roman" panose="02020603050405020304" pitchFamily="18" charset="0"/>
                <a:cs typeface="Times New Roman" panose="02020603050405020304" pitchFamily="18" charset="0"/>
              </a:rPr>
              <a:t>Drt</a:t>
            </a:r>
            <a:r>
              <a:rPr lang="en-US" sz="2000" dirty="0">
                <a:latin typeface="Times New Roman" panose="02020603050405020304" pitchFamily="18" charset="0"/>
                <a:cs typeface="Times New Roman" panose="02020603050405020304" pitchFamily="18" charset="0"/>
              </a:rPr>
              <a:t>/1955</a:t>
            </a:r>
          </a:p>
        </p:txBody>
      </p:sp>
      <p:sp>
        <p:nvSpPr>
          <p:cNvPr id="72" name="Oval 38">
            <a:extLst>
              <a:ext uri="{FF2B5EF4-FFF2-40B4-BE49-F238E27FC236}">
                <a16:creationId xmlns:a16="http://schemas.microsoft.com/office/drawing/2014/main" id="{D2EAA075-F370-4FE7-BDF9-68A0DB0BCBF6}"/>
              </a:ext>
            </a:extLst>
          </p:cNvPr>
          <p:cNvSpPr/>
          <p:nvPr/>
        </p:nvSpPr>
        <p:spPr>
          <a:xfrm>
            <a:off x="442551" y="5483963"/>
            <a:ext cx="766095" cy="6874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1" name="Oval 50">
            <a:extLst>
              <a:ext uri="{FF2B5EF4-FFF2-40B4-BE49-F238E27FC236}">
                <a16:creationId xmlns:a16="http://schemas.microsoft.com/office/drawing/2014/main" id="{AECB2A2F-A6EC-467F-BC30-4B6917172A60}"/>
              </a:ext>
            </a:extLst>
          </p:cNvPr>
          <p:cNvSpPr/>
          <p:nvPr/>
        </p:nvSpPr>
        <p:spPr>
          <a:xfrm>
            <a:off x="2606970" y="3587690"/>
            <a:ext cx="509348" cy="50934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6" name="Trapezoid 10">
            <a:extLst>
              <a:ext uri="{FF2B5EF4-FFF2-40B4-BE49-F238E27FC236}">
                <a16:creationId xmlns:a16="http://schemas.microsoft.com/office/drawing/2014/main" id="{A06C708C-7CDD-4835-A28B-9DAA38427005}"/>
              </a:ext>
            </a:extLst>
          </p:cNvPr>
          <p:cNvSpPr>
            <a:spLocks noChangeAspect="1"/>
          </p:cNvSpPr>
          <p:nvPr/>
        </p:nvSpPr>
        <p:spPr>
          <a:xfrm>
            <a:off x="4041913" y="1423512"/>
            <a:ext cx="257108" cy="256807"/>
          </a:xfrm>
          <a:custGeom>
            <a:avLst/>
            <a:gdLst/>
            <a:ahLst/>
            <a:cxnLst/>
            <a:rect l="l" t="t" r="r" b="b"/>
            <a:pathLst>
              <a:path w="3910377" h="3905794">
                <a:moveTo>
                  <a:pt x="1" y="3797782"/>
                </a:moveTo>
                <a:lnTo>
                  <a:pt x="3910377" y="3797782"/>
                </a:lnTo>
                <a:lnTo>
                  <a:pt x="3910377" y="3905794"/>
                </a:lnTo>
                <a:lnTo>
                  <a:pt x="1" y="3905794"/>
                </a:lnTo>
                <a:close/>
                <a:moveTo>
                  <a:pt x="1757257" y="3353296"/>
                </a:moveTo>
                <a:cubicBezTo>
                  <a:pt x="1690135" y="3353296"/>
                  <a:pt x="1635721" y="3407710"/>
                  <a:pt x="1635721" y="3474832"/>
                </a:cubicBezTo>
                <a:cubicBezTo>
                  <a:pt x="1635721" y="3541954"/>
                  <a:pt x="1690135" y="3596368"/>
                  <a:pt x="1757257" y="3596368"/>
                </a:cubicBezTo>
                <a:lnTo>
                  <a:pt x="2187409" y="3596368"/>
                </a:lnTo>
                <a:cubicBezTo>
                  <a:pt x="2254531" y="3596368"/>
                  <a:pt x="2308945" y="3541954"/>
                  <a:pt x="2308945" y="3474832"/>
                </a:cubicBezTo>
                <a:cubicBezTo>
                  <a:pt x="2308945" y="3407710"/>
                  <a:pt x="2254531" y="3353296"/>
                  <a:pt x="2187409" y="3353296"/>
                </a:cubicBezTo>
                <a:close/>
                <a:moveTo>
                  <a:pt x="492288" y="2449553"/>
                </a:moveTo>
                <a:lnTo>
                  <a:pt x="472244" y="2517369"/>
                </a:lnTo>
                <a:lnTo>
                  <a:pt x="3438134" y="2517369"/>
                </a:lnTo>
                <a:lnTo>
                  <a:pt x="3418090" y="2449553"/>
                </a:lnTo>
                <a:close/>
                <a:moveTo>
                  <a:pt x="432162" y="2249610"/>
                </a:moveTo>
                <a:lnTo>
                  <a:pt x="3478215" y="2249610"/>
                </a:lnTo>
                <a:lnTo>
                  <a:pt x="3910377" y="3711740"/>
                </a:lnTo>
                <a:lnTo>
                  <a:pt x="0" y="3711740"/>
                </a:lnTo>
                <a:close/>
                <a:moveTo>
                  <a:pt x="1637280" y="544956"/>
                </a:moveTo>
                <a:cubicBezTo>
                  <a:pt x="1626413" y="544956"/>
                  <a:pt x="1615547" y="549102"/>
                  <a:pt x="1607256" y="557393"/>
                </a:cubicBezTo>
                <a:lnTo>
                  <a:pt x="796281" y="1368368"/>
                </a:lnTo>
                <a:cubicBezTo>
                  <a:pt x="779699" y="1384950"/>
                  <a:pt x="779699" y="1411834"/>
                  <a:pt x="796281" y="1428415"/>
                </a:cubicBezTo>
                <a:lnTo>
                  <a:pt x="825565" y="1457699"/>
                </a:lnTo>
                <a:cubicBezTo>
                  <a:pt x="842147" y="1474281"/>
                  <a:pt x="869031" y="1474281"/>
                  <a:pt x="885612" y="1457699"/>
                </a:cubicBezTo>
                <a:lnTo>
                  <a:pt x="1696588" y="646724"/>
                </a:lnTo>
                <a:cubicBezTo>
                  <a:pt x="1713169" y="630143"/>
                  <a:pt x="1713169" y="603258"/>
                  <a:pt x="1696588" y="586677"/>
                </a:cubicBezTo>
                <a:lnTo>
                  <a:pt x="1667304" y="557393"/>
                </a:lnTo>
                <a:cubicBezTo>
                  <a:pt x="1659013" y="549102"/>
                  <a:pt x="1648146" y="544956"/>
                  <a:pt x="1637280" y="544956"/>
                </a:cubicBezTo>
                <a:close/>
                <a:moveTo>
                  <a:pt x="1372791" y="439020"/>
                </a:moveTo>
                <a:cubicBezTo>
                  <a:pt x="1361925" y="439020"/>
                  <a:pt x="1351058" y="443165"/>
                  <a:pt x="1342767" y="451456"/>
                </a:cubicBezTo>
                <a:lnTo>
                  <a:pt x="851745" y="942478"/>
                </a:lnTo>
                <a:cubicBezTo>
                  <a:pt x="835164" y="959060"/>
                  <a:pt x="835164" y="985944"/>
                  <a:pt x="851745" y="1002526"/>
                </a:cubicBezTo>
                <a:lnTo>
                  <a:pt x="881029" y="1031810"/>
                </a:lnTo>
                <a:cubicBezTo>
                  <a:pt x="897611" y="1048392"/>
                  <a:pt x="924495" y="1048392"/>
                  <a:pt x="941077" y="1031810"/>
                </a:cubicBezTo>
                <a:lnTo>
                  <a:pt x="1432099" y="540788"/>
                </a:lnTo>
                <a:cubicBezTo>
                  <a:pt x="1448681" y="524206"/>
                  <a:pt x="1448681" y="497322"/>
                  <a:pt x="1432099" y="480740"/>
                </a:cubicBezTo>
                <a:lnTo>
                  <a:pt x="1402815" y="451456"/>
                </a:lnTo>
                <a:cubicBezTo>
                  <a:pt x="1394524" y="443165"/>
                  <a:pt x="1383658" y="439020"/>
                  <a:pt x="1372791" y="439020"/>
                </a:cubicBezTo>
                <a:close/>
                <a:moveTo>
                  <a:pt x="864042" y="270000"/>
                </a:moveTo>
                <a:lnTo>
                  <a:pt x="2945402" y="270000"/>
                </a:lnTo>
                <a:cubicBezTo>
                  <a:pt x="3094522" y="270000"/>
                  <a:pt x="3215407" y="390885"/>
                  <a:pt x="3215407" y="540005"/>
                </a:cubicBezTo>
                <a:lnTo>
                  <a:pt x="3215407" y="1619995"/>
                </a:lnTo>
                <a:cubicBezTo>
                  <a:pt x="3215407" y="1769115"/>
                  <a:pt x="3094522" y="1890000"/>
                  <a:pt x="2945402" y="1890000"/>
                </a:cubicBezTo>
                <a:lnTo>
                  <a:pt x="864042" y="1890000"/>
                </a:lnTo>
                <a:cubicBezTo>
                  <a:pt x="714922" y="1890000"/>
                  <a:pt x="594037" y="1769115"/>
                  <a:pt x="594037" y="1619995"/>
                </a:cubicBezTo>
                <a:lnTo>
                  <a:pt x="594037" y="540005"/>
                </a:lnTo>
                <a:cubicBezTo>
                  <a:pt x="594037" y="390885"/>
                  <a:pt x="714922" y="270000"/>
                  <a:pt x="864042" y="270000"/>
                </a:cubicBezTo>
                <a:close/>
                <a:moveTo>
                  <a:pt x="804042" y="180000"/>
                </a:moveTo>
                <a:cubicBezTo>
                  <a:pt x="638353" y="180000"/>
                  <a:pt x="504036" y="314317"/>
                  <a:pt x="504036" y="480006"/>
                </a:cubicBezTo>
                <a:lnTo>
                  <a:pt x="504036" y="1679994"/>
                </a:lnTo>
                <a:cubicBezTo>
                  <a:pt x="504036" y="1845683"/>
                  <a:pt x="638353" y="1980000"/>
                  <a:pt x="804042" y="1980000"/>
                </a:cubicBezTo>
                <a:lnTo>
                  <a:pt x="3027043" y="1980000"/>
                </a:lnTo>
                <a:cubicBezTo>
                  <a:pt x="3192732" y="1980000"/>
                  <a:pt x="3327049" y="1845683"/>
                  <a:pt x="3327049" y="1679994"/>
                </a:cubicBezTo>
                <a:lnTo>
                  <a:pt x="3327049" y="480006"/>
                </a:lnTo>
                <a:cubicBezTo>
                  <a:pt x="3327049" y="314317"/>
                  <a:pt x="3192732" y="180000"/>
                  <a:pt x="3027043" y="180000"/>
                </a:cubicBezTo>
                <a:close/>
                <a:moveTo>
                  <a:pt x="684043" y="0"/>
                </a:moveTo>
                <a:lnTo>
                  <a:pt x="3190330" y="0"/>
                </a:lnTo>
                <a:cubicBezTo>
                  <a:pt x="3389156" y="0"/>
                  <a:pt x="3550337" y="161181"/>
                  <a:pt x="3550337" y="360007"/>
                </a:cubicBezTo>
                <a:lnTo>
                  <a:pt x="3550337" y="1799993"/>
                </a:lnTo>
                <a:cubicBezTo>
                  <a:pt x="3550337" y="1998819"/>
                  <a:pt x="3389156" y="2160000"/>
                  <a:pt x="3190330" y="2160000"/>
                </a:cubicBezTo>
                <a:lnTo>
                  <a:pt x="684043" y="2160000"/>
                </a:lnTo>
                <a:cubicBezTo>
                  <a:pt x="485217" y="2160000"/>
                  <a:pt x="324036" y="1998819"/>
                  <a:pt x="324036" y="1799993"/>
                </a:cubicBezTo>
                <a:lnTo>
                  <a:pt x="324036" y="360007"/>
                </a:lnTo>
                <a:cubicBezTo>
                  <a:pt x="324036" y="161181"/>
                  <a:pt x="485217" y="0"/>
                  <a:pt x="68404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8" name="Round Same Side Corner Rectangle 7">
            <a:extLst>
              <a:ext uri="{FF2B5EF4-FFF2-40B4-BE49-F238E27FC236}">
                <a16:creationId xmlns:a16="http://schemas.microsoft.com/office/drawing/2014/main" id="{F0A0C0AF-FB4F-4909-A9B0-3837D68D76B7}"/>
              </a:ext>
            </a:extLst>
          </p:cNvPr>
          <p:cNvSpPr>
            <a:spLocks noChangeAspect="1"/>
          </p:cNvSpPr>
          <p:nvPr/>
        </p:nvSpPr>
        <p:spPr>
          <a:xfrm rot="10800000">
            <a:off x="656902" y="5650355"/>
            <a:ext cx="337392" cy="354703"/>
          </a:xfrm>
          <a:custGeom>
            <a:avLst/>
            <a:gdLst/>
            <a:ahLst/>
            <a:cxnLst/>
            <a:rect l="l" t="t" r="r" b="b"/>
            <a:pathLst>
              <a:path w="3749229" h="3941586">
                <a:moveTo>
                  <a:pt x="1841173" y="2251014"/>
                </a:moveTo>
                <a:cubicBezTo>
                  <a:pt x="1901032" y="2251014"/>
                  <a:pt x="1949557" y="2202489"/>
                  <a:pt x="1949557" y="2142630"/>
                </a:cubicBezTo>
                <a:cubicBezTo>
                  <a:pt x="1949557" y="2082771"/>
                  <a:pt x="1901032" y="2034246"/>
                  <a:pt x="1841173" y="2034246"/>
                </a:cubicBezTo>
                <a:cubicBezTo>
                  <a:pt x="1781314" y="2034246"/>
                  <a:pt x="1732789" y="2082771"/>
                  <a:pt x="1732789" y="2142630"/>
                </a:cubicBezTo>
                <a:cubicBezTo>
                  <a:pt x="1732789" y="2202489"/>
                  <a:pt x="1781314" y="2251014"/>
                  <a:pt x="1841173" y="2251014"/>
                </a:cubicBezTo>
                <a:close/>
                <a:moveTo>
                  <a:pt x="2197713" y="2395667"/>
                </a:moveTo>
                <a:lnTo>
                  <a:pt x="1492210" y="2296503"/>
                </a:lnTo>
                <a:lnTo>
                  <a:pt x="1492210" y="2109382"/>
                </a:lnTo>
                <a:cubicBezTo>
                  <a:pt x="1492210" y="2024878"/>
                  <a:pt x="1583949" y="1956178"/>
                  <a:pt x="1697980" y="1955114"/>
                </a:cubicBezTo>
                <a:lnTo>
                  <a:pt x="1697980" y="1800200"/>
                </a:lnTo>
                <a:lnTo>
                  <a:pt x="1431133" y="1800200"/>
                </a:lnTo>
                <a:lnTo>
                  <a:pt x="1431133" y="1461593"/>
                </a:lnTo>
                <a:lnTo>
                  <a:pt x="643489" y="471679"/>
                </a:lnTo>
                <a:lnTo>
                  <a:pt x="785968" y="352125"/>
                </a:lnTo>
                <a:lnTo>
                  <a:pt x="1699128" y="1384562"/>
                </a:lnTo>
                <a:lnTo>
                  <a:pt x="1735187" y="0"/>
                </a:lnTo>
                <a:lnTo>
                  <a:pt x="1921179" y="0"/>
                </a:lnTo>
                <a:lnTo>
                  <a:pt x="1958328" y="1426402"/>
                </a:lnTo>
                <a:lnTo>
                  <a:pt x="1976872" y="1426402"/>
                </a:lnTo>
                <a:lnTo>
                  <a:pt x="1972364" y="1422619"/>
                </a:lnTo>
                <a:lnTo>
                  <a:pt x="2919184" y="352125"/>
                </a:lnTo>
                <a:lnTo>
                  <a:pt x="3061662" y="471679"/>
                </a:lnTo>
                <a:lnTo>
                  <a:pt x="2239212" y="1505339"/>
                </a:lnTo>
                <a:lnTo>
                  <a:pt x="2239212" y="1800200"/>
                </a:lnTo>
                <a:lnTo>
                  <a:pt x="1972364" y="1800200"/>
                </a:lnTo>
                <a:lnTo>
                  <a:pt x="1972364" y="1954485"/>
                </a:lnTo>
                <a:lnTo>
                  <a:pt x="1987720" y="1954485"/>
                </a:lnTo>
                <a:cubicBezTo>
                  <a:pt x="2103696" y="1954485"/>
                  <a:pt x="2197713" y="2023835"/>
                  <a:pt x="2197713" y="2109382"/>
                </a:cubicBezTo>
                <a:close/>
                <a:moveTo>
                  <a:pt x="112363" y="2735659"/>
                </a:moveTo>
                <a:cubicBezTo>
                  <a:pt x="100580" y="2737300"/>
                  <a:pt x="88281" y="2736658"/>
                  <a:pt x="76067" y="2733385"/>
                </a:cubicBezTo>
                <a:lnTo>
                  <a:pt x="67901" y="2731197"/>
                </a:lnTo>
                <a:cubicBezTo>
                  <a:pt x="19046" y="2718106"/>
                  <a:pt x="-9948" y="2667888"/>
                  <a:pt x="3143" y="2619032"/>
                </a:cubicBezTo>
                <a:lnTo>
                  <a:pt x="136132" y="2122709"/>
                </a:lnTo>
                <a:cubicBezTo>
                  <a:pt x="149223" y="2073853"/>
                  <a:pt x="199442" y="2044859"/>
                  <a:pt x="248297" y="2057950"/>
                </a:cubicBezTo>
                <a:lnTo>
                  <a:pt x="256463" y="2060138"/>
                </a:lnTo>
                <a:cubicBezTo>
                  <a:pt x="305319" y="2073229"/>
                  <a:pt x="334312" y="2123447"/>
                  <a:pt x="321221" y="2172303"/>
                </a:cubicBezTo>
                <a:lnTo>
                  <a:pt x="188232" y="2668627"/>
                </a:lnTo>
                <a:cubicBezTo>
                  <a:pt x="178414" y="2705268"/>
                  <a:pt x="147712" y="2730738"/>
                  <a:pt x="112363" y="2735659"/>
                </a:cubicBezTo>
                <a:close/>
                <a:moveTo>
                  <a:pt x="816379" y="2803284"/>
                </a:moveTo>
                <a:lnTo>
                  <a:pt x="296148" y="2663889"/>
                </a:lnTo>
                <a:lnTo>
                  <a:pt x="412311" y="2230363"/>
                </a:lnTo>
                <a:lnTo>
                  <a:pt x="932542" y="2369758"/>
                </a:lnTo>
                <a:close/>
                <a:moveTo>
                  <a:pt x="2025342" y="3266622"/>
                </a:moveTo>
                <a:lnTo>
                  <a:pt x="881030" y="2960004"/>
                </a:lnTo>
                <a:lnTo>
                  <a:pt x="1066890" y="2266362"/>
                </a:lnTo>
                <a:lnTo>
                  <a:pt x="2211202" y="2572980"/>
                </a:lnTo>
                <a:close/>
                <a:moveTo>
                  <a:pt x="2928285" y="3694425"/>
                </a:moveTo>
                <a:lnTo>
                  <a:pt x="2109557" y="3475047"/>
                </a:lnTo>
                <a:lnTo>
                  <a:pt x="2388347" y="2434586"/>
                </a:lnTo>
                <a:lnTo>
                  <a:pt x="3207076" y="2653963"/>
                </a:lnTo>
                <a:close/>
                <a:moveTo>
                  <a:pt x="3361202" y="3940500"/>
                </a:moveTo>
                <a:cubicBezTo>
                  <a:pt x="3346463" y="3942552"/>
                  <a:pt x="3331077" y="3941748"/>
                  <a:pt x="3315798" y="3937654"/>
                </a:cubicBezTo>
                <a:lnTo>
                  <a:pt x="3103596" y="3880795"/>
                </a:lnTo>
                <a:cubicBezTo>
                  <a:pt x="3042479" y="3864419"/>
                  <a:pt x="3006210" y="3801598"/>
                  <a:pt x="3022586" y="3740481"/>
                </a:cubicBezTo>
                <a:lnTo>
                  <a:pt x="3311771" y="2661227"/>
                </a:lnTo>
                <a:cubicBezTo>
                  <a:pt x="3328148" y="2600110"/>
                  <a:pt x="3390968" y="2563840"/>
                  <a:pt x="3452085" y="2580216"/>
                </a:cubicBezTo>
                <a:lnTo>
                  <a:pt x="3664287" y="2637076"/>
                </a:lnTo>
                <a:cubicBezTo>
                  <a:pt x="3725404" y="2653452"/>
                  <a:pt x="3761673" y="2716273"/>
                  <a:pt x="3745297" y="2777390"/>
                </a:cubicBezTo>
                <a:lnTo>
                  <a:pt x="3456112" y="3856644"/>
                </a:lnTo>
                <a:cubicBezTo>
                  <a:pt x="3443830" y="3902482"/>
                  <a:pt x="3405423" y="3934343"/>
                  <a:pt x="3361202" y="39405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3" name="Oval 39">
            <a:extLst>
              <a:ext uri="{FF2B5EF4-FFF2-40B4-BE49-F238E27FC236}">
                <a16:creationId xmlns:a16="http://schemas.microsoft.com/office/drawing/2014/main" id="{0D8294D4-F887-480E-A4C2-0A74E9A977CF}"/>
              </a:ext>
            </a:extLst>
          </p:cNvPr>
          <p:cNvSpPr/>
          <p:nvPr/>
        </p:nvSpPr>
        <p:spPr>
          <a:xfrm>
            <a:off x="3996305" y="1430937"/>
            <a:ext cx="333579" cy="29455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5" name="Oval 7">
            <a:extLst>
              <a:ext uri="{FF2B5EF4-FFF2-40B4-BE49-F238E27FC236}">
                <a16:creationId xmlns:a16="http://schemas.microsoft.com/office/drawing/2014/main" id="{660D8D50-117B-434F-92A9-D82E7092682D}"/>
              </a:ext>
            </a:extLst>
          </p:cNvPr>
          <p:cNvSpPr/>
          <p:nvPr/>
        </p:nvSpPr>
        <p:spPr>
          <a:xfrm>
            <a:off x="4082600" y="1458856"/>
            <a:ext cx="183690" cy="221463"/>
          </a:xfrm>
          <a:custGeom>
            <a:avLst/>
            <a:gdLst/>
            <a:ahLst/>
            <a:cxnLst/>
            <a:rect l="l" t="t" r="r" b="b"/>
            <a:pathLst>
              <a:path w="3025265" h="3973870">
                <a:moveTo>
                  <a:pt x="1048235" y="955278"/>
                </a:moveTo>
                <a:cubicBezTo>
                  <a:pt x="1143886" y="955278"/>
                  <a:pt x="1221426" y="1089843"/>
                  <a:pt x="1221426" y="1255837"/>
                </a:cubicBezTo>
                <a:cubicBezTo>
                  <a:pt x="1221426" y="1421831"/>
                  <a:pt x="1143886" y="1556396"/>
                  <a:pt x="1048235" y="1556396"/>
                </a:cubicBezTo>
                <a:cubicBezTo>
                  <a:pt x="952584" y="1556396"/>
                  <a:pt x="875044" y="1421831"/>
                  <a:pt x="875044" y="1255837"/>
                </a:cubicBezTo>
                <a:cubicBezTo>
                  <a:pt x="875044" y="1089843"/>
                  <a:pt x="952584" y="955278"/>
                  <a:pt x="1048235" y="955278"/>
                </a:cubicBezTo>
                <a:close/>
                <a:moveTo>
                  <a:pt x="805954" y="648071"/>
                </a:moveTo>
                <a:lnTo>
                  <a:pt x="805954" y="1853034"/>
                </a:lnTo>
                <a:cubicBezTo>
                  <a:pt x="805954" y="1947724"/>
                  <a:pt x="869395" y="2027597"/>
                  <a:pt x="956357" y="2051540"/>
                </a:cubicBezTo>
                <a:lnTo>
                  <a:pt x="956356" y="2473030"/>
                </a:lnTo>
                <a:cubicBezTo>
                  <a:pt x="956356" y="2523517"/>
                  <a:pt x="997284" y="2564445"/>
                  <a:pt x="1047771" y="2564445"/>
                </a:cubicBezTo>
                <a:cubicBezTo>
                  <a:pt x="1098258" y="2564445"/>
                  <a:pt x="1139186" y="2523517"/>
                  <a:pt x="1139186" y="2473030"/>
                </a:cubicBezTo>
                <a:lnTo>
                  <a:pt x="1139186" y="2051828"/>
                </a:lnTo>
                <a:cubicBezTo>
                  <a:pt x="1226618" y="2028173"/>
                  <a:pt x="1290517" y="1948066"/>
                  <a:pt x="1290517" y="1853034"/>
                </a:cubicBezTo>
                <a:lnTo>
                  <a:pt x="1290517" y="649328"/>
                </a:lnTo>
                <a:cubicBezTo>
                  <a:pt x="1740927" y="708507"/>
                  <a:pt x="2088232" y="1094132"/>
                  <a:pt x="2088232" y="1560875"/>
                </a:cubicBezTo>
                <a:lnTo>
                  <a:pt x="2088232" y="2137870"/>
                </a:lnTo>
                <a:lnTo>
                  <a:pt x="2088233" y="2137870"/>
                </a:lnTo>
                <a:lnTo>
                  <a:pt x="2088233" y="3055870"/>
                </a:lnTo>
                <a:cubicBezTo>
                  <a:pt x="2088233" y="3562867"/>
                  <a:pt x="1677230" y="3973870"/>
                  <a:pt x="1170233" y="3973870"/>
                </a:cubicBezTo>
                <a:lnTo>
                  <a:pt x="918001" y="3973870"/>
                </a:lnTo>
                <a:cubicBezTo>
                  <a:pt x="411004" y="3973870"/>
                  <a:pt x="1" y="3562867"/>
                  <a:pt x="1" y="3055870"/>
                </a:cubicBezTo>
                <a:lnTo>
                  <a:pt x="1" y="2152339"/>
                </a:lnTo>
                <a:lnTo>
                  <a:pt x="0" y="2152339"/>
                </a:lnTo>
                <a:lnTo>
                  <a:pt x="0" y="1560875"/>
                </a:lnTo>
                <a:cubicBezTo>
                  <a:pt x="0" y="1091278"/>
                  <a:pt x="351565" y="703794"/>
                  <a:pt x="805954" y="648071"/>
                </a:cubicBezTo>
                <a:close/>
                <a:moveTo>
                  <a:pt x="1619797" y="91"/>
                </a:moveTo>
                <a:cubicBezTo>
                  <a:pt x="1732841" y="1988"/>
                  <a:pt x="1845389" y="33430"/>
                  <a:pt x="1945434" y="94215"/>
                </a:cubicBezTo>
                <a:cubicBezTo>
                  <a:pt x="2133478" y="208468"/>
                  <a:pt x="2249869" y="409692"/>
                  <a:pt x="2255221" y="627780"/>
                </a:cubicBezTo>
                <a:lnTo>
                  <a:pt x="2257891" y="627572"/>
                </a:lnTo>
                <a:cubicBezTo>
                  <a:pt x="2272309" y="812739"/>
                  <a:pt x="2385479" y="975734"/>
                  <a:pt x="2553934" y="1053951"/>
                </a:cubicBezTo>
                <a:cubicBezTo>
                  <a:pt x="2706200" y="1124651"/>
                  <a:pt x="2882234" y="1116149"/>
                  <a:pt x="3025265" y="1032491"/>
                </a:cubicBezTo>
                <a:lnTo>
                  <a:pt x="3025265" y="1181594"/>
                </a:lnTo>
                <a:cubicBezTo>
                  <a:pt x="2858744" y="1255002"/>
                  <a:pt x="2666516" y="1253932"/>
                  <a:pt x="2497514" y="1175460"/>
                </a:cubicBezTo>
                <a:cubicBezTo>
                  <a:pt x="2293602" y="1080779"/>
                  <a:pt x="2153951" y="887555"/>
                  <a:pt x="2128339" y="665512"/>
                </a:cubicBezTo>
                <a:lnTo>
                  <a:pt x="2122734" y="665324"/>
                </a:lnTo>
                <a:cubicBezTo>
                  <a:pt x="2128967" y="479701"/>
                  <a:pt x="2034597" y="305147"/>
                  <a:pt x="1875870" y="208708"/>
                </a:cubicBezTo>
                <a:cubicBezTo>
                  <a:pt x="1717143" y="112268"/>
                  <a:pt x="1518741" y="108938"/>
                  <a:pt x="1356867" y="199997"/>
                </a:cubicBezTo>
                <a:cubicBezTo>
                  <a:pt x="1194993" y="291056"/>
                  <a:pt x="1094818" y="462344"/>
                  <a:pt x="1094818" y="648071"/>
                </a:cubicBezTo>
                <a:lnTo>
                  <a:pt x="960849" y="648071"/>
                </a:lnTo>
                <a:cubicBezTo>
                  <a:pt x="960849" y="413945"/>
                  <a:pt x="1087128" y="198021"/>
                  <a:pt x="1291185" y="83234"/>
                </a:cubicBezTo>
                <a:cubicBezTo>
                  <a:pt x="1393213" y="25840"/>
                  <a:pt x="1506753" y="-1807"/>
                  <a:pt x="1619797" y="9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TextBox 28">
            <a:extLst>
              <a:ext uri="{FF2B5EF4-FFF2-40B4-BE49-F238E27FC236}">
                <a16:creationId xmlns:a16="http://schemas.microsoft.com/office/drawing/2014/main" id="{ACA7ECC4-4A86-4A43-856F-FEA6069939D6}"/>
              </a:ext>
            </a:extLst>
          </p:cNvPr>
          <p:cNvSpPr txBox="1"/>
          <p:nvPr/>
        </p:nvSpPr>
        <p:spPr>
          <a:xfrm>
            <a:off x="4571991" y="4027311"/>
            <a:ext cx="6407040" cy="400110"/>
          </a:xfrm>
          <a:prstGeom prst="rect">
            <a:avLst/>
          </a:prstGeom>
          <a:noFill/>
        </p:spPr>
        <p:txBody>
          <a:bodyPr wrap="square" rtlCol="0">
            <a:spAutoFit/>
          </a:bodyPr>
          <a:lstStyle/>
          <a:p>
            <a:pPr algn="just"/>
            <a:r>
              <a:rPr lang="sv-SE" sz="2000" dirty="0">
                <a:latin typeface="Times New Roman" panose="02020603050405020304" pitchFamily="18" charset="0"/>
                <a:cs typeface="Times New Roman" panose="02020603050405020304" pitchFamily="18" charset="0"/>
              </a:rPr>
              <a:t>Badan hukum (a legal person).Berdasarkan Pasal 15 ayat</a:t>
            </a:r>
            <a:r>
              <a:rPr lang="id-ID" sz="2000" dirty="0">
                <a:latin typeface="Times New Roman" panose="02020603050405020304" pitchFamily="18" charset="0"/>
                <a:cs typeface="Times New Roman" panose="02020603050405020304" pitchFamily="18" charset="0"/>
              </a:rPr>
              <a:t> (</a:t>
            </a:r>
            <a:r>
              <a:rPr lang="sv-SE" sz="2000" dirty="0">
                <a:latin typeface="Times New Roman" panose="02020603050405020304" pitchFamily="18" charset="0"/>
                <a:cs typeface="Times New Roman" panose="02020603050405020304" pitchFamily="18" charset="0"/>
              </a:rPr>
              <a:t>1)</a:t>
            </a:r>
          </a:p>
        </p:txBody>
      </p:sp>
      <p:sp>
        <p:nvSpPr>
          <p:cNvPr id="5" name="Arrow: Bent 4">
            <a:extLst>
              <a:ext uri="{FF2B5EF4-FFF2-40B4-BE49-F238E27FC236}">
                <a16:creationId xmlns:a16="http://schemas.microsoft.com/office/drawing/2014/main" id="{C27DFCA2-CD87-41D1-A63F-C885BF393A17}"/>
              </a:ext>
            </a:extLst>
          </p:cNvPr>
          <p:cNvSpPr/>
          <p:nvPr/>
        </p:nvSpPr>
        <p:spPr>
          <a:xfrm rot="5400000">
            <a:off x="8551787" y="1741922"/>
            <a:ext cx="721084" cy="386426"/>
          </a:xfrm>
          <a:prstGeom prst="ben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id-ID" dirty="0">
              <a:solidFill>
                <a:srgbClr val="FF0000"/>
              </a:solidFill>
            </a:endParaRPr>
          </a:p>
        </p:txBody>
      </p:sp>
    </p:spTree>
    <p:extLst>
      <p:ext uri="{BB962C8B-B14F-4D97-AF65-F5344CB8AC3E}">
        <p14:creationId xmlns:p14="http://schemas.microsoft.com/office/powerpoint/2010/main" val="25874302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circle(in)">
                                      <p:cBhvr>
                                        <p:cTn id="7" dur="2000"/>
                                        <p:tgtEl>
                                          <p:spTgt spid="7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down)">
                                      <p:cBhvr>
                                        <p:cTn id="1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51031" y="707457"/>
            <a:ext cx="9817594" cy="724247"/>
          </a:xfrm>
        </p:spPr>
        <p:txBody>
          <a:bodyPr/>
          <a:lstStyle/>
          <a:p>
            <a:r>
              <a:rPr lang="fi-FI" sz="3200" b="1" dirty="0">
                <a:latin typeface="Times New Roman" panose="02020603050405020304" pitchFamily="18" charset="0"/>
                <a:cs typeface="Times New Roman" panose="02020603050405020304" pitchFamily="18" charset="0"/>
              </a:rPr>
              <a:t>SANKSI (ANCAMAN HUKUMAN) </a:t>
            </a:r>
            <a:endParaRPr lang="id-ID" sz="3200" b="1" dirty="0">
              <a:latin typeface="Times New Roman" panose="02020603050405020304" pitchFamily="18" charset="0"/>
              <a:cs typeface="Times New Roman" panose="02020603050405020304" pitchFamily="18" charset="0"/>
            </a:endParaRPr>
          </a:p>
          <a:p>
            <a:r>
              <a:rPr lang="fi-FI" sz="3200" b="1" dirty="0">
                <a:latin typeface="Times New Roman" panose="02020603050405020304" pitchFamily="18" charset="0"/>
                <a:cs typeface="Times New Roman" panose="02020603050405020304" pitchFamily="18" charset="0"/>
              </a:rPr>
              <a:t>TINDAK PIDANA EKONOMI</a:t>
            </a:r>
            <a:endParaRPr lang="en-US" sz="3200" dirty="0">
              <a:latin typeface="Times New Roman" panose="02020603050405020304" pitchFamily="18" charset="0"/>
              <a:cs typeface="Times New Roman" panose="02020603050405020304" pitchFamily="18" charset="0"/>
            </a:endParaRPr>
          </a:p>
        </p:txBody>
      </p:sp>
      <p:sp>
        <p:nvSpPr>
          <p:cNvPr id="6" name="Action Button: Help 5">
            <a:hlinkClick r:id="" action="ppaction://noaction" highlightClick="1"/>
          </p:cNvPr>
          <p:cNvSpPr/>
          <p:nvPr/>
        </p:nvSpPr>
        <p:spPr>
          <a:xfrm>
            <a:off x="11766872" y="927766"/>
            <a:ext cx="327744" cy="283628"/>
          </a:xfrm>
          <a:prstGeom prst="actionButtonHelp">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7" name="Down Arrow 6"/>
          <p:cNvSpPr/>
          <p:nvPr/>
        </p:nvSpPr>
        <p:spPr>
          <a:xfrm>
            <a:off x="11766872" y="140786"/>
            <a:ext cx="285850" cy="56667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1"/>
          <p:cNvSpPr>
            <a:spLocks noChangeArrowheads="1"/>
          </p:cNvSpPr>
          <p:nvPr/>
        </p:nvSpPr>
        <p:spPr bwMode="auto">
          <a:xfrm>
            <a:off x="2175991" y="2058971"/>
            <a:ext cx="9939572" cy="209288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just" defTabSz="914400" rtl="0" eaLnBrk="0" fontAlgn="base" latinLnBrk="0" hangingPunct="0">
              <a:lnSpc>
                <a:spcPct val="150000"/>
              </a:lnSpc>
              <a:spcBef>
                <a:spcPct val="0"/>
              </a:spcBef>
              <a:spcAft>
                <a:spcPct val="0"/>
              </a:spcAft>
              <a:buClrTx/>
              <a:buSzTx/>
              <a:buFont typeface="+mj-lt"/>
              <a:buAutoNum type="alphaLcPeriod"/>
              <a:tabLst/>
            </a:pP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Hukuman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Pokok</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hukuman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pokok</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sama</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dengan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hukuman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pokok</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yang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disebut</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dalam</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KUHP (ps. 10 KUHP)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akan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tetapi</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maksimum</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pokok</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itu</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adalah</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lebih</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berat</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a:t>
            </a:r>
            <a:r>
              <a:rPr lang="id-ID" sz="2000" dirty="0">
                <a:latin typeface="Times New Roman" panose="02020603050405020304" pitchFamily="18" charset="0"/>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Bunyi</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hukuman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pokok</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ini</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terdapat</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dalam</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lang="en-US" sz="2000" dirty="0" err="1">
                <a:latin typeface="Times New Roman" panose="02020603050405020304" pitchFamily="18" charset="0"/>
                <a:ea typeface="Arial Unicode MS" panose="020B0604020202020204" pitchFamily="34" charset="-128"/>
                <a:cs typeface="Times New Roman" panose="02020603050405020304" pitchFamily="18" charset="0"/>
              </a:rPr>
              <a:t>Pasal</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6 UU No 7/</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Drt</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/1955</a:t>
            </a:r>
            <a:endParaRPr lang="en-US" sz="2000" dirty="0">
              <a:latin typeface="Times New Roman" panose="02020603050405020304" pitchFamily="18" charset="0"/>
              <a:ea typeface="Arial Unicode MS" panose="020B0604020202020204" pitchFamily="34" charset="-128"/>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a:ln>
                <a:noFill/>
              </a:ln>
              <a:effectLst/>
              <a:latin typeface="Times New Roman" panose="02020603050405020304" pitchFamily="18" charset="0"/>
              <a:cs typeface="Times New Roman" panose="02020603050405020304" pitchFamily="18" charset="0"/>
            </a:endParaRPr>
          </a:p>
        </p:txBody>
      </p:sp>
      <p:sp>
        <p:nvSpPr>
          <p:cNvPr id="10" name="Rectangle 2"/>
          <p:cNvSpPr>
            <a:spLocks noChangeArrowheads="1"/>
          </p:cNvSpPr>
          <p:nvPr/>
        </p:nvSpPr>
        <p:spPr bwMode="auto">
          <a:xfrm>
            <a:off x="2134097" y="3799278"/>
            <a:ext cx="9981466" cy="301621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0" fontAlgn="base" latinLnBrk="0" hangingPunct="0">
              <a:lnSpc>
                <a:spcPct val="150000"/>
              </a:lnSpc>
              <a:spcBef>
                <a:spcPct val="0"/>
              </a:spcBef>
              <a:spcAft>
                <a:spcPct val="0"/>
              </a:spcAft>
              <a:buClrTx/>
              <a:buSzTx/>
              <a:buFont typeface="+mj-lt"/>
              <a:buAutoNum type="alphaLcPeriod" startAt="2"/>
              <a:tabLst/>
            </a:pP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Hukuman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Tambahan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yang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dimuat</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dalam</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Pasal</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7 UU 7/DRT/1955,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yaitu</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Pencabutan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hak-hak</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tersebut</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dalam</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Pasal</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35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Kitab</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Undang-Undang</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Hukum</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Pidana</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untuk</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waktu</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sekurang-kurangnya</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enam</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bulan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dan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selama-lamanya</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enam</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tahun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lebih</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lama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dari</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hukuman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kawalan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atau</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dalam</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hal</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dijatuhkan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hukuman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denda</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sekurang-kurangnya</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enam</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bulan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dan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selama-lamanya</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enam</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a:t>
            </a:r>
            <a:r>
              <a:rPr kumimoji="0" lang="en-US" sz="2000" b="0" i="0" u="none" strike="noStrike" cap="none" normalizeH="0" baseline="0" dirty="0" err="1">
                <a:ln>
                  <a:noFill/>
                </a:ln>
                <a:effectLst/>
                <a:latin typeface="Times New Roman" panose="02020603050405020304" pitchFamily="18" charset="0"/>
                <a:ea typeface="Arial Unicode MS" panose="020B0604020202020204" pitchFamily="34" charset="-128"/>
                <a:cs typeface="Times New Roman" panose="02020603050405020304" pitchFamily="18" charset="0"/>
              </a:rPr>
              <a:t>tahun</a:t>
            </a:r>
            <a:r>
              <a:rPr kumimoji="0" lang="en-US" sz="2000" b="0" i="0" u="none" strike="noStrike" cap="none" normalizeH="0" baseline="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a:t>
            </a:r>
            <a:endParaRPr kumimoji="0" lang="en-US" sz="2000" b="0" i="0" u="none" strike="noStrike" cap="none" normalizeH="0" baseline="0" dirty="0">
              <a:ln>
                <a:noFill/>
              </a:ln>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effectLst/>
                <a:latin typeface="Times New Roman" panose="02020603050405020304" pitchFamily="18" charset="0"/>
                <a:cs typeface="Times New Roman" panose="02020603050405020304" pitchFamily="18" charset="0"/>
              </a:rPr>
              <a:t/>
            </a:r>
            <a:br>
              <a:rPr kumimoji="0" lang="en-US" sz="2000" b="0" i="0" u="none" strike="noStrike" cap="none" normalizeH="0" baseline="0" dirty="0">
                <a:ln>
                  <a:noFill/>
                </a:ln>
                <a:effectLst/>
                <a:latin typeface="Times New Roman" panose="02020603050405020304" pitchFamily="18" charset="0"/>
                <a:cs typeface="Times New Roman" panose="02020603050405020304" pitchFamily="18" charset="0"/>
              </a:rPr>
            </a:br>
            <a:endParaRPr kumimoji="0" lang="en-US" sz="2000" b="0" i="0" u="none" strike="noStrike" cap="none" normalizeH="0" baseline="0" dirty="0">
              <a:ln>
                <a:noFill/>
              </a:ln>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426241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12" fill="hold" grpId="0"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0-ppt_w/2"/>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10">
                                            <p:bg/>
                                          </p:spTgt>
                                        </p:tgtEl>
                                        <p:attrNameLst>
                                          <p:attrName>style.visibility</p:attrName>
                                        </p:attrNameLst>
                                      </p:cBhvr>
                                      <p:to>
                                        <p:strVal val="visible"/>
                                      </p:to>
                                    </p:set>
                                    <p:animEffect transition="in" filter="fade">
                                      <p:cBhvr>
                                        <p:cTn id="13" dur="2000"/>
                                        <p:tgtEl>
                                          <p:spTgt spid="10">
                                            <p:bg/>
                                          </p:spTgt>
                                        </p:tgtEl>
                                      </p:cBhvr>
                                    </p:animEffect>
                                    <p:anim calcmode="lin" valueType="num">
                                      <p:cBhvr>
                                        <p:cTn id="14" dur="2000" fill="hold"/>
                                        <p:tgtEl>
                                          <p:spTgt spid="10">
                                            <p:bg/>
                                          </p:spTgt>
                                        </p:tgtEl>
                                        <p:attrNameLst>
                                          <p:attrName>ppt_w</p:attrName>
                                        </p:attrNameLst>
                                      </p:cBhvr>
                                      <p:tavLst>
                                        <p:tav tm="0" fmla="#ppt_w*sin(2.5*pi*$)">
                                          <p:val>
                                            <p:fltVal val="0"/>
                                          </p:val>
                                        </p:tav>
                                        <p:tav tm="100000">
                                          <p:val>
                                            <p:fltVal val="1"/>
                                          </p:val>
                                        </p:tav>
                                      </p:tavLst>
                                    </p:anim>
                                    <p:anim calcmode="lin" valueType="num">
                                      <p:cBhvr>
                                        <p:cTn id="15" dur="2000" fill="hold"/>
                                        <p:tgtEl>
                                          <p:spTgt spid="10">
                                            <p:bg/>
                                          </p:spTgt>
                                        </p:tgtEl>
                                        <p:attrNameLst>
                                          <p:attrName>ppt_h</p:attrName>
                                        </p:attrNameLst>
                                      </p:cBhvr>
                                      <p:tavLst>
                                        <p:tav tm="0">
                                          <p:val>
                                            <p:strVal val="#ppt_h"/>
                                          </p:val>
                                        </p:tav>
                                        <p:tav tm="100000">
                                          <p:val>
                                            <p:strVal val="#ppt_h"/>
                                          </p:val>
                                        </p:tav>
                                      </p:tavLst>
                                    </p:anim>
                                  </p:childTnLst>
                                </p:cTn>
                              </p:par>
                              <p:par>
                                <p:cTn id="16" presetID="45" presetClass="entr" presetSubtype="0" fill="hold" grpId="0" nodeType="with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fade">
                                      <p:cBhvr>
                                        <p:cTn id="18" dur="2000"/>
                                        <p:tgtEl>
                                          <p:spTgt spid="10">
                                            <p:txEl>
                                              <p:pRg st="0" end="0"/>
                                            </p:txEl>
                                          </p:spTgt>
                                        </p:tgtEl>
                                      </p:cBhvr>
                                    </p:animEffect>
                                    <p:anim calcmode="lin" valueType="num">
                                      <p:cBhvr>
                                        <p:cTn id="19" dur="2000" fill="hold"/>
                                        <p:tgtEl>
                                          <p:spTgt spid="10">
                                            <p:txEl>
                                              <p:pRg st="0" end="0"/>
                                            </p:txEl>
                                          </p:spTgt>
                                        </p:tgtEl>
                                        <p:attrNameLst>
                                          <p:attrName>ppt_w</p:attrName>
                                        </p:attrNameLst>
                                      </p:cBhvr>
                                      <p:tavLst>
                                        <p:tav tm="0" fmla="#ppt_w*sin(2.5*pi*$)">
                                          <p:val>
                                            <p:fltVal val="0"/>
                                          </p:val>
                                        </p:tav>
                                        <p:tav tm="100000">
                                          <p:val>
                                            <p:fltVal val="1"/>
                                          </p:val>
                                        </p:tav>
                                      </p:tavLst>
                                    </p:anim>
                                    <p:anim calcmode="lin" valueType="num">
                                      <p:cBhvr>
                                        <p:cTn id="20" dur="2000" fill="hold"/>
                                        <p:tgtEl>
                                          <p:spTgt spid="10">
                                            <p:txEl>
                                              <p:pRg st="0" end="0"/>
                                            </p:txEl>
                                          </p:spTgt>
                                        </p:tgtEl>
                                        <p:attrNameLst>
                                          <p:attrName>ppt_h</p:attrName>
                                        </p:attrNameLst>
                                      </p:cBhvr>
                                      <p:tavLst>
                                        <p:tav tm="0">
                                          <p:val>
                                            <p:strVal val="#ppt_h"/>
                                          </p:val>
                                        </p:tav>
                                        <p:tav tm="100000">
                                          <p:val>
                                            <p:strVal val="#ppt_h"/>
                                          </p:val>
                                        </p:tav>
                                      </p:tavLst>
                                    </p:anim>
                                  </p:childTnLst>
                                </p:cTn>
                              </p:par>
                              <p:par>
                                <p:cTn id="21" presetID="45" presetClass="entr" presetSubtype="0" fill="hold" grpId="0" nodeType="with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animEffect transition="in" filter="fade">
                                      <p:cBhvr>
                                        <p:cTn id="23" dur="2000"/>
                                        <p:tgtEl>
                                          <p:spTgt spid="10">
                                            <p:txEl>
                                              <p:pRg st="1" end="1"/>
                                            </p:txEl>
                                          </p:spTgt>
                                        </p:tgtEl>
                                      </p:cBhvr>
                                    </p:animEffect>
                                    <p:anim calcmode="lin" valueType="num">
                                      <p:cBhvr>
                                        <p:cTn id="24" dur="2000" fill="hold"/>
                                        <p:tgtEl>
                                          <p:spTgt spid="10">
                                            <p:txEl>
                                              <p:pRg st="1" end="1"/>
                                            </p:txEl>
                                          </p:spTgt>
                                        </p:tgtEl>
                                        <p:attrNameLst>
                                          <p:attrName>ppt_w</p:attrName>
                                        </p:attrNameLst>
                                      </p:cBhvr>
                                      <p:tavLst>
                                        <p:tav tm="0" fmla="#ppt_w*sin(2.5*pi*$)">
                                          <p:val>
                                            <p:fltVal val="0"/>
                                          </p:val>
                                        </p:tav>
                                        <p:tav tm="100000">
                                          <p:val>
                                            <p:fltVal val="1"/>
                                          </p:val>
                                        </p:tav>
                                      </p:tavLst>
                                    </p:anim>
                                    <p:anim calcmode="lin" valueType="num">
                                      <p:cBhvr>
                                        <p:cTn id="25" dur="2000" fill="hold"/>
                                        <p:tgtEl>
                                          <p:spTgt spid="10">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build="allAtOnce"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Elbow Connector 31">
            <a:extLst>
              <a:ext uri="{FF2B5EF4-FFF2-40B4-BE49-F238E27FC236}">
                <a16:creationId xmlns:a16="http://schemas.microsoft.com/office/drawing/2014/main" id="{E4E64587-1A02-46CA-9998-D3B77FB23B63}"/>
              </a:ext>
            </a:extLst>
          </p:cNvPr>
          <p:cNvCxnSpPr>
            <a:cxnSpLocks/>
          </p:cNvCxnSpPr>
          <p:nvPr/>
        </p:nvCxnSpPr>
        <p:spPr>
          <a:xfrm flipV="1">
            <a:off x="2477906" y="2259927"/>
            <a:ext cx="1539119" cy="1137700"/>
          </a:xfrm>
          <a:prstGeom prst="bentConnector3">
            <a:avLst>
              <a:gd name="adj1" fmla="val 50000"/>
            </a:avLst>
          </a:prstGeom>
          <a:ln w="22225">
            <a:solidFill>
              <a:schemeClr val="accent2"/>
            </a:solidFill>
            <a:headEnd type="oval"/>
          </a:ln>
        </p:spPr>
        <p:style>
          <a:lnRef idx="1">
            <a:schemeClr val="accent1"/>
          </a:lnRef>
          <a:fillRef idx="0">
            <a:schemeClr val="accent1"/>
          </a:fillRef>
          <a:effectRef idx="0">
            <a:schemeClr val="accent1"/>
          </a:effectRef>
          <a:fontRef idx="minor">
            <a:schemeClr val="tx1"/>
          </a:fontRef>
        </p:style>
      </p:cxn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45ADD1A1-9F85-496C-81DF-D0C26CBE1756}"/>
              </a:ext>
            </a:extLst>
          </p:cNvPr>
          <p:cNvGrpSpPr/>
          <p:nvPr/>
        </p:nvGrpSpPr>
        <p:grpSpPr>
          <a:xfrm>
            <a:off x="57777" y="2232846"/>
            <a:ext cx="2681017" cy="2744928"/>
            <a:chOff x="899591" y="1902000"/>
            <a:chExt cx="1250671" cy="1250671"/>
          </a:xfrm>
        </p:grpSpPr>
        <p:sp>
          <p:nvSpPr>
            <p:cNvPr id="8" name="Oval 12">
              <a:extLst>
                <a:ext uri="{FF2B5EF4-FFF2-40B4-BE49-F238E27FC236}">
                  <a16:creationId xmlns:a16="http://schemas.microsoft.com/office/drawing/2014/main" id="{69A5EE81-CDAD-40CF-854C-7B47D4B7B6FC}"/>
                </a:ext>
              </a:extLst>
            </p:cNvPr>
            <p:cNvSpPr/>
            <p:nvPr/>
          </p:nvSpPr>
          <p:spPr>
            <a:xfrm>
              <a:off x="899591" y="1902000"/>
              <a:ext cx="1250671" cy="1250671"/>
            </a:xfrm>
            <a:prstGeom prst="ellipse">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Oval 13">
              <a:extLst>
                <a:ext uri="{FF2B5EF4-FFF2-40B4-BE49-F238E27FC236}">
                  <a16:creationId xmlns:a16="http://schemas.microsoft.com/office/drawing/2014/main" id="{D68D6F61-86A4-4EA8-916A-F28BC73E81D3}"/>
                </a:ext>
              </a:extLst>
            </p:cNvPr>
            <p:cNvSpPr/>
            <p:nvPr/>
          </p:nvSpPr>
          <p:spPr>
            <a:xfrm>
              <a:off x="1016229" y="2018638"/>
              <a:ext cx="1017395" cy="1017395"/>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chemeClr val="tx1">
                    <a:lumMod val="65000"/>
                    <a:lumOff val="35000"/>
                  </a:schemeClr>
                </a:solidFill>
              </a:endParaRPr>
            </a:p>
          </p:txBody>
        </p:sp>
      </p:grpSp>
      <p:cxnSp>
        <p:nvCxnSpPr>
          <p:cNvPr id="24" name="Elbow Connector 51">
            <a:extLst>
              <a:ext uri="{FF2B5EF4-FFF2-40B4-BE49-F238E27FC236}">
                <a16:creationId xmlns:a16="http://schemas.microsoft.com/office/drawing/2014/main" id="{A98F63D0-532E-41E0-AAA4-8B1D296982A8}"/>
              </a:ext>
            </a:extLst>
          </p:cNvPr>
          <p:cNvCxnSpPr>
            <a:cxnSpLocks/>
          </p:cNvCxnSpPr>
          <p:nvPr/>
        </p:nvCxnSpPr>
        <p:spPr>
          <a:xfrm>
            <a:off x="2477906" y="3988137"/>
            <a:ext cx="1539119" cy="1159113"/>
          </a:xfrm>
          <a:prstGeom prst="bentConnector3">
            <a:avLst>
              <a:gd name="adj1" fmla="val 50000"/>
            </a:avLst>
          </a:prstGeom>
          <a:ln w="22225">
            <a:solidFill>
              <a:schemeClr val="accent4"/>
            </a:solidFill>
            <a:headEnd type="ova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E1169095-DEEB-42E3-A17A-2238252E1BC7}"/>
              </a:ext>
            </a:extLst>
          </p:cNvPr>
          <p:cNvSpPr txBox="1"/>
          <p:nvPr/>
        </p:nvSpPr>
        <p:spPr>
          <a:xfrm>
            <a:off x="455748" y="2796242"/>
            <a:ext cx="1859315" cy="1631216"/>
          </a:xfrm>
          <a:prstGeom prst="rect">
            <a:avLst/>
          </a:prstGeom>
          <a:noFill/>
        </p:spPr>
        <p:txBody>
          <a:bodyPr wrap="square" rtlCol="0">
            <a:spAutoFit/>
          </a:bodyPr>
          <a:lstStyle/>
          <a:p>
            <a:pPr algn="ctr"/>
            <a:r>
              <a:rPr lang="id-ID" sz="2000" b="1" dirty="0">
                <a:latin typeface="Times New Roman" panose="02020603050405020304" pitchFamily="18" charset="0"/>
                <a:cs typeface="Times New Roman" panose="02020603050405020304" pitchFamily="18" charset="0"/>
              </a:rPr>
              <a:t>HAL – HAL YANG BERSIFAT KHUSUS DALAM TPE</a:t>
            </a:r>
            <a:endParaRPr lang="en-US" altLang="ko-KR" sz="20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B9F58EF0-46CB-4197-AAAC-311C10DECDFE}"/>
              </a:ext>
            </a:extLst>
          </p:cNvPr>
          <p:cNvSpPr txBox="1"/>
          <p:nvPr/>
        </p:nvSpPr>
        <p:spPr>
          <a:xfrm>
            <a:off x="4465319" y="1235358"/>
            <a:ext cx="8112815" cy="400110"/>
          </a:xfrm>
          <a:prstGeom prst="rect">
            <a:avLst/>
          </a:prstGeom>
          <a:noFill/>
        </p:spPr>
        <p:txBody>
          <a:bodyPr wrap="square" rtlCol="0">
            <a:spAutoFit/>
          </a:bodyPr>
          <a:lstStyle/>
          <a:p>
            <a:r>
              <a:rPr lang="id-ID" sz="2000" dirty="0">
                <a:latin typeface="Times New Roman" panose="02020603050405020304" pitchFamily="18" charset="0"/>
                <a:cs typeface="Times New Roman" panose="02020603050405020304" pitchFamily="18" charset="0"/>
              </a:rPr>
              <a:t>Ketentuan – ketentuan dalam peraturan TPE ini adalah bersifat elastis</a:t>
            </a:r>
            <a:endParaRPr lang="ko-KR" altLang="en-US" sz="20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37" name="TextBox 36">
            <a:extLst>
              <a:ext uri="{FF2B5EF4-FFF2-40B4-BE49-F238E27FC236}">
                <a16:creationId xmlns:a16="http://schemas.microsoft.com/office/drawing/2014/main" id="{F251C6AF-B045-402A-BE17-59445D780ABA}"/>
              </a:ext>
            </a:extLst>
          </p:cNvPr>
          <p:cNvSpPr txBox="1"/>
          <p:nvPr/>
        </p:nvSpPr>
        <p:spPr>
          <a:xfrm>
            <a:off x="4465319" y="2379317"/>
            <a:ext cx="6500645" cy="400110"/>
          </a:xfrm>
          <a:prstGeom prst="rect">
            <a:avLst/>
          </a:prstGeom>
          <a:noFill/>
        </p:spPr>
        <p:txBody>
          <a:bodyPr wrap="square" rtlCol="0">
            <a:spAutoFit/>
          </a:bodyPr>
          <a:lstStyle/>
          <a:p>
            <a:r>
              <a:rPr lang="id-ID" sz="2000" dirty="0">
                <a:latin typeface="Times New Roman" panose="02020603050405020304" pitchFamily="18" charset="0"/>
                <a:cs typeface="Times New Roman" panose="02020603050405020304" pitchFamily="18" charset="0"/>
              </a:rPr>
              <a:t>Perluasan berlakunya ketentuan pidana UU TPE </a:t>
            </a:r>
            <a:endParaRPr lang="ko-KR" altLang="en-US" sz="20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64" name="TextBox 63">
            <a:extLst>
              <a:ext uri="{FF2B5EF4-FFF2-40B4-BE49-F238E27FC236}">
                <a16:creationId xmlns:a16="http://schemas.microsoft.com/office/drawing/2014/main" id="{B9F58EF0-46CB-4197-AAAC-311C10DECDFE}"/>
              </a:ext>
            </a:extLst>
          </p:cNvPr>
          <p:cNvSpPr txBox="1"/>
          <p:nvPr/>
        </p:nvSpPr>
        <p:spPr>
          <a:xfrm>
            <a:off x="4465319" y="1723064"/>
            <a:ext cx="7649246" cy="400110"/>
          </a:xfrm>
          <a:prstGeom prst="rect">
            <a:avLst/>
          </a:prstGeom>
          <a:noFill/>
        </p:spPr>
        <p:txBody>
          <a:bodyPr wrap="square" rtlCol="0">
            <a:spAutoFit/>
          </a:bodyPr>
          <a:lstStyle/>
          <a:p>
            <a:r>
              <a:rPr lang="id-ID" sz="2000" dirty="0">
                <a:latin typeface="Times New Roman" panose="02020603050405020304" pitchFamily="18" charset="0"/>
                <a:cs typeface="Times New Roman" panose="02020603050405020304" pitchFamily="18" charset="0"/>
              </a:rPr>
              <a:t>Perbedaan pengertian, kejahatan dan pelanggaran dalam TPE</a:t>
            </a:r>
            <a:endParaRPr lang="ko-KR" altLang="en-US" sz="20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cxnSp>
        <p:nvCxnSpPr>
          <p:cNvPr id="80" name="Straight Connector 79"/>
          <p:cNvCxnSpPr/>
          <p:nvPr/>
        </p:nvCxnSpPr>
        <p:spPr>
          <a:xfrm>
            <a:off x="4017025" y="2259927"/>
            <a:ext cx="0" cy="867945"/>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a:off x="4017025" y="1391982"/>
            <a:ext cx="401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4017025" y="3127872"/>
            <a:ext cx="401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F251C6AF-B045-402A-BE17-59445D780ABA}"/>
              </a:ext>
            </a:extLst>
          </p:cNvPr>
          <p:cNvSpPr txBox="1"/>
          <p:nvPr/>
        </p:nvSpPr>
        <p:spPr>
          <a:xfrm>
            <a:off x="4465319" y="2967483"/>
            <a:ext cx="8459753" cy="400110"/>
          </a:xfrm>
          <a:prstGeom prst="rect">
            <a:avLst/>
          </a:prstGeom>
          <a:noFill/>
        </p:spPr>
        <p:txBody>
          <a:bodyPr wrap="square" rtlCol="0">
            <a:spAutoFit/>
          </a:bodyPr>
          <a:lstStyle/>
          <a:p>
            <a:r>
              <a:rPr lang="id-ID" sz="2000" dirty="0">
                <a:latin typeface="Times New Roman" panose="02020603050405020304" pitchFamily="18" charset="0"/>
                <a:cs typeface="Times New Roman" panose="02020603050405020304" pitchFamily="18" charset="0"/>
              </a:rPr>
              <a:t>Percobaan dan pemberian bantuan yang berbeda dengan KUHP</a:t>
            </a:r>
            <a:endParaRPr lang="ko-KR" altLang="en-US" sz="20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cxnSp>
        <p:nvCxnSpPr>
          <p:cNvPr id="91" name="Straight Arrow Connector 90"/>
          <p:cNvCxnSpPr/>
          <p:nvPr/>
        </p:nvCxnSpPr>
        <p:spPr>
          <a:xfrm>
            <a:off x="4017025" y="1893214"/>
            <a:ext cx="401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5D8436C3-60C1-48DE-9688-97818D485E21}"/>
              </a:ext>
            </a:extLst>
          </p:cNvPr>
          <p:cNvCxnSpPr/>
          <p:nvPr/>
        </p:nvCxnSpPr>
        <p:spPr>
          <a:xfrm>
            <a:off x="4017025" y="2547270"/>
            <a:ext cx="401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3D3954C-7560-482E-A749-597552696774}"/>
              </a:ext>
            </a:extLst>
          </p:cNvPr>
          <p:cNvCxnSpPr/>
          <p:nvPr/>
        </p:nvCxnSpPr>
        <p:spPr>
          <a:xfrm>
            <a:off x="4017025" y="1391982"/>
            <a:ext cx="0" cy="867945"/>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855A81CB-291F-4704-B405-8B4036CA3250}"/>
              </a:ext>
            </a:extLst>
          </p:cNvPr>
          <p:cNvCxnSpPr/>
          <p:nvPr/>
        </p:nvCxnSpPr>
        <p:spPr>
          <a:xfrm>
            <a:off x="4017025" y="5147250"/>
            <a:ext cx="0" cy="867945"/>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85F0D56E-C324-4E3C-82A1-0A6B9B15CA3B}"/>
              </a:ext>
            </a:extLst>
          </p:cNvPr>
          <p:cNvCxnSpPr/>
          <p:nvPr/>
        </p:nvCxnSpPr>
        <p:spPr>
          <a:xfrm>
            <a:off x="4017025" y="4286362"/>
            <a:ext cx="0" cy="867945"/>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4145F2D6-0D8B-4895-815B-CB67BF449A70}"/>
              </a:ext>
            </a:extLst>
          </p:cNvPr>
          <p:cNvCxnSpPr/>
          <p:nvPr/>
        </p:nvCxnSpPr>
        <p:spPr>
          <a:xfrm>
            <a:off x="4017025" y="8041630"/>
            <a:ext cx="0" cy="86794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44F38B3F-91E4-4008-B9CC-1C2161CE68F7}"/>
              </a:ext>
            </a:extLst>
          </p:cNvPr>
          <p:cNvCxnSpPr/>
          <p:nvPr/>
        </p:nvCxnSpPr>
        <p:spPr>
          <a:xfrm>
            <a:off x="4017025" y="4286362"/>
            <a:ext cx="401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E589A35D-BB8C-47E8-9E62-21F9FEFF2C4E}"/>
              </a:ext>
            </a:extLst>
          </p:cNvPr>
          <p:cNvCxnSpPr/>
          <p:nvPr/>
        </p:nvCxnSpPr>
        <p:spPr>
          <a:xfrm>
            <a:off x="4017025" y="4827232"/>
            <a:ext cx="401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10EE8229-0860-4C40-B600-15DF12DAB69D}"/>
              </a:ext>
            </a:extLst>
          </p:cNvPr>
          <p:cNvCxnSpPr/>
          <p:nvPr/>
        </p:nvCxnSpPr>
        <p:spPr>
          <a:xfrm>
            <a:off x="4017025" y="5985722"/>
            <a:ext cx="401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93DBFCF9-C8DC-4469-8E1A-5AC488EDA689}"/>
              </a:ext>
            </a:extLst>
          </p:cNvPr>
          <p:cNvCxnSpPr/>
          <p:nvPr/>
        </p:nvCxnSpPr>
        <p:spPr>
          <a:xfrm>
            <a:off x="4007114" y="5493272"/>
            <a:ext cx="401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352A2045-35B2-4AF0-83CA-042BFB66B440}"/>
              </a:ext>
            </a:extLst>
          </p:cNvPr>
          <p:cNvSpPr txBox="1"/>
          <p:nvPr/>
        </p:nvSpPr>
        <p:spPr>
          <a:xfrm>
            <a:off x="4465319" y="4132473"/>
            <a:ext cx="8112815" cy="400110"/>
          </a:xfrm>
          <a:prstGeom prst="rect">
            <a:avLst/>
          </a:prstGeom>
          <a:noFill/>
        </p:spPr>
        <p:txBody>
          <a:bodyPr wrap="square" rtlCol="0">
            <a:spAutoFit/>
          </a:bodyPr>
          <a:lstStyle/>
          <a:p>
            <a:r>
              <a:rPr lang="id-ID" sz="2000" dirty="0">
                <a:latin typeface="Times New Roman" panose="02020603050405020304" pitchFamily="18" charset="0"/>
                <a:cs typeface="Times New Roman" panose="02020603050405020304" pitchFamily="18" charset="0"/>
              </a:rPr>
              <a:t>Keadilan in absensia</a:t>
            </a:r>
            <a:endParaRPr lang="ko-KR" altLang="en-US" sz="20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57" name="TextBox 56">
            <a:extLst>
              <a:ext uri="{FF2B5EF4-FFF2-40B4-BE49-F238E27FC236}">
                <a16:creationId xmlns:a16="http://schemas.microsoft.com/office/drawing/2014/main" id="{965EE8E4-7F79-496C-AB12-4A2ED17B56CA}"/>
              </a:ext>
            </a:extLst>
          </p:cNvPr>
          <p:cNvSpPr txBox="1"/>
          <p:nvPr/>
        </p:nvSpPr>
        <p:spPr>
          <a:xfrm>
            <a:off x="4465319" y="4669997"/>
            <a:ext cx="8112815" cy="400110"/>
          </a:xfrm>
          <a:prstGeom prst="rect">
            <a:avLst/>
          </a:prstGeom>
          <a:noFill/>
        </p:spPr>
        <p:txBody>
          <a:bodyPr wrap="square" rtlCol="0">
            <a:spAutoFit/>
          </a:bodyPr>
          <a:lstStyle/>
          <a:p>
            <a:r>
              <a:rPr lang="id-ID" sz="2000" dirty="0">
                <a:latin typeface="Times New Roman" panose="02020603050405020304" pitchFamily="18" charset="0"/>
                <a:cs typeface="Times New Roman" panose="02020603050405020304" pitchFamily="18" charset="0"/>
              </a:rPr>
              <a:t>Penyelesaian perkara diluar beracara (Schiking atau denda damai)</a:t>
            </a:r>
            <a:endParaRPr lang="ko-KR" altLang="en-US" sz="20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58" name="TextBox 57">
            <a:extLst>
              <a:ext uri="{FF2B5EF4-FFF2-40B4-BE49-F238E27FC236}">
                <a16:creationId xmlns:a16="http://schemas.microsoft.com/office/drawing/2014/main" id="{1A299037-4A28-4C97-BDB3-C31116DD1057}"/>
              </a:ext>
            </a:extLst>
          </p:cNvPr>
          <p:cNvSpPr txBox="1"/>
          <p:nvPr/>
        </p:nvSpPr>
        <p:spPr>
          <a:xfrm>
            <a:off x="4465319" y="5339383"/>
            <a:ext cx="8112815" cy="400110"/>
          </a:xfrm>
          <a:prstGeom prst="rect">
            <a:avLst/>
          </a:prstGeom>
          <a:noFill/>
        </p:spPr>
        <p:txBody>
          <a:bodyPr wrap="square" rtlCol="0">
            <a:spAutoFit/>
          </a:bodyPr>
          <a:lstStyle/>
          <a:p>
            <a:r>
              <a:rPr lang="id-ID" sz="2000" dirty="0">
                <a:latin typeface="Times New Roman" panose="02020603050405020304" pitchFamily="18" charset="0"/>
                <a:cs typeface="Times New Roman" panose="02020603050405020304" pitchFamily="18" charset="0"/>
              </a:rPr>
              <a:t>Perluasan tentang subjek yang dapat dihukum</a:t>
            </a:r>
            <a:endParaRPr lang="ko-KR" altLang="en-US" sz="20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59" name="TextBox 58">
            <a:extLst>
              <a:ext uri="{FF2B5EF4-FFF2-40B4-BE49-F238E27FC236}">
                <a16:creationId xmlns:a16="http://schemas.microsoft.com/office/drawing/2014/main" id="{ED614C53-C1E2-4628-9E25-132A1189263A}"/>
              </a:ext>
            </a:extLst>
          </p:cNvPr>
          <p:cNvSpPr txBox="1"/>
          <p:nvPr/>
        </p:nvSpPr>
        <p:spPr>
          <a:xfrm>
            <a:off x="4465319" y="5831833"/>
            <a:ext cx="8112815" cy="400110"/>
          </a:xfrm>
          <a:prstGeom prst="rect">
            <a:avLst/>
          </a:prstGeom>
          <a:noFill/>
        </p:spPr>
        <p:txBody>
          <a:bodyPr wrap="square" rtlCol="0">
            <a:spAutoFit/>
          </a:bodyPr>
          <a:lstStyle/>
          <a:p>
            <a:r>
              <a:rPr lang="fi-FI" sz="2000" dirty="0">
                <a:latin typeface="Times New Roman" panose="02020603050405020304" pitchFamily="18" charset="0"/>
                <a:cs typeface="Times New Roman" panose="02020603050405020304" pitchFamily="18" charset="0"/>
              </a:rPr>
              <a:t>Aneka ragam sanksi dan penjatuhan pidana</a:t>
            </a:r>
            <a:endParaRPr lang="ko-KR" altLang="en-US" sz="20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36" name="Text Placeholder 1"/>
          <p:cNvSpPr>
            <a:spLocks noGrp="1"/>
          </p:cNvSpPr>
          <p:nvPr>
            <p:ph type="body" sz="quarter" idx="10"/>
          </p:nvPr>
        </p:nvSpPr>
        <p:spPr>
          <a:xfrm>
            <a:off x="1148370" y="308703"/>
            <a:ext cx="9817594" cy="724247"/>
          </a:xfrm>
        </p:spPr>
        <p:txBody>
          <a:bodyPr/>
          <a:lstStyle/>
          <a:p>
            <a:r>
              <a:rPr lang="id-ID" sz="3200" b="1" dirty="0">
                <a:latin typeface="Times New Roman" panose="02020603050405020304" pitchFamily="18" charset="0"/>
                <a:cs typeface="Times New Roman" panose="02020603050405020304" pitchFamily="18" charset="0"/>
              </a:rPr>
              <a:t>KEKHUSUSAN TINDAK PIDANA EKONOMI</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39277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4"/>
                                        </p:tgtEl>
                                        <p:attrNameLst>
                                          <p:attrName>style.visibility</p:attrName>
                                        </p:attrNameLst>
                                      </p:cBhvr>
                                      <p:to>
                                        <p:strVal val="visible"/>
                                      </p:to>
                                    </p:set>
                                    <p:anim calcmode="lin" valueType="num">
                                      <p:cBhvr additive="base">
                                        <p:cTn id="13" dur="500" fill="hold"/>
                                        <p:tgtEl>
                                          <p:spTgt spid="64"/>
                                        </p:tgtEl>
                                        <p:attrNameLst>
                                          <p:attrName>ppt_x</p:attrName>
                                        </p:attrNameLst>
                                      </p:cBhvr>
                                      <p:tavLst>
                                        <p:tav tm="0">
                                          <p:val>
                                            <p:strVal val="#ppt_x"/>
                                          </p:val>
                                        </p:tav>
                                        <p:tav tm="100000">
                                          <p:val>
                                            <p:strVal val="#ppt_x"/>
                                          </p:val>
                                        </p:tav>
                                      </p:tavLst>
                                    </p:anim>
                                    <p:anim calcmode="lin" valueType="num">
                                      <p:cBhvr additive="base">
                                        <p:cTn id="14"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1000"/>
                                        <p:tgtEl>
                                          <p:spTgt spid="37"/>
                                        </p:tgtEl>
                                      </p:cBhvr>
                                    </p:animEffect>
                                    <p:anim calcmode="lin" valueType="num">
                                      <p:cBhvr>
                                        <p:cTn id="20" dur="1000" fill="hold"/>
                                        <p:tgtEl>
                                          <p:spTgt spid="37"/>
                                        </p:tgtEl>
                                        <p:attrNameLst>
                                          <p:attrName>ppt_x</p:attrName>
                                        </p:attrNameLst>
                                      </p:cBhvr>
                                      <p:tavLst>
                                        <p:tav tm="0">
                                          <p:val>
                                            <p:strVal val="#ppt_x"/>
                                          </p:val>
                                        </p:tav>
                                        <p:tav tm="100000">
                                          <p:val>
                                            <p:strVal val="#ppt_x"/>
                                          </p:val>
                                        </p:tav>
                                      </p:tavLst>
                                    </p:anim>
                                    <p:anim calcmode="lin" valueType="num">
                                      <p:cBhvr>
                                        <p:cTn id="21"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4"/>
                                        </p:tgtEl>
                                        <p:attrNameLst>
                                          <p:attrName>style.visibility</p:attrName>
                                        </p:attrNameLst>
                                      </p:cBhvr>
                                      <p:to>
                                        <p:strVal val="visible"/>
                                      </p:to>
                                    </p:set>
                                    <p:animEffect transition="in" filter="fade">
                                      <p:cBhvr>
                                        <p:cTn id="26" dur="1000"/>
                                        <p:tgtEl>
                                          <p:spTgt spid="84"/>
                                        </p:tgtEl>
                                      </p:cBhvr>
                                    </p:animEffect>
                                    <p:anim calcmode="lin" valueType="num">
                                      <p:cBhvr>
                                        <p:cTn id="27" dur="1000" fill="hold"/>
                                        <p:tgtEl>
                                          <p:spTgt spid="84"/>
                                        </p:tgtEl>
                                        <p:attrNameLst>
                                          <p:attrName>ppt_x</p:attrName>
                                        </p:attrNameLst>
                                      </p:cBhvr>
                                      <p:tavLst>
                                        <p:tav tm="0">
                                          <p:val>
                                            <p:strVal val="#ppt_x"/>
                                          </p:val>
                                        </p:tav>
                                        <p:tav tm="100000">
                                          <p:val>
                                            <p:strVal val="#ppt_x"/>
                                          </p:val>
                                        </p:tav>
                                      </p:tavLst>
                                    </p:anim>
                                    <p:anim calcmode="lin" valueType="num">
                                      <p:cBhvr>
                                        <p:cTn id="28"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56"/>
                                        </p:tgtEl>
                                        <p:attrNameLst>
                                          <p:attrName>style.visibility</p:attrName>
                                        </p:attrNameLst>
                                      </p:cBhvr>
                                      <p:to>
                                        <p:strVal val="visible"/>
                                      </p:to>
                                    </p:set>
                                    <p:animEffect transition="in" filter="wipe(down)">
                                      <p:cBhvr>
                                        <p:cTn id="33" dur="500"/>
                                        <p:tgtEl>
                                          <p:spTgt spid="56"/>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57"/>
                                        </p:tgtEl>
                                        <p:attrNameLst>
                                          <p:attrName>style.visibility</p:attrName>
                                        </p:attrNameLst>
                                      </p:cBhvr>
                                      <p:to>
                                        <p:strVal val="visible"/>
                                      </p:to>
                                    </p:set>
                                    <p:animEffect transition="in" filter="circle(in)">
                                      <p:cBhvr>
                                        <p:cTn id="38" dur="2000"/>
                                        <p:tgtEl>
                                          <p:spTgt spid="57"/>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58"/>
                                        </p:tgtEl>
                                        <p:attrNameLst>
                                          <p:attrName>style.visibility</p:attrName>
                                        </p:attrNameLst>
                                      </p:cBhvr>
                                      <p:to>
                                        <p:strVal val="visible"/>
                                      </p:to>
                                    </p:set>
                                    <p:animEffect transition="in" filter="barn(inVertical)">
                                      <p:cBhvr>
                                        <p:cTn id="43" dur="500"/>
                                        <p:tgtEl>
                                          <p:spTgt spid="58"/>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59"/>
                                        </p:tgtEl>
                                        <p:attrNameLst>
                                          <p:attrName>style.visibility</p:attrName>
                                        </p:attrNameLst>
                                      </p:cBhvr>
                                      <p:to>
                                        <p:strVal val="visible"/>
                                      </p:to>
                                    </p:set>
                                    <p:animEffect transition="in" filter="fade">
                                      <p:cBhvr>
                                        <p:cTn id="48"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p:bldP spid="64" grpId="0"/>
      <p:bldP spid="84" grpId="0"/>
      <p:bldP spid="56" grpId="0"/>
      <p:bldP spid="57" grpId="0"/>
      <p:bldP spid="58" grpId="0"/>
      <p:bldP spid="5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id-ID" sz="4000" dirty="0">
                <a:latin typeface="Times New Roman" panose="02020603050405020304" pitchFamily="18" charset="0"/>
                <a:cs typeface="Times New Roman" panose="02020603050405020304" pitchFamily="18" charset="0"/>
              </a:rPr>
              <a:t>CONTOH KASUS 1</a:t>
            </a:r>
            <a:endParaRPr lang="en-US" sz="4000" dirty="0">
              <a:latin typeface="Times New Roman" panose="02020603050405020304" pitchFamily="18" charset="0"/>
              <a:cs typeface="Times New Roman" panose="02020603050405020304" pitchFamily="18" charset="0"/>
            </a:endParaRPr>
          </a:p>
        </p:txBody>
      </p:sp>
      <p:sp>
        <p:nvSpPr>
          <p:cNvPr id="8" name="Text Placeholder 1"/>
          <p:cNvSpPr txBox="1">
            <a:spLocks/>
          </p:cNvSpPr>
          <p:nvPr/>
        </p:nvSpPr>
        <p:spPr>
          <a:xfrm>
            <a:off x="2170784" y="1902527"/>
            <a:ext cx="9700244" cy="4584877"/>
          </a:xfrm>
          <a:prstGeom prst="rect">
            <a:avLst/>
          </a:prstGeom>
        </p:spPr>
        <p:txBody>
          <a:bodyPr anchor="ctr"/>
          <a:lstStyle>
            <a:lvl1pPr marL="0" indent="0" algn="l" defTabSz="914377" rtl="0" eaLnBrk="1" latinLnBrk="0" hangingPunct="1">
              <a:lnSpc>
                <a:spcPct val="90000"/>
              </a:lnSpc>
              <a:spcBef>
                <a:spcPts val="1000"/>
              </a:spcBef>
              <a:buFont typeface="Arial" panose="020B0604020202020204" pitchFamily="34" charset="0"/>
              <a:buNone/>
              <a:defRPr sz="5400" b="0" kern="1200" baseline="0">
                <a:solidFill>
                  <a:schemeClr val="tx1">
                    <a:lumMod val="85000"/>
                    <a:lumOff val="15000"/>
                  </a:schemeClr>
                </a:solidFill>
                <a:latin typeface="+mj-lt"/>
                <a:ea typeface="+mn-ea"/>
                <a:cs typeface="Arial"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pPr>
            <a:r>
              <a:rPr lang="en-US" sz="1700" dirty="0" err="1">
                <a:solidFill>
                  <a:schemeClr val="tx1"/>
                </a:solidFill>
                <a:latin typeface="Times New Roman" panose="02020603050405020304" pitchFamily="18" charset="0"/>
                <a:cs typeface="Times New Roman" panose="02020603050405020304" pitchFamily="18" charset="0"/>
              </a:rPr>
              <a:t>Kasus</a:t>
            </a:r>
            <a:r>
              <a:rPr lang="en-US" sz="1700" dirty="0">
                <a:solidFill>
                  <a:schemeClr val="tx1"/>
                </a:solidFill>
                <a:latin typeface="Times New Roman" panose="02020603050405020304" pitchFamily="18" charset="0"/>
                <a:cs typeface="Times New Roman" panose="02020603050405020304" pitchFamily="18" charset="0"/>
              </a:rPr>
              <a:t> </a:t>
            </a:r>
            <a:r>
              <a:rPr lang="en-US" sz="1700" dirty="0" err="1">
                <a:solidFill>
                  <a:schemeClr val="tx1"/>
                </a:solidFill>
                <a:latin typeface="Times New Roman" panose="02020603050405020304" pitchFamily="18" charset="0"/>
                <a:cs typeface="Times New Roman" panose="02020603050405020304" pitchFamily="18" charset="0"/>
              </a:rPr>
              <a:t>ini</a:t>
            </a:r>
            <a:r>
              <a:rPr lang="en-US" sz="1700" dirty="0">
                <a:solidFill>
                  <a:schemeClr val="tx1"/>
                </a:solidFill>
                <a:latin typeface="Times New Roman" panose="02020603050405020304" pitchFamily="18" charset="0"/>
                <a:cs typeface="Times New Roman" panose="02020603050405020304" pitchFamily="18" charset="0"/>
              </a:rPr>
              <a:t> </a:t>
            </a:r>
            <a:r>
              <a:rPr lang="en-US" sz="1700" dirty="0" err="1">
                <a:solidFill>
                  <a:schemeClr val="tx1"/>
                </a:solidFill>
                <a:latin typeface="Times New Roman" panose="02020603050405020304" pitchFamily="18" charset="0"/>
                <a:cs typeface="Times New Roman" panose="02020603050405020304" pitchFamily="18" charset="0"/>
              </a:rPr>
              <a:t>berkaitan</a:t>
            </a:r>
            <a:r>
              <a:rPr lang="en-US" sz="1700" dirty="0">
                <a:solidFill>
                  <a:schemeClr val="tx1"/>
                </a:solidFill>
                <a:latin typeface="Times New Roman" panose="02020603050405020304" pitchFamily="18" charset="0"/>
                <a:cs typeface="Times New Roman" panose="02020603050405020304" pitchFamily="18" charset="0"/>
              </a:rPr>
              <a:t> </a:t>
            </a:r>
            <a:r>
              <a:rPr lang="en-US" sz="1700" dirty="0" err="1">
                <a:solidFill>
                  <a:schemeClr val="tx1"/>
                </a:solidFill>
                <a:latin typeface="Times New Roman" panose="02020603050405020304" pitchFamily="18" charset="0"/>
                <a:cs typeface="Times New Roman" panose="02020603050405020304" pitchFamily="18" charset="0"/>
              </a:rPr>
              <a:t>dengan</a:t>
            </a:r>
            <a:r>
              <a:rPr lang="en-US" sz="1700" dirty="0">
                <a:solidFill>
                  <a:schemeClr val="tx1"/>
                </a:solidFill>
                <a:latin typeface="Times New Roman" panose="02020603050405020304" pitchFamily="18" charset="0"/>
                <a:cs typeface="Times New Roman" panose="02020603050405020304" pitchFamily="18" charset="0"/>
              </a:rPr>
              <a:t> </a:t>
            </a:r>
            <a:r>
              <a:rPr lang="en-US" sz="1700" dirty="0" err="1">
                <a:solidFill>
                  <a:schemeClr val="tx1"/>
                </a:solidFill>
                <a:latin typeface="Times New Roman" panose="02020603050405020304" pitchFamily="18" charset="0"/>
                <a:cs typeface="Times New Roman" panose="02020603050405020304" pitchFamily="18" charset="0"/>
              </a:rPr>
              <a:t>penyaluran</a:t>
            </a:r>
            <a:r>
              <a:rPr lang="en-US" sz="1700" dirty="0">
                <a:solidFill>
                  <a:schemeClr val="tx1"/>
                </a:solidFill>
                <a:latin typeface="Times New Roman" panose="02020603050405020304" pitchFamily="18" charset="0"/>
                <a:cs typeface="Times New Roman" panose="02020603050405020304" pitchFamily="18" charset="0"/>
              </a:rPr>
              <a:t> </a:t>
            </a:r>
            <a:r>
              <a:rPr lang="en-US" sz="1700" dirty="0" err="1">
                <a:solidFill>
                  <a:schemeClr val="tx1"/>
                </a:solidFill>
                <a:latin typeface="Times New Roman" panose="02020603050405020304" pitchFamily="18" charset="0"/>
                <a:cs typeface="Times New Roman" panose="02020603050405020304" pitchFamily="18" charset="0"/>
              </a:rPr>
              <a:t>Tenaga</a:t>
            </a:r>
            <a:r>
              <a:rPr lang="en-US" sz="1700" dirty="0">
                <a:solidFill>
                  <a:schemeClr val="tx1"/>
                </a:solidFill>
                <a:latin typeface="Times New Roman" panose="02020603050405020304" pitchFamily="18" charset="0"/>
                <a:cs typeface="Times New Roman" panose="02020603050405020304" pitchFamily="18" charset="0"/>
              </a:rPr>
              <a:t> </a:t>
            </a:r>
            <a:r>
              <a:rPr lang="en-US" sz="1700" dirty="0" err="1">
                <a:solidFill>
                  <a:schemeClr val="tx1"/>
                </a:solidFill>
                <a:latin typeface="Times New Roman" panose="02020603050405020304" pitchFamily="18" charset="0"/>
                <a:cs typeface="Times New Roman" panose="02020603050405020304" pitchFamily="18" charset="0"/>
              </a:rPr>
              <a:t>Kerja</a:t>
            </a:r>
            <a:r>
              <a:rPr lang="en-US" sz="1700" dirty="0">
                <a:solidFill>
                  <a:schemeClr val="tx1"/>
                </a:solidFill>
                <a:latin typeface="Times New Roman" panose="02020603050405020304" pitchFamily="18" charset="0"/>
                <a:cs typeface="Times New Roman" panose="02020603050405020304" pitchFamily="18" charset="0"/>
              </a:rPr>
              <a:t> Indonesia (TKI) </a:t>
            </a:r>
            <a:r>
              <a:rPr lang="en-US" sz="1700" dirty="0" err="1">
                <a:solidFill>
                  <a:schemeClr val="tx1"/>
                </a:solidFill>
                <a:latin typeface="Times New Roman" panose="02020603050405020304" pitchFamily="18" charset="0"/>
                <a:cs typeface="Times New Roman" panose="02020603050405020304" pitchFamily="18" charset="0"/>
              </a:rPr>
              <a:t>ke</a:t>
            </a:r>
            <a:r>
              <a:rPr lang="en-US" sz="1700" dirty="0">
                <a:solidFill>
                  <a:schemeClr val="tx1"/>
                </a:solidFill>
                <a:latin typeface="Times New Roman" panose="02020603050405020304" pitchFamily="18" charset="0"/>
                <a:cs typeface="Times New Roman" panose="02020603050405020304" pitchFamily="18" charset="0"/>
              </a:rPr>
              <a:t> </a:t>
            </a:r>
            <a:r>
              <a:rPr lang="en-US" sz="1700" dirty="0" err="1">
                <a:solidFill>
                  <a:schemeClr val="tx1"/>
                </a:solidFill>
                <a:latin typeface="Times New Roman" panose="02020603050405020304" pitchFamily="18" charset="0"/>
                <a:cs typeface="Times New Roman" panose="02020603050405020304" pitchFamily="18" charset="0"/>
              </a:rPr>
              <a:t>Jepang</a:t>
            </a:r>
            <a:r>
              <a:rPr lang="en-US" sz="1700" dirty="0">
                <a:solidFill>
                  <a:schemeClr val="tx1"/>
                </a:solidFill>
                <a:latin typeface="Times New Roman" panose="02020603050405020304" pitchFamily="18" charset="0"/>
                <a:cs typeface="Times New Roman" panose="02020603050405020304" pitchFamily="18" charset="0"/>
              </a:rPr>
              <a:t> </a:t>
            </a:r>
            <a:r>
              <a:rPr lang="en-US" sz="1700" dirty="0" err="1">
                <a:solidFill>
                  <a:schemeClr val="tx1"/>
                </a:solidFill>
                <a:latin typeface="Times New Roman" panose="02020603050405020304" pitchFamily="18" charset="0"/>
                <a:cs typeface="Times New Roman" panose="02020603050405020304" pitchFamily="18" charset="0"/>
              </a:rPr>
              <a:t>oleh</a:t>
            </a:r>
            <a:r>
              <a:rPr lang="en-US" sz="1700" dirty="0">
                <a:solidFill>
                  <a:schemeClr val="tx1"/>
                </a:solidFill>
                <a:latin typeface="Times New Roman" panose="02020603050405020304" pitchFamily="18" charset="0"/>
                <a:cs typeface="Times New Roman" panose="02020603050405020304" pitchFamily="18" charset="0"/>
              </a:rPr>
              <a:t> PT. Indonesia Human Support Corporate (IHSC)</a:t>
            </a:r>
            <a:r>
              <a:rPr lang="id-ID" sz="1700" dirty="0">
                <a:solidFill>
                  <a:schemeClr val="tx1"/>
                </a:solidFill>
                <a:latin typeface="Times New Roman" panose="02020603050405020304" pitchFamily="18" charset="0"/>
                <a:cs typeface="Times New Roman" panose="02020603050405020304" pitchFamily="18" charset="0"/>
              </a:rPr>
              <a:t> yang bekerja sama dengan </a:t>
            </a:r>
            <a:r>
              <a:rPr lang="en-US" sz="1700" dirty="0">
                <a:solidFill>
                  <a:schemeClr val="tx1"/>
                </a:solidFill>
                <a:latin typeface="Times New Roman" panose="02020603050405020304" pitchFamily="18" charset="0"/>
                <a:cs typeface="Times New Roman" panose="02020603050405020304" pitchFamily="18" charset="0"/>
              </a:rPr>
              <a:t>PT. Bank </a:t>
            </a:r>
            <a:r>
              <a:rPr lang="en-US" sz="1700" dirty="0" err="1">
                <a:solidFill>
                  <a:schemeClr val="tx1"/>
                </a:solidFill>
                <a:latin typeface="Times New Roman" panose="02020603050405020304" pitchFamily="18" charset="0"/>
                <a:cs typeface="Times New Roman" panose="02020603050405020304" pitchFamily="18" charset="0"/>
              </a:rPr>
              <a:t>Perkreditan</a:t>
            </a:r>
            <a:r>
              <a:rPr lang="en-US" sz="1700" dirty="0">
                <a:solidFill>
                  <a:schemeClr val="tx1"/>
                </a:solidFill>
                <a:latin typeface="Times New Roman" panose="02020603050405020304" pitchFamily="18" charset="0"/>
                <a:cs typeface="Times New Roman" panose="02020603050405020304" pitchFamily="18" charset="0"/>
              </a:rPr>
              <a:t> Rakyat KS Bali Agung </a:t>
            </a:r>
            <a:r>
              <a:rPr lang="en-US" sz="1700" dirty="0" err="1">
                <a:solidFill>
                  <a:schemeClr val="tx1"/>
                </a:solidFill>
                <a:latin typeface="Times New Roman" panose="02020603050405020304" pitchFamily="18" charset="0"/>
                <a:cs typeface="Times New Roman" panose="02020603050405020304" pitchFamily="18" charset="0"/>
              </a:rPr>
              <a:t>Sedaya</a:t>
            </a:r>
            <a:r>
              <a:rPr lang="en-US" sz="1700" dirty="0">
                <a:solidFill>
                  <a:schemeClr val="tx1"/>
                </a:solidFill>
                <a:latin typeface="Times New Roman" panose="02020603050405020304" pitchFamily="18" charset="0"/>
                <a:cs typeface="Times New Roman" panose="02020603050405020304" pitchFamily="18" charset="0"/>
              </a:rPr>
              <a:t> (BPR KS BAS).</a:t>
            </a:r>
            <a:r>
              <a:rPr lang="id-ID" sz="1700" dirty="0">
                <a:solidFill>
                  <a:schemeClr val="tx1"/>
                </a:solidFill>
                <a:latin typeface="Times New Roman" panose="02020603050405020304" pitchFamily="18" charset="0"/>
                <a:cs typeface="Times New Roman" panose="02020603050405020304" pitchFamily="18" charset="0"/>
              </a:rPr>
              <a:t> </a:t>
            </a:r>
            <a:r>
              <a:rPr lang="id-ID" sz="1700" b="0" i="0" dirty="0">
                <a:solidFill>
                  <a:schemeClr val="tx1"/>
                </a:solidFill>
                <a:effectLst/>
                <a:latin typeface="Times New Roman" panose="02020603050405020304" pitchFamily="18" charset="0"/>
                <a:cs typeface="Times New Roman" panose="02020603050405020304" pitchFamily="18" charset="0"/>
              </a:rPr>
              <a:t>Berawal dari Sertifikat tanah yang menjadi salah satu syarat untuk menjadi TKI telah diserahkan kepada IHSC kemudian dijadikan agunan untuk memperoleh kredit oleh Jalaludin selaku Dirut IHSC kepada PT. Bank Perkreditan Rakyat KS Bali Agung Sedaya (BPR KS BAS). Nyoman Supariyani selaku Dirut BPR KS BAS kemudian memerintahkan pegawai BPR KS BAS untuk memproses pemberian kredit kepada 54 orang debitur dengan total nilai Rp. 24,225 miliar. Besaran kredit tersebut bervariasi, mulai dari Rp. 200 juta hingga Rp. 600 juta per debitur. Dana kredit tersebut diduga digunakan untuk pembelian sejumlah properti atau diputar untuk dana properti. April 2018, kasus ini telah diungkap dan ditangani oleh Otoritas Jasa Keuangan (OJK) melalui Satuan Kerja Penyidikan Sektor Jasa Keuangan OJK yang bekerja sama dengan Kepolisian Daerah Bali (Polda Bali).</a:t>
            </a:r>
            <a:endParaRPr lang="id-ID" sz="1700" dirty="0">
              <a:solidFill>
                <a:schemeClr val="tx1"/>
              </a:solidFill>
              <a:latin typeface="Times New Roman" panose="02020603050405020304" pitchFamily="18" charset="0"/>
              <a:cs typeface="Times New Roman" panose="02020603050405020304" pitchFamily="18" charset="0"/>
            </a:endParaRPr>
          </a:p>
          <a:p>
            <a:pPr algn="just">
              <a:lnSpc>
                <a:spcPct val="100000"/>
              </a:lnSpc>
            </a:pPr>
            <a:endParaRPr lang="id-ID" sz="1700" dirty="0">
              <a:solidFill>
                <a:schemeClr val="tx1"/>
              </a:solidFill>
              <a:latin typeface="Times New Roman" panose="02020603050405020304" pitchFamily="18" charset="0"/>
              <a:cs typeface="Times New Roman" panose="02020603050405020304" pitchFamily="18" charset="0"/>
            </a:endParaRPr>
          </a:p>
          <a:p>
            <a:pPr algn="just">
              <a:lnSpc>
                <a:spcPct val="100000"/>
              </a:lnSpc>
            </a:pPr>
            <a:r>
              <a:rPr lang="id-ID" sz="1700" dirty="0">
                <a:solidFill>
                  <a:schemeClr val="tx1"/>
                </a:solidFill>
                <a:latin typeface="Times New Roman" panose="02020603050405020304" pitchFamily="18" charset="0"/>
                <a:cs typeface="Times New Roman" panose="02020603050405020304" pitchFamily="18" charset="0"/>
              </a:rPr>
              <a:t>- Kasus ini melanggar </a:t>
            </a:r>
            <a:r>
              <a:rPr lang="id-ID" sz="1700" b="0" i="0" dirty="0">
                <a:solidFill>
                  <a:schemeClr val="tx1"/>
                </a:solidFill>
                <a:effectLst/>
                <a:latin typeface="Times New Roman" panose="02020603050405020304" pitchFamily="18" charset="0"/>
                <a:cs typeface="Times New Roman" panose="02020603050405020304" pitchFamily="18" charset="0"/>
              </a:rPr>
              <a:t>Pasal 49 ayat (2) huruf b Undang-Undang Nomor 10 Tahun 1998 tentang Perubahan atas Undang-Undang Nomor 7 Tahun 1992 tentang Perbankan (UU Perbankan) juncto Pasal 64 ayat (1) Kitab Undang-Undang </a:t>
            </a:r>
            <a:r>
              <a:rPr lang="id-ID" sz="1700" dirty="0">
                <a:solidFill>
                  <a:schemeClr val="tx1"/>
                </a:solidFill>
                <a:latin typeface="Times New Roman" panose="02020603050405020304" pitchFamily="18" charset="0"/>
                <a:cs typeface="Times New Roman" panose="02020603050405020304" pitchFamily="18" charset="0"/>
              </a:rPr>
              <a:t>Hukum </a:t>
            </a:r>
            <a:r>
              <a:rPr lang="id-ID" sz="1700" b="0" i="0" dirty="0">
                <a:solidFill>
                  <a:schemeClr val="tx1"/>
                </a:solidFill>
                <a:effectLst/>
                <a:latin typeface="Times New Roman" panose="02020603050405020304" pitchFamily="18" charset="0"/>
                <a:cs typeface="Times New Roman" panose="02020603050405020304" pitchFamily="18" charset="0"/>
              </a:rPr>
              <a:t>Pidana (KUHP).  Nyoman Supariyani selaku Dirut BPR KS dengan pidana penjara selama enam setengan tahun dan pidana denda sebesar Rp. 5 miliar subsider tiga bulan kurungan</a:t>
            </a:r>
            <a:endParaRPr lang="en-US" sz="17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15920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Cover and End Slide Master">
  <a:themeElements>
    <a:clrScheme name="allppt-newyork">
      <a:dk1>
        <a:sysClr val="windowText" lastClr="000000"/>
      </a:dk1>
      <a:lt1>
        <a:sysClr val="window" lastClr="FFFFFF"/>
      </a:lt1>
      <a:dk2>
        <a:srgbClr val="44546A"/>
      </a:dk2>
      <a:lt2>
        <a:srgbClr val="E7E6E6"/>
      </a:lt2>
      <a:accent1>
        <a:srgbClr val="006AB8"/>
      </a:accent1>
      <a:accent2>
        <a:srgbClr val="58CCFE"/>
      </a:accent2>
      <a:accent3>
        <a:srgbClr val="68D6D8"/>
      </a:accent3>
      <a:accent4>
        <a:srgbClr val="006AB8"/>
      </a:accent4>
      <a:accent5>
        <a:srgbClr val="58CCFE"/>
      </a:accent5>
      <a:accent6>
        <a:srgbClr val="68D6D8"/>
      </a:accent6>
      <a:hlink>
        <a:srgbClr val="FFFFFF"/>
      </a:hlink>
      <a:folHlink>
        <a:srgbClr val="FFFFF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NEWYORK">
      <a:dk1>
        <a:sysClr val="windowText" lastClr="000000"/>
      </a:dk1>
      <a:lt1>
        <a:sysClr val="window" lastClr="FFFFFF"/>
      </a:lt1>
      <a:dk2>
        <a:srgbClr val="44546A"/>
      </a:dk2>
      <a:lt2>
        <a:srgbClr val="E7E6E6"/>
      </a:lt2>
      <a:accent1>
        <a:srgbClr val="006AB8"/>
      </a:accent1>
      <a:accent2>
        <a:srgbClr val="58CCFE"/>
      </a:accent2>
      <a:accent3>
        <a:srgbClr val="68D6D8"/>
      </a:accent3>
      <a:accent4>
        <a:srgbClr val="006AB8"/>
      </a:accent4>
      <a:accent5>
        <a:srgbClr val="58CCFE"/>
      </a:accent5>
      <a:accent6>
        <a:srgbClr val="68D6D8"/>
      </a:accent6>
      <a:hlink>
        <a:srgbClr val="FFFFFF"/>
      </a:hlink>
      <a:folHlink>
        <a:srgbClr val="FFFFF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newyork">
      <a:dk1>
        <a:sysClr val="windowText" lastClr="000000"/>
      </a:dk1>
      <a:lt1>
        <a:sysClr val="window" lastClr="FFFFFF"/>
      </a:lt1>
      <a:dk2>
        <a:srgbClr val="44546A"/>
      </a:dk2>
      <a:lt2>
        <a:srgbClr val="E7E6E6"/>
      </a:lt2>
      <a:accent1>
        <a:srgbClr val="006AB8"/>
      </a:accent1>
      <a:accent2>
        <a:srgbClr val="58CCFE"/>
      </a:accent2>
      <a:accent3>
        <a:srgbClr val="68D6D8"/>
      </a:accent3>
      <a:accent4>
        <a:srgbClr val="006AB8"/>
      </a:accent4>
      <a:accent5>
        <a:srgbClr val="58CCFE"/>
      </a:accent5>
      <a:accent6>
        <a:srgbClr val="68D6D8"/>
      </a:accent6>
      <a:hlink>
        <a:srgbClr val="FFFFFF"/>
      </a:hlink>
      <a:folHlink>
        <a:srgbClr val="FFFFF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3923</TotalTime>
  <Words>791</Words>
  <Application>Microsoft Office PowerPoint</Application>
  <PresentationFormat>Widescreen</PresentationFormat>
  <Paragraphs>56</Paragraphs>
  <Slides>12</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12</vt:i4>
      </vt:variant>
    </vt:vector>
  </HeadingPairs>
  <TitlesOfParts>
    <vt:vector size="20" baseType="lpstr">
      <vt:lpstr>Arial Unicode MS</vt:lpstr>
      <vt:lpstr>맑은 고딕</vt:lpstr>
      <vt:lpstr>Arial</vt:lpstr>
      <vt:lpstr>Calibri</vt:lpstr>
      <vt:lpstr>Times New Roman</vt:lpstr>
      <vt:lpstr>Cover and End Slide Master</vt:lpstr>
      <vt:lpstr>Contents Slide Master</vt:lpstr>
      <vt:lpstr>Section Break Slide Master</vt:lpstr>
      <vt:lpstr>TINDAK PIDANA EKONOMI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Allppt.com;Googleslidesppt.com</dc:creator>
  <cp:lastModifiedBy>User</cp:lastModifiedBy>
  <cp:revision>148</cp:revision>
  <dcterms:created xsi:type="dcterms:W3CDTF">2018-04-24T17:14:44Z</dcterms:created>
  <dcterms:modified xsi:type="dcterms:W3CDTF">2020-10-05T03:38:21Z</dcterms:modified>
</cp:coreProperties>
</file>