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7" r:id="rId1"/>
  </p:sldMasterIdLst>
  <p:notesMasterIdLst>
    <p:notesMasterId r:id="rId11"/>
  </p:notesMasterIdLst>
  <p:sldIdLst>
    <p:sldId id="256" r:id="rId2"/>
    <p:sldId id="258" r:id="rId3"/>
    <p:sldId id="260" r:id="rId4"/>
    <p:sldId id="262" r:id="rId5"/>
    <p:sldId id="265" r:id="rId6"/>
    <p:sldId id="312" r:id="rId7"/>
    <p:sldId id="313" r:id="rId8"/>
    <p:sldId id="274" r:id="rId9"/>
    <p:sldId id="314" r:id="rId10"/>
  </p:sldIdLst>
  <p:sldSz cx="9144000" cy="5143500" type="screen16x9"/>
  <p:notesSz cx="6858000" cy="9144000"/>
  <p:embeddedFontLst>
    <p:embeddedFont>
      <p:font typeface="Baloo Bhaina 2" panose="020B0604020202020204" charset="0"/>
      <p:regular r:id="rId12"/>
      <p:bold r:id="rId13"/>
    </p:embeddedFont>
    <p:embeddedFont>
      <p:font typeface="Mansalva" panose="020B0604020202020204" charset="0"/>
      <p:regular r:id="rId14"/>
    </p:embeddedFont>
    <p:embeddedFont>
      <p:font typeface="Tahoma" panose="020B0604030504040204" pitchFamily="34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4DF9D96-6C2A-4461-A5FD-18EDF65B878A}">
  <a:tblStyle styleId="{74DF9D96-6C2A-4461-A5FD-18EDF65B87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956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3" name="Google Shape;34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g1344454877d_0_5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2" name="Google Shape;532;g1344454877d_0_5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g1344454877d_0_5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5" name="Google Shape;695;g1344454877d_0_5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g1332ebb285a_0_10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5" name="Google Shape;875;g1332ebb285a_0_10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" name="Google Shape;1098;g135b566e759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9" name="Google Shape;1099;g135b566e759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7">
          <a:extLst>
            <a:ext uri="{FF2B5EF4-FFF2-40B4-BE49-F238E27FC236}">
              <a16:creationId xmlns:a16="http://schemas.microsoft.com/office/drawing/2014/main" id="{924A38B5-464F-47F4-A0FF-ABE725072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" name="Google Shape;1098;g135b566e759_0_20:notes">
            <a:extLst>
              <a:ext uri="{FF2B5EF4-FFF2-40B4-BE49-F238E27FC236}">
                <a16:creationId xmlns:a16="http://schemas.microsoft.com/office/drawing/2014/main" id="{C1853F1E-99F6-DC21-7116-7FC6F658CF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9" name="Google Shape;1099;g135b566e759_0_20:notes">
            <a:extLst>
              <a:ext uri="{FF2B5EF4-FFF2-40B4-BE49-F238E27FC236}">
                <a16:creationId xmlns:a16="http://schemas.microsoft.com/office/drawing/2014/main" id="{2378A7C1-D7C5-217B-503A-A711D12594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04869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7">
          <a:extLst>
            <a:ext uri="{FF2B5EF4-FFF2-40B4-BE49-F238E27FC236}">
              <a16:creationId xmlns:a16="http://schemas.microsoft.com/office/drawing/2014/main" id="{93BFD170-3B56-7873-DA74-F982E6E48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" name="Google Shape;1098;g135b566e759_0_20:notes">
            <a:extLst>
              <a:ext uri="{FF2B5EF4-FFF2-40B4-BE49-F238E27FC236}">
                <a16:creationId xmlns:a16="http://schemas.microsoft.com/office/drawing/2014/main" id="{F98608E7-CA2E-1B97-2759-25B596D46B9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9" name="Google Shape;1099;g135b566e759_0_20:notes">
            <a:extLst>
              <a:ext uri="{FF2B5EF4-FFF2-40B4-BE49-F238E27FC236}">
                <a16:creationId xmlns:a16="http://schemas.microsoft.com/office/drawing/2014/main" id="{9A606EB7-6623-3C0A-0E0B-5D2BC9B0DB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613286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9" name="Google Shape;1899;g1332ebb285a_0_10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0" name="Google Shape;1900;g1332ebb285a_0_10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4">
          <a:extLst>
            <a:ext uri="{FF2B5EF4-FFF2-40B4-BE49-F238E27FC236}">
              <a16:creationId xmlns:a16="http://schemas.microsoft.com/office/drawing/2014/main" id="{5346F7B4-DCEF-AE67-24C0-819A6D2EB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" name="Google Shape;1015;g135b566e759_0_52:notes">
            <a:extLst>
              <a:ext uri="{FF2B5EF4-FFF2-40B4-BE49-F238E27FC236}">
                <a16:creationId xmlns:a16="http://schemas.microsoft.com/office/drawing/2014/main" id="{A9E88F46-6D24-C361-1306-3B6F22D71C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6" name="Google Shape;1016;g135b566e759_0_52:notes">
            <a:extLst>
              <a:ext uri="{FF2B5EF4-FFF2-40B4-BE49-F238E27FC236}">
                <a16:creationId xmlns:a16="http://schemas.microsoft.com/office/drawing/2014/main" id="{16C21937-CEC1-96A9-76AE-44C0B06FE7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34011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803900" y="1021800"/>
            <a:ext cx="5536200" cy="21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8500">
                <a:solidFill>
                  <a:srgbClr val="191919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385788" y="4255100"/>
            <a:ext cx="4359000" cy="2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aloo Bhaina 2"/>
              <a:buNone/>
              <a:defRPr>
                <a:latin typeface="Baloo Bhaina 2"/>
                <a:ea typeface="Baloo Bhaina 2"/>
                <a:cs typeface="Baloo Bhaina 2"/>
                <a:sym typeface="Baloo Bhaina 2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2"/>
          </p:nvPr>
        </p:nvSpPr>
        <p:spPr>
          <a:xfrm rot="-548196">
            <a:off x="5019763" y="3169141"/>
            <a:ext cx="1700373" cy="72072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Mansalva"/>
              <a:buNone/>
              <a:defRPr sz="3200" b="1">
                <a:solidFill>
                  <a:schemeClr val="l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lvl="1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Mansalva"/>
              <a:buNone/>
              <a:defRPr sz="3200" b="1">
                <a:solidFill>
                  <a:schemeClr val="l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lvl="2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Mansalva"/>
              <a:buNone/>
              <a:defRPr sz="3200" b="1">
                <a:solidFill>
                  <a:schemeClr val="l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lvl="3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Mansalva"/>
              <a:buNone/>
              <a:defRPr sz="3200" b="1">
                <a:solidFill>
                  <a:schemeClr val="l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lvl="4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Mansalva"/>
              <a:buNone/>
              <a:defRPr sz="3200" b="1">
                <a:solidFill>
                  <a:schemeClr val="l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lvl="5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Mansalva"/>
              <a:buNone/>
              <a:defRPr sz="3200" b="1">
                <a:solidFill>
                  <a:schemeClr val="l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lvl="6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Mansalva"/>
              <a:buNone/>
              <a:defRPr sz="3200" b="1">
                <a:solidFill>
                  <a:schemeClr val="l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lvl="7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Mansalva"/>
              <a:buNone/>
              <a:defRPr sz="3200" b="1">
                <a:solidFill>
                  <a:schemeClr val="l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lvl="8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Mansalva"/>
              <a:buNone/>
              <a:defRPr sz="3200" b="1">
                <a:solidFill>
                  <a:schemeClr val="l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7">
    <p:bg>
      <p:bgPr>
        <a:solidFill>
          <a:schemeClr val="dk1"/>
        </a:solidFill>
        <a:effectLst/>
      </p:bgPr>
    </p:bg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8"/>
          <p:cNvSpPr/>
          <p:nvPr/>
        </p:nvSpPr>
        <p:spPr>
          <a:xfrm rot="4495133">
            <a:off x="-589998" y="-2289178"/>
            <a:ext cx="2471263" cy="5248759"/>
          </a:xfrm>
          <a:custGeom>
            <a:avLst/>
            <a:gdLst/>
            <a:ahLst/>
            <a:cxnLst/>
            <a:rect l="l" t="t" r="r" b="b"/>
            <a:pathLst>
              <a:path w="12955" h="27515" extrusionOk="0">
                <a:moveTo>
                  <a:pt x="6028" y="0"/>
                </a:moveTo>
                <a:cubicBezTo>
                  <a:pt x="4467" y="0"/>
                  <a:pt x="2878" y="868"/>
                  <a:pt x="2120" y="2560"/>
                </a:cubicBezTo>
                <a:cubicBezTo>
                  <a:pt x="2120" y="2560"/>
                  <a:pt x="1" y="4048"/>
                  <a:pt x="441" y="6108"/>
                </a:cubicBezTo>
                <a:cubicBezTo>
                  <a:pt x="894" y="8156"/>
                  <a:pt x="2382" y="8501"/>
                  <a:pt x="2382" y="8501"/>
                </a:cubicBezTo>
                <a:cubicBezTo>
                  <a:pt x="2382" y="8501"/>
                  <a:pt x="346" y="9453"/>
                  <a:pt x="703" y="11763"/>
                </a:cubicBezTo>
                <a:cubicBezTo>
                  <a:pt x="1060" y="14073"/>
                  <a:pt x="2489" y="14680"/>
                  <a:pt x="2489" y="14680"/>
                </a:cubicBezTo>
                <a:cubicBezTo>
                  <a:pt x="2489" y="14680"/>
                  <a:pt x="644" y="15990"/>
                  <a:pt x="668" y="18931"/>
                </a:cubicBezTo>
                <a:cubicBezTo>
                  <a:pt x="691" y="21872"/>
                  <a:pt x="3096" y="22395"/>
                  <a:pt x="3096" y="22395"/>
                </a:cubicBezTo>
                <a:cubicBezTo>
                  <a:pt x="3096" y="22395"/>
                  <a:pt x="1977" y="24443"/>
                  <a:pt x="4454" y="24467"/>
                </a:cubicBezTo>
                <a:cubicBezTo>
                  <a:pt x="4454" y="24467"/>
                  <a:pt x="4335" y="26670"/>
                  <a:pt x="7287" y="27408"/>
                </a:cubicBezTo>
                <a:cubicBezTo>
                  <a:pt x="7577" y="27481"/>
                  <a:pt x="7839" y="27515"/>
                  <a:pt x="8077" y="27515"/>
                </a:cubicBezTo>
                <a:cubicBezTo>
                  <a:pt x="10265" y="27515"/>
                  <a:pt x="10371" y="24705"/>
                  <a:pt x="10371" y="24705"/>
                </a:cubicBezTo>
                <a:cubicBezTo>
                  <a:pt x="10371" y="24705"/>
                  <a:pt x="12359" y="24288"/>
                  <a:pt x="12490" y="21467"/>
                </a:cubicBezTo>
                <a:cubicBezTo>
                  <a:pt x="12621" y="18633"/>
                  <a:pt x="9883" y="17026"/>
                  <a:pt x="9883" y="17026"/>
                </a:cubicBezTo>
                <a:lnTo>
                  <a:pt x="9883" y="17026"/>
                </a:lnTo>
                <a:cubicBezTo>
                  <a:pt x="9883" y="17026"/>
                  <a:pt x="10023" y="17050"/>
                  <a:pt x="10240" y="17050"/>
                </a:cubicBezTo>
                <a:cubicBezTo>
                  <a:pt x="10925" y="17050"/>
                  <a:pt x="12377" y="16809"/>
                  <a:pt x="12621" y="14811"/>
                </a:cubicBezTo>
                <a:cubicBezTo>
                  <a:pt x="12955" y="12168"/>
                  <a:pt x="9526" y="9680"/>
                  <a:pt x="9526" y="9680"/>
                </a:cubicBezTo>
                <a:cubicBezTo>
                  <a:pt x="10228" y="9430"/>
                  <a:pt x="10693" y="8751"/>
                  <a:pt x="10669" y="8001"/>
                </a:cubicBezTo>
                <a:cubicBezTo>
                  <a:pt x="10669" y="6667"/>
                  <a:pt x="9371" y="5929"/>
                  <a:pt x="9371" y="5929"/>
                </a:cubicBezTo>
                <a:cubicBezTo>
                  <a:pt x="9371" y="5929"/>
                  <a:pt x="11062" y="4429"/>
                  <a:pt x="9347" y="1786"/>
                </a:cubicBezTo>
                <a:cubicBezTo>
                  <a:pt x="8579" y="587"/>
                  <a:pt x="7313" y="0"/>
                  <a:pt x="6028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38"/>
          <p:cNvSpPr/>
          <p:nvPr/>
        </p:nvSpPr>
        <p:spPr>
          <a:xfrm rot="4495133">
            <a:off x="6225652" y="2433822"/>
            <a:ext cx="2471263" cy="5248759"/>
          </a:xfrm>
          <a:custGeom>
            <a:avLst/>
            <a:gdLst/>
            <a:ahLst/>
            <a:cxnLst/>
            <a:rect l="l" t="t" r="r" b="b"/>
            <a:pathLst>
              <a:path w="12955" h="27515" extrusionOk="0">
                <a:moveTo>
                  <a:pt x="6028" y="0"/>
                </a:moveTo>
                <a:cubicBezTo>
                  <a:pt x="4467" y="0"/>
                  <a:pt x="2878" y="868"/>
                  <a:pt x="2120" y="2560"/>
                </a:cubicBezTo>
                <a:cubicBezTo>
                  <a:pt x="2120" y="2560"/>
                  <a:pt x="1" y="4048"/>
                  <a:pt x="441" y="6108"/>
                </a:cubicBezTo>
                <a:cubicBezTo>
                  <a:pt x="894" y="8156"/>
                  <a:pt x="2382" y="8501"/>
                  <a:pt x="2382" y="8501"/>
                </a:cubicBezTo>
                <a:cubicBezTo>
                  <a:pt x="2382" y="8501"/>
                  <a:pt x="346" y="9453"/>
                  <a:pt x="703" y="11763"/>
                </a:cubicBezTo>
                <a:cubicBezTo>
                  <a:pt x="1060" y="14073"/>
                  <a:pt x="2489" y="14680"/>
                  <a:pt x="2489" y="14680"/>
                </a:cubicBezTo>
                <a:cubicBezTo>
                  <a:pt x="2489" y="14680"/>
                  <a:pt x="644" y="15990"/>
                  <a:pt x="668" y="18931"/>
                </a:cubicBezTo>
                <a:cubicBezTo>
                  <a:pt x="691" y="21872"/>
                  <a:pt x="3096" y="22395"/>
                  <a:pt x="3096" y="22395"/>
                </a:cubicBezTo>
                <a:cubicBezTo>
                  <a:pt x="3096" y="22395"/>
                  <a:pt x="1977" y="24443"/>
                  <a:pt x="4454" y="24467"/>
                </a:cubicBezTo>
                <a:cubicBezTo>
                  <a:pt x="4454" y="24467"/>
                  <a:pt x="4335" y="26670"/>
                  <a:pt x="7287" y="27408"/>
                </a:cubicBezTo>
                <a:cubicBezTo>
                  <a:pt x="7577" y="27481"/>
                  <a:pt x="7839" y="27515"/>
                  <a:pt x="8077" y="27515"/>
                </a:cubicBezTo>
                <a:cubicBezTo>
                  <a:pt x="10265" y="27515"/>
                  <a:pt x="10371" y="24705"/>
                  <a:pt x="10371" y="24705"/>
                </a:cubicBezTo>
                <a:cubicBezTo>
                  <a:pt x="10371" y="24705"/>
                  <a:pt x="12359" y="24288"/>
                  <a:pt x="12490" y="21467"/>
                </a:cubicBezTo>
                <a:cubicBezTo>
                  <a:pt x="12621" y="18633"/>
                  <a:pt x="9883" y="17026"/>
                  <a:pt x="9883" y="17026"/>
                </a:cubicBezTo>
                <a:lnTo>
                  <a:pt x="9883" y="17026"/>
                </a:lnTo>
                <a:cubicBezTo>
                  <a:pt x="9883" y="17026"/>
                  <a:pt x="10023" y="17050"/>
                  <a:pt x="10240" y="17050"/>
                </a:cubicBezTo>
                <a:cubicBezTo>
                  <a:pt x="10925" y="17050"/>
                  <a:pt x="12377" y="16809"/>
                  <a:pt x="12621" y="14811"/>
                </a:cubicBezTo>
                <a:cubicBezTo>
                  <a:pt x="12955" y="12168"/>
                  <a:pt x="9526" y="9680"/>
                  <a:pt x="9526" y="9680"/>
                </a:cubicBezTo>
                <a:cubicBezTo>
                  <a:pt x="10228" y="9430"/>
                  <a:pt x="10693" y="8751"/>
                  <a:pt x="10669" y="8001"/>
                </a:cubicBezTo>
                <a:cubicBezTo>
                  <a:pt x="10669" y="6667"/>
                  <a:pt x="9371" y="5929"/>
                  <a:pt x="9371" y="5929"/>
                </a:cubicBezTo>
                <a:cubicBezTo>
                  <a:pt x="9371" y="5929"/>
                  <a:pt x="11062" y="4429"/>
                  <a:pt x="9347" y="1786"/>
                </a:cubicBezTo>
                <a:cubicBezTo>
                  <a:pt x="8579" y="587"/>
                  <a:pt x="7313" y="0"/>
                  <a:pt x="6028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2" name="Google Shape;272;p38"/>
          <p:cNvGrpSpPr/>
          <p:nvPr/>
        </p:nvGrpSpPr>
        <p:grpSpPr>
          <a:xfrm rot="1035043">
            <a:off x="6929871" y="165605"/>
            <a:ext cx="866313" cy="738778"/>
            <a:chOff x="4583507" y="-3373681"/>
            <a:chExt cx="685454" cy="584588"/>
          </a:xfrm>
        </p:grpSpPr>
        <p:sp>
          <p:nvSpPr>
            <p:cNvPr id="273" name="Google Shape;273;p38"/>
            <p:cNvSpPr/>
            <p:nvPr/>
          </p:nvSpPr>
          <p:spPr>
            <a:xfrm>
              <a:off x="4583507" y="-3373681"/>
              <a:ext cx="685454" cy="584588"/>
            </a:xfrm>
            <a:custGeom>
              <a:avLst/>
              <a:gdLst/>
              <a:ahLst/>
              <a:cxnLst/>
              <a:rect l="l" t="t" r="r" b="b"/>
              <a:pathLst>
                <a:path w="10812" h="9221" extrusionOk="0">
                  <a:moveTo>
                    <a:pt x="4886" y="983"/>
                  </a:moveTo>
                  <a:cubicBezTo>
                    <a:pt x="4939" y="983"/>
                    <a:pt x="4988" y="1034"/>
                    <a:pt x="4941" y="1266"/>
                  </a:cubicBezTo>
                  <a:cubicBezTo>
                    <a:pt x="4834" y="1695"/>
                    <a:pt x="4656" y="2099"/>
                    <a:pt x="4418" y="2457"/>
                  </a:cubicBezTo>
                  <a:cubicBezTo>
                    <a:pt x="4537" y="1873"/>
                    <a:pt x="4691" y="1349"/>
                    <a:pt x="4799" y="1016"/>
                  </a:cubicBezTo>
                  <a:cubicBezTo>
                    <a:pt x="4799" y="1016"/>
                    <a:pt x="4843" y="983"/>
                    <a:pt x="4886" y="983"/>
                  </a:cubicBezTo>
                  <a:close/>
                  <a:moveTo>
                    <a:pt x="5965" y="2433"/>
                  </a:moveTo>
                  <a:cubicBezTo>
                    <a:pt x="6152" y="2433"/>
                    <a:pt x="6053" y="3601"/>
                    <a:pt x="5689" y="3601"/>
                  </a:cubicBezTo>
                  <a:cubicBezTo>
                    <a:pt x="5682" y="3601"/>
                    <a:pt x="5675" y="3600"/>
                    <a:pt x="5668" y="3600"/>
                  </a:cubicBezTo>
                  <a:cubicBezTo>
                    <a:pt x="5668" y="3600"/>
                    <a:pt x="5775" y="2433"/>
                    <a:pt x="5965" y="2433"/>
                  </a:cubicBezTo>
                  <a:close/>
                  <a:moveTo>
                    <a:pt x="2072" y="4659"/>
                  </a:moveTo>
                  <a:cubicBezTo>
                    <a:pt x="2072" y="4885"/>
                    <a:pt x="2072" y="5088"/>
                    <a:pt x="2072" y="5231"/>
                  </a:cubicBezTo>
                  <a:cubicBezTo>
                    <a:pt x="2072" y="5755"/>
                    <a:pt x="2001" y="6267"/>
                    <a:pt x="1893" y="6778"/>
                  </a:cubicBezTo>
                  <a:cubicBezTo>
                    <a:pt x="1893" y="6790"/>
                    <a:pt x="1893" y="6802"/>
                    <a:pt x="1882" y="6826"/>
                  </a:cubicBezTo>
                  <a:cubicBezTo>
                    <a:pt x="1858" y="6933"/>
                    <a:pt x="1762" y="7195"/>
                    <a:pt x="1572" y="7207"/>
                  </a:cubicBezTo>
                  <a:cubicBezTo>
                    <a:pt x="1569" y="7207"/>
                    <a:pt x="1567" y="7207"/>
                    <a:pt x="1564" y="7207"/>
                  </a:cubicBezTo>
                  <a:cubicBezTo>
                    <a:pt x="1303" y="7207"/>
                    <a:pt x="983" y="6634"/>
                    <a:pt x="1572" y="5350"/>
                  </a:cubicBezTo>
                  <a:cubicBezTo>
                    <a:pt x="1691" y="5088"/>
                    <a:pt x="1858" y="4862"/>
                    <a:pt x="2072" y="4659"/>
                  </a:cubicBezTo>
                  <a:close/>
                  <a:moveTo>
                    <a:pt x="7585" y="5552"/>
                  </a:moveTo>
                  <a:cubicBezTo>
                    <a:pt x="7585" y="6159"/>
                    <a:pt x="7549" y="6767"/>
                    <a:pt x="7489" y="7374"/>
                  </a:cubicBezTo>
                  <a:cubicBezTo>
                    <a:pt x="7454" y="7755"/>
                    <a:pt x="7370" y="8124"/>
                    <a:pt x="7263" y="8481"/>
                  </a:cubicBezTo>
                  <a:cubicBezTo>
                    <a:pt x="7216" y="8612"/>
                    <a:pt x="7096" y="8886"/>
                    <a:pt x="6894" y="8922"/>
                  </a:cubicBezTo>
                  <a:cubicBezTo>
                    <a:pt x="6870" y="8928"/>
                    <a:pt x="6846" y="8931"/>
                    <a:pt x="6823" y="8931"/>
                  </a:cubicBezTo>
                  <a:cubicBezTo>
                    <a:pt x="6799" y="8931"/>
                    <a:pt x="6775" y="8928"/>
                    <a:pt x="6751" y="8922"/>
                  </a:cubicBezTo>
                  <a:cubicBezTo>
                    <a:pt x="6346" y="8874"/>
                    <a:pt x="6180" y="8076"/>
                    <a:pt x="6430" y="7124"/>
                  </a:cubicBezTo>
                  <a:cubicBezTo>
                    <a:pt x="6608" y="6445"/>
                    <a:pt x="6930" y="5981"/>
                    <a:pt x="7585" y="5552"/>
                  </a:cubicBezTo>
                  <a:close/>
                  <a:moveTo>
                    <a:pt x="2967" y="1"/>
                  </a:moveTo>
                  <a:cubicBezTo>
                    <a:pt x="2910" y="1"/>
                    <a:pt x="2846" y="17"/>
                    <a:pt x="2775" y="51"/>
                  </a:cubicBezTo>
                  <a:cubicBezTo>
                    <a:pt x="2763" y="51"/>
                    <a:pt x="2739" y="63"/>
                    <a:pt x="2727" y="75"/>
                  </a:cubicBezTo>
                  <a:cubicBezTo>
                    <a:pt x="2477" y="206"/>
                    <a:pt x="2334" y="468"/>
                    <a:pt x="2382" y="742"/>
                  </a:cubicBezTo>
                  <a:cubicBezTo>
                    <a:pt x="2298" y="1147"/>
                    <a:pt x="2239" y="1552"/>
                    <a:pt x="2203" y="1968"/>
                  </a:cubicBezTo>
                  <a:cubicBezTo>
                    <a:pt x="2100" y="2100"/>
                    <a:pt x="1576" y="2689"/>
                    <a:pt x="764" y="2689"/>
                  </a:cubicBezTo>
                  <a:cubicBezTo>
                    <a:pt x="546" y="2689"/>
                    <a:pt x="306" y="2646"/>
                    <a:pt x="48" y="2540"/>
                  </a:cubicBezTo>
                  <a:lnTo>
                    <a:pt x="48" y="2540"/>
                  </a:lnTo>
                  <a:cubicBezTo>
                    <a:pt x="48" y="2540"/>
                    <a:pt x="0" y="2742"/>
                    <a:pt x="310" y="2849"/>
                  </a:cubicBezTo>
                  <a:cubicBezTo>
                    <a:pt x="405" y="2883"/>
                    <a:pt x="602" y="2914"/>
                    <a:pt x="851" y="2914"/>
                  </a:cubicBezTo>
                  <a:cubicBezTo>
                    <a:pt x="1226" y="2914"/>
                    <a:pt x="1719" y="2843"/>
                    <a:pt x="2155" y="2599"/>
                  </a:cubicBezTo>
                  <a:lnTo>
                    <a:pt x="2155" y="2599"/>
                  </a:lnTo>
                  <a:cubicBezTo>
                    <a:pt x="2120" y="3183"/>
                    <a:pt x="2096" y="3790"/>
                    <a:pt x="2084" y="4290"/>
                  </a:cubicBezTo>
                  <a:cubicBezTo>
                    <a:pt x="1917" y="4445"/>
                    <a:pt x="1762" y="4612"/>
                    <a:pt x="1620" y="4790"/>
                  </a:cubicBezTo>
                  <a:cubicBezTo>
                    <a:pt x="1048" y="5528"/>
                    <a:pt x="477" y="6957"/>
                    <a:pt x="1179" y="7469"/>
                  </a:cubicBezTo>
                  <a:cubicBezTo>
                    <a:pt x="1329" y="7577"/>
                    <a:pt x="1468" y="7623"/>
                    <a:pt x="1596" y="7623"/>
                  </a:cubicBezTo>
                  <a:cubicBezTo>
                    <a:pt x="2059" y="7623"/>
                    <a:pt x="2378" y="7027"/>
                    <a:pt x="2536" y="6636"/>
                  </a:cubicBezTo>
                  <a:cubicBezTo>
                    <a:pt x="2536" y="6624"/>
                    <a:pt x="2548" y="6612"/>
                    <a:pt x="2548" y="6612"/>
                  </a:cubicBezTo>
                  <a:cubicBezTo>
                    <a:pt x="2763" y="6040"/>
                    <a:pt x="2763" y="5052"/>
                    <a:pt x="2775" y="4111"/>
                  </a:cubicBezTo>
                  <a:cubicBezTo>
                    <a:pt x="2989" y="3981"/>
                    <a:pt x="3203" y="3838"/>
                    <a:pt x="3417" y="3695"/>
                  </a:cubicBezTo>
                  <a:lnTo>
                    <a:pt x="3417" y="3850"/>
                  </a:lnTo>
                  <a:cubicBezTo>
                    <a:pt x="3384" y="5258"/>
                    <a:pt x="3795" y="5448"/>
                    <a:pt x="4160" y="5448"/>
                  </a:cubicBezTo>
                  <a:cubicBezTo>
                    <a:pt x="4187" y="5448"/>
                    <a:pt x="4213" y="5447"/>
                    <a:pt x="4239" y="5445"/>
                  </a:cubicBezTo>
                  <a:cubicBezTo>
                    <a:pt x="4489" y="5433"/>
                    <a:pt x="4846" y="5124"/>
                    <a:pt x="5061" y="4909"/>
                  </a:cubicBezTo>
                  <a:cubicBezTo>
                    <a:pt x="5206" y="5178"/>
                    <a:pt x="5398" y="5289"/>
                    <a:pt x="5608" y="5289"/>
                  </a:cubicBezTo>
                  <a:cubicBezTo>
                    <a:pt x="6166" y="5289"/>
                    <a:pt x="6848" y="4503"/>
                    <a:pt x="7108" y="3861"/>
                  </a:cubicBezTo>
                  <a:lnTo>
                    <a:pt x="7525" y="2814"/>
                  </a:lnTo>
                  <a:cubicBezTo>
                    <a:pt x="7549" y="3433"/>
                    <a:pt x="7585" y="4338"/>
                    <a:pt x="7585" y="5231"/>
                  </a:cubicBezTo>
                  <a:cubicBezTo>
                    <a:pt x="6954" y="5600"/>
                    <a:pt x="6358" y="6064"/>
                    <a:pt x="6120" y="6838"/>
                  </a:cubicBezTo>
                  <a:cubicBezTo>
                    <a:pt x="5799" y="7898"/>
                    <a:pt x="5953" y="8993"/>
                    <a:pt x="6513" y="9172"/>
                  </a:cubicBezTo>
                  <a:cubicBezTo>
                    <a:pt x="6601" y="9204"/>
                    <a:pt x="6694" y="9220"/>
                    <a:pt x="6788" y="9220"/>
                  </a:cubicBezTo>
                  <a:cubicBezTo>
                    <a:pt x="6936" y="9220"/>
                    <a:pt x="7085" y="9180"/>
                    <a:pt x="7216" y="9100"/>
                  </a:cubicBezTo>
                  <a:cubicBezTo>
                    <a:pt x="7549" y="8886"/>
                    <a:pt x="7847" y="8612"/>
                    <a:pt x="8073" y="8291"/>
                  </a:cubicBezTo>
                  <a:cubicBezTo>
                    <a:pt x="8442" y="7826"/>
                    <a:pt x="8597" y="7314"/>
                    <a:pt x="8656" y="6636"/>
                  </a:cubicBezTo>
                  <a:cubicBezTo>
                    <a:pt x="8692" y="6076"/>
                    <a:pt x="8680" y="5516"/>
                    <a:pt x="8632" y="4957"/>
                  </a:cubicBezTo>
                  <a:cubicBezTo>
                    <a:pt x="9906" y="4314"/>
                    <a:pt x="10811" y="3266"/>
                    <a:pt x="10692" y="2361"/>
                  </a:cubicBezTo>
                  <a:cubicBezTo>
                    <a:pt x="10597" y="1737"/>
                    <a:pt x="10224" y="1632"/>
                    <a:pt x="9984" y="1632"/>
                  </a:cubicBezTo>
                  <a:cubicBezTo>
                    <a:pt x="9863" y="1632"/>
                    <a:pt x="9775" y="1659"/>
                    <a:pt x="9775" y="1659"/>
                  </a:cubicBezTo>
                  <a:lnTo>
                    <a:pt x="9775" y="1897"/>
                  </a:lnTo>
                  <a:cubicBezTo>
                    <a:pt x="9775" y="1897"/>
                    <a:pt x="9776" y="1897"/>
                    <a:pt x="9777" y="1897"/>
                  </a:cubicBezTo>
                  <a:cubicBezTo>
                    <a:pt x="9807" y="1897"/>
                    <a:pt x="10309" y="1908"/>
                    <a:pt x="10252" y="2659"/>
                  </a:cubicBezTo>
                  <a:cubicBezTo>
                    <a:pt x="10180" y="3421"/>
                    <a:pt x="9525" y="4111"/>
                    <a:pt x="8668" y="4623"/>
                  </a:cubicBezTo>
                  <a:lnTo>
                    <a:pt x="8609" y="4659"/>
                  </a:lnTo>
                  <a:cubicBezTo>
                    <a:pt x="8537" y="3611"/>
                    <a:pt x="8394" y="2540"/>
                    <a:pt x="8216" y="2314"/>
                  </a:cubicBezTo>
                  <a:cubicBezTo>
                    <a:pt x="8025" y="2073"/>
                    <a:pt x="7811" y="1977"/>
                    <a:pt x="7663" y="1977"/>
                  </a:cubicBezTo>
                  <a:cubicBezTo>
                    <a:pt x="7598" y="1977"/>
                    <a:pt x="7546" y="1995"/>
                    <a:pt x="7513" y="2028"/>
                  </a:cubicBezTo>
                  <a:lnTo>
                    <a:pt x="7513" y="2004"/>
                  </a:lnTo>
                  <a:cubicBezTo>
                    <a:pt x="7513" y="2004"/>
                    <a:pt x="6656" y="4552"/>
                    <a:pt x="5989" y="4921"/>
                  </a:cubicBezTo>
                  <a:cubicBezTo>
                    <a:pt x="5880" y="4982"/>
                    <a:pt x="5794" y="5009"/>
                    <a:pt x="5726" y="5009"/>
                  </a:cubicBezTo>
                  <a:cubicBezTo>
                    <a:pt x="5387" y="5009"/>
                    <a:pt x="5509" y="4352"/>
                    <a:pt x="5549" y="4183"/>
                  </a:cubicBezTo>
                  <a:cubicBezTo>
                    <a:pt x="5549" y="4183"/>
                    <a:pt x="6489" y="4135"/>
                    <a:pt x="6608" y="3254"/>
                  </a:cubicBezTo>
                  <a:cubicBezTo>
                    <a:pt x="6703" y="2479"/>
                    <a:pt x="6317" y="2128"/>
                    <a:pt x="5850" y="2128"/>
                  </a:cubicBezTo>
                  <a:cubicBezTo>
                    <a:pt x="5787" y="2128"/>
                    <a:pt x="5721" y="2134"/>
                    <a:pt x="5656" y="2147"/>
                  </a:cubicBezTo>
                  <a:cubicBezTo>
                    <a:pt x="5168" y="2242"/>
                    <a:pt x="4668" y="3528"/>
                    <a:pt x="4918" y="4516"/>
                  </a:cubicBezTo>
                  <a:cubicBezTo>
                    <a:pt x="4763" y="4731"/>
                    <a:pt x="4549" y="5004"/>
                    <a:pt x="4394" y="5052"/>
                  </a:cubicBezTo>
                  <a:cubicBezTo>
                    <a:pt x="4381" y="5056"/>
                    <a:pt x="4368" y="5057"/>
                    <a:pt x="4356" y="5057"/>
                  </a:cubicBezTo>
                  <a:cubicBezTo>
                    <a:pt x="4129" y="5057"/>
                    <a:pt x="4106" y="4415"/>
                    <a:pt x="4287" y="3171"/>
                  </a:cubicBezTo>
                  <a:cubicBezTo>
                    <a:pt x="4299" y="3088"/>
                    <a:pt x="4322" y="3004"/>
                    <a:pt x="4334" y="2921"/>
                  </a:cubicBezTo>
                  <a:cubicBezTo>
                    <a:pt x="4537" y="2695"/>
                    <a:pt x="4715" y="2445"/>
                    <a:pt x="4858" y="2183"/>
                  </a:cubicBezTo>
                  <a:cubicBezTo>
                    <a:pt x="5630" y="723"/>
                    <a:pt x="5190" y="81"/>
                    <a:pt x="4815" y="81"/>
                  </a:cubicBezTo>
                  <a:cubicBezTo>
                    <a:pt x="4768" y="81"/>
                    <a:pt x="4722" y="91"/>
                    <a:pt x="4680" y="111"/>
                  </a:cubicBezTo>
                  <a:cubicBezTo>
                    <a:pt x="4632" y="135"/>
                    <a:pt x="4572" y="159"/>
                    <a:pt x="4537" y="206"/>
                  </a:cubicBezTo>
                  <a:cubicBezTo>
                    <a:pt x="4144" y="540"/>
                    <a:pt x="3596" y="1956"/>
                    <a:pt x="3453" y="3326"/>
                  </a:cubicBezTo>
                  <a:cubicBezTo>
                    <a:pt x="3239" y="3457"/>
                    <a:pt x="3013" y="3600"/>
                    <a:pt x="2798" y="3742"/>
                  </a:cubicBezTo>
                  <a:cubicBezTo>
                    <a:pt x="2798" y="3540"/>
                    <a:pt x="2810" y="3326"/>
                    <a:pt x="2822" y="3135"/>
                  </a:cubicBezTo>
                  <a:cubicBezTo>
                    <a:pt x="2846" y="2671"/>
                    <a:pt x="2894" y="2218"/>
                    <a:pt x="2941" y="1814"/>
                  </a:cubicBezTo>
                  <a:cubicBezTo>
                    <a:pt x="3396" y="1020"/>
                    <a:pt x="3419" y="1"/>
                    <a:pt x="2967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38"/>
            <p:cNvSpPr/>
            <p:nvPr/>
          </p:nvSpPr>
          <p:spPr>
            <a:xfrm>
              <a:off x="4583507" y="-3373681"/>
              <a:ext cx="685454" cy="584588"/>
            </a:xfrm>
            <a:custGeom>
              <a:avLst/>
              <a:gdLst/>
              <a:ahLst/>
              <a:cxnLst/>
              <a:rect l="l" t="t" r="r" b="b"/>
              <a:pathLst>
                <a:path w="10812" h="9221" extrusionOk="0">
                  <a:moveTo>
                    <a:pt x="4886" y="983"/>
                  </a:moveTo>
                  <a:cubicBezTo>
                    <a:pt x="4939" y="983"/>
                    <a:pt x="4988" y="1034"/>
                    <a:pt x="4941" y="1266"/>
                  </a:cubicBezTo>
                  <a:cubicBezTo>
                    <a:pt x="4834" y="1695"/>
                    <a:pt x="4656" y="2099"/>
                    <a:pt x="4418" y="2457"/>
                  </a:cubicBezTo>
                  <a:cubicBezTo>
                    <a:pt x="4537" y="1873"/>
                    <a:pt x="4691" y="1349"/>
                    <a:pt x="4799" y="1016"/>
                  </a:cubicBezTo>
                  <a:cubicBezTo>
                    <a:pt x="4799" y="1016"/>
                    <a:pt x="4843" y="983"/>
                    <a:pt x="4886" y="983"/>
                  </a:cubicBezTo>
                  <a:close/>
                  <a:moveTo>
                    <a:pt x="5965" y="2433"/>
                  </a:moveTo>
                  <a:cubicBezTo>
                    <a:pt x="6152" y="2433"/>
                    <a:pt x="6053" y="3601"/>
                    <a:pt x="5689" y="3601"/>
                  </a:cubicBezTo>
                  <a:cubicBezTo>
                    <a:pt x="5682" y="3601"/>
                    <a:pt x="5675" y="3600"/>
                    <a:pt x="5668" y="3600"/>
                  </a:cubicBezTo>
                  <a:cubicBezTo>
                    <a:pt x="5668" y="3600"/>
                    <a:pt x="5775" y="2433"/>
                    <a:pt x="5965" y="2433"/>
                  </a:cubicBezTo>
                  <a:close/>
                  <a:moveTo>
                    <a:pt x="2072" y="4659"/>
                  </a:moveTo>
                  <a:cubicBezTo>
                    <a:pt x="2072" y="4885"/>
                    <a:pt x="2072" y="5088"/>
                    <a:pt x="2072" y="5231"/>
                  </a:cubicBezTo>
                  <a:cubicBezTo>
                    <a:pt x="2072" y="5755"/>
                    <a:pt x="2001" y="6267"/>
                    <a:pt x="1893" y="6778"/>
                  </a:cubicBezTo>
                  <a:cubicBezTo>
                    <a:pt x="1893" y="6790"/>
                    <a:pt x="1893" y="6802"/>
                    <a:pt x="1882" y="6826"/>
                  </a:cubicBezTo>
                  <a:cubicBezTo>
                    <a:pt x="1858" y="6933"/>
                    <a:pt x="1762" y="7195"/>
                    <a:pt x="1572" y="7207"/>
                  </a:cubicBezTo>
                  <a:cubicBezTo>
                    <a:pt x="1569" y="7207"/>
                    <a:pt x="1567" y="7207"/>
                    <a:pt x="1564" y="7207"/>
                  </a:cubicBezTo>
                  <a:cubicBezTo>
                    <a:pt x="1303" y="7207"/>
                    <a:pt x="983" y="6634"/>
                    <a:pt x="1572" y="5350"/>
                  </a:cubicBezTo>
                  <a:cubicBezTo>
                    <a:pt x="1691" y="5088"/>
                    <a:pt x="1858" y="4862"/>
                    <a:pt x="2072" y="4659"/>
                  </a:cubicBezTo>
                  <a:close/>
                  <a:moveTo>
                    <a:pt x="7585" y="5552"/>
                  </a:moveTo>
                  <a:cubicBezTo>
                    <a:pt x="7585" y="6159"/>
                    <a:pt x="7561" y="6767"/>
                    <a:pt x="7501" y="7386"/>
                  </a:cubicBezTo>
                  <a:cubicBezTo>
                    <a:pt x="7454" y="7755"/>
                    <a:pt x="7382" y="8124"/>
                    <a:pt x="7275" y="8481"/>
                  </a:cubicBezTo>
                  <a:cubicBezTo>
                    <a:pt x="7227" y="8624"/>
                    <a:pt x="7096" y="8898"/>
                    <a:pt x="6906" y="8933"/>
                  </a:cubicBezTo>
                  <a:lnTo>
                    <a:pt x="6751" y="8933"/>
                  </a:lnTo>
                  <a:cubicBezTo>
                    <a:pt x="6346" y="8862"/>
                    <a:pt x="6180" y="8064"/>
                    <a:pt x="6430" y="7112"/>
                  </a:cubicBezTo>
                  <a:lnTo>
                    <a:pt x="6430" y="7112"/>
                  </a:lnTo>
                  <a:lnTo>
                    <a:pt x="6430" y="7124"/>
                  </a:lnTo>
                  <a:cubicBezTo>
                    <a:pt x="6608" y="6445"/>
                    <a:pt x="6942" y="5981"/>
                    <a:pt x="7585" y="5552"/>
                  </a:cubicBezTo>
                  <a:close/>
                  <a:moveTo>
                    <a:pt x="2967" y="1"/>
                  </a:moveTo>
                  <a:cubicBezTo>
                    <a:pt x="2910" y="1"/>
                    <a:pt x="2846" y="17"/>
                    <a:pt x="2775" y="51"/>
                  </a:cubicBezTo>
                  <a:cubicBezTo>
                    <a:pt x="2763" y="51"/>
                    <a:pt x="2739" y="63"/>
                    <a:pt x="2727" y="75"/>
                  </a:cubicBezTo>
                  <a:cubicBezTo>
                    <a:pt x="2477" y="206"/>
                    <a:pt x="2334" y="468"/>
                    <a:pt x="2382" y="742"/>
                  </a:cubicBezTo>
                  <a:cubicBezTo>
                    <a:pt x="2298" y="1147"/>
                    <a:pt x="2239" y="1552"/>
                    <a:pt x="2203" y="1968"/>
                  </a:cubicBezTo>
                  <a:cubicBezTo>
                    <a:pt x="2100" y="2100"/>
                    <a:pt x="1576" y="2689"/>
                    <a:pt x="764" y="2689"/>
                  </a:cubicBezTo>
                  <a:cubicBezTo>
                    <a:pt x="546" y="2689"/>
                    <a:pt x="306" y="2646"/>
                    <a:pt x="48" y="2540"/>
                  </a:cubicBezTo>
                  <a:lnTo>
                    <a:pt x="48" y="2540"/>
                  </a:lnTo>
                  <a:cubicBezTo>
                    <a:pt x="48" y="2540"/>
                    <a:pt x="0" y="2742"/>
                    <a:pt x="310" y="2849"/>
                  </a:cubicBezTo>
                  <a:cubicBezTo>
                    <a:pt x="405" y="2883"/>
                    <a:pt x="602" y="2914"/>
                    <a:pt x="851" y="2914"/>
                  </a:cubicBezTo>
                  <a:cubicBezTo>
                    <a:pt x="1226" y="2914"/>
                    <a:pt x="1719" y="2843"/>
                    <a:pt x="2155" y="2599"/>
                  </a:cubicBezTo>
                  <a:lnTo>
                    <a:pt x="2155" y="2599"/>
                  </a:lnTo>
                  <a:cubicBezTo>
                    <a:pt x="2120" y="3183"/>
                    <a:pt x="2096" y="3790"/>
                    <a:pt x="2084" y="4290"/>
                  </a:cubicBezTo>
                  <a:cubicBezTo>
                    <a:pt x="1917" y="4445"/>
                    <a:pt x="1762" y="4612"/>
                    <a:pt x="1620" y="4790"/>
                  </a:cubicBezTo>
                  <a:cubicBezTo>
                    <a:pt x="1048" y="5528"/>
                    <a:pt x="477" y="6957"/>
                    <a:pt x="1179" y="7469"/>
                  </a:cubicBezTo>
                  <a:cubicBezTo>
                    <a:pt x="1329" y="7577"/>
                    <a:pt x="1468" y="7623"/>
                    <a:pt x="1596" y="7623"/>
                  </a:cubicBezTo>
                  <a:cubicBezTo>
                    <a:pt x="2059" y="7623"/>
                    <a:pt x="2378" y="7027"/>
                    <a:pt x="2536" y="6636"/>
                  </a:cubicBezTo>
                  <a:cubicBezTo>
                    <a:pt x="2536" y="6624"/>
                    <a:pt x="2548" y="6612"/>
                    <a:pt x="2548" y="6612"/>
                  </a:cubicBezTo>
                  <a:cubicBezTo>
                    <a:pt x="2763" y="6040"/>
                    <a:pt x="2763" y="5052"/>
                    <a:pt x="2775" y="4111"/>
                  </a:cubicBezTo>
                  <a:cubicBezTo>
                    <a:pt x="2989" y="3981"/>
                    <a:pt x="3203" y="3838"/>
                    <a:pt x="3417" y="3695"/>
                  </a:cubicBezTo>
                  <a:lnTo>
                    <a:pt x="3417" y="3850"/>
                  </a:lnTo>
                  <a:cubicBezTo>
                    <a:pt x="3384" y="5258"/>
                    <a:pt x="3795" y="5448"/>
                    <a:pt x="4160" y="5448"/>
                  </a:cubicBezTo>
                  <a:cubicBezTo>
                    <a:pt x="4187" y="5448"/>
                    <a:pt x="4213" y="5447"/>
                    <a:pt x="4239" y="5445"/>
                  </a:cubicBezTo>
                  <a:cubicBezTo>
                    <a:pt x="4489" y="5433"/>
                    <a:pt x="4846" y="5124"/>
                    <a:pt x="5061" y="4909"/>
                  </a:cubicBezTo>
                  <a:cubicBezTo>
                    <a:pt x="5206" y="5178"/>
                    <a:pt x="5398" y="5289"/>
                    <a:pt x="5608" y="5289"/>
                  </a:cubicBezTo>
                  <a:cubicBezTo>
                    <a:pt x="6166" y="5289"/>
                    <a:pt x="6848" y="4503"/>
                    <a:pt x="7108" y="3861"/>
                  </a:cubicBezTo>
                  <a:lnTo>
                    <a:pt x="7525" y="2814"/>
                  </a:lnTo>
                  <a:cubicBezTo>
                    <a:pt x="7549" y="3433"/>
                    <a:pt x="7585" y="4338"/>
                    <a:pt x="7585" y="5231"/>
                  </a:cubicBezTo>
                  <a:cubicBezTo>
                    <a:pt x="6954" y="5600"/>
                    <a:pt x="6358" y="6064"/>
                    <a:pt x="6120" y="6838"/>
                  </a:cubicBezTo>
                  <a:cubicBezTo>
                    <a:pt x="5799" y="7898"/>
                    <a:pt x="5953" y="8993"/>
                    <a:pt x="6513" y="9172"/>
                  </a:cubicBezTo>
                  <a:cubicBezTo>
                    <a:pt x="6601" y="9204"/>
                    <a:pt x="6694" y="9220"/>
                    <a:pt x="6788" y="9220"/>
                  </a:cubicBezTo>
                  <a:cubicBezTo>
                    <a:pt x="6936" y="9220"/>
                    <a:pt x="7085" y="9180"/>
                    <a:pt x="7216" y="9100"/>
                  </a:cubicBezTo>
                  <a:cubicBezTo>
                    <a:pt x="7549" y="8886"/>
                    <a:pt x="7847" y="8612"/>
                    <a:pt x="8073" y="8291"/>
                  </a:cubicBezTo>
                  <a:cubicBezTo>
                    <a:pt x="8442" y="7826"/>
                    <a:pt x="8597" y="7314"/>
                    <a:pt x="8656" y="6636"/>
                  </a:cubicBezTo>
                  <a:cubicBezTo>
                    <a:pt x="8692" y="6076"/>
                    <a:pt x="8680" y="5516"/>
                    <a:pt x="8632" y="4957"/>
                  </a:cubicBezTo>
                  <a:cubicBezTo>
                    <a:pt x="9906" y="4314"/>
                    <a:pt x="10811" y="3266"/>
                    <a:pt x="10692" y="2361"/>
                  </a:cubicBezTo>
                  <a:cubicBezTo>
                    <a:pt x="10597" y="1737"/>
                    <a:pt x="10224" y="1632"/>
                    <a:pt x="9984" y="1632"/>
                  </a:cubicBezTo>
                  <a:cubicBezTo>
                    <a:pt x="9863" y="1632"/>
                    <a:pt x="9775" y="1659"/>
                    <a:pt x="9775" y="1659"/>
                  </a:cubicBezTo>
                  <a:lnTo>
                    <a:pt x="9775" y="1897"/>
                  </a:lnTo>
                  <a:cubicBezTo>
                    <a:pt x="9775" y="1897"/>
                    <a:pt x="9776" y="1897"/>
                    <a:pt x="9777" y="1897"/>
                  </a:cubicBezTo>
                  <a:cubicBezTo>
                    <a:pt x="9807" y="1897"/>
                    <a:pt x="10309" y="1908"/>
                    <a:pt x="10252" y="2659"/>
                  </a:cubicBezTo>
                  <a:cubicBezTo>
                    <a:pt x="10180" y="3421"/>
                    <a:pt x="9525" y="4111"/>
                    <a:pt x="8668" y="4623"/>
                  </a:cubicBezTo>
                  <a:lnTo>
                    <a:pt x="8609" y="4659"/>
                  </a:lnTo>
                  <a:cubicBezTo>
                    <a:pt x="8537" y="3611"/>
                    <a:pt x="8394" y="2540"/>
                    <a:pt x="8216" y="2314"/>
                  </a:cubicBezTo>
                  <a:cubicBezTo>
                    <a:pt x="8025" y="2073"/>
                    <a:pt x="7811" y="1977"/>
                    <a:pt x="7663" y="1977"/>
                  </a:cubicBezTo>
                  <a:cubicBezTo>
                    <a:pt x="7598" y="1977"/>
                    <a:pt x="7546" y="1995"/>
                    <a:pt x="7513" y="2028"/>
                  </a:cubicBezTo>
                  <a:lnTo>
                    <a:pt x="7513" y="2004"/>
                  </a:lnTo>
                  <a:cubicBezTo>
                    <a:pt x="7513" y="2004"/>
                    <a:pt x="6656" y="4552"/>
                    <a:pt x="5989" y="4921"/>
                  </a:cubicBezTo>
                  <a:cubicBezTo>
                    <a:pt x="5880" y="4982"/>
                    <a:pt x="5794" y="5009"/>
                    <a:pt x="5726" y="5009"/>
                  </a:cubicBezTo>
                  <a:cubicBezTo>
                    <a:pt x="5387" y="5009"/>
                    <a:pt x="5509" y="4352"/>
                    <a:pt x="5549" y="4183"/>
                  </a:cubicBezTo>
                  <a:cubicBezTo>
                    <a:pt x="5549" y="4183"/>
                    <a:pt x="6489" y="4135"/>
                    <a:pt x="6608" y="3254"/>
                  </a:cubicBezTo>
                  <a:cubicBezTo>
                    <a:pt x="6703" y="2479"/>
                    <a:pt x="6317" y="2128"/>
                    <a:pt x="5850" y="2128"/>
                  </a:cubicBezTo>
                  <a:cubicBezTo>
                    <a:pt x="5787" y="2128"/>
                    <a:pt x="5721" y="2134"/>
                    <a:pt x="5656" y="2147"/>
                  </a:cubicBezTo>
                  <a:cubicBezTo>
                    <a:pt x="5168" y="2242"/>
                    <a:pt x="4668" y="3528"/>
                    <a:pt x="4918" y="4516"/>
                  </a:cubicBezTo>
                  <a:cubicBezTo>
                    <a:pt x="4763" y="4731"/>
                    <a:pt x="4549" y="5004"/>
                    <a:pt x="4394" y="5052"/>
                  </a:cubicBezTo>
                  <a:cubicBezTo>
                    <a:pt x="4381" y="5056"/>
                    <a:pt x="4368" y="5057"/>
                    <a:pt x="4356" y="5057"/>
                  </a:cubicBezTo>
                  <a:cubicBezTo>
                    <a:pt x="4129" y="5057"/>
                    <a:pt x="4106" y="4415"/>
                    <a:pt x="4287" y="3171"/>
                  </a:cubicBezTo>
                  <a:cubicBezTo>
                    <a:pt x="4299" y="3088"/>
                    <a:pt x="4322" y="3004"/>
                    <a:pt x="4334" y="2921"/>
                  </a:cubicBezTo>
                  <a:cubicBezTo>
                    <a:pt x="4537" y="2695"/>
                    <a:pt x="4715" y="2445"/>
                    <a:pt x="4858" y="2183"/>
                  </a:cubicBezTo>
                  <a:cubicBezTo>
                    <a:pt x="5630" y="723"/>
                    <a:pt x="5190" y="81"/>
                    <a:pt x="4815" y="81"/>
                  </a:cubicBezTo>
                  <a:cubicBezTo>
                    <a:pt x="4768" y="81"/>
                    <a:pt x="4722" y="91"/>
                    <a:pt x="4680" y="111"/>
                  </a:cubicBezTo>
                  <a:cubicBezTo>
                    <a:pt x="4632" y="135"/>
                    <a:pt x="4572" y="159"/>
                    <a:pt x="4537" y="206"/>
                  </a:cubicBezTo>
                  <a:cubicBezTo>
                    <a:pt x="4144" y="540"/>
                    <a:pt x="3596" y="1956"/>
                    <a:pt x="3453" y="3326"/>
                  </a:cubicBezTo>
                  <a:cubicBezTo>
                    <a:pt x="3239" y="3457"/>
                    <a:pt x="3013" y="3600"/>
                    <a:pt x="2798" y="3742"/>
                  </a:cubicBezTo>
                  <a:cubicBezTo>
                    <a:pt x="2798" y="3540"/>
                    <a:pt x="2810" y="3326"/>
                    <a:pt x="2822" y="3135"/>
                  </a:cubicBezTo>
                  <a:cubicBezTo>
                    <a:pt x="2846" y="2671"/>
                    <a:pt x="2894" y="2218"/>
                    <a:pt x="2941" y="1814"/>
                  </a:cubicBezTo>
                  <a:cubicBezTo>
                    <a:pt x="3396" y="1020"/>
                    <a:pt x="3419" y="1"/>
                    <a:pt x="29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5" name="Google Shape;275;p38"/>
          <p:cNvGrpSpPr/>
          <p:nvPr/>
        </p:nvGrpSpPr>
        <p:grpSpPr>
          <a:xfrm rot="-142012">
            <a:off x="7960419" y="334055"/>
            <a:ext cx="1123775" cy="1285230"/>
            <a:chOff x="6286154" y="991658"/>
            <a:chExt cx="1123715" cy="1285162"/>
          </a:xfrm>
        </p:grpSpPr>
        <p:sp>
          <p:nvSpPr>
            <p:cNvPr id="276" name="Google Shape;276;p38"/>
            <p:cNvSpPr/>
            <p:nvPr/>
          </p:nvSpPr>
          <p:spPr>
            <a:xfrm>
              <a:off x="6286154" y="991658"/>
              <a:ext cx="1123214" cy="1284750"/>
            </a:xfrm>
            <a:custGeom>
              <a:avLst/>
              <a:gdLst/>
              <a:ahLst/>
              <a:cxnLst/>
              <a:rect l="l" t="t" r="r" b="b"/>
              <a:pathLst>
                <a:path w="17717" h="20265" extrusionOk="0">
                  <a:moveTo>
                    <a:pt x="4971" y="0"/>
                  </a:moveTo>
                  <a:cubicBezTo>
                    <a:pt x="3898" y="0"/>
                    <a:pt x="3007" y="280"/>
                    <a:pt x="2489" y="1024"/>
                  </a:cubicBezTo>
                  <a:cubicBezTo>
                    <a:pt x="1108" y="3024"/>
                    <a:pt x="0" y="7263"/>
                    <a:pt x="2132" y="11620"/>
                  </a:cubicBezTo>
                  <a:cubicBezTo>
                    <a:pt x="4060" y="15561"/>
                    <a:pt x="7561" y="15478"/>
                    <a:pt x="9466" y="16145"/>
                  </a:cubicBezTo>
                  <a:cubicBezTo>
                    <a:pt x="9466" y="16145"/>
                    <a:pt x="10573" y="17169"/>
                    <a:pt x="10240" y="19312"/>
                  </a:cubicBezTo>
                  <a:cubicBezTo>
                    <a:pt x="10240" y="19312"/>
                    <a:pt x="10097" y="20240"/>
                    <a:pt x="10990" y="20264"/>
                  </a:cubicBezTo>
                  <a:cubicBezTo>
                    <a:pt x="10994" y="20264"/>
                    <a:pt x="10999" y="20264"/>
                    <a:pt x="11003" y="20264"/>
                  </a:cubicBezTo>
                  <a:cubicBezTo>
                    <a:pt x="11885" y="20264"/>
                    <a:pt x="12139" y="17861"/>
                    <a:pt x="13466" y="15787"/>
                  </a:cubicBezTo>
                  <a:cubicBezTo>
                    <a:pt x="14657" y="14847"/>
                    <a:pt x="15776" y="13109"/>
                    <a:pt x="16407" y="10322"/>
                  </a:cubicBezTo>
                  <a:cubicBezTo>
                    <a:pt x="17717" y="4572"/>
                    <a:pt x="16050" y="3238"/>
                    <a:pt x="13062" y="2226"/>
                  </a:cubicBezTo>
                  <a:cubicBezTo>
                    <a:pt x="10962" y="1518"/>
                    <a:pt x="7470" y="0"/>
                    <a:pt x="4971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algn="bl" rotWithShape="0">
                <a:srgbClr val="000000">
                  <a:alpha val="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77" name="Google Shape;277;p38"/>
            <p:cNvGrpSpPr/>
            <p:nvPr/>
          </p:nvGrpSpPr>
          <p:grpSpPr>
            <a:xfrm>
              <a:off x="6286655" y="991690"/>
              <a:ext cx="1123214" cy="1285131"/>
              <a:chOff x="6507350" y="3256350"/>
              <a:chExt cx="442925" cy="506775"/>
            </a:xfrm>
          </p:grpSpPr>
          <p:sp>
            <p:nvSpPr>
              <p:cNvPr id="278" name="Google Shape;278;p38"/>
              <p:cNvSpPr/>
              <p:nvPr/>
            </p:nvSpPr>
            <p:spPr>
              <a:xfrm>
                <a:off x="6507350" y="3256350"/>
                <a:ext cx="442925" cy="506775"/>
              </a:xfrm>
              <a:custGeom>
                <a:avLst/>
                <a:gdLst/>
                <a:ahLst/>
                <a:cxnLst/>
                <a:rect l="l" t="t" r="r" b="b"/>
                <a:pathLst>
                  <a:path w="17717" h="20271" extrusionOk="0">
                    <a:moveTo>
                      <a:pt x="4972" y="1"/>
                    </a:moveTo>
                    <a:cubicBezTo>
                      <a:pt x="3898" y="1"/>
                      <a:pt x="3008" y="282"/>
                      <a:pt x="2489" y="1030"/>
                    </a:cubicBezTo>
                    <a:cubicBezTo>
                      <a:pt x="1108" y="3030"/>
                      <a:pt x="0" y="7269"/>
                      <a:pt x="2132" y="11626"/>
                    </a:cubicBezTo>
                    <a:cubicBezTo>
                      <a:pt x="4060" y="15567"/>
                      <a:pt x="7561" y="15484"/>
                      <a:pt x="9466" y="16151"/>
                    </a:cubicBezTo>
                    <a:cubicBezTo>
                      <a:pt x="9466" y="16151"/>
                      <a:pt x="10573" y="17175"/>
                      <a:pt x="10240" y="19318"/>
                    </a:cubicBezTo>
                    <a:cubicBezTo>
                      <a:pt x="10240" y="19318"/>
                      <a:pt x="10097" y="20246"/>
                      <a:pt x="10990" y="20270"/>
                    </a:cubicBezTo>
                    <a:cubicBezTo>
                      <a:pt x="10994" y="20270"/>
                      <a:pt x="10999" y="20270"/>
                      <a:pt x="11003" y="20270"/>
                    </a:cubicBezTo>
                    <a:cubicBezTo>
                      <a:pt x="11885" y="20270"/>
                      <a:pt x="12139" y="17867"/>
                      <a:pt x="13466" y="15793"/>
                    </a:cubicBezTo>
                    <a:cubicBezTo>
                      <a:pt x="14657" y="14853"/>
                      <a:pt x="15788" y="13115"/>
                      <a:pt x="16419" y="10328"/>
                    </a:cubicBezTo>
                    <a:cubicBezTo>
                      <a:pt x="17717" y="4578"/>
                      <a:pt x="16050" y="3244"/>
                      <a:pt x="13062" y="2232"/>
                    </a:cubicBezTo>
                    <a:cubicBezTo>
                      <a:pt x="10963" y="1524"/>
                      <a:pt x="7472" y="1"/>
                      <a:pt x="497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38"/>
              <p:cNvSpPr/>
              <p:nvPr/>
            </p:nvSpPr>
            <p:spPr>
              <a:xfrm>
                <a:off x="6650825" y="3316250"/>
                <a:ext cx="77400" cy="125875"/>
              </a:xfrm>
              <a:custGeom>
                <a:avLst/>
                <a:gdLst/>
                <a:ahLst/>
                <a:cxnLst/>
                <a:rect l="l" t="t" r="r" b="b"/>
                <a:pathLst>
                  <a:path w="3096" h="5035" extrusionOk="0">
                    <a:moveTo>
                      <a:pt x="1715" y="1"/>
                    </a:moveTo>
                    <a:cubicBezTo>
                      <a:pt x="1662" y="1"/>
                      <a:pt x="1610" y="34"/>
                      <a:pt x="1584" y="86"/>
                    </a:cubicBezTo>
                    <a:cubicBezTo>
                      <a:pt x="1429" y="455"/>
                      <a:pt x="0" y="3765"/>
                      <a:pt x="381" y="4718"/>
                    </a:cubicBezTo>
                    <a:cubicBezTo>
                      <a:pt x="429" y="4837"/>
                      <a:pt x="512" y="4944"/>
                      <a:pt x="631" y="4992"/>
                    </a:cubicBezTo>
                    <a:lnTo>
                      <a:pt x="679" y="5015"/>
                    </a:lnTo>
                    <a:cubicBezTo>
                      <a:pt x="734" y="5028"/>
                      <a:pt x="790" y="5035"/>
                      <a:pt x="845" y="5035"/>
                    </a:cubicBezTo>
                    <a:cubicBezTo>
                      <a:pt x="943" y="5035"/>
                      <a:pt x="1040" y="5014"/>
                      <a:pt x="1131" y="4968"/>
                    </a:cubicBezTo>
                    <a:cubicBezTo>
                      <a:pt x="2155" y="4444"/>
                      <a:pt x="3001" y="967"/>
                      <a:pt x="3096" y="574"/>
                    </a:cubicBezTo>
                    <a:cubicBezTo>
                      <a:pt x="3089" y="483"/>
                      <a:pt x="3016" y="430"/>
                      <a:pt x="2943" y="430"/>
                    </a:cubicBezTo>
                    <a:cubicBezTo>
                      <a:pt x="2891" y="430"/>
                      <a:pt x="2840" y="456"/>
                      <a:pt x="2810" y="515"/>
                    </a:cubicBezTo>
                    <a:cubicBezTo>
                      <a:pt x="2572" y="1551"/>
                      <a:pt x="1774" y="4313"/>
                      <a:pt x="1000" y="4706"/>
                    </a:cubicBezTo>
                    <a:cubicBezTo>
                      <a:pt x="956" y="4733"/>
                      <a:pt x="911" y="4746"/>
                      <a:pt x="866" y="4746"/>
                    </a:cubicBezTo>
                    <a:cubicBezTo>
                      <a:pt x="852" y="4746"/>
                      <a:pt x="837" y="4745"/>
                      <a:pt x="822" y="4742"/>
                    </a:cubicBezTo>
                    <a:cubicBezTo>
                      <a:pt x="524" y="4527"/>
                      <a:pt x="1334" y="2456"/>
                      <a:pt x="1774" y="1217"/>
                    </a:cubicBezTo>
                    <a:cubicBezTo>
                      <a:pt x="2184" y="56"/>
                      <a:pt x="1832" y="15"/>
                      <a:pt x="1780" y="15"/>
                    </a:cubicBezTo>
                    <a:cubicBezTo>
                      <a:pt x="1777" y="15"/>
                      <a:pt x="1774" y="15"/>
                      <a:pt x="1774" y="15"/>
                    </a:cubicBezTo>
                    <a:cubicBezTo>
                      <a:pt x="1755" y="5"/>
                      <a:pt x="1735" y="1"/>
                      <a:pt x="171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38"/>
              <p:cNvSpPr/>
              <p:nvPr/>
            </p:nvSpPr>
            <p:spPr>
              <a:xfrm>
                <a:off x="6713625" y="3330000"/>
                <a:ext cx="65800" cy="129500"/>
              </a:xfrm>
              <a:custGeom>
                <a:avLst/>
                <a:gdLst/>
                <a:ahLst/>
                <a:cxnLst/>
                <a:rect l="l" t="t" r="r" b="b"/>
                <a:pathLst>
                  <a:path w="2632" h="5180" extrusionOk="0">
                    <a:moveTo>
                      <a:pt x="1142" y="0"/>
                    </a:moveTo>
                    <a:cubicBezTo>
                      <a:pt x="997" y="0"/>
                      <a:pt x="944" y="194"/>
                      <a:pt x="1060" y="274"/>
                    </a:cubicBezTo>
                    <a:lnTo>
                      <a:pt x="1465" y="394"/>
                    </a:lnTo>
                    <a:lnTo>
                      <a:pt x="24" y="4906"/>
                    </a:lnTo>
                    <a:cubicBezTo>
                      <a:pt x="0" y="4977"/>
                      <a:pt x="36" y="5061"/>
                      <a:pt x="108" y="5085"/>
                    </a:cubicBezTo>
                    <a:cubicBezTo>
                      <a:pt x="203" y="5180"/>
                      <a:pt x="560" y="5180"/>
                      <a:pt x="560" y="5180"/>
                    </a:cubicBezTo>
                    <a:lnTo>
                      <a:pt x="2036" y="584"/>
                    </a:lnTo>
                    <a:lnTo>
                      <a:pt x="2429" y="703"/>
                    </a:lnTo>
                    <a:cubicBezTo>
                      <a:pt x="2444" y="708"/>
                      <a:pt x="2460" y="710"/>
                      <a:pt x="2475" y="710"/>
                    </a:cubicBezTo>
                    <a:cubicBezTo>
                      <a:pt x="2533" y="710"/>
                      <a:pt x="2589" y="676"/>
                      <a:pt x="2608" y="620"/>
                    </a:cubicBezTo>
                    <a:cubicBezTo>
                      <a:pt x="2632" y="536"/>
                      <a:pt x="2596" y="453"/>
                      <a:pt x="2513" y="429"/>
                    </a:cubicBezTo>
                    <a:lnTo>
                      <a:pt x="1155" y="1"/>
                    </a:lnTo>
                    <a:cubicBezTo>
                      <a:pt x="1151" y="0"/>
                      <a:pt x="1147" y="0"/>
                      <a:pt x="114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38"/>
              <p:cNvSpPr/>
              <p:nvPr/>
            </p:nvSpPr>
            <p:spPr>
              <a:xfrm>
                <a:off x="6747250" y="3344825"/>
                <a:ext cx="72375" cy="132000"/>
              </a:xfrm>
              <a:custGeom>
                <a:avLst/>
                <a:gdLst/>
                <a:ahLst/>
                <a:cxnLst/>
                <a:rect l="l" t="t" r="r" b="b"/>
                <a:pathLst>
                  <a:path w="2895" h="5280" extrusionOk="0">
                    <a:moveTo>
                      <a:pt x="1664" y="1"/>
                    </a:moveTo>
                    <a:cubicBezTo>
                      <a:pt x="1600" y="1"/>
                      <a:pt x="1534" y="36"/>
                      <a:pt x="1513" y="98"/>
                    </a:cubicBezTo>
                    <a:lnTo>
                      <a:pt x="25" y="4742"/>
                    </a:lnTo>
                    <a:cubicBezTo>
                      <a:pt x="1" y="4825"/>
                      <a:pt x="49" y="4896"/>
                      <a:pt x="120" y="4920"/>
                    </a:cubicBezTo>
                    <a:lnTo>
                      <a:pt x="1203" y="5277"/>
                    </a:lnTo>
                    <a:cubicBezTo>
                      <a:pt x="1212" y="5279"/>
                      <a:pt x="1222" y="5280"/>
                      <a:pt x="1231" y="5280"/>
                    </a:cubicBezTo>
                    <a:cubicBezTo>
                      <a:pt x="1295" y="5280"/>
                      <a:pt x="1361" y="5245"/>
                      <a:pt x="1382" y="5182"/>
                    </a:cubicBezTo>
                    <a:cubicBezTo>
                      <a:pt x="1406" y="5099"/>
                      <a:pt x="1370" y="5027"/>
                      <a:pt x="1299" y="5004"/>
                    </a:cubicBezTo>
                    <a:lnTo>
                      <a:pt x="751" y="4825"/>
                    </a:lnTo>
                    <a:lnTo>
                      <a:pt x="1406" y="2777"/>
                    </a:lnTo>
                    <a:lnTo>
                      <a:pt x="1954" y="2956"/>
                    </a:lnTo>
                    <a:cubicBezTo>
                      <a:pt x="1970" y="2967"/>
                      <a:pt x="1986" y="2971"/>
                      <a:pt x="2001" y="2971"/>
                    </a:cubicBezTo>
                    <a:cubicBezTo>
                      <a:pt x="2120" y="2971"/>
                      <a:pt x="2195" y="2682"/>
                      <a:pt x="2037" y="2682"/>
                    </a:cubicBezTo>
                    <a:lnTo>
                      <a:pt x="1489" y="2503"/>
                    </a:lnTo>
                    <a:lnTo>
                      <a:pt x="2156" y="455"/>
                    </a:lnTo>
                    <a:lnTo>
                      <a:pt x="2692" y="634"/>
                    </a:lnTo>
                    <a:cubicBezTo>
                      <a:pt x="2701" y="635"/>
                      <a:pt x="2710" y="636"/>
                      <a:pt x="2719" y="636"/>
                    </a:cubicBezTo>
                    <a:cubicBezTo>
                      <a:pt x="2783" y="636"/>
                      <a:pt x="2850" y="601"/>
                      <a:pt x="2870" y="539"/>
                    </a:cubicBezTo>
                    <a:cubicBezTo>
                      <a:pt x="2894" y="455"/>
                      <a:pt x="2858" y="384"/>
                      <a:pt x="2775" y="360"/>
                    </a:cubicBezTo>
                    <a:lnTo>
                      <a:pt x="1692" y="3"/>
                    </a:lnTo>
                    <a:cubicBezTo>
                      <a:pt x="1683" y="1"/>
                      <a:pt x="1673" y="1"/>
                      <a:pt x="166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38"/>
              <p:cNvSpPr/>
              <p:nvPr/>
            </p:nvSpPr>
            <p:spPr>
              <a:xfrm>
                <a:off x="6802625" y="3358875"/>
                <a:ext cx="79800" cy="136375"/>
              </a:xfrm>
              <a:custGeom>
                <a:avLst/>
                <a:gdLst/>
                <a:ahLst/>
                <a:cxnLst/>
                <a:rect l="l" t="t" r="r" b="b"/>
                <a:pathLst>
                  <a:path w="3192" h="5455" extrusionOk="0">
                    <a:moveTo>
                      <a:pt x="1596" y="1"/>
                    </a:moveTo>
                    <a:lnTo>
                      <a:pt x="1584" y="12"/>
                    </a:lnTo>
                    <a:lnTo>
                      <a:pt x="1572" y="12"/>
                    </a:lnTo>
                    <a:lnTo>
                      <a:pt x="1572" y="24"/>
                    </a:lnTo>
                    <a:lnTo>
                      <a:pt x="1560" y="24"/>
                    </a:lnTo>
                    <a:cubicBezTo>
                      <a:pt x="1560" y="36"/>
                      <a:pt x="1560" y="36"/>
                      <a:pt x="1560" y="36"/>
                    </a:cubicBezTo>
                    <a:cubicBezTo>
                      <a:pt x="1560" y="48"/>
                      <a:pt x="1560" y="48"/>
                      <a:pt x="1560" y="48"/>
                    </a:cubicBezTo>
                    <a:cubicBezTo>
                      <a:pt x="1548" y="60"/>
                      <a:pt x="1548" y="60"/>
                      <a:pt x="1548" y="72"/>
                    </a:cubicBezTo>
                    <a:lnTo>
                      <a:pt x="12" y="4858"/>
                    </a:lnTo>
                    <a:cubicBezTo>
                      <a:pt x="0" y="4930"/>
                      <a:pt x="36" y="5013"/>
                      <a:pt x="108" y="5037"/>
                    </a:cubicBezTo>
                    <a:cubicBezTo>
                      <a:pt x="170" y="5090"/>
                      <a:pt x="400" y="5097"/>
                      <a:pt x="511" y="5097"/>
                    </a:cubicBezTo>
                    <a:cubicBezTo>
                      <a:pt x="548" y="5097"/>
                      <a:pt x="572" y="5096"/>
                      <a:pt x="572" y="5096"/>
                    </a:cubicBezTo>
                    <a:lnTo>
                      <a:pt x="1763" y="1382"/>
                    </a:lnTo>
                    <a:lnTo>
                      <a:pt x="2072" y="3096"/>
                    </a:lnTo>
                    <a:lnTo>
                      <a:pt x="1370" y="5299"/>
                    </a:lnTo>
                    <a:cubicBezTo>
                      <a:pt x="1362" y="5395"/>
                      <a:pt x="1437" y="5454"/>
                      <a:pt x="1515" y="5454"/>
                    </a:cubicBezTo>
                    <a:cubicBezTo>
                      <a:pt x="1563" y="5454"/>
                      <a:pt x="1612" y="5432"/>
                      <a:pt x="1644" y="5382"/>
                    </a:cubicBezTo>
                    <a:lnTo>
                      <a:pt x="3179" y="596"/>
                    </a:lnTo>
                    <a:cubicBezTo>
                      <a:pt x="3191" y="501"/>
                      <a:pt x="3120" y="417"/>
                      <a:pt x="3025" y="417"/>
                    </a:cubicBezTo>
                    <a:cubicBezTo>
                      <a:pt x="3012" y="413"/>
                      <a:pt x="2999" y="411"/>
                      <a:pt x="2986" y="411"/>
                    </a:cubicBezTo>
                    <a:cubicBezTo>
                      <a:pt x="2926" y="411"/>
                      <a:pt x="2866" y="454"/>
                      <a:pt x="2846" y="513"/>
                    </a:cubicBezTo>
                    <a:lnTo>
                      <a:pt x="2203" y="2513"/>
                    </a:lnTo>
                    <a:lnTo>
                      <a:pt x="1774" y="96"/>
                    </a:lnTo>
                    <a:lnTo>
                      <a:pt x="1774" y="84"/>
                    </a:lnTo>
                    <a:lnTo>
                      <a:pt x="1774" y="72"/>
                    </a:lnTo>
                    <a:lnTo>
                      <a:pt x="1774" y="60"/>
                    </a:lnTo>
                    <a:lnTo>
                      <a:pt x="1774" y="48"/>
                    </a:lnTo>
                    <a:lnTo>
                      <a:pt x="1774" y="36"/>
                    </a:lnTo>
                    <a:lnTo>
                      <a:pt x="1763" y="24"/>
                    </a:lnTo>
                    <a:lnTo>
                      <a:pt x="1751" y="12"/>
                    </a:lnTo>
                    <a:lnTo>
                      <a:pt x="1739" y="12"/>
                    </a:lnTo>
                    <a:lnTo>
                      <a:pt x="1715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38"/>
              <p:cNvSpPr/>
              <p:nvPr/>
            </p:nvSpPr>
            <p:spPr>
              <a:xfrm>
                <a:off x="6594275" y="3295525"/>
                <a:ext cx="72650" cy="133450"/>
              </a:xfrm>
              <a:custGeom>
                <a:avLst/>
                <a:gdLst/>
                <a:ahLst/>
                <a:cxnLst/>
                <a:rect l="l" t="t" r="r" b="b"/>
                <a:pathLst>
                  <a:path w="2906" h="5338" extrusionOk="0">
                    <a:moveTo>
                      <a:pt x="2079" y="1"/>
                    </a:moveTo>
                    <a:cubicBezTo>
                      <a:pt x="1859" y="1"/>
                      <a:pt x="1629" y="138"/>
                      <a:pt x="1381" y="427"/>
                    </a:cubicBezTo>
                    <a:cubicBezTo>
                      <a:pt x="1107" y="796"/>
                      <a:pt x="869" y="1189"/>
                      <a:pt x="703" y="1618"/>
                    </a:cubicBezTo>
                    <a:cubicBezTo>
                      <a:pt x="548" y="1892"/>
                      <a:pt x="429" y="2189"/>
                      <a:pt x="369" y="2511"/>
                    </a:cubicBezTo>
                    <a:cubicBezTo>
                      <a:pt x="107" y="3332"/>
                      <a:pt x="0" y="4178"/>
                      <a:pt x="202" y="4690"/>
                    </a:cubicBezTo>
                    <a:cubicBezTo>
                      <a:pt x="310" y="4975"/>
                      <a:pt x="536" y="5190"/>
                      <a:pt x="822" y="5285"/>
                    </a:cubicBezTo>
                    <a:cubicBezTo>
                      <a:pt x="960" y="5320"/>
                      <a:pt x="1103" y="5338"/>
                      <a:pt x="1246" y="5338"/>
                    </a:cubicBezTo>
                    <a:cubicBezTo>
                      <a:pt x="1446" y="5338"/>
                      <a:pt x="1646" y="5302"/>
                      <a:pt x="1834" y="5225"/>
                    </a:cubicBezTo>
                    <a:cubicBezTo>
                      <a:pt x="1869" y="5213"/>
                      <a:pt x="1893" y="5178"/>
                      <a:pt x="1905" y="5130"/>
                    </a:cubicBezTo>
                    <a:lnTo>
                      <a:pt x="2536" y="3166"/>
                    </a:lnTo>
                    <a:cubicBezTo>
                      <a:pt x="2560" y="3094"/>
                      <a:pt x="2524" y="3023"/>
                      <a:pt x="2465" y="2987"/>
                    </a:cubicBezTo>
                    <a:cubicBezTo>
                      <a:pt x="2286" y="2904"/>
                      <a:pt x="2096" y="2844"/>
                      <a:pt x="1905" y="2785"/>
                    </a:cubicBezTo>
                    <a:cubicBezTo>
                      <a:pt x="1834" y="2856"/>
                      <a:pt x="1798" y="2951"/>
                      <a:pt x="1774" y="3047"/>
                    </a:cubicBezTo>
                    <a:cubicBezTo>
                      <a:pt x="1929" y="3082"/>
                      <a:pt x="2072" y="3130"/>
                      <a:pt x="2215" y="3189"/>
                    </a:cubicBezTo>
                    <a:lnTo>
                      <a:pt x="1655" y="4963"/>
                    </a:lnTo>
                    <a:cubicBezTo>
                      <a:pt x="1507" y="5013"/>
                      <a:pt x="1359" y="5039"/>
                      <a:pt x="1207" y="5039"/>
                    </a:cubicBezTo>
                    <a:cubicBezTo>
                      <a:pt x="1139" y="5039"/>
                      <a:pt x="1070" y="5034"/>
                      <a:pt x="1000" y="5023"/>
                    </a:cubicBezTo>
                    <a:cubicBezTo>
                      <a:pt x="131" y="4678"/>
                      <a:pt x="1619" y="1630"/>
                      <a:pt x="1893" y="915"/>
                    </a:cubicBezTo>
                    <a:cubicBezTo>
                      <a:pt x="2056" y="508"/>
                      <a:pt x="2219" y="418"/>
                      <a:pt x="2329" y="418"/>
                    </a:cubicBezTo>
                    <a:cubicBezTo>
                      <a:pt x="2412" y="418"/>
                      <a:pt x="2465" y="470"/>
                      <a:pt x="2465" y="475"/>
                    </a:cubicBezTo>
                    <a:cubicBezTo>
                      <a:pt x="2500" y="499"/>
                      <a:pt x="2524" y="534"/>
                      <a:pt x="2536" y="570"/>
                    </a:cubicBezTo>
                    <a:cubicBezTo>
                      <a:pt x="2608" y="737"/>
                      <a:pt x="2608" y="927"/>
                      <a:pt x="2536" y="1094"/>
                    </a:cubicBezTo>
                    <a:cubicBezTo>
                      <a:pt x="2465" y="1189"/>
                      <a:pt x="2600" y="1284"/>
                      <a:pt x="2705" y="1284"/>
                    </a:cubicBezTo>
                    <a:cubicBezTo>
                      <a:pt x="2757" y="1284"/>
                      <a:pt x="2802" y="1261"/>
                      <a:pt x="2810" y="1201"/>
                    </a:cubicBezTo>
                    <a:cubicBezTo>
                      <a:pt x="2905" y="951"/>
                      <a:pt x="2893" y="677"/>
                      <a:pt x="2786" y="439"/>
                    </a:cubicBezTo>
                    <a:cubicBezTo>
                      <a:pt x="2655" y="213"/>
                      <a:pt x="2429" y="58"/>
                      <a:pt x="2179" y="10"/>
                    </a:cubicBezTo>
                    <a:cubicBezTo>
                      <a:pt x="2146" y="4"/>
                      <a:pt x="2113" y="1"/>
                      <a:pt x="207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38"/>
              <p:cNvSpPr/>
              <p:nvPr/>
            </p:nvSpPr>
            <p:spPr>
              <a:xfrm>
                <a:off x="6611125" y="3449975"/>
                <a:ext cx="103825" cy="111950"/>
              </a:xfrm>
              <a:custGeom>
                <a:avLst/>
                <a:gdLst/>
                <a:ahLst/>
                <a:cxnLst/>
                <a:rect l="l" t="t" r="r" b="b"/>
                <a:pathLst>
                  <a:path w="4153" h="4478" extrusionOk="0">
                    <a:moveTo>
                      <a:pt x="333" y="1"/>
                    </a:moveTo>
                    <a:cubicBezTo>
                      <a:pt x="269" y="1"/>
                      <a:pt x="204" y="4"/>
                      <a:pt x="136" y="12"/>
                    </a:cubicBezTo>
                    <a:cubicBezTo>
                      <a:pt x="0" y="34"/>
                      <a:pt x="36" y="228"/>
                      <a:pt x="162" y="228"/>
                    </a:cubicBezTo>
                    <a:cubicBezTo>
                      <a:pt x="169" y="228"/>
                      <a:pt x="176" y="227"/>
                      <a:pt x="183" y="226"/>
                    </a:cubicBezTo>
                    <a:cubicBezTo>
                      <a:pt x="239" y="220"/>
                      <a:pt x="293" y="217"/>
                      <a:pt x="345" y="217"/>
                    </a:cubicBezTo>
                    <a:cubicBezTo>
                      <a:pt x="974" y="217"/>
                      <a:pt x="1366" y="658"/>
                      <a:pt x="1838" y="988"/>
                    </a:cubicBezTo>
                    <a:cubicBezTo>
                      <a:pt x="1505" y="1762"/>
                      <a:pt x="1183" y="2536"/>
                      <a:pt x="898" y="3322"/>
                    </a:cubicBezTo>
                    <a:cubicBezTo>
                      <a:pt x="898" y="3322"/>
                      <a:pt x="529" y="4072"/>
                      <a:pt x="541" y="4227"/>
                    </a:cubicBezTo>
                    <a:cubicBezTo>
                      <a:pt x="563" y="4384"/>
                      <a:pt x="967" y="4478"/>
                      <a:pt x="1113" y="4478"/>
                    </a:cubicBezTo>
                    <a:cubicBezTo>
                      <a:pt x="1121" y="4478"/>
                      <a:pt x="1129" y="4477"/>
                      <a:pt x="1136" y="4477"/>
                    </a:cubicBezTo>
                    <a:cubicBezTo>
                      <a:pt x="1267" y="4465"/>
                      <a:pt x="1553" y="3607"/>
                      <a:pt x="1826" y="2798"/>
                    </a:cubicBezTo>
                    <a:cubicBezTo>
                      <a:pt x="2005" y="2286"/>
                      <a:pt x="2148" y="1762"/>
                      <a:pt x="2255" y="1238"/>
                    </a:cubicBezTo>
                    <a:lnTo>
                      <a:pt x="2291" y="1250"/>
                    </a:lnTo>
                    <a:cubicBezTo>
                      <a:pt x="2682" y="1420"/>
                      <a:pt x="3097" y="1505"/>
                      <a:pt x="3516" y="1505"/>
                    </a:cubicBezTo>
                    <a:cubicBezTo>
                      <a:pt x="3683" y="1505"/>
                      <a:pt x="3850" y="1492"/>
                      <a:pt x="4017" y="1464"/>
                    </a:cubicBezTo>
                    <a:cubicBezTo>
                      <a:pt x="4153" y="1442"/>
                      <a:pt x="4117" y="1248"/>
                      <a:pt x="3991" y="1248"/>
                    </a:cubicBezTo>
                    <a:cubicBezTo>
                      <a:pt x="3984" y="1248"/>
                      <a:pt x="3977" y="1249"/>
                      <a:pt x="3970" y="1250"/>
                    </a:cubicBezTo>
                    <a:cubicBezTo>
                      <a:pt x="3821" y="1274"/>
                      <a:pt x="3672" y="1286"/>
                      <a:pt x="3523" y="1286"/>
                    </a:cubicBezTo>
                    <a:cubicBezTo>
                      <a:pt x="2873" y="1286"/>
                      <a:pt x="2237" y="1057"/>
                      <a:pt x="1743" y="631"/>
                    </a:cubicBezTo>
                    <a:cubicBezTo>
                      <a:pt x="1295" y="268"/>
                      <a:pt x="885" y="1"/>
                      <a:pt x="33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38"/>
              <p:cNvSpPr/>
              <p:nvPr/>
            </p:nvSpPr>
            <p:spPr>
              <a:xfrm>
                <a:off x="6657975" y="3497900"/>
                <a:ext cx="159250" cy="137650"/>
              </a:xfrm>
              <a:custGeom>
                <a:avLst/>
                <a:gdLst/>
                <a:ahLst/>
                <a:cxnLst/>
                <a:rect l="l" t="t" r="r" b="b"/>
                <a:pathLst>
                  <a:path w="6370" h="5506" extrusionOk="0">
                    <a:moveTo>
                      <a:pt x="3977" y="1000"/>
                    </a:moveTo>
                    <a:cubicBezTo>
                      <a:pt x="4012" y="1000"/>
                      <a:pt x="4048" y="1000"/>
                      <a:pt x="4084" y="1012"/>
                    </a:cubicBezTo>
                    <a:cubicBezTo>
                      <a:pt x="4167" y="1131"/>
                      <a:pt x="4191" y="1286"/>
                      <a:pt x="4155" y="1428"/>
                    </a:cubicBezTo>
                    <a:cubicBezTo>
                      <a:pt x="4108" y="1631"/>
                      <a:pt x="4012" y="1821"/>
                      <a:pt x="3893" y="1988"/>
                    </a:cubicBezTo>
                    <a:cubicBezTo>
                      <a:pt x="3870" y="2024"/>
                      <a:pt x="3858" y="2071"/>
                      <a:pt x="3881" y="2095"/>
                    </a:cubicBezTo>
                    <a:cubicBezTo>
                      <a:pt x="3762" y="2286"/>
                      <a:pt x="3608" y="2464"/>
                      <a:pt x="3441" y="2607"/>
                    </a:cubicBezTo>
                    <a:cubicBezTo>
                      <a:pt x="3362" y="2671"/>
                      <a:pt x="3292" y="2698"/>
                      <a:pt x="3232" y="2698"/>
                    </a:cubicBezTo>
                    <a:cubicBezTo>
                      <a:pt x="3046" y="2698"/>
                      <a:pt x="2952" y="2439"/>
                      <a:pt x="2988" y="2214"/>
                    </a:cubicBezTo>
                    <a:cubicBezTo>
                      <a:pt x="3036" y="2036"/>
                      <a:pt x="3096" y="1857"/>
                      <a:pt x="3191" y="1702"/>
                    </a:cubicBezTo>
                    <a:cubicBezTo>
                      <a:pt x="3250" y="1583"/>
                      <a:pt x="3322" y="1476"/>
                      <a:pt x="3393" y="1381"/>
                    </a:cubicBezTo>
                    <a:cubicBezTo>
                      <a:pt x="3524" y="1214"/>
                      <a:pt x="3715" y="1083"/>
                      <a:pt x="3917" y="1012"/>
                    </a:cubicBezTo>
                    <a:cubicBezTo>
                      <a:pt x="3941" y="1012"/>
                      <a:pt x="3953" y="1012"/>
                      <a:pt x="3977" y="1000"/>
                    </a:cubicBezTo>
                    <a:close/>
                    <a:moveTo>
                      <a:pt x="2893" y="4215"/>
                    </a:moveTo>
                    <a:cubicBezTo>
                      <a:pt x="2881" y="4226"/>
                      <a:pt x="2869" y="4238"/>
                      <a:pt x="2858" y="4250"/>
                    </a:cubicBezTo>
                    <a:lnTo>
                      <a:pt x="2869" y="4250"/>
                    </a:lnTo>
                    <a:cubicBezTo>
                      <a:pt x="2798" y="4393"/>
                      <a:pt x="2715" y="4524"/>
                      <a:pt x="2631" y="4655"/>
                    </a:cubicBezTo>
                    <a:cubicBezTo>
                      <a:pt x="2560" y="4750"/>
                      <a:pt x="2488" y="4846"/>
                      <a:pt x="2405" y="4929"/>
                    </a:cubicBezTo>
                    <a:cubicBezTo>
                      <a:pt x="2348" y="5005"/>
                      <a:pt x="2291" y="5043"/>
                      <a:pt x="2240" y="5043"/>
                    </a:cubicBezTo>
                    <a:cubicBezTo>
                      <a:pt x="2227" y="5043"/>
                      <a:pt x="2215" y="5041"/>
                      <a:pt x="2203" y="5036"/>
                    </a:cubicBezTo>
                    <a:cubicBezTo>
                      <a:pt x="2191" y="5036"/>
                      <a:pt x="2179" y="5024"/>
                      <a:pt x="2167" y="5024"/>
                    </a:cubicBezTo>
                    <a:lnTo>
                      <a:pt x="2155" y="5024"/>
                    </a:lnTo>
                    <a:cubicBezTo>
                      <a:pt x="2131" y="5000"/>
                      <a:pt x="2107" y="4977"/>
                      <a:pt x="2096" y="4953"/>
                    </a:cubicBezTo>
                    <a:cubicBezTo>
                      <a:pt x="2024" y="4762"/>
                      <a:pt x="2429" y="4453"/>
                      <a:pt x="2465" y="4417"/>
                    </a:cubicBezTo>
                    <a:cubicBezTo>
                      <a:pt x="2607" y="4346"/>
                      <a:pt x="2750" y="4274"/>
                      <a:pt x="2893" y="4215"/>
                    </a:cubicBezTo>
                    <a:close/>
                    <a:moveTo>
                      <a:pt x="1686" y="1"/>
                    </a:moveTo>
                    <a:cubicBezTo>
                      <a:pt x="1316" y="1"/>
                      <a:pt x="911" y="202"/>
                      <a:pt x="667" y="643"/>
                    </a:cubicBezTo>
                    <a:cubicBezTo>
                      <a:pt x="619" y="678"/>
                      <a:pt x="583" y="726"/>
                      <a:pt x="548" y="774"/>
                    </a:cubicBezTo>
                    <a:cubicBezTo>
                      <a:pt x="202" y="1250"/>
                      <a:pt x="0" y="2190"/>
                      <a:pt x="619" y="2488"/>
                    </a:cubicBezTo>
                    <a:cubicBezTo>
                      <a:pt x="655" y="2512"/>
                      <a:pt x="702" y="2524"/>
                      <a:pt x="738" y="2536"/>
                    </a:cubicBezTo>
                    <a:lnTo>
                      <a:pt x="750" y="2536"/>
                    </a:lnTo>
                    <a:cubicBezTo>
                      <a:pt x="799" y="2550"/>
                      <a:pt x="848" y="2556"/>
                      <a:pt x="898" y="2556"/>
                    </a:cubicBezTo>
                    <a:cubicBezTo>
                      <a:pt x="1017" y="2556"/>
                      <a:pt x="1134" y="2516"/>
                      <a:pt x="1226" y="2441"/>
                    </a:cubicBezTo>
                    <a:cubicBezTo>
                      <a:pt x="1357" y="2369"/>
                      <a:pt x="1476" y="2274"/>
                      <a:pt x="1572" y="2167"/>
                    </a:cubicBezTo>
                    <a:lnTo>
                      <a:pt x="1572" y="2167"/>
                    </a:lnTo>
                    <a:cubicBezTo>
                      <a:pt x="1488" y="2427"/>
                      <a:pt x="1496" y="2670"/>
                      <a:pt x="1780" y="2670"/>
                    </a:cubicBezTo>
                    <a:cubicBezTo>
                      <a:pt x="1820" y="2670"/>
                      <a:pt x="1865" y="2665"/>
                      <a:pt x="1917" y="2655"/>
                    </a:cubicBezTo>
                    <a:cubicBezTo>
                      <a:pt x="2143" y="2595"/>
                      <a:pt x="2334" y="2464"/>
                      <a:pt x="2488" y="2298"/>
                    </a:cubicBezTo>
                    <a:cubicBezTo>
                      <a:pt x="2548" y="2476"/>
                      <a:pt x="2655" y="2631"/>
                      <a:pt x="2822" y="2738"/>
                    </a:cubicBezTo>
                    <a:cubicBezTo>
                      <a:pt x="2869" y="2810"/>
                      <a:pt x="2929" y="2857"/>
                      <a:pt x="3000" y="2893"/>
                    </a:cubicBezTo>
                    <a:cubicBezTo>
                      <a:pt x="3066" y="2920"/>
                      <a:pt x="3130" y="2933"/>
                      <a:pt x="3193" y="2933"/>
                    </a:cubicBezTo>
                    <a:cubicBezTo>
                      <a:pt x="3347" y="2933"/>
                      <a:pt x="3493" y="2857"/>
                      <a:pt x="3620" y="2738"/>
                    </a:cubicBezTo>
                    <a:lnTo>
                      <a:pt x="3620" y="2738"/>
                    </a:lnTo>
                    <a:lnTo>
                      <a:pt x="3405" y="3119"/>
                    </a:lnTo>
                    <a:cubicBezTo>
                      <a:pt x="3250" y="3381"/>
                      <a:pt x="3143" y="3643"/>
                      <a:pt x="3012" y="3917"/>
                    </a:cubicBezTo>
                    <a:cubicBezTo>
                      <a:pt x="2584" y="4084"/>
                      <a:pt x="1691" y="4453"/>
                      <a:pt x="1715" y="5036"/>
                    </a:cubicBezTo>
                    <a:cubicBezTo>
                      <a:pt x="1715" y="5072"/>
                      <a:pt x="1715" y="5108"/>
                      <a:pt x="1726" y="5143"/>
                    </a:cubicBezTo>
                    <a:cubicBezTo>
                      <a:pt x="1738" y="5191"/>
                      <a:pt x="1750" y="5227"/>
                      <a:pt x="1774" y="5274"/>
                    </a:cubicBezTo>
                    <a:cubicBezTo>
                      <a:pt x="1878" y="5463"/>
                      <a:pt x="2061" y="5506"/>
                      <a:pt x="2205" y="5506"/>
                    </a:cubicBezTo>
                    <a:cubicBezTo>
                      <a:pt x="2324" y="5506"/>
                      <a:pt x="2417" y="5477"/>
                      <a:pt x="2417" y="5477"/>
                    </a:cubicBezTo>
                    <a:cubicBezTo>
                      <a:pt x="2465" y="5453"/>
                      <a:pt x="2500" y="5441"/>
                      <a:pt x="2548" y="5429"/>
                    </a:cubicBezTo>
                    <a:cubicBezTo>
                      <a:pt x="3084" y="5155"/>
                      <a:pt x="3381" y="4619"/>
                      <a:pt x="3667" y="4119"/>
                    </a:cubicBezTo>
                    <a:cubicBezTo>
                      <a:pt x="3691" y="4072"/>
                      <a:pt x="3727" y="4024"/>
                      <a:pt x="3762" y="3965"/>
                    </a:cubicBezTo>
                    <a:cubicBezTo>
                      <a:pt x="4096" y="3845"/>
                      <a:pt x="4429" y="3691"/>
                      <a:pt x="4751" y="3512"/>
                    </a:cubicBezTo>
                    <a:cubicBezTo>
                      <a:pt x="6370" y="2631"/>
                      <a:pt x="5786" y="1690"/>
                      <a:pt x="5739" y="1607"/>
                    </a:cubicBezTo>
                    <a:cubicBezTo>
                      <a:pt x="5727" y="1595"/>
                      <a:pt x="5703" y="1583"/>
                      <a:pt x="5679" y="1583"/>
                    </a:cubicBezTo>
                    <a:cubicBezTo>
                      <a:pt x="5656" y="1578"/>
                      <a:pt x="5634" y="1576"/>
                      <a:pt x="5613" y="1576"/>
                    </a:cubicBezTo>
                    <a:cubicBezTo>
                      <a:pt x="5382" y="1576"/>
                      <a:pt x="5318" y="1864"/>
                      <a:pt x="5274" y="2071"/>
                    </a:cubicBezTo>
                    <a:cubicBezTo>
                      <a:pt x="5239" y="2250"/>
                      <a:pt x="5227" y="2441"/>
                      <a:pt x="5179" y="2619"/>
                    </a:cubicBezTo>
                    <a:cubicBezTo>
                      <a:pt x="5120" y="2822"/>
                      <a:pt x="5001" y="3000"/>
                      <a:pt x="4846" y="3143"/>
                    </a:cubicBezTo>
                    <a:cubicBezTo>
                      <a:pt x="4584" y="3298"/>
                      <a:pt x="4322" y="3441"/>
                      <a:pt x="4036" y="3548"/>
                    </a:cubicBezTo>
                    <a:cubicBezTo>
                      <a:pt x="4370" y="2964"/>
                      <a:pt x="4715" y="2202"/>
                      <a:pt x="4227" y="1881"/>
                    </a:cubicBezTo>
                    <a:cubicBezTo>
                      <a:pt x="4227" y="1881"/>
                      <a:pt x="4227" y="1881"/>
                      <a:pt x="4215" y="1869"/>
                    </a:cubicBezTo>
                    <a:cubicBezTo>
                      <a:pt x="4322" y="1679"/>
                      <a:pt x="4382" y="1464"/>
                      <a:pt x="4417" y="1238"/>
                    </a:cubicBezTo>
                    <a:cubicBezTo>
                      <a:pt x="4417" y="1238"/>
                      <a:pt x="4632" y="666"/>
                      <a:pt x="4048" y="595"/>
                    </a:cubicBezTo>
                    <a:cubicBezTo>
                      <a:pt x="3992" y="589"/>
                      <a:pt x="3938" y="586"/>
                      <a:pt x="3885" y="586"/>
                    </a:cubicBezTo>
                    <a:cubicBezTo>
                      <a:pt x="3400" y="586"/>
                      <a:pt x="3061" y="818"/>
                      <a:pt x="2965" y="1012"/>
                    </a:cubicBezTo>
                    <a:cubicBezTo>
                      <a:pt x="2881" y="1095"/>
                      <a:pt x="2798" y="1202"/>
                      <a:pt x="2727" y="1309"/>
                    </a:cubicBezTo>
                    <a:cubicBezTo>
                      <a:pt x="2596" y="1512"/>
                      <a:pt x="2500" y="1750"/>
                      <a:pt x="2477" y="2000"/>
                    </a:cubicBezTo>
                    <a:cubicBezTo>
                      <a:pt x="2453" y="2036"/>
                      <a:pt x="2429" y="2071"/>
                      <a:pt x="2405" y="2095"/>
                    </a:cubicBezTo>
                    <a:cubicBezTo>
                      <a:pt x="2331" y="2169"/>
                      <a:pt x="2003" y="2418"/>
                      <a:pt x="1841" y="2418"/>
                    </a:cubicBezTo>
                    <a:cubicBezTo>
                      <a:pt x="1768" y="2418"/>
                      <a:pt x="1729" y="2367"/>
                      <a:pt x="1762" y="2226"/>
                    </a:cubicBezTo>
                    <a:cubicBezTo>
                      <a:pt x="1822" y="1976"/>
                      <a:pt x="2000" y="1774"/>
                      <a:pt x="2096" y="1548"/>
                    </a:cubicBezTo>
                    <a:cubicBezTo>
                      <a:pt x="2119" y="1512"/>
                      <a:pt x="2107" y="1476"/>
                      <a:pt x="2084" y="1440"/>
                    </a:cubicBezTo>
                    <a:cubicBezTo>
                      <a:pt x="2070" y="1385"/>
                      <a:pt x="2020" y="1354"/>
                      <a:pt x="1968" y="1354"/>
                    </a:cubicBezTo>
                    <a:cubicBezTo>
                      <a:pt x="1932" y="1354"/>
                      <a:pt x="1894" y="1370"/>
                      <a:pt x="1869" y="1405"/>
                    </a:cubicBezTo>
                    <a:cubicBezTo>
                      <a:pt x="1703" y="1619"/>
                      <a:pt x="1560" y="1857"/>
                      <a:pt x="1381" y="2048"/>
                    </a:cubicBezTo>
                    <a:cubicBezTo>
                      <a:pt x="1309" y="2128"/>
                      <a:pt x="1100" y="2323"/>
                      <a:pt x="932" y="2323"/>
                    </a:cubicBezTo>
                    <a:cubicBezTo>
                      <a:pt x="852" y="2323"/>
                      <a:pt x="781" y="2278"/>
                      <a:pt x="738" y="2155"/>
                    </a:cubicBezTo>
                    <a:cubicBezTo>
                      <a:pt x="738" y="2131"/>
                      <a:pt x="726" y="2095"/>
                      <a:pt x="726" y="2071"/>
                    </a:cubicBezTo>
                    <a:cubicBezTo>
                      <a:pt x="750" y="1940"/>
                      <a:pt x="798" y="1809"/>
                      <a:pt x="845" y="1679"/>
                    </a:cubicBezTo>
                    <a:lnTo>
                      <a:pt x="905" y="1548"/>
                    </a:lnTo>
                    <a:cubicBezTo>
                      <a:pt x="1024" y="1321"/>
                      <a:pt x="1143" y="1083"/>
                      <a:pt x="1274" y="869"/>
                    </a:cubicBezTo>
                    <a:cubicBezTo>
                      <a:pt x="1357" y="726"/>
                      <a:pt x="1464" y="607"/>
                      <a:pt x="1584" y="500"/>
                    </a:cubicBezTo>
                    <a:cubicBezTo>
                      <a:pt x="1670" y="420"/>
                      <a:pt x="1749" y="389"/>
                      <a:pt x="1818" y="389"/>
                    </a:cubicBezTo>
                    <a:cubicBezTo>
                      <a:pt x="1873" y="389"/>
                      <a:pt x="1922" y="409"/>
                      <a:pt x="1965" y="440"/>
                    </a:cubicBezTo>
                    <a:cubicBezTo>
                      <a:pt x="1988" y="476"/>
                      <a:pt x="2012" y="512"/>
                      <a:pt x="2024" y="559"/>
                    </a:cubicBezTo>
                    <a:cubicBezTo>
                      <a:pt x="2036" y="571"/>
                      <a:pt x="2048" y="583"/>
                      <a:pt x="2060" y="595"/>
                    </a:cubicBezTo>
                    <a:cubicBezTo>
                      <a:pt x="2107" y="738"/>
                      <a:pt x="2096" y="881"/>
                      <a:pt x="2012" y="1000"/>
                    </a:cubicBezTo>
                    <a:cubicBezTo>
                      <a:pt x="2000" y="1024"/>
                      <a:pt x="1988" y="1036"/>
                      <a:pt x="1976" y="1059"/>
                    </a:cubicBezTo>
                    <a:cubicBezTo>
                      <a:pt x="1902" y="1143"/>
                      <a:pt x="1973" y="1256"/>
                      <a:pt x="2053" y="1256"/>
                    </a:cubicBezTo>
                    <a:cubicBezTo>
                      <a:pt x="2075" y="1256"/>
                      <a:pt x="2098" y="1247"/>
                      <a:pt x="2119" y="1226"/>
                    </a:cubicBezTo>
                    <a:cubicBezTo>
                      <a:pt x="2203" y="1119"/>
                      <a:pt x="2262" y="1012"/>
                      <a:pt x="2298" y="893"/>
                    </a:cubicBezTo>
                    <a:cubicBezTo>
                      <a:pt x="2393" y="643"/>
                      <a:pt x="2441" y="321"/>
                      <a:pt x="2203" y="155"/>
                    </a:cubicBezTo>
                    <a:cubicBezTo>
                      <a:pt x="2057" y="54"/>
                      <a:pt x="1876" y="1"/>
                      <a:pt x="168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86" name="Google Shape;286;p38"/>
          <p:cNvGrpSpPr/>
          <p:nvPr/>
        </p:nvGrpSpPr>
        <p:grpSpPr>
          <a:xfrm rot="-299465">
            <a:off x="-192437" y="3095409"/>
            <a:ext cx="1585939" cy="2068296"/>
            <a:chOff x="1375513" y="-472476"/>
            <a:chExt cx="1585952" cy="2068313"/>
          </a:xfrm>
        </p:grpSpPr>
        <p:grpSp>
          <p:nvGrpSpPr>
            <p:cNvPr id="287" name="Google Shape;287;p38"/>
            <p:cNvGrpSpPr/>
            <p:nvPr/>
          </p:nvGrpSpPr>
          <p:grpSpPr>
            <a:xfrm>
              <a:off x="1377776" y="-471809"/>
              <a:ext cx="1581451" cy="2067646"/>
              <a:chOff x="4013575" y="2224175"/>
              <a:chExt cx="623625" cy="815350"/>
            </a:xfrm>
          </p:grpSpPr>
          <p:sp>
            <p:nvSpPr>
              <p:cNvPr id="288" name="Google Shape;288;p38"/>
              <p:cNvSpPr/>
              <p:nvPr/>
            </p:nvSpPr>
            <p:spPr>
              <a:xfrm>
                <a:off x="4013575" y="2224175"/>
                <a:ext cx="528675" cy="815350"/>
              </a:xfrm>
              <a:custGeom>
                <a:avLst/>
                <a:gdLst/>
                <a:ahLst/>
                <a:cxnLst/>
                <a:rect l="l" t="t" r="r" b="b"/>
                <a:pathLst>
                  <a:path w="21147" h="32614" extrusionOk="0">
                    <a:moveTo>
                      <a:pt x="6956" y="0"/>
                    </a:moveTo>
                    <a:cubicBezTo>
                      <a:pt x="6554" y="0"/>
                      <a:pt x="6148" y="189"/>
                      <a:pt x="5894" y="609"/>
                    </a:cubicBezTo>
                    <a:cubicBezTo>
                      <a:pt x="5366" y="1499"/>
                      <a:pt x="6075" y="2501"/>
                      <a:pt x="6965" y="2501"/>
                    </a:cubicBezTo>
                    <a:cubicBezTo>
                      <a:pt x="7159" y="2501"/>
                      <a:pt x="7361" y="2454"/>
                      <a:pt x="7561" y="2348"/>
                    </a:cubicBezTo>
                    <a:lnTo>
                      <a:pt x="7561" y="2348"/>
                    </a:lnTo>
                    <a:cubicBezTo>
                      <a:pt x="7335" y="3110"/>
                      <a:pt x="7311" y="4122"/>
                      <a:pt x="7633" y="4895"/>
                    </a:cubicBezTo>
                    <a:cubicBezTo>
                      <a:pt x="7966" y="5717"/>
                      <a:pt x="8978" y="6610"/>
                      <a:pt x="9812" y="7003"/>
                    </a:cubicBezTo>
                    <a:cubicBezTo>
                      <a:pt x="9847" y="7193"/>
                      <a:pt x="9871" y="7348"/>
                      <a:pt x="9871" y="7408"/>
                    </a:cubicBezTo>
                    <a:lnTo>
                      <a:pt x="9883" y="7420"/>
                    </a:lnTo>
                    <a:cubicBezTo>
                      <a:pt x="10062" y="8777"/>
                      <a:pt x="10216" y="10396"/>
                      <a:pt x="9955" y="10968"/>
                    </a:cubicBezTo>
                    <a:cubicBezTo>
                      <a:pt x="9859" y="11170"/>
                      <a:pt x="9609" y="11325"/>
                      <a:pt x="9264" y="11444"/>
                    </a:cubicBezTo>
                    <a:cubicBezTo>
                      <a:pt x="9169" y="11420"/>
                      <a:pt x="8966" y="11396"/>
                      <a:pt x="8681" y="11372"/>
                    </a:cubicBezTo>
                    <a:cubicBezTo>
                      <a:pt x="8477" y="11127"/>
                      <a:pt x="7955" y="10990"/>
                      <a:pt x="7438" y="10990"/>
                    </a:cubicBezTo>
                    <a:cubicBezTo>
                      <a:pt x="6928" y="10990"/>
                      <a:pt x="6423" y="11124"/>
                      <a:pt x="6240" y="11420"/>
                    </a:cubicBezTo>
                    <a:cubicBezTo>
                      <a:pt x="5728" y="11539"/>
                      <a:pt x="5263" y="11765"/>
                      <a:pt x="4859" y="12075"/>
                    </a:cubicBezTo>
                    <a:cubicBezTo>
                      <a:pt x="4109" y="12373"/>
                      <a:pt x="1727" y="15254"/>
                      <a:pt x="834" y="18695"/>
                    </a:cubicBezTo>
                    <a:cubicBezTo>
                      <a:pt x="1" y="21933"/>
                      <a:pt x="72" y="26339"/>
                      <a:pt x="3299" y="27493"/>
                    </a:cubicBezTo>
                    <a:lnTo>
                      <a:pt x="3287" y="27541"/>
                    </a:lnTo>
                    <a:lnTo>
                      <a:pt x="3299" y="27541"/>
                    </a:lnTo>
                    <a:cubicBezTo>
                      <a:pt x="3275" y="30232"/>
                      <a:pt x="3275" y="32268"/>
                      <a:pt x="3323" y="32351"/>
                    </a:cubicBezTo>
                    <a:cubicBezTo>
                      <a:pt x="3365" y="32429"/>
                      <a:pt x="3845" y="32456"/>
                      <a:pt x="4506" y="32456"/>
                    </a:cubicBezTo>
                    <a:cubicBezTo>
                      <a:pt x="6067" y="32456"/>
                      <a:pt x="8636" y="32304"/>
                      <a:pt x="8812" y="32304"/>
                    </a:cubicBezTo>
                    <a:lnTo>
                      <a:pt x="15717" y="32304"/>
                    </a:lnTo>
                    <a:lnTo>
                      <a:pt x="15717" y="32446"/>
                    </a:lnTo>
                    <a:lnTo>
                      <a:pt x="18908" y="32613"/>
                    </a:lnTo>
                    <a:cubicBezTo>
                      <a:pt x="18908" y="32613"/>
                      <a:pt x="18908" y="32482"/>
                      <a:pt x="18884" y="32256"/>
                    </a:cubicBezTo>
                    <a:lnTo>
                      <a:pt x="21004" y="32137"/>
                    </a:lnTo>
                    <a:cubicBezTo>
                      <a:pt x="21004" y="32137"/>
                      <a:pt x="21146" y="26577"/>
                      <a:pt x="20289" y="21612"/>
                    </a:cubicBezTo>
                    <a:cubicBezTo>
                      <a:pt x="20301" y="21600"/>
                      <a:pt x="20301" y="21588"/>
                      <a:pt x="20289" y="21576"/>
                    </a:cubicBezTo>
                    <a:cubicBezTo>
                      <a:pt x="20170" y="20838"/>
                      <a:pt x="20015" y="20112"/>
                      <a:pt x="19837" y="19421"/>
                    </a:cubicBezTo>
                    <a:cubicBezTo>
                      <a:pt x="18444" y="14075"/>
                      <a:pt x="16598" y="11968"/>
                      <a:pt x="16598" y="11968"/>
                    </a:cubicBezTo>
                    <a:cubicBezTo>
                      <a:pt x="16197" y="11222"/>
                      <a:pt x="15589" y="11026"/>
                      <a:pt x="15061" y="11026"/>
                    </a:cubicBezTo>
                    <a:cubicBezTo>
                      <a:pt x="14477" y="11026"/>
                      <a:pt x="13991" y="11265"/>
                      <a:pt x="13991" y="11265"/>
                    </a:cubicBezTo>
                    <a:cubicBezTo>
                      <a:pt x="13911" y="11262"/>
                      <a:pt x="13831" y="11261"/>
                      <a:pt x="13751" y="11261"/>
                    </a:cubicBezTo>
                    <a:cubicBezTo>
                      <a:pt x="13534" y="11261"/>
                      <a:pt x="13316" y="11272"/>
                      <a:pt x="13098" y="11289"/>
                    </a:cubicBezTo>
                    <a:cubicBezTo>
                      <a:pt x="12717" y="11182"/>
                      <a:pt x="12610" y="10956"/>
                      <a:pt x="12491" y="10289"/>
                    </a:cubicBezTo>
                    <a:cubicBezTo>
                      <a:pt x="12383" y="9765"/>
                      <a:pt x="12264" y="8967"/>
                      <a:pt x="12145" y="8170"/>
                    </a:cubicBezTo>
                    <a:cubicBezTo>
                      <a:pt x="13110" y="8122"/>
                      <a:pt x="13395" y="5884"/>
                      <a:pt x="13360" y="5574"/>
                    </a:cubicBezTo>
                    <a:cubicBezTo>
                      <a:pt x="13443" y="5086"/>
                      <a:pt x="13467" y="4598"/>
                      <a:pt x="13443" y="4110"/>
                    </a:cubicBezTo>
                    <a:cubicBezTo>
                      <a:pt x="13443" y="3967"/>
                      <a:pt x="13431" y="3836"/>
                      <a:pt x="13395" y="3693"/>
                    </a:cubicBezTo>
                    <a:cubicBezTo>
                      <a:pt x="13395" y="3693"/>
                      <a:pt x="13610" y="1312"/>
                      <a:pt x="11979" y="728"/>
                    </a:cubicBezTo>
                    <a:cubicBezTo>
                      <a:pt x="11554" y="576"/>
                      <a:pt x="11115" y="512"/>
                      <a:pt x="10687" y="512"/>
                    </a:cubicBezTo>
                    <a:cubicBezTo>
                      <a:pt x="9673" y="512"/>
                      <a:pt x="8727" y="871"/>
                      <a:pt x="8216" y="1264"/>
                    </a:cubicBezTo>
                    <a:lnTo>
                      <a:pt x="8216" y="1252"/>
                    </a:lnTo>
                    <a:cubicBezTo>
                      <a:pt x="8216" y="472"/>
                      <a:pt x="7591" y="0"/>
                      <a:pt x="695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6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38"/>
              <p:cNvSpPr/>
              <p:nvPr/>
            </p:nvSpPr>
            <p:spPr>
              <a:xfrm>
                <a:off x="4393975" y="2292675"/>
                <a:ext cx="243225" cy="196775"/>
              </a:xfrm>
              <a:custGeom>
                <a:avLst/>
                <a:gdLst/>
                <a:ahLst/>
                <a:cxnLst/>
                <a:rect l="l" t="t" r="r" b="b"/>
                <a:pathLst>
                  <a:path w="9729" h="7871" extrusionOk="0">
                    <a:moveTo>
                      <a:pt x="3012" y="1"/>
                    </a:moveTo>
                    <a:cubicBezTo>
                      <a:pt x="949" y="1"/>
                      <a:pt x="1" y="1967"/>
                      <a:pt x="513" y="3703"/>
                    </a:cubicBezTo>
                    <a:cubicBezTo>
                      <a:pt x="1096" y="5692"/>
                      <a:pt x="3632" y="5739"/>
                      <a:pt x="3632" y="5739"/>
                    </a:cubicBezTo>
                    <a:lnTo>
                      <a:pt x="334" y="7870"/>
                    </a:lnTo>
                    <a:cubicBezTo>
                      <a:pt x="2263" y="7549"/>
                      <a:pt x="4168" y="7108"/>
                      <a:pt x="6038" y="6561"/>
                    </a:cubicBezTo>
                    <a:cubicBezTo>
                      <a:pt x="6038" y="6561"/>
                      <a:pt x="8847" y="5751"/>
                      <a:pt x="9074" y="4465"/>
                    </a:cubicBezTo>
                    <a:cubicBezTo>
                      <a:pt x="9728" y="858"/>
                      <a:pt x="5216" y="441"/>
                      <a:pt x="3930" y="120"/>
                    </a:cubicBezTo>
                    <a:cubicBezTo>
                      <a:pt x="3603" y="39"/>
                      <a:pt x="3297" y="1"/>
                      <a:pt x="301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6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0" name="Google Shape;290;p38"/>
            <p:cNvGrpSpPr/>
            <p:nvPr/>
          </p:nvGrpSpPr>
          <p:grpSpPr>
            <a:xfrm>
              <a:off x="1375513" y="-472476"/>
              <a:ext cx="1585952" cy="2068280"/>
              <a:chOff x="4012100" y="2224225"/>
              <a:chExt cx="625400" cy="815600"/>
            </a:xfrm>
          </p:grpSpPr>
          <p:sp>
            <p:nvSpPr>
              <p:cNvPr id="291" name="Google Shape;291;p38"/>
              <p:cNvSpPr/>
              <p:nvPr/>
            </p:nvSpPr>
            <p:spPr>
              <a:xfrm>
                <a:off x="4428525" y="2523350"/>
                <a:ext cx="115500" cy="508725"/>
              </a:xfrm>
              <a:custGeom>
                <a:avLst/>
                <a:gdLst/>
                <a:ahLst/>
                <a:cxnLst/>
                <a:rect l="l" t="t" r="r" b="b"/>
                <a:pathLst>
                  <a:path w="4620" h="20349" extrusionOk="0">
                    <a:moveTo>
                      <a:pt x="0" y="1"/>
                    </a:moveTo>
                    <a:lnTo>
                      <a:pt x="1608" y="20349"/>
                    </a:lnTo>
                    <a:lnTo>
                      <a:pt x="4417" y="20182"/>
                    </a:lnTo>
                    <a:cubicBezTo>
                      <a:pt x="4417" y="20182"/>
                      <a:pt x="4620" y="12800"/>
                      <a:pt x="3239" y="7454"/>
                    </a:cubicBezTo>
                    <a:cubicBezTo>
                      <a:pt x="1846" y="2108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38"/>
              <p:cNvSpPr/>
              <p:nvPr/>
            </p:nvSpPr>
            <p:spPr>
              <a:xfrm>
                <a:off x="4432975" y="2583475"/>
                <a:ext cx="49750" cy="365550"/>
              </a:xfrm>
              <a:custGeom>
                <a:avLst/>
                <a:gdLst/>
                <a:ahLst/>
                <a:cxnLst/>
                <a:rect l="l" t="t" r="r" b="b"/>
                <a:pathLst>
                  <a:path w="1990" h="14622" extrusionOk="0">
                    <a:moveTo>
                      <a:pt x="84" y="1"/>
                    </a:moveTo>
                    <a:lnTo>
                      <a:pt x="1" y="72"/>
                    </a:lnTo>
                    <a:cubicBezTo>
                      <a:pt x="13" y="84"/>
                      <a:pt x="1882" y="9752"/>
                      <a:pt x="1727" y="14622"/>
                    </a:cubicBezTo>
                    <a:lnTo>
                      <a:pt x="1834" y="14622"/>
                    </a:lnTo>
                    <a:cubicBezTo>
                      <a:pt x="1989" y="9716"/>
                      <a:pt x="96" y="25"/>
                      <a:pt x="84" y="1"/>
                    </a:cubicBezTo>
                    <a:close/>
                  </a:path>
                </a:pathLst>
              </a:custGeom>
              <a:solidFill>
                <a:srgbClr val="6585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38"/>
              <p:cNvSpPr/>
              <p:nvPr/>
            </p:nvSpPr>
            <p:spPr>
              <a:xfrm>
                <a:off x="4100500" y="2354875"/>
                <a:ext cx="379825" cy="594150"/>
              </a:xfrm>
              <a:custGeom>
                <a:avLst/>
                <a:gdLst/>
                <a:ahLst/>
                <a:cxnLst/>
                <a:rect l="l" t="t" r="r" b="b"/>
                <a:pathLst>
                  <a:path w="15193" h="23766" extrusionOk="0">
                    <a:moveTo>
                      <a:pt x="6458" y="1"/>
                    </a:moveTo>
                    <a:cubicBezTo>
                      <a:pt x="6252" y="1"/>
                      <a:pt x="6104" y="43"/>
                      <a:pt x="6073" y="156"/>
                    </a:cubicBezTo>
                    <a:cubicBezTo>
                      <a:pt x="6073" y="156"/>
                      <a:pt x="6954" y="4716"/>
                      <a:pt x="6489" y="5740"/>
                    </a:cubicBezTo>
                    <a:cubicBezTo>
                      <a:pt x="6013" y="6764"/>
                      <a:pt x="1846" y="6287"/>
                      <a:pt x="917" y="8288"/>
                    </a:cubicBezTo>
                    <a:cubicBezTo>
                      <a:pt x="1" y="10288"/>
                      <a:pt x="1405" y="23766"/>
                      <a:pt x="1405" y="23766"/>
                    </a:cubicBezTo>
                    <a:lnTo>
                      <a:pt x="13978" y="23766"/>
                    </a:lnTo>
                    <a:cubicBezTo>
                      <a:pt x="13978" y="23766"/>
                      <a:pt x="15193" y="6775"/>
                      <a:pt x="12323" y="6359"/>
                    </a:cubicBezTo>
                    <a:cubicBezTo>
                      <a:pt x="9454" y="5942"/>
                      <a:pt x="9275" y="6454"/>
                      <a:pt x="9014" y="5061"/>
                    </a:cubicBezTo>
                    <a:cubicBezTo>
                      <a:pt x="8752" y="3668"/>
                      <a:pt x="8311" y="418"/>
                      <a:pt x="8311" y="418"/>
                    </a:cubicBezTo>
                    <a:cubicBezTo>
                      <a:pt x="8311" y="418"/>
                      <a:pt x="7101" y="1"/>
                      <a:pt x="6458" y="1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294;p38"/>
              <p:cNvSpPr/>
              <p:nvPr/>
            </p:nvSpPr>
            <p:spPr>
              <a:xfrm>
                <a:off x="4109125" y="2505775"/>
                <a:ext cx="359600" cy="526300"/>
              </a:xfrm>
              <a:custGeom>
                <a:avLst/>
                <a:gdLst/>
                <a:ahLst/>
                <a:cxnLst/>
                <a:rect l="l" t="t" r="r" b="b"/>
                <a:pathLst>
                  <a:path w="14384" h="21052" extrusionOk="0">
                    <a:moveTo>
                      <a:pt x="9902" y="1"/>
                    </a:moveTo>
                    <a:cubicBezTo>
                      <a:pt x="9479" y="1"/>
                      <a:pt x="9192" y="37"/>
                      <a:pt x="9192" y="37"/>
                    </a:cubicBezTo>
                    <a:cubicBezTo>
                      <a:pt x="9192" y="37"/>
                      <a:pt x="9895" y="2418"/>
                      <a:pt x="8692" y="2561"/>
                    </a:cubicBezTo>
                    <a:cubicBezTo>
                      <a:pt x="8510" y="2584"/>
                      <a:pt x="8337" y="2595"/>
                      <a:pt x="8175" y="2595"/>
                    </a:cubicBezTo>
                    <a:cubicBezTo>
                      <a:pt x="5754" y="2595"/>
                      <a:pt x="5513" y="180"/>
                      <a:pt x="5513" y="180"/>
                    </a:cubicBezTo>
                    <a:cubicBezTo>
                      <a:pt x="5513" y="180"/>
                      <a:pt x="4949" y="82"/>
                      <a:pt x="4205" y="82"/>
                    </a:cubicBezTo>
                    <a:cubicBezTo>
                      <a:pt x="3151" y="82"/>
                      <a:pt x="1737" y="278"/>
                      <a:pt x="1060" y="1228"/>
                    </a:cubicBezTo>
                    <a:cubicBezTo>
                      <a:pt x="1" y="2716"/>
                      <a:pt x="334" y="21052"/>
                      <a:pt x="334" y="21052"/>
                    </a:cubicBezTo>
                    <a:lnTo>
                      <a:pt x="14384" y="21052"/>
                    </a:lnTo>
                    <a:cubicBezTo>
                      <a:pt x="14384" y="21052"/>
                      <a:pt x="13979" y="3061"/>
                      <a:pt x="13086" y="1359"/>
                    </a:cubicBezTo>
                    <a:cubicBezTo>
                      <a:pt x="12469" y="182"/>
                      <a:pt x="10846" y="1"/>
                      <a:pt x="990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295;p38"/>
              <p:cNvSpPr/>
              <p:nvPr/>
            </p:nvSpPr>
            <p:spPr>
              <a:xfrm>
                <a:off x="4378500" y="2510550"/>
                <a:ext cx="108075" cy="529275"/>
              </a:xfrm>
              <a:custGeom>
                <a:avLst/>
                <a:gdLst/>
                <a:ahLst/>
                <a:cxnLst/>
                <a:rect l="l" t="t" r="r" b="b"/>
                <a:pathLst>
                  <a:path w="4323" h="21171" extrusionOk="0">
                    <a:moveTo>
                      <a:pt x="96" y="1"/>
                    </a:moveTo>
                    <a:cubicBezTo>
                      <a:pt x="96" y="1"/>
                      <a:pt x="1" y="632"/>
                      <a:pt x="525" y="2906"/>
                    </a:cubicBezTo>
                    <a:cubicBezTo>
                      <a:pt x="1037" y="5192"/>
                      <a:pt x="1132" y="21003"/>
                      <a:pt x="1132" y="21003"/>
                    </a:cubicBezTo>
                    <a:lnTo>
                      <a:pt x="4323" y="21170"/>
                    </a:lnTo>
                    <a:cubicBezTo>
                      <a:pt x="4323" y="21170"/>
                      <a:pt x="3728" y="10133"/>
                      <a:pt x="3609" y="6799"/>
                    </a:cubicBezTo>
                    <a:cubicBezTo>
                      <a:pt x="3489" y="3477"/>
                      <a:pt x="3061" y="203"/>
                      <a:pt x="9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296;p38"/>
              <p:cNvSpPr/>
              <p:nvPr/>
            </p:nvSpPr>
            <p:spPr>
              <a:xfrm>
                <a:off x="4146350" y="2224225"/>
                <a:ext cx="72950" cy="62475"/>
              </a:xfrm>
              <a:custGeom>
                <a:avLst/>
                <a:gdLst/>
                <a:ahLst/>
                <a:cxnLst/>
                <a:rect l="l" t="t" r="r" b="b"/>
                <a:pathLst>
                  <a:path w="2918" h="2499" extrusionOk="0">
                    <a:moveTo>
                      <a:pt x="1667" y="0"/>
                    </a:moveTo>
                    <a:cubicBezTo>
                      <a:pt x="560" y="0"/>
                      <a:pt x="0" y="1345"/>
                      <a:pt x="786" y="2131"/>
                    </a:cubicBezTo>
                    <a:cubicBezTo>
                      <a:pt x="1040" y="2385"/>
                      <a:pt x="1352" y="2498"/>
                      <a:pt x="1658" y="2498"/>
                    </a:cubicBezTo>
                    <a:cubicBezTo>
                      <a:pt x="2300" y="2498"/>
                      <a:pt x="2917" y="2000"/>
                      <a:pt x="2917" y="1250"/>
                    </a:cubicBezTo>
                    <a:cubicBezTo>
                      <a:pt x="2917" y="560"/>
                      <a:pt x="2358" y="0"/>
                      <a:pt x="166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297;p38"/>
              <p:cNvSpPr/>
              <p:nvPr/>
            </p:nvSpPr>
            <p:spPr>
              <a:xfrm>
                <a:off x="4193075" y="2236975"/>
                <a:ext cx="165225" cy="167400"/>
              </a:xfrm>
              <a:custGeom>
                <a:avLst/>
                <a:gdLst/>
                <a:ahLst/>
                <a:cxnLst/>
                <a:rect l="l" t="t" r="r" b="b"/>
                <a:pathLst>
                  <a:path w="6609" h="6696" extrusionOk="0">
                    <a:moveTo>
                      <a:pt x="3510" y="0"/>
                    </a:moveTo>
                    <a:cubicBezTo>
                      <a:pt x="2290" y="0"/>
                      <a:pt x="1174" y="515"/>
                      <a:pt x="786" y="990"/>
                    </a:cubicBezTo>
                    <a:cubicBezTo>
                      <a:pt x="274" y="1633"/>
                      <a:pt x="0" y="3264"/>
                      <a:pt x="465" y="4383"/>
                    </a:cubicBezTo>
                    <a:cubicBezTo>
                      <a:pt x="907" y="5477"/>
                      <a:pt x="2576" y="6695"/>
                      <a:pt x="3397" y="6695"/>
                    </a:cubicBezTo>
                    <a:cubicBezTo>
                      <a:pt x="3416" y="6695"/>
                      <a:pt x="3435" y="6695"/>
                      <a:pt x="3453" y="6693"/>
                    </a:cubicBezTo>
                    <a:cubicBezTo>
                      <a:pt x="4251" y="6634"/>
                      <a:pt x="6608" y="4753"/>
                      <a:pt x="6227" y="3181"/>
                    </a:cubicBezTo>
                    <a:cubicBezTo>
                      <a:pt x="6227" y="3181"/>
                      <a:pt x="6442" y="800"/>
                      <a:pt x="4810" y="216"/>
                    </a:cubicBezTo>
                    <a:cubicBezTo>
                      <a:pt x="4382" y="64"/>
                      <a:pt x="3940" y="0"/>
                      <a:pt x="35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298;p38"/>
              <p:cNvSpPr/>
              <p:nvPr/>
            </p:nvSpPr>
            <p:spPr>
              <a:xfrm>
                <a:off x="4212725" y="2269725"/>
                <a:ext cx="148550" cy="145750"/>
              </a:xfrm>
              <a:custGeom>
                <a:avLst/>
                <a:gdLst/>
                <a:ahLst/>
                <a:cxnLst/>
                <a:rect l="l" t="t" r="r" b="b"/>
                <a:pathLst>
                  <a:path w="5942" h="5830" extrusionOk="0">
                    <a:moveTo>
                      <a:pt x="3847" y="0"/>
                    </a:moveTo>
                    <a:cubicBezTo>
                      <a:pt x="3408" y="0"/>
                      <a:pt x="2935" y="128"/>
                      <a:pt x="2512" y="335"/>
                    </a:cubicBezTo>
                    <a:cubicBezTo>
                      <a:pt x="0" y="1574"/>
                      <a:pt x="2187" y="5830"/>
                      <a:pt x="3654" y="5830"/>
                    </a:cubicBezTo>
                    <a:cubicBezTo>
                      <a:pt x="3724" y="5830"/>
                      <a:pt x="3792" y="5820"/>
                      <a:pt x="3858" y="5800"/>
                    </a:cubicBezTo>
                    <a:cubicBezTo>
                      <a:pt x="5941" y="5145"/>
                      <a:pt x="5441" y="1871"/>
                      <a:pt x="5441" y="1871"/>
                    </a:cubicBezTo>
                    <a:cubicBezTo>
                      <a:pt x="5465" y="501"/>
                      <a:pt x="4720" y="0"/>
                      <a:pt x="3847" y="0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299;p38"/>
              <p:cNvSpPr/>
              <p:nvPr/>
            </p:nvSpPr>
            <p:spPr>
              <a:xfrm>
                <a:off x="4290400" y="2324800"/>
                <a:ext cx="11650" cy="10075"/>
              </a:xfrm>
              <a:custGeom>
                <a:avLst/>
                <a:gdLst/>
                <a:ahLst/>
                <a:cxnLst/>
                <a:rect l="l" t="t" r="r" b="b"/>
                <a:pathLst>
                  <a:path w="466" h="403" extrusionOk="0">
                    <a:moveTo>
                      <a:pt x="239" y="1"/>
                    </a:moveTo>
                    <a:cubicBezTo>
                      <a:pt x="113" y="1"/>
                      <a:pt x="1" y="121"/>
                      <a:pt x="48" y="263"/>
                    </a:cubicBezTo>
                    <a:cubicBezTo>
                      <a:pt x="74" y="354"/>
                      <a:pt x="154" y="403"/>
                      <a:pt x="236" y="403"/>
                    </a:cubicBezTo>
                    <a:cubicBezTo>
                      <a:pt x="304" y="403"/>
                      <a:pt x="374" y="369"/>
                      <a:pt x="417" y="299"/>
                    </a:cubicBezTo>
                    <a:cubicBezTo>
                      <a:pt x="465" y="204"/>
                      <a:pt x="429" y="85"/>
                      <a:pt x="334" y="25"/>
                    </a:cubicBezTo>
                    <a:cubicBezTo>
                      <a:pt x="303" y="8"/>
                      <a:pt x="270" y="1"/>
                      <a:pt x="23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300;p38"/>
              <p:cNvSpPr/>
              <p:nvPr/>
            </p:nvSpPr>
            <p:spPr>
              <a:xfrm>
                <a:off x="4321900" y="2322725"/>
                <a:ext cx="11700" cy="10075"/>
              </a:xfrm>
              <a:custGeom>
                <a:avLst/>
                <a:gdLst/>
                <a:ahLst/>
                <a:cxnLst/>
                <a:rect l="l" t="t" r="r" b="b"/>
                <a:pathLst>
                  <a:path w="468" h="403" extrusionOk="0">
                    <a:moveTo>
                      <a:pt x="241" y="0"/>
                    </a:moveTo>
                    <a:cubicBezTo>
                      <a:pt x="114" y="0"/>
                      <a:pt x="0" y="120"/>
                      <a:pt x="38" y="263"/>
                    </a:cubicBezTo>
                    <a:cubicBezTo>
                      <a:pt x="64" y="354"/>
                      <a:pt x="147" y="402"/>
                      <a:pt x="231" y="402"/>
                    </a:cubicBezTo>
                    <a:cubicBezTo>
                      <a:pt x="300" y="402"/>
                      <a:pt x="370" y="369"/>
                      <a:pt x="408" y="299"/>
                    </a:cubicBezTo>
                    <a:cubicBezTo>
                      <a:pt x="467" y="203"/>
                      <a:pt x="431" y="84"/>
                      <a:pt x="336" y="25"/>
                    </a:cubicBezTo>
                    <a:cubicBezTo>
                      <a:pt x="305" y="8"/>
                      <a:pt x="272" y="0"/>
                      <a:pt x="24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" name="Google Shape;301;p38"/>
              <p:cNvSpPr/>
              <p:nvPr/>
            </p:nvSpPr>
            <p:spPr>
              <a:xfrm>
                <a:off x="4278025" y="2339275"/>
                <a:ext cx="19550" cy="16950"/>
              </a:xfrm>
              <a:custGeom>
                <a:avLst/>
                <a:gdLst/>
                <a:ahLst/>
                <a:cxnLst/>
                <a:rect l="l" t="t" r="r" b="b"/>
                <a:pathLst>
                  <a:path w="782" h="678" extrusionOk="0">
                    <a:moveTo>
                      <a:pt x="396" y="0"/>
                    </a:moveTo>
                    <a:cubicBezTo>
                      <a:pt x="185" y="0"/>
                      <a:pt x="0" y="206"/>
                      <a:pt x="67" y="434"/>
                    </a:cubicBezTo>
                    <a:cubicBezTo>
                      <a:pt x="113" y="593"/>
                      <a:pt x="254" y="678"/>
                      <a:pt x="395" y="678"/>
                    </a:cubicBezTo>
                    <a:cubicBezTo>
                      <a:pt x="509" y="678"/>
                      <a:pt x="622" y="623"/>
                      <a:pt x="686" y="506"/>
                    </a:cubicBezTo>
                    <a:cubicBezTo>
                      <a:pt x="781" y="339"/>
                      <a:pt x="722" y="137"/>
                      <a:pt x="555" y="41"/>
                    </a:cubicBezTo>
                    <a:cubicBezTo>
                      <a:pt x="503" y="13"/>
                      <a:pt x="449" y="0"/>
                      <a:pt x="396" y="0"/>
                    </a:cubicBezTo>
                    <a:close/>
                  </a:path>
                </a:pathLst>
              </a:custGeom>
              <a:solidFill>
                <a:srgbClr val="0A264A">
                  <a:alpha val="24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38"/>
              <p:cNvSpPr/>
              <p:nvPr/>
            </p:nvSpPr>
            <p:spPr>
              <a:xfrm>
                <a:off x="4326850" y="2338050"/>
                <a:ext cx="19550" cy="17000"/>
              </a:xfrm>
              <a:custGeom>
                <a:avLst/>
                <a:gdLst/>
                <a:ahLst/>
                <a:cxnLst/>
                <a:rect l="l" t="t" r="r" b="b"/>
                <a:pathLst>
                  <a:path w="782" h="680" extrusionOk="0">
                    <a:moveTo>
                      <a:pt x="391" y="0"/>
                    </a:moveTo>
                    <a:cubicBezTo>
                      <a:pt x="182" y="0"/>
                      <a:pt x="0" y="199"/>
                      <a:pt x="67" y="436"/>
                    </a:cubicBezTo>
                    <a:cubicBezTo>
                      <a:pt x="113" y="594"/>
                      <a:pt x="254" y="679"/>
                      <a:pt x="395" y="679"/>
                    </a:cubicBezTo>
                    <a:cubicBezTo>
                      <a:pt x="509" y="679"/>
                      <a:pt x="622" y="624"/>
                      <a:pt x="686" y="507"/>
                    </a:cubicBezTo>
                    <a:cubicBezTo>
                      <a:pt x="781" y="340"/>
                      <a:pt x="722" y="138"/>
                      <a:pt x="555" y="43"/>
                    </a:cubicBezTo>
                    <a:cubicBezTo>
                      <a:pt x="501" y="13"/>
                      <a:pt x="445" y="0"/>
                      <a:pt x="391" y="0"/>
                    </a:cubicBezTo>
                    <a:close/>
                  </a:path>
                </a:pathLst>
              </a:custGeom>
              <a:solidFill>
                <a:srgbClr val="0A264A">
                  <a:alpha val="24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38"/>
              <p:cNvSpPr/>
              <p:nvPr/>
            </p:nvSpPr>
            <p:spPr>
              <a:xfrm>
                <a:off x="4251400" y="2354875"/>
                <a:ext cx="70275" cy="99050"/>
              </a:xfrm>
              <a:custGeom>
                <a:avLst/>
                <a:gdLst/>
                <a:ahLst/>
                <a:cxnLst/>
                <a:rect l="l" t="t" r="r" b="b"/>
                <a:pathLst>
                  <a:path w="2811" h="3962" extrusionOk="0">
                    <a:moveTo>
                      <a:pt x="2430" y="1727"/>
                    </a:moveTo>
                    <a:lnTo>
                      <a:pt x="2430" y="1727"/>
                    </a:lnTo>
                    <a:cubicBezTo>
                      <a:pt x="2430" y="1727"/>
                      <a:pt x="2430" y="1727"/>
                      <a:pt x="2430" y="1727"/>
                    </a:cubicBezTo>
                    <a:lnTo>
                      <a:pt x="2430" y="1727"/>
                    </a:lnTo>
                    <a:cubicBezTo>
                      <a:pt x="2430" y="1727"/>
                      <a:pt x="2430" y="1727"/>
                      <a:pt x="2430" y="1727"/>
                    </a:cubicBezTo>
                    <a:close/>
                    <a:moveTo>
                      <a:pt x="1" y="1"/>
                    </a:moveTo>
                    <a:lnTo>
                      <a:pt x="1" y="1"/>
                    </a:lnTo>
                    <a:cubicBezTo>
                      <a:pt x="1" y="1"/>
                      <a:pt x="358" y="1918"/>
                      <a:pt x="370" y="2180"/>
                    </a:cubicBezTo>
                    <a:cubicBezTo>
                      <a:pt x="370" y="2180"/>
                      <a:pt x="1658" y="3962"/>
                      <a:pt x="2221" y="3962"/>
                    </a:cubicBezTo>
                    <a:cubicBezTo>
                      <a:pt x="2263" y="3962"/>
                      <a:pt x="2301" y="3952"/>
                      <a:pt x="2335" y="3930"/>
                    </a:cubicBezTo>
                    <a:cubicBezTo>
                      <a:pt x="2811" y="3620"/>
                      <a:pt x="2549" y="2620"/>
                      <a:pt x="2549" y="2620"/>
                    </a:cubicBezTo>
                    <a:cubicBezTo>
                      <a:pt x="2549" y="2620"/>
                      <a:pt x="2489" y="2168"/>
                      <a:pt x="2430" y="1727"/>
                    </a:cubicBezTo>
                    <a:lnTo>
                      <a:pt x="2430" y="1727"/>
                    </a:lnTo>
                    <a:cubicBezTo>
                      <a:pt x="2430" y="1728"/>
                      <a:pt x="2429" y="1728"/>
                      <a:pt x="2429" y="1728"/>
                    </a:cubicBezTo>
                    <a:cubicBezTo>
                      <a:pt x="2382" y="1728"/>
                      <a:pt x="773" y="1404"/>
                      <a:pt x="1" y="1"/>
                    </a:cubicBezTo>
                    <a:close/>
                  </a:path>
                </a:pathLst>
              </a:custGeom>
              <a:solidFill>
                <a:srgbClr val="CB68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304;p38"/>
              <p:cNvSpPr/>
              <p:nvPr/>
            </p:nvSpPr>
            <p:spPr>
              <a:xfrm>
                <a:off x="4280875" y="2306300"/>
                <a:ext cx="17850" cy="9125"/>
              </a:xfrm>
              <a:custGeom>
                <a:avLst/>
                <a:gdLst/>
                <a:ahLst/>
                <a:cxnLst/>
                <a:rect l="l" t="t" r="r" b="b"/>
                <a:pathLst>
                  <a:path w="714" h="365" extrusionOk="0">
                    <a:moveTo>
                      <a:pt x="427" y="0"/>
                    </a:moveTo>
                    <a:cubicBezTo>
                      <a:pt x="390" y="0"/>
                      <a:pt x="350" y="5"/>
                      <a:pt x="310" y="15"/>
                    </a:cubicBezTo>
                    <a:cubicBezTo>
                      <a:pt x="132" y="51"/>
                      <a:pt x="1" y="194"/>
                      <a:pt x="36" y="313"/>
                    </a:cubicBezTo>
                    <a:cubicBezTo>
                      <a:pt x="43" y="350"/>
                      <a:pt x="58" y="364"/>
                      <a:pt x="79" y="364"/>
                    </a:cubicBezTo>
                    <a:cubicBezTo>
                      <a:pt x="134" y="364"/>
                      <a:pt x="234" y="275"/>
                      <a:pt x="370" y="241"/>
                    </a:cubicBezTo>
                    <a:cubicBezTo>
                      <a:pt x="402" y="235"/>
                      <a:pt x="434" y="233"/>
                      <a:pt x="466" y="233"/>
                    </a:cubicBezTo>
                    <a:cubicBezTo>
                      <a:pt x="529" y="233"/>
                      <a:pt x="588" y="242"/>
                      <a:pt x="632" y="242"/>
                    </a:cubicBezTo>
                    <a:cubicBezTo>
                      <a:pt x="684" y="242"/>
                      <a:pt x="714" y="228"/>
                      <a:pt x="703" y="170"/>
                    </a:cubicBezTo>
                    <a:cubicBezTo>
                      <a:pt x="675" y="67"/>
                      <a:pt x="565" y="0"/>
                      <a:pt x="42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305;p38"/>
              <p:cNvSpPr/>
              <p:nvPr/>
            </p:nvSpPr>
            <p:spPr>
              <a:xfrm>
                <a:off x="4318975" y="2303400"/>
                <a:ext cx="17300" cy="7425"/>
              </a:xfrm>
              <a:custGeom>
                <a:avLst/>
                <a:gdLst/>
                <a:ahLst/>
                <a:cxnLst/>
                <a:rect l="l" t="t" r="r" b="b"/>
                <a:pathLst>
                  <a:path w="692" h="297" extrusionOk="0">
                    <a:moveTo>
                      <a:pt x="346" y="0"/>
                    </a:moveTo>
                    <a:cubicBezTo>
                      <a:pt x="144" y="0"/>
                      <a:pt x="1" y="107"/>
                      <a:pt x="1" y="238"/>
                    </a:cubicBezTo>
                    <a:cubicBezTo>
                      <a:pt x="1" y="282"/>
                      <a:pt x="18" y="296"/>
                      <a:pt x="48" y="296"/>
                    </a:cubicBezTo>
                    <a:cubicBezTo>
                      <a:pt x="108" y="296"/>
                      <a:pt x="219" y="238"/>
                      <a:pt x="346" y="238"/>
                    </a:cubicBezTo>
                    <a:cubicBezTo>
                      <a:pt x="473" y="238"/>
                      <a:pt x="584" y="296"/>
                      <a:pt x="644" y="296"/>
                    </a:cubicBezTo>
                    <a:cubicBezTo>
                      <a:pt x="674" y="296"/>
                      <a:pt x="691" y="282"/>
                      <a:pt x="691" y="238"/>
                    </a:cubicBezTo>
                    <a:cubicBezTo>
                      <a:pt x="679" y="107"/>
                      <a:pt x="536" y="0"/>
                      <a:pt x="34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38"/>
              <p:cNvSpPr/>
              <p:nvPr/>
            </p:nvSpPr>
            <p:spPr>
              <a:xfrm>
                <a:off x="4236050" y="2250275"/>
                <a:ext cx="112700" cy="178250"/>
              </a:xfrm>
              <a:custGeom>
                <a:avLst/>
                <a:gdLst/>
                <a:ahLst/>
                <a:cxnLst/>
                <a:rect l="l" t="t" r="r" b="b"/>
                <a:pathLst>
                  <a:path w="4508" h="7130" extrusionOk="0">
                    <a:moveTo>
                      <a:pt x="2061" y="0"/>
                    </a:moveTo>
                    <a:cubicBezTo>
                      <a:pt x="996" y="0"/>
                      <a:pt x="0" y="1203"/>
                      <a:pt x="198" y="2661"/>
                    </a:cubicBezTo>
                    <a:cubicBezTo>
                      <a:pt x="436" y="4340"/>
                      <a:pt x="1210" y="6911"/>
                      <a:pt x="3139" y="7126"/>
                    </a:cubicBezTo>
                    <a:cubicBezTo>
                      <a:pt x="3164" y="7129"/>
                      <a:pt x="3189" y="7130"/>
                      <a:pt x="3214" y="7130"/>
                    </a:cubicBezTo>
                    <a:cubicBezTo>
                      <a:pt x="4202" y="7130"/>
                      <a:pt x="4507" y="4832"/>
                      <a:pt x="4473" y="4530"/>
                    </a:cubicBezTo>
                    <a:cubicBezTo>
                      <a:pt x="4464" y="4454"/>
                      <a:pt x="4456" y="4422"/>
                      <a:pt x="4445" y="4422"/>
                    </a:cubicBezTo>
                    <a:cubicBezTo>
                      <a:pt x="4410" y="4422"/>
                      <a:pt x="4340" y="4760"/>
                      <a:pt x="4104" y="5042"/>
                    </a:cubicBezTo>
                    <a:cubicBezTo>
                      <a:pt x="4064" y="5088"/>
                      <a:pt x="4036" y="5108"/>
                      <a:pt x="4015" y="5108"/>
                    </a:cubicBezTo>
                    <a:cubicBezTo>
                      <a:pt x="3882" y="5108"/>
                      <a:pt x="4066" y="4264"/>
                      <a:pt x="3369" y="4264"/>
                    </a:cubicBezTo>
                    <a:cubicBezTo>
                      <a:pt x="3342" y="4264"/>
                      <a:pt x="3313" y="4265"/>
                      <a:pt x="3282" y="4268"/>
                    </a:cubicBezTo>
                    <a:cubicBezTo>
                      <a:pt x="2470" y="4354"/>
                      <a:pt x="2655" y="5359"/>
                      <a:pt x="2117" y="5359"/>
                    </a:cubicBezTo>
                    <a:cubicBezTo>
                      <a:pt x="2056" y="5359"/>
                      <a:pt x="1984" y="5345"/>
                      <a:pt x="1901" y="5316"/>
                    </a:cubicBezTo>
                    <a:cubicBezTo>
                      <a:pt x="1091" y="5030"/>
                      <a:pt x="520" y="2006"/>
                      <a:pt x="1139" y="1577"/>
                    </a:cubicBezTo>
                    <a:cubicBezTo>
                      <a:pt x="1267" y="1493"/>
                      <a:pt x="1394" y="1460"/>
                      <a:pt x="1521" y="1460"/>
                    </a:cubicBezTo>
                    <a:cubicBezTo>
                      <a:pt x="1944" y="1460"/>
                      <a:pt x="2373" y="1819"/>
                      <a:pt x="2880" y="1819"/>
                    </a:cubicBezTo>
                    <a:cubicBezTo>
                      <a:pt x="2972" y="1819"/>
                      <a:pt x="3066" y="1807"/>
                      <a:pt x="3163" y="1780"/>
                    </a:cubicBezTo>
                    <a:cubicBezTo>
                      <a:pt x="3961" y="1554"/>
                      <a:pt x="3663" y="684"/>
                      <a:pt x="3663" y="684"/>
                    </a:cubicBezTo>
                    <a:cubicBezTo>
                      <a:pt x="3603" y="411"/>
                      <a:pt x="3746" y="494"/>
                      <a:pt x="2520" y="77"/>
                    </a:cubicBezTo>
                    <a:cubicBezTo>
                      <a:pt x="2368" y="25"/>
                      <a:pt x="2213" y="0"/>
                      <a:pt x="206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" name="Google Shape;307;p38"/>
              <p:cNvSpPr/>
              <p:nvPr/>
            </p:nvSpPr>
            <p:spPr>
              <a:xfrm>
                <a:off x="4230575" y="2324450"/>
                <a:ext cx="25925" cy="33525"/>
              </a:xfrm>
              <a:custGeom>
                <a:avLst/>
                <a:gdLst/>
                <a:ahLst/>
                <a:cxnLst/>
                <a:rect l="l" t="t" r="r" b="b"/>
                <a:pathLst>
                  <a:path w="1037" h="1341" extrusionOk="0">
                    <a:moveTo>
                      <a:pt x="539" y="0"/>
                    </a:moveTo>
                    <a:cubicBezTo>
                      <a:pt x="479" y="0"/>
                      <a:pt x="414" y="25"/>
                      <a:pt x="346" y="87"/>
                    </a:cubicBezTo>
                    <a:cubicBezTo>
                      <a:pt x="1" y="408"/>
                      <a:pt x="108" y="956"/>
                      <a:pt x="560" y="1277"/>
                    </a:cubicBezTo>
                    <a:cubicBezTo>
                      <a:pt x="622" y="1321"/>
                      <a:pt x="676" y="1341"/>
                      <a:pt x="723" y="1341"/>
                    </a:cubicBezTo>
                    <a:cubicBezTo>
                      <a:pt x="1020" y="1341"/>
                      <a:pt x="1037" y="578"/>
                      <a:pt x="965" y="444"/>
                    </a:cubicBezTo>
                    <a:cubicBezTo>
                      <a:pt x="965" y="444"/>
                      <a:pt x="794" y="0"/>
                      <a:pt x="539" y="0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" name="Google Shape;308;p38"/>
              <p:cNvSpPr/>
              <p:nvPr/>
            </p:nvSpPr>
            <p:spPr>
              <a:xfrm>
                <a:off x="4306475" y="2368575"/>
                <a:ext cx="21450" cy="14025"/>
              </a:xfrm>
              <a:custGeom>
                <a:avLst/>
                <a:gdLst/>
                <a:ahLst/>
                <a:cxnLst/>
                <a:rect l="l" t="t" r="r" b="b"/>
                <a:pathLst>
                  <a:path w="858" h="561" extrusionOk="0">
                    <a:moveTo>
                      <a:pt x="751" y="1"/>
                    </a:moveTo>
                    <a:cubicBezTo>
                      <a:pt x="679" y="286"/>
                      <a:pt x="584" y="453"/>
                      <a:pt x="489" y="465"/>
                    </a:cubicBezTo>
                    <a:lnTo>
                      <a:pt x="477" y="465"/>
                    </a:lnTo>
                    <a:cubicBezTo>
                      <a:pt x="322" y="465"/>
                      <a:pt x="144" y="155"/>
                      <a:pt x="96" y="48"/>
                    </a:cubicBezTo>
                    <a:lnTo>
                      <a:pt x="1" y="84"/>
                    </a:lnTo>
                    <a:cubicBezTo>
                      <a:pt x="36" y="143"/>
                      <a:pt x="227" y="560"/>
                      <a:pt x="477" y="560"/>
                    </a:cubicBezTo>
                    <a:lnTo>
                      <a:pt x="501" y="560"/>
                    </a:lnTo>
                    <a:cubicBezTo>
                      <a:pt x="655" y="548"/>
                      <a:pt x="775" y="370"/>
                      <a:pt x="858" y="24"/>
                    </a:cubicBezTo>
                    <a:lnTo>
                      <a:pt x="75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" name="Google Shape;309;p38"/>
              <p:cNvSpPr/>
              <p:nvPr/>
            </p:nvSpPr>
            <p:spPr>
              <a:xfrm>
                <a:off x="4312125" y="2328400"/>
                <a:ext cx="13725" cy="29475"/>
              </a:xfrm>
              <a:custGeom>
                <a:avLst/>
                <a:gdLst/>
                <a:ahLst/>
                <a:cxnLst/>
                <a:rect l="l" t="t" r="r" b="b"/>
                <a:pathLst>
                  <a:path w="549" h="1179" extrusionOk="0">
                    <a:moveTo>
                      <a:pt x="239" y="0"/>
                    </a:moveTo>
                    <a:lnTo>
                      <a:pt x="144" y="36"/>
                    </a:lnTo>
                    <a:cubicBezTo>
                      <a:pt x="287" y="465"/>
                      <a:pt x="406" y="977"/>
                      <a:pt x="370" y="1072"/>
                    </a:cubicBezTo>
                    <a:cubicBezTo>
                      <a:pt x="322" y="1060"/>
                      <a:pt x="191" y="846"/>
                      <a:pt x="96" y="548"/>
                    </a:cubicBezTo>
                    <a:lnTo>
                      <a:pt x="1" y="584"/>
                    </a:lnTo>
                    <a:cubicBezTo>
                      <a:pt x="60" y="774"/>
                      <a:pt x="215" y="1179"/>
                      <a:pt x="382" y="1179"/>
                    </a:cubicBezTo>
                    <a:lnTo>
                      <a:pt x="406" y="1179"/>
                    </a:lnTo>
                    <a:cubicBezTo>
                      <a:pt x="429" y="1179"/>
                      <a:pt x="441" y="1155"/>
                      <a:pt x="453" y="1143"/>
                    </a:cubicBezTo>
                    <a:cubicBezTo>
                      <a:pt x="549" y="988"/>
                      <a:pt x="310" y="226"/>
                      <a:pt x="23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" name="Google Shape;310;p38"/>
              <p:cNvSpPr/>
              <p:nvPr/>
            </p:nvSpPr>
            <p:spPr>
              <a:xfrm>
                <a:off x="4212125" y="2260525"/>
                <a:ext cx="78600" cy="20275"/>
              </a:xfrm>
              <a:custGeom>
                <a:avLst/>
                <a:gdLst/>
                <a:ahLst/>
                <a:cxnLst/>
                <a:rect l="l" t="t" r="r" b="b"/>
                <a:pathLst>
                  <a:path w="3144" h="811" extrusionOk="0">
                    <a:moveTo>
                      <a:pt x="995" y="0"/>
                    </a:moveTo>
                    <a:cubicBezTo>
                      <a:pt x="977" y="0"/>
                      <a:pt x="959" y="0"/>
                      <a:pt x="941" y="1"/>
                    </a:cubicBezTo>
                    <a:cubicBezTo>
                      <a:pt x="619" y="12"/>
                      <a:pt x="298" y="72"/>
                      <a:pt x="0" y="203"/>
                    </a:cubicBezTo>
                    <a:lnTo>
                      <a:pt x="48" y="298"/>
                    </a:lnTo>
                    <a:cubicBezTo>
                      <a:pt x="54" y="292"/>
                      <a:pt x="449" y="106"/>
                      <a:pt x="1060" y="106"/>
                    </a:cubicBezTo>
                    <a:cubicBezTo>
                      <a:pt x="1604" y="106"/>
                      <a:pt x="2320" y="254"/>
                      <a:pt x="3084" y="810"/>
                    </a:cubicBezTo>
                    <a:lnTo>
                      <a:pt x="3144" y="727"/>
                    </a:lnTo>
                    <a:cubicBezTo>
                      <a:pt x="2527" y="250"/>
                      <a:pt x="1774" y="0"/>
                      <a:pt x="99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" name="Google Shape;311;p38"/>
              <p:cNvSpPr/>
              <p:nvPr/>
            </p:nvSpPr>
            <p:spPr>
              <a:xfrm>
                <a:off x="4255575" y="2240875"/>
                <a:ext cx="62525" cy="32775"/>
              </a:xfrm>
              <a:custGeom>
                <a:avLst/>
                <a:gdLst/>
                <a:ahLst/>
                <a:cxnLst/>
                <a:rect l="l" t="t" r="r" b="b"/>
                <a:pathLst>
                  <a:path w="2501" h="1311" extrusionOk="0">
                    <a:moveTo>
                      <a:pt x="253" y="1"/>
                    </a:moveTo>
                    <a:cubicBezTo>
                      <a:pt x="169" y="1"/>
                      <a:pt x="85" y="5"/>
                      <a:pt x="1" y="13"/>
                    </a:cubicBezTo>
                    <a:lnTo>
                      <a:pt x="1" y="120"/>
                    </a:lnTo>
                    <a:cubicBezTo>
                      <a:pt x="84" y="112"/>
                      <a:pt x="167" y="108"/>
                      <a:pt x="250" y="108"/>
                    </a:cubicBezTo>
                    <a:cubicBezTo>
                      <a:pt x="1123" y="108"/>
                      <a:pt x="1938" y="560"/>
                      <a:pt x="2406" y="1310"/>
                    </a:cubicBezTo>
                    <a:lnTo>
                      <a:pt x="2501" y="1251"/>
                    </a:lnTo>
                    <a:cubicBezTo>
                      <a:pt x="2010" y="466"/>
                      <a:pt x="1161" y="1"/>
                      <a:pt x="25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" name="Google Shape;312;p38"/>
              <p:cNvSpPr/>
              <p:nvPr/>
            </p:nvSpPr>
            <p:spPr>
              <a:xfrm>
                <a:off x="4422275" y="2753750"/>
                <a:ext cx="104500" cy="52850"/>
              </a:xfrm>
              <a:custGeom>
                <a:avLst/>
                <a:gdLst/>
                <a:ahLst/>
                <a:cxnLst/>
                <a:rect l="l" t="t" r="r" b="b"/>
                <a:pathLst>
                  <a:path w="4180" h="2114" extrusionOk="0">
                    <a:moveTo>
                      <a:pt x="3014" y="0"/>
                    </a:moveTo>
                    <a:cubicBezTo>
                      <a:pt x="2126" y="0"/>
                      <a:pt x="1084" y="703"/>
                      <a:pt x="1084" y="703"/>
                    </a:cubicBezTo>
                    <a:cubicBezTo>
                      <a:pt x="667" y="893"/>
                      <a:pt x="0" y="1917"/>
                      <a:pt x="917" y="2096"/>
                    </a:cubicBezTo>
                    <a:cubicBezTo>
                      <a:pt x="981" y="2108"/>
                      <a:pt x="1050" y="2114"/>
                      <a:pt x="1123" y="2114"/>
                    </a:cubicBezTo>
                    <a:cubicBezTo>
                      <a:pt x="2112" y="2114"/>
                      <a:pt x="3855" y="1056"/>
                      <a:pt x="3822" y="846"/>
                    </a:cubicBezTo>
                    <a:cubicBezTo>
                      <a:pt x="3818" y="818"/>
                      <a:pt x="3772" y="806"/>
                      <a:pt x="3699" y="806"/>
                    </a:cubicBezTo>
                    <a:cubicBezTo>
                      <a:pt x="3333" y="806"/>
                      <a:pt x="2274" y="1096"/>
                      <a:pt x="2274" y="1096"/>
                    </a:cubicBezTo>
                    <a:cubicBezTo>
                      <a:pt x="2274" y="1096"/>
                      <a:pt x="4179" y="548"/>
                      <a:pt x="3941" y="393"/>
                    </a:cubicBezTo>
                    <a:cubicBezTo>
                      <a:pt x="3890" y="362"/>
                      <a:pt x="3780" y="350"/>
                      <a:pt x="3639" y="350"/>
                    </a:cubicBezTo>
                    <a:cubicBezTo>
                      <a:pt x="3120" y="350"/>
                      <a:pt x="2179" y="512"/>
                      <a:pt x="2179" y="512"/>
                    </a:cubicBezTo>
                    <a:cubicBezTo>
                      <a:pt x="2179" y="512"/>
                      <a:pt x="3143" y="250"/>
                      <a:pt x="3393" y="214"/>
                    </a:cubicBezTo>
                    <a:cubicBezTo>
                      <a:pt x="3655" y="167"/>
                      <a:pt x="3774" y="0"/>
                      <a:pt x="3036" y="0"/>
                    </a:cubicBezTo>
                    <a:cubicBezTo>
                      <a:pt x="3029" y="0"/>
                      <a:pt x="3021" y="0"/>
                      <a:pt x="3014" y="0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" name="Google Shape;313;p38"/>
              <p:cNvSpPr/>
              <p:nvPr/>
            </p:nvSpPr>
            <p:spPr>
              <a:xfrm>
                <a:off x="4470475" y="2770000"/>
                <a:ext cx="7775" cy="26625"/>
              </a:xfrm>
              <a:custGeom>
                <a:avLst/>
                <a:gdLst/>
                <a:ahLst/>
                <a:cxnLst/>
                <a:rect l="l" t="t" r="r" b="b"/>
                <a:pathLst>
                  <a:path w="311" h="1065" extrusionOk="0">
                    <a:moveTo>
                      <a:pt x="56" y="0"/>
                    </a:moveTo>
                    <a:cubicBezTo>
                      <a:pt x="49" y="0"/>
                      <a:pt x="43" y="2"/>
                      <a:pt x="37" y="5"/>
                    </a:cubicBezTo>
                    <a:cubicBezTo>
                      <a:pt x="13" y="17"/>
                      <a:pt x="1" y="53"/>
                      <a:pt x="13" y="76"/>
                    </a:cubicBezTo>
                    <a:cubicBezTo>
                      <a:pt x="203" y="398"/>
                      <a:pt x="168" y="1005"/>
                      <a:pt x="168" y="1005"/>
                    </a:cubicBezTo>
                    <a:cubicBezTo>
                      <a:pt x="168" y="1041"/>
                      <a:pt x="191" y="1065"/>
                      <a:pt x="227" y="1065"/>
                    </a:cubicBezTo>
                    <a:cubicBezTo>
                      <a:pt x="251" y="1065"/>
                      <a:pt x="275" y="1041"/>
                      <a:pt x="275" y="1017"/>
                    </a:cubicBezTo>
                    <a:cubicBezTo>
                      <a:pt x="275" y="981"/>
                      <a:pt x="311" y="374"/>
                      <a:pt x="108" y="29"/>
                    </a:cubicBezTo>
                    <a:cubicBezTo>
                      <a:pt x="91" y="11"/>
                      <a:pt x="73" y="0"/>
                      <a:pt x="56" y="0"/>
                    </a:cubicBezTo>
                    <a:close/>
                  </a:path>
                </a:pathLst>
              </a:custGeom>
              <a:solidFill>
                <a:srgbClr val="40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314;p38"/>
              <p:cNvSpPr/>
              <p:nvPr/>
            </p:nvSpPr>
            <p:spPr>
              <a:xfrm>
                <a:off x="4391600" y="2771300"/>
                <a:ext cx="78625" cy="68500"/>
              </a:xfrm>
              <a:custGeom>
                <a:avLst/>
                <a:gdLst/>
                <a:ahLst/>
                <a:cxnLst/>
                <a:rect l="l" t="t" r="r" b="b"/>
                <a:pathLst>
                  <a:path w="3145" h="2740" extrusionOk="0">
                    <a:moveTo>
                      <a:pt x="2311" y="1"/>
                    </a:moveTo>
                    <a:cubicBezTo>
                      <a:pt x="1596" y="382"/>
                      <a:pt x="1" y="953"/>
                      <a:pt x="1" y="953"/>
                    </a:cubicBezTo>
                    <a:cubicBezTo>
                      <a:pt x="96" y="1263"/>
                      <a:pt x="287" y="2739"/>
                      <a:pt x="287" y="2739"/>
                    </a:cubicBezTo>
                    <a:cubicBezTo>
                      <a:pt x="1025" y="2441"/>
                      <a:pt x="3144" y="1227"/>
                      <a:pt x="3144" y="1227"/>
                    </a:cubicBezTo>
                    <a:lnTo>
                      <a:pt x="2311" y="1"/>
                    </a:ln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315;p38"/>
              <p:cNvSpPr/>
              <p:nvPr/>
            </p:nvSpPr>
            <p:spPr>
              <a:xfrm>
                <a:off x="4093350" y="2506575"/>
                <a:ext cx="147075" cy="529200"/>
              </a:xfrm>
              <a:custGeom>
                <a:avLst/>
                <a:gdLst/>
                <a:ahLst/>
                <a:cxnLst/>
                <a:rect l="l" t="t" r="r" b="b"/>
                <a:pathLst>
                  <a:path w="5883" h="21168" extrusionOk="0">
                    <a:moveTo>
                      <a:pt x="4153" y="1"/>
                    </a:moveTo>
                    <a:cubicBezTo>
                      <a:pt x="1815" y="1"/>
                      <a:pt x="806" y="1475"/>
                      <a:pt x="537" y="2541"/>
                    </a:cubicBezTo>
                    <a:cubicBezTo>
                      <a:pt x="251" y="3720"/>
                      <a:pt x="1" y="20817"/>
                      <a:pt x="144" y="21067"/>
                    </a:cubicBezTo>
                    <a:cubicBezTo>
                      <a:pt x="182" y="21141"/>
                      <a:pt x="656" y="21167"/>
                      <a:pt x="1312" y="21167"/>
                    </a:cubicBezTo>
                    <a:cubicBezTo>
                      <a:pt x="2871" y="21167"/>
                      <a:pt x="5456" y="21020"/>
                      <a:pt x="5632" y="21020"/>
                    </a:cubicBezTo>
                    <a:cubicBezTo>
                      <a:pt x="5882" y="21020"/>
                      <a:pt x="4942" y="53"/>
                      <a:pt x="4942" y="53"/>
                    </a:cubicBezTo>
                    <a:cubicBezTo>
                      <a:pt x="4663" y="17"/>
                      <a:pt x="4401" y="1"/>
                      <a:pt x="41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" name="Google Shape;316;p38"/>
              <p:cNvSpPr/>
              <p:nvPr/>
            </p:nvSpPr>
            <p:spPr>
              <a:xfrm>
                <a:off x="4031450" y="2536450"/>
                <a:ext cx="428350" cy="370375"/>
              </a:xfrm>
              <a:custGeom>
                <a:avLst/>
                <a:gdLst/>
                <a:ahLst/>
                <a:cxnLst/>
                <a:rect l="l" t="t" r="r" b="b"/>
                <a:pathLst>
                  <a:path w="17134" h="14815" extrusionOk="0">
                    <a:moveTo>
                      <a:pt x="4167" y="1"/>
                    </a:moveTo>
                    <a:cubicBezTo>
                      <a:pt x="4167" y="1"/>
                      <a:pt x="0" y="4001"/>
                      <a:pt x="131" y="9668"/>
                    </a:cubicBezTo>
                    <a:cubicBezTo>
                      <a:pt x="222" y="13608"/>
                      <a:pt x="2696" y="14815"/>
                      <a:pt x="5209" y="14815"/>
                    </a:cubicBezTo>
                    <a:cubicBezTo>
                      <a:pt x="6319" y="14815"/>
                      <a:pt x="7436" y="14580"/>
                      <a:pt x="8358" y="14240"/>
                    </a:cubicBezTo>
                    <a:cubicBezTo>
                      <a:pt x="11294" y="13161"/>
                      <a:pt x="15983" y="10759"/>
                      <a:pt x="17057" y="10759"/>
                    </a:cubicBezTo>
                    <a:cubicBezTo>
                      <a:pt x="17085" y="10759"/>
                      <a:pt x="17110" y="10761"/>
                      <a:pt x="17133" y="10764"/>
                    </a:cubicBezTo>
                    <a:lnTo>
                      <a:pt x="16717" y="9395"/>
                    </a:lnTo>
                    <a:cubicBezTo>
                      <a:pt x="16717" y="9395"/>
                      <a:pt x="9767" y="11307"/>
                      <a:pt x="6578" y="11307"/>
                    </a:cubicBezTo>
                    <a:cubicBezTo>
                      <a:pt x="6069" y="11307"/>
                      <a:pt x="5656" y="11258"/>
                      <a:pt x="5382" y="11145"/>
                    </a:cubicBezTo>
                    <a:cubicBezTo>
                      <a:pt x="3405" y="10323"/>
                      <a:pt x="6596" y="4906"/>
                      <a:pt x="6596" y="4906"/>
                    </a:cubicBezTo>
                    <a:lnTo>
                      <a:pt x="4167" y="1"/>
                    </a:ln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" name="Google Shape;317;p38"/>
              <p:cNvSpPr/>
              <p:nvPr/>
            </p:nvSpPr>
            <p:spPr>
              <a:xfrm>
                <a:off x="4012100" y="2525775"/>
                <a:ext cx="394125" cy="393650"/>
              </a:xfrm>
              <a:custGeom>
                <a:avLst/>
                <a:gdLst/>
                <a:ahLst/>
                <a:cxnLst/>
                <a:rect l="l" t="t" r="r" b="b"/>
                <a:pathLst>
                  <a:path w="15765" h="15746" extrusionOk="0">
                    <a:moveTo>
                      <a:pt x="5010" y="0"/>
                    </a:moveTo>
                    <a:cubicBezTo>
                      <a:pt x="4986" y="0"/>
                      <a:pt x="4963" y="4"/>
                      <a:pt x="4941" y="11"/>
                    </a:cubicBezTo>
                    <a:cubicBezTo>
                      <a:pt x="4227" y="237"/>
                      <a:pt x="1798" y="3142"/>
                      <a:pt x="893" y="6631"/>
                    </a:cubicBezTo>
                    <a:cubicBezTo>
                      <a:pt x="0" y="10107"/>
                      <a:pt x="143" y="14941"/>
                      <a:pt x="4132" y="15632"/>
                    </a:cubicBezTo>
                    <a:cubicBezTo>
                      <a:pt x="4585" y="15710"/>
                      <a:pt x="5069" y="15745"/>
                      <a:pt x="5573" y="15745"/>
                    </a:cubicBezTo>
                    <a:cubicBezTo>
                      <a:pt x="9518" y="15745"/>
                      <a:pt x="14652" y="13589"/>
                      <a:pt x="15169" y="13072"/>
                    </a:cubicBezTo>
                    <a:cubicBezTo>
                      <a:pt x="15764" y="12489"/>
                      <a:pt x="14514" y="10869"/>
                      <a:pt x="14228" y="10346"/>
                    </a:cubicBezTo>
                    <a:cubicBezTo>
                      <a:pt x="14194" y="10278"/>
                      <a:pt x="14063" y="10250"/>
                      <a:pt x="13859" y="10250"/>
                    </a:cubicBezTo>
                    <a:cubicBezTo>
                      <a:pt x="12663" y="10250"/>
                      <a:pt x="8946" y="11232"/>
                      <a:pt x="7313" y="11232"/>
                    </a:cubicBezTo>
                    <a:cubicBezTo>
                      <a:pt x="6997" y="11232"/>
                      <a:pt x="6759" y="11195"/>
                      <a:pt x="6632" y="11108"/>
                    </a:cubicBezTo>
                    <a:cubicBezTo>
                      <a:pt x="5739" y="10488"/>
                      <a:pt x="7370" y="5333"/>
                      <a:pt x="7370" y="5333"/>
                    </a:cubicBezTo>
                    <a:cubicBezTo>
                      <a:pt x="7359" y="3567"/>
                      <a:pt x="5759" y="0"/>
                      <a:pt x="501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" name="Google Shape;318;p38"/>
              <p:cNvSpPr/>
              <p:nvPr/>
            </p:nvSpPr>
            <p:spPr>
              <a:xfrm>
                <a:off x="4096025" y="2908225"/>
                <a:ext cx="130100" cy="15225"/>
              </a:xfrm>
              <a:custGeom>
                <a:avLst/>
                <a:gdLst/>
                <a:ahLst/>
                <a:cxnLst/>
                <a:rect l="l" t="t" r="r" b="b"/>
                <a:pathLst>
                  <a:path w="5204" h="609" extrusionOk="0">
                    <a:moveTo>
                      <a:pt x="5156" y="1"/>
                    </a:moveTo>
                    <a:cubicBezTo>
                      <a:pt x="4356" y="379"/>
                      <a:pt x="3485" y="502"/>
                      <a:pt x="2692" y="502"/>
                    </a:cubicBezTo>
                    <a:cubicBezTo>
                      <a:pt x="1242" y="502"/>
                      <a:pt x="52" y="92"/>
                      <a:pt x="37" y="84"/>
                    </a:cubicBezTo>
                    <a:lnTo>
                      <a:pt x="1" y="179"/>
                    </a:lnTo>
                    <a:cubicBezTo>
                      <a:pt x="870" y="453"/>
                      <a:pt x="1787" y="608"/>
                      <a:pt x="2704" y="608"/>
                    </a:cubicBezTo>
                    <a:cubicBezTo>
                      <a:pt x="2732" y="608"/>
                      <a:pt x="2761" y="608"/>
                      <a:pt x="2789" y="608"/>
                    </a:cubicBezTo>
                    <a:cubicBezTo>
                      <a:pt x="3618" y="608"/>
                      <a:pt x="4444" y="441"/>
                      <a:pt x="5204" y="96"/>
                    </a:cubicBezTo>
                    <a:lnTo>
                      <a:pt x="515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" name="Google Shape;319;p38"/>
              <p:cNvSpPr/>
              <p:nvPr/>
            </p:nvSpPr>
            <p:spPr>
              <a:xfrm>
                <a:off x="4140375" y="2618000"/>
                <a:ext cx="85175" cy="190250"/>
              </a:xfrm>
              <a:custGeom>
                <a:avLst/>
                <a:gdLst/>
                <a:ahLst/>
                <a:cxnLst/>
                <a:rect l="l" t="t" r="r" b="b"/>
                <a:pathLst>
                  <a:path w="3407" h="7610" extrusionOk="0">
                    <a:moveTo>
                      <a:pt x="763" y="1"/>
                    </a:moveTo>
                    <a:cubicBezTo>
                      <a:pt x="739" y="203"/>
                      <a:pt x="1" y="5025"/>
                      <a:pt x="346" y="6418"/>
                    </a:cubicBezTo>
                    <a:cubicBezTo>
                      <a:pt x="489" y="7014"/>
                      <a:pt x="1073" y="7407"/>
                      <a:pt x="2013" y="7549"/>
                    </a:cubicBezTo>
                    <a:cubicBezTo>
                      <a:pt x="2311" y="7597"/>
                      <a:pt x="2608" y="7609"/>
                      <a:pt x="2906" y="7609"/>
                    </a:cubicBezTo>
                    <a:cubicBezTo>
                      <a:pt x="3204" y="7609"/>
                      <a:pt x="3406" y="7597"/>
                      <a:pt x="3406" y="7597"/>
                    </a:cubicBezTo>
                    <a:lnTo>
                      <a:pt x="3394" y="7490"/>
                    </a:lnTo>
                    <a:cubicBezTo>
                      <a:pt x="3388" y="7490"/>
                      <a:pt x="3192" y="7508"/>
                      <a:pt x="2905" y="7508"/>
                    </a:cubicBezTo>
                    <a:cubicBezTo>
                      <a:pt x="2130" y="7508"/>
                      <a:pt x="685" y="7375"/>
                      <a:pt x="441" y="6395"/>
                    </a:cubicBezTo>
                    <a:cubicBezTo>
                      <a:pt x="108" y="5025"/>
                      <a:pt x="858" y="72"/>
                      <a:pt x="870" y="13"/>
                    </a:cubicBezTo>
                    <a:lnTo>
                      <a:pt x="76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" name="Google Shape;320;p38"/>
              <p:cNvSpPr/>
              <p:nvPr/>
            </p:nvSpPr>
            <p:spPr>
              <a:xfrm>
                <a:off x="4150200" y="2522175"/>
                <a:ext cx="36950" cy="78900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3156" extrusionOk="0">
                    <a:moveTo>
                      <a:pt x="1442" y="0"/>
                    </a:moveTo>
                    <a:cubicBezTo>
                      <a:pt x="703" y="345"/>
                      <a:pt x="477" y="1619"/>
                      <a:pt x="406" y="2429"/>
                    </a:cubicBezTo>
                    <a:cubicBezTo>
                      <a:pt x="299" y="1703"/>
                      <a:pt x="120" y="619"/>
                      <a:pt x="108" y="560"/>
                    </a:cubicBezTo>
                    <a:lnTo>
                      <a:pt x="1" y="572"/>
                    </a:lnTo>
                    <a:cubicBezTo>
                      <a:pt x="13" y="595"/>
                      <a:pt x="358" y="2691"/>
                      <a:pt x="370" y="3072"/>
                    </a:cubicBezTo>
                    <a:lnTo>
                      <a:pt x="370" y="3096"/>
                    </a:lnTo>
                    <a:cubicBezTo>
                      <a:pt x="370" y="3096"/>
                      <a:pt x="370" y="3108"/>
                      <a:pt x="370" y="3120"/>
                    </a:cubicBezTo>
                    <a:lnTo>
                      <a:pt x="382" y="3155"/>
                    </a:lnTo>
                    <a:lnTo>
                      <a:pt x="429" y="3155"/>
                    </a:lnTo>
                    <a:cubicBezTo>
                      <a:pt x="477" y="3143"/>
                      <a:pt x="477" y="3096"/>
                      <a:pt x="477" y="3084"/>
                    </a:cubicBezTo>
                    <a:lnTo>
                      <a:pt x="477" y="3024"/>
                    </a:lnTo>
                    <a:cubicBezTo>
                      <a:pt x="477" y="2608"/>
                      <a:pt x="572" y="524"/>
                      <a:pt x="1477" y="95"/>
                    </a:cubicBezTo>
                    <a:lnTo>
                      <a:pt x="144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321;p38"/>
              <p:cNvSpPr/>
              <p:nvPr/>
            </p:nvSpPr>
            <p:spPr>
              <a:xfrm>
                <a:off x="4327325" y="2794225"/>
                <a:ext cx="55375" cy="67600"/>
              </a:xfrm>
              <a:custGeom>
                <a:avLst/>
                <a:gdLst/>
                <a:ahLst/>
                <a:cxnLst/>
                <a:rect l="l" t="t" r="r" b="b"/>
                <a:pathLst>
                  <a:path w="2215" h="2704" extrusionOk="0">
                    <a:moveTo>
                      <a:pt x="369" y="0"/>
                    </a:moveTo>
                    <a:lnTo>
                      <a:pt x="322" y="84"/>
                    </a:lnTo>
                    <a:cubicBezTo>
                      <a:pt x="333" y="96"/>
                      <a:pt x="1453" y="655"/>
                      <a:pt x="2000" y="2251"/>
                    </a:cubicBezTo>
                    <a:cubicBezTo>
                      <a:pt x="2107" y="2548"/>
                      <a:pt x="2084" y="2608"/>
                      <a:pt x="2084" y="2608"/>
                    </a:cubicBezTo>
                    <a:cubicBezTo>
                      <a:pt x="1905" y="2608"/>
                      <a:pt x="929" y="1370"/>
                      <a:pt x="83" y="179"/>
                    </a:cubicBezTo>
                    <a:lnTo>
                      <a:pt x="0" y="239"/>
                    </a:lnTo>
                    <a:cubicBezTo>
                      <a:pt x="536" y="989"/>
                      <a:pt x="1774" y="2703"/>
                      <a:pt x="2096" y="2703"/>
                    </a:cubicBezTo>
                    <a:lnTo>
                      <a:pt x="2131" y="2703"/>
                    </a:lnTo>
                    <a:cubicBezTo>
                      <a:pt x="2215" y="2656"/>
                      <a:pt x="2203" y="2513"/>
                      <a:pt x="2107" y="2215"/>
                    </a:cubicBezTo>
                    <a:cubicBezTo>
                      <a:pt x="1536" y="572"/>
                      <a:pt x="381" y="0"/>
                      <a:pt x="36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322;p38"/>
              <p:cNvSpPr/>
              <p:nvPr/>
            </p:nvSpPr>
            <p:spPr>
              <a:xfrm>
                <a:off x="4052875" y="2786300"/>
                <a:ext cx="93500" cy="87425"/>
              </a:xfrm>
              <a:custGeom>
                <a:avLst/>
                <a:gdLst/>
                <a:ahLst/>
                <a:cxnLst/>
                <a:rect l="l" t="t" r="r" b="b"/>
                <a:pathLst>
                  <a:path w="3740" h="3497" extrusionOk="0">
                    <a:moveTo>
                      <a:pt x="3609" y="0"/>
                    </a:moveTo>
                    <a:cubicBezTo>
                      <a:pt x="3142" y="0"/>
                      <a:pt x="538" y="1485"/>
                      <a:pt x="1" y="1794"/>
                    </a:cubicBezTo>
                    <a:lnTo>
                      <a:pt x="60" y="1877"/>
                    </a:lnTo>
                    <a:cubicBezTo>
                      <a:pt x="1596" y="996"/>
                      <a:pt x="3310" y="91"/>
                      <a:pt x="3584" y="91"/>
                    </a:cubicBezTo>
                    <a:lnTo>
                      <a:pt x="3596" y="91"/>
                    </a:lnTo>
                    <a:cubicBezTo>
                      <a:pt x="3572" y="246"/>
                      <a:pt x="2929" y="937"/>
                      <a:pt x="2406" y="1484"/>
                    </a:cubicBezTo>
                    <a:cubicBezTo>
                      <a:pt x="1715" y="2211"/>
                      <a:pt x="929" y="3044"/>
                      <a:pt x="751" y="3449"/>
                    </a:cubicBezTo>
                    <a:lnTo>
                      <a:pt x="846" y="3496"/>
                    </a:lnTo>
                    <a:cubicBezTo>
                      <a:pt x="1013" y="3103"/>
                      <a:pt x="1798" y="2282"/>
                      <a:pt x="2477" y="1544"/>
                    </a:cubicBezTo>
                    <a:cubicBezTo>
                      <a:pt x="3382" y="603"/>
                      <a:pt x="3739" y="210"/>
                      <a:pt x="3703" y="55"/>
                    </a:cubicBezTo>
                    <a:cubicBezTo>
                      <a:pt x="3691" y="32"/>
                      <a:pt x="3680" y="20"/>
                      <a:pt x="3656" y="8"/>
                    </a:cubicBezTo>
                    <a:cubicBezTo>
                      <a:pt x="3644" y="3"/>
                      <a:pt x="3628" y="0"/>
                      <a:pt x="360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" name="Google Shape;323;p38"/>
              <p:cNvSpPr/>
              <p:nvPr/>
            </p:nvSpPr>
            <p:spPr>
              <a:xfrm>
                <a:off x="4233550" y="2524250"/>
                <a:ext cx="126825" cy="77425"/>
              </a:xfrm>
              <a:custGeom>
                <a:avLst/>
                <a:gdLst/>
                <a:ahLst/>
                <a:cxnLst/>
                <a:rect l="l" t="t" r="r" b="b"/>
                <a:pathLst>
                  <a:path w="5073" h="3097" extrusionOk="0">
                    <a:moveTo>
                      <a:pt x="4644" y="0"/>
                    </a:moveTo>
                    <a:cubicBezTo>
                      <a:pt x="4620" y="12"/>
                      <a:pt x="4596" y="36"/>
                      <a:pt x="4608" y="60"/>
                    </a:cubicBezTo>
                    <a:cubicBezTo>
                      <a:pt x="4608" y="84"/>
                      <a:pt x="4954" y="1632"/>
                      <a:pt x="4394" y="2465"/>
                    </a:cubicBezTo>
                    <a:cubicBezTo>
                      <a:pt x="4204" y="2751"/>
                      <a:pt x="3894" y="2929"/>
                      <a:pt x="3561" y="2977"/>
                    </a:cubicBezTo>
                    <a:cubicBezTo>
                      <a:pt x="3481" y="2989"/>
                      <a:pt x="3401" y="2995"/>
                      <a:pt x="3321" y="2995"/>
                    </a:cubicBezTo>
                    <a:cubicBezTo>
                      <a:pt x="1738" y="2995"/>
                      <a:pt x="119" y="749"/>
                      <a:pt x="108" y="727"/>
                    </a:cubicBezTo>
                    <a:cubicBezTo>
                      <a:pt x="93" y="712"/>
                      <a:pt x="78" y="702"/>
                      <a:pt x="64" y="702"/>
                    </a:cubicBezTo>
                    <a:cubicBezTo>
                      <a:pt x="55" y="702"/>
                      <a:pt x="45" y="706"/>
                      <a:pt x="36" y="715"/>
                    </a:cubicBezTo>
                    <a:cubicBezTo>
                      <a:pt x="13" y="727"/>
                      <a:pt x="1" y="762"/>
                      <a:pt x="24" y="786"/>
                    </a:cubicBezTo>
                    <a:cubicBezTo>
                      <a:pt x="358" y="1227"/>
                      <a:pt x="727" y="1644"/>
                      <a:pt x="1144" y="2025"/>
                    </a:cubicBezTo>
                    <a:cubicBezTo>
                      <a:pt x="1918" y="2727"/>
                      <a:pt x="2668" y="3096"/>
                      <a:pt x="3322" y="3096"/>
                    </a:cubicBezTo>
                    <a:cubicBezTo>
                      <a:pt x="3406" y="3096"/>
                      <a:pt x="3489" y="3096"/>
                      <a:pt x="3584" y="3072"/>
                    </a:cubicBezTo>
                    <a:cubicBezTo>
                      <a:pt x="3942" y="3037"/>
                      <a:pt x="4275" y="2834"/>
                      <a:pt x="4477" y="2525"/>
                    </a:cubicBezTo>
                    <a:cubicBezTo>
                      <a:pt x="5073" y="1655"/>
                      <a:pt x="4727" y="108"/>
                      <a:pt x="4704" y="48"/>
                    </a:cubicBezTo>
                    <a:cubicBezTo>
                      <a:pt x="4704" y="12"/>
                      <a:pt x="4680" y="0"/>
                      <a:pt x="464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324;p38"/>
              <p:cNvSpPr/>
              <p:nvPr/>
            </p:nvSpPr>
            <p:spPr>
              <a:xfrm>
                <a:off x="4208250" y="2282250"/>
                <a:ext cx="23250" cy="70875"/>
              </a:xfrm>
              <a:custGeom>
                <a:avLst/>
                <a:gdLst/>
                <a:ahLst/>
                <a:cxnLst/>
                <a:rect l="l" t="t" r="r" b="b"/>
                <a:pathLst>
                  <a:path w="930" h="2835" extrusionOk="0">
                    <a:moveTo>
                      <a:pt x="1" y="1"/>
                    </a:moveTo>
                    <a:cubicBezTo>
                      <a:pt x="1" y="84"/>
                      <a:pt x="12" y="2001"/>
                      <a:pt x="858" y="2834"/>
                    </a:cubicBezTo>
                    <a:lnTo>
                      <a:pt x="929" y="2763"/>
                    </a:lnTo>
                    <a:cubicBezTo>
                      <a:pt x="108" y="1953"/>
                      <a:pt x="108" y="25"/>
                      <a:pt x="10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" name="Google Shape;325;p38"/>
              <p:cNvSpPr/>
              <p:nvPr/>
            </p:nvSpPr>
            <p:spPr>
              <a:xfrm>
                <a:off x="4214200" y="2271400"/>
                <a:ext cx="37825" cy="46600"/>
              </a:xfrm>
              <a:custGeom>
                <a:avLst/>
                <a:gdLst/>
                <a:ahLst/>
                <a:cxnLst/>
                <a:rect l="l" t="t" r="r" b="b"/>
                <a:pathLst>
                  <a:path w="1513" h="1864" extrusionOk="0">
                    <a:moveTo>
                      <a:pt x="77" y="1"/>
                    </a:moveTo>
                    <a:cubicBezTo>
                      <a:pt x="67" y="1"/>
                      <a:pt x="58" y="2"/>
                      <a:pt x="48" y="6"/>
                    </a:cubicBezTo>
                    <a:cubicBezTo>
                      <a:pt x="13" y="18"/>
                      <a:pt x="1" y="66"/>
                      <a:pt x="1" y="125"/>
                    </a:cubicBezTo>
                    <a:cubicBezTo>
                      <a:pt x="25" y="435"/>
                      <a:pt x="656" y="1768"/>
                      <a:pt x="1060" y="1863"/>
                    </a:cubicBezTo>
                    <a:lnTo>
                      <a:pt x="1096" y="1768"/>
                    </a:lnTo>
                    <a:cubicBezTo>
                      <a:pt x="941" y="1733"/>
                      <a:pt x="703" y="1447"/>
                      <a:pt x="465" y="994"/>
                    </a:cubicBezTo>
                    <a:cubicBezTo>
                      <a:pt x="298" y="720"/>
                      <a:pt x="179" y="435"/>
                      <a:pt x="108" y="125"/>
                    </a:cubicBezTo>
                    <a:lnTo>
                      <a:pt x="108" y="125"/>
                    </a:lnTo>
                    <a:cubicBezTo>
                      <a:pt x="120" y="137"/>
                      <a:pt x="132" y="149"/>
                      <a:pt x="155" y="173"/>
                    </a:cubicBezTo>
                    <a:cubicBezTo>
                      <a:pt x="548" y="566"/>
                      <a:pt x="977" y="899"/>
                      <a:pt x="1465" y="1161"/>
                    </a:cubicBezTo>
                    <a:lnTo>
                      <a:pt x="1513" y="1066"/>
                    </a:lnTo>
                    <a:cubicBezTo>
                      <a:pt x="1048" y="804"/>
                      <a:pt x="608" y="482"/>
                      <a:pt x="239" y="101"/>
                    </a:cubicBezTo>
                    <a:cubicBezTo>
                      <a:pt x="189" y="51"/>
                      <a:pt x="130" y="1"/>
                      <a:pt x="7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" name="Google Shape;326;p38"/>
              <p:cNvSpPr/>
              <p:nvPr/>
            </p:nvSpPr>
            <p:spPr>
              <a:xfrm>
                <a:off x="4178200" y="2249525"/>
                <a:ext cx="31850" cy="24725"/>
              </a:xfrm>
              <a:custGeom>
                <a:avLst/>
                <a:gdLst/>
                <a:ahLst/>
                <a:cxnLst/>
                <a:rect l="l" t="t" r="r" b="b"/>
                <a:pathLst>
                  <a:path w="1274" h="989" extrusionOk="0">
                    <a:moveTo>
                      <a:pt x="155" y="0"/>
                    </a:moveTo>
                    <a:lnTo>
                      <a:pt x="71" y="71"/>
                    </a:lnTo>
                    <a:cubicBezTo>
                      <a:pt x="83" y="95"/>
                      <a:pt x="512" y="655"/>
                      <a:pt x="1072" y="857"/>
                    </a:cubicBezTo>
                    <a:lnTo>
                      <a:pt x="1119" y="881"/>
                    </a:lnTo>
                    <a:cubicBezTo>
                      <a:pt x="1109" y="882"/>
                      <a:pt x="1098" y="882"/>
                      <a:pt x="1085" y="882"/>
                    </a:cubicBezTo>
                    <a:cubicBezTo>
                      <a:pt x="867" y="882"/>
                      <a:pt x="331" y="780"/>
                      <a:pt x="83" y="476"/>
                    </a:cubicBezTo>
                    <a:lnTo>
                      <a:pt x="0" y="536"/>
                    </a:lnTo>
                    <a:cubicBezTo>
                      <a:pt x="262" y="857"/>
                      <a:pt x="833" y="988"/>
                      <a:pt x="1107" y="988"/>
                    </a:cubicBezTo>
                    <a:cubicBezTo>
                      <a:pt x="1143" y="988"/>
                      <a:pt x="1179" y="988"/>
                      <a:pt x="1214" y="976"/>
                    </a:cubicBezTo>
                    <a:cubicBezTo>
                      <a:pt x="1274" y="953"/>
                      <a:pt x="1274" y="917"/>
                      <a:pt x="1274" y="905"/>
                    </a:cubicBezTo>
                    <a:cubicBezTo>
                      <a:pt x="1274" y="845"/>
                      <a:pt x="1226" y="810"/>
                      <a:pt x="1107" y="762"/>
                    </a:cubicBezTo>
                    <a:cubicBezTo>
                      <a:pt x="572" y="560"/>
                      <a:pt x="155" y="0"/>
                      <a:pt x="15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" name="Google Shape;327;p38"/>
              <p:cNvSpPr/>
              <p:nvPr/>
            </p:nvSpPr>
            <p:spPr>
              <a:xfrm>
                <a:off x="4189500" y="2235825"/>
                <a:ext cx="21750" cy="25925"/>
              </a:xfrm>
              <a:custGeom>
                <a:avLst/>
                <a:gdLst/>
                <a:ahLst/>
                <a:cxnLst/>
                <a:rect l="l" t="t" r="r" b="b"/>
                <a:pathLst>
                  <a:path w="870" h="1037" extrusionOk="0">
                    <a:moveTo>
                      <a:pt x="36" y="0"/>
                    </a:moveTo>
                    <a:lnTo>
                      <a:pt x="0" y="96"/>
                    </a:lnTo>
                    <a:cubicBezTo>
                      <a:pt x="12" y="108"/>
                      <a:pt x="762" y="381"/>
                      <a:pt x="751" y="1036"/>
                    </a:cubicBezTo>
                    <a:lnTo>
                      <a:pt x="858" y="1036"/>
                    </a:lnTo>
                    <a:cubicBezTo>
                      <a:pt x="870" y="310"/>
                      <a:pt x="36" y="0"/>
                      <a:pt x="3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38"/>
              <p:cNvSpPr/>
              <p:nvPr/>
            </p:nvSpPr>
            <p:spPr>
              <a:xfrm>
                <a:off x="4351425" y="2768450"/>
                <a:ext cx="92300" cy="84150"/>
              </a:xfrm>
              <a:custGeom>
                <a:avLst/>
                <a:gdLst/>
                <a:ahLst/>
                <a:cxnLst/>
                <a:rect l="l" t="t" r="r" b="b"/>
                <a:pathLst>
                  <a:path w="3692" h="3366" extrusionOk="0">
                    <a:moveTo>
                      <a:pt x="1658" y="1"/>
                    </a:moveTo>
                    <a:cubicBezTo>
                      <a:pt x="1035" y="1"/>
                      <a:pt x="48" y="472"/>
                      <a:pt x="48" y="472"/>
                    </a:cubicBezTo>
                    <a:cubicBezTo>
                      <a:pt x="0" y="984"/>
                      <a:pt x="1608" y="3365"/>
                      <a:pt x="1608" y="3365"/>
                    </a:cubicBezTo>
                    <a:cubicBezTo>
                      <a:pt x="1608" y="3365"/>
                      <a:pt x="2667" y="2710"/>
                      <a:pt x="3179" y="2591"/>
                    </a:cubicBezTo>
                    <a:cubicBezTo>
                      <a:pt x="3691" y="2472"/>
                      <a:pt x="2477" y="496"/>
                      <a:pt x="2048" y="115"/>
                    </a:cubicBezTo>
                    <a:cubicBezTo>
                      <a:pt x="1959" y="33"/>
                      <a:pt x="1821" y="1"/>
                      <a:pt x="165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329;p38"/>
              <p:cNvSpPr/>
              <p:nvPr/>
            </p:nvSpPr>
            <p:spPr>
              <a:xfrm>
                <a:off x="4163075" y="2499200"/>
                <a:ext cx="73775" cy="157925"/>
              </a:xfrm>
              <a:custGeom>
                <a:avLst/>
                <a:gdLst/>
                <a:ahLst/>
                <a:cxnLst/>
                <a:rect l="l" t="t" r="r" b="b"/>
                <a:pathLst>
                  <a:path w="2951" h="6317" extrusionOk="0">
                    <a:moveTo>
                      <a:pt x="1459" y="0"/>
                    </a:moveTo>
                    <a:cubicBezTo>
                      <a:pt x="875" y="0"/>
                      <a:pt x="299" y="174"/>
                      <a:pt x="200" y="562"/>
                    </a:cubicBezTo>
                    <a:cubicBezTo>
                      <a:pt x="1" y="1304"/>
                      <a:pt x="1060" y="6317"/>
                      <a:pt x="2157" y="6317"/>
                    </a:cubicBezTo>
                    <a:cubicBezTo>
                      <a:pt x="2239" y="6317"/>
                      <a:pt x="2321" y="6289"/>
                      <a:pt x="2403" y="6229"/>
                    </a:cubicBezTo>
                    <a:cubicBezTo>
                      <a:pt x="2403" y="6229"/>
                      <a:pt x="2951" y="1193"/>
                      <a:pt x="2784" y="538"/>
                    </a:cubicBezTo>
                    <a:cubicBezTo>
                      <a:pt x="2704" y="195"/>
                      <a:pt x="2077" y="0"/>
                      <a:pt x="14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" name="Google Shape;330;p38"/>
              <p:cNvSpPr/>
              <p:nvPr/>
            </p:nvSpPr>
            <p:spPr>
              <a:xfrm>
                <a:off x="4363325" y="2499675"/>
                <a:ext cx="86350" cy="152425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6097" extrusionOk="0">
                    <a:moveTo>
                      <a:pt x="1076" y="1"/>
                    </a:moveTo>
                    <a:cubicBezTo>
                      <a:pt x="490" y="1"/>
                      <a:pt x="1" y="245"/>
                      <a:pt x="1" y="245"/>
                    </a:cubicBezTo>
                    <a:cubicBezTo>
                      <a:pt x="1" y="245"/>
                      <a:pt x="842" y="6096"/>
                      <a:pt x="1368" y="6096"/>
                    </a:cubicBezTo>
                    <a:cubicBezTo>
                      <a:pt x="1376" y="6096"/>
                      <a:pt x="1385" y="6095"/>
                      <a:pt x="1394" y="6091"/>
                    </a:cubicBezTo>
                    <a:cubicBezTo>
                      <a:pt x="1906" y="5889"/>
                      <a:pt x="3454" y="2531"/>
                      <a:pt x="2608" y="948"/>
                    </a:cubicBezTo>
                    <a:cubicBezTo>
                      <a:pt x="2208" y="198"/>
                      <a:pt x="1603" y="1"/>
                      <a:pt x="10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331;p38"/>
              <p:cNvSpPr/>
              <p:nvPr/>
            </p:nvSpPr>
            <p:spPr>
              <a:xfrm>
                <a:off x="4394250" y="2292775"/>
                <a:ext cx="243250" cy="196675"/>
              </a:xfrm>
              <a:custGeom>
                <a:avLst/>
                <a:gdLst/>
                <a:ahLst/>
                <a:cxnLst/>
                <a:rect l="l" t="t" r="r" b="b"/>
                <a:pathLst>
                  <a:path w="9730" h="7867" extrusionOk="0">
                    <a:moveTo>
                      <a:pt x="3010" y="0"/>
                    </a:moveTo>
                    <a:cubicBezTo>
                      <a:pt x="944" y="0"/>
                      <a:pt x="1" y="1960"/>
                      <a:pt x="514" y="3699"/>
                    </a:cubicBezTo>
                    <a:cubicBezTo>
                      <a:pt x="1097" y="5688"/>
                      <a:pt x="3645" y="5735"/>
                      <a:pt x="3645" y="5735"/>
                    </a:cubicBezTo>
                    <a:lnTo>
                      <a:pt x="335" y="7866"/>
                    </a:lnTo>
                    <a:cubicBezTo>
                      <a:pt x="2264" y="7545"/>
                      <a:pt x="4169" y="7104"/>
                      <a:pt x="6050" y="6557"/>
                    </a:cubicBezTo>
                    <a:cubicBezTo>
                      <a:pt x="6050" y="6557"/>
                      <a:pt x="8848" y="5747"/>
                      <a:pt x="9075" y="4461"/>
                    </a:cubicBezTo>
                    <a:cubicBezTo>
                      <a:pt x="9729" y="854"/>
                      <a:pt x="5205" y="437"/>
                      <a:pt x="3919" y="116"/>
                    </a:cubicBezTo>
                    <a:cubicBezTo>
                      <a:pt x="3596" y="37"/>
                      <a:pt x="3293" y="0"/>
                      <a:pt x="301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" name="Google Shape;332;p38"/>
              <p:cNvSpPr/>
              <p:nvPr/>
            </p:nvSpPr>
            <p:spPr>
              <a:xfrm>
                <a:off x="4478225" y="2350425"/>
                <a:ext cx="36625" cy="38425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1537" extrusionOk="0">
                    <a:moveTo>
                      <a:pt x="1" y="0"/>
                    </a:moveTo>
                    <a:lnTo>
                      <a:pt x="1" y="84"/>
                    </a:lnTo>
                    <a:lnTo>
                      <a:pt x="167" y="84"/>
                    </a:lnTo>
                    <a:lnTo>
                      <a:pt x="167" y="1441"/>
                    </a:lnTo>
                    <a:lnTo>
                      <a:pt x="1" y="1441"/>
                    </a:lnTo>
                    <a:lnTo>
                      <a:pt x="1" y="1536"/>
                    </a:lnTo>
                    <a:lnTo>
                      <a:pt x="441" y="1536"/>
                    </a:lnTo>
                    <a:lnTo>
                      <a:pt x="441" y="1453"/>
                    </a:lnTo>
                    <a:lnTo>
                      <a:pt x="262" y="1453"/>
                    </a:lnTo>
                    <a:lnTo>
                      <a:pt x="262" y="810"/>
                    </a:lnTo>
                    <a:lnTo>
                      <a:pt x="1203" y="810"/>
                    </a:lnTo>
                    <a:lnTo>
                      <a:pt x="1203" y="1453"/>
                    </a:lnTo>
                    <a:lnTo>
                      <a:pt x="1024" y="1453"/>
                    </a:lnTo>
                    <a:lnTo>
                      <a:pt x="1024" y="1536"/>
                    </a:lnTo>
                    <a:lnTo>
                      <a:pt x="1465" y="1536"/>
                    </a:lnTo>
                    <a:lnTo>
                      <a:pt x="1465" y="1453"/>
                    </a:lnTo>
                    <a:lnTo>
                      <a:pt x="1286" y="1453"/>
                    </a:lnTo>
                    <a:lnTo>
                      <a:pt x="1286" y="96"/>
                    </a:lnTo>
                    <a:lnTo>
                      <a:pt x="1465" y="96"/>
                    </a:lnTo>
                    <a:lnTo>
                      <a:pt x="1465" y="12"/>
                    </a:lnTo>
                    <a:lnTo>
                      <a:pt x="1024" y="12"/>
                    </a:lnTo>
                    <a:lnTo>
                      <a:pt x="1024" y="96"/>
                    </a:lnTo>
                    <a:lnTo>
                      <a:pt x="1203" y="96"/>
                    </a:lnTo>
                    <a:lnTo>
                      <a:pt x="1203" y="727"/>
                    </a:lnTo>
                    <a:lnTo>
                      <a:pt x="262" y="727"/>
                    </a:lnTo>
                    <a:lnTo>
                      <a:pt x="262" y="84"/>
                    </a:lnTo>
                    <a:lnTo>
                      <a:pt x="441" y="84"/>
                    </a:lnTo>
                    <a:lnTo>
                      <a:pt x="44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333;p38"/>
              <p:cNvSpPr/>
              <p:nvPr/>
            </p:nvSpPr>
            <p:spPr>
              <a:xfrm>
                <a:off x="4518400" y="2367675"/>
                <a:ext cx="20275" cy="21475"/>
              </a:xfrm>
              <a:custGeom>
                <a:avLst/>
                <a:gdLst/>
                <a:ahLst/>
                <a:cxnLst/>
                <a:rect l="l" t="t" r="r" b="b"/>
                <a:pathLst>
                  <a:path w="811" h="859" extrusionOk="0">
                    <a:moveTo>
                      <a:pt x="441" y="96"/>
                    </a:moveTo>
                    <a:cubicBezTo>
                      <a:pt x="489" y="96"/>
                      <a:pt x="549" y="108"/>
                      <a:pt x="584" y="144"/>
                    </a:cubicBezTo>
                    <a:cubicBezTo>
                      <a:pt x="632" y="167"/>
                      <a:pt x="668" y="215"/>
                      <a:pt x="691" y="263"/>
                    </a:cubicBezTo>
                    <a:lnTo>
                      <a:pt x="394" y="382"/>
                    </a:lnTo>
                    <a:lnTo>
                      <a:pt x="96" y="501"/>
                    </a:lnTo>
                    <a:cubicBezTo>
                      <a:pt x="84" y="453"/>
                      <a:pt x="84" y="394"/>
                      <a:pt x="96" y="346"/>
                    </a:cubicBezTo>
                    <a:cubicBezTo>
                      <a:pt x="108" y="298"/>
                      <a:pt x="132" y="263"/>
                      <a:pt x="168" y="215"/>
                    </a:cubicBezTo>
                    <a:cubicBezTo>
                      <a:pt x="191" y="179"/>
                      <a:pt x="227" y="144"/>
                      <a:pt x="275" y="132"/>
                    </a:cubicBezTo>
                    <a:cubicBezTo>
                      <a:pt x="322" y="96"/>
                      <a:pt x="382" y="96"/>
                      <a:pt x="441" y="96"/>
                    </a:cubicBezTo>
                    <a:close/>
                    <a:moveTo>
                      <a:pt x="430" y="1"/>
                    </a:moveTo>
                    <a:cubicBezTo>
                      <a:pt x="370" y="1"/>
                      <a:pt x="310" y="13"/>
                      <a:pt x="263" y="37"/>
                    </a:cubicBezTo>
                    <a:cubicBezTo>
                      <a:pt x="215" y="60"/>
                      <a:pt x="168" y="96"/>
                      <a:pt x="132" y="132"/>
                    </a:cubicBezTo>
                    <a:cubicBezTo>
                      <a:pt x="84" y="167"/>
                      <a:pt x="60" y="215"/>
                      <a:pt x="37" y="263"/>
                    </a:cubicBezTo>
                    <a:cubicBezTo>
                      <a:pt x="13" y="322"/>
                      <a:pt x="1" y="370"/>
                      <a:pt x="1" y="429"/>
                    </a:cubicBezTo>
                    <a:cubicBezTo>
                      <a:pt x="1" y="548"/>
                      <a:pt x="49" y="656"/>
                      <a:pt x="132" y="727"/>
                    </a:cubicBezTo>
                    <a:cubicBezTo>
                      <a:pt x="210" y="814"/>
                      <a:pt x="315" y="859"/>
                      <a:pt x="422" y="859"/>
                    </a:cubicBezTo>
                    <a:cubicBezTo>
                      <a:pt x="476" y="859"/>
                      <a:pt x="532" y="847"/>
                      <a:pt x="584" y="822"/>
                    </a:cubicBezTo>
                    <a:cubicBezTo>
                      <a:pt x="632" y="810"/>
                      <a:pt x="680" y="775"/>
                      <a:pt x="715" y="739"/>
                    </a:cubicBezTo>
                    <a:lnTo>
                      <a:pt x="656" y="679"/>
                    </a:lnTo>
                    <a:cubicBezTo>
                      <a:pt x="632" y="703"/>
                      <a:pt x="596" y="727"/>
                      <a:pt x="560" y="751"/>
                    </a:cubicBezTo>
                    <a:cubicBezTo>
                      <a:pt x="520" y="764"/>
                      <a:pt x="478" y="771"/>
                      <a:pt x="437" y="771"/>
                    </a:cubicBezTo>
                    <a:cubicBezTo>
                      <a:pt x="369" y="771"/>
                      <a:pt x="303" y="752"/>
                      <a:pt x="251" y="715"/>
                    </a:cubicBezTo>
                    <a:cubicBezTo>
                      <a:pt x="191" y="679"/>
                      <a:pt x="156" y="632"/>
                      <a:pt x="132" y="584"/>
                    </a:cubicBezTo>
                    <a:cubicBezTo>
                      <a:pt x="239" y="537"/>
                      <a:pt x="358" y="489"/>
                      <a:pt x="465" y="441"/>
                    </a:cubicBezTo>
                    <a:lnTo>
                      <a:pt x="811" y="310"/>
                    </a:lnTo>
                    <a:cubicBezTo>
                      <a:pt x="787" y="275"/>
                      <a:pt x="775" y="227"/>
                      <a:pt x="751" y="191"/>
                    </a:cubicBezTo>
                    <a:cubicBezTo>
                      <a:pt x="727" y="156"/>
                      <a:pt x="703" y="120"/>
                      <a:pt x="668" y="96"/>
                    </a:cubicBezTo>
                    <a:cubicBezTo>
                      <a:pt x="632" y="72"/>
                      <a:pt x="596" y="48"/>
                      <a:pt x="560" y="25"/>
                    </a:cubicBezTo>
                    <a:cubicBezTo>
                      <a:pt x="513" y="13"/>
                      <a:pt x="477" y="1"/>
                      <a:pt x="43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334;p38"/>
              <p:cNvSpPr/>
              <p:nvPr/>
            </p:nvSpPr>
            <p:spPr>
              <a:xfrm>
                <a:off x="4542525" y="2359050"/>
                <a:ext cx="6875" cy="39325"/>
              </a:xfrm>
              <a:custGeom>
                <a:avLst/>
                <a:gdLst/>
                <a:ahLst/>
                <a:cxnLst/>
                <a:rect l="l" t="t" r="r" b="b"/>
                <a:pathLst>
                  <a:path w="275" h="1573" extrusionOk="0">
                    <a:moveTo>
                      <a:pt x="203" y="1"/>
                    </a:moveTo>
                    <a:cubicBezTo>
                      <a:pt x="191" y="1"/>
                      <a:pt x="167" y="12"/>
                      <a:pt x="155" y="24"/>
                    </a:cubicBezTo>
                    <a:cubicBezTo>
                      <a:pt x="143" y="36"/>
                      <a:pt x="131" y="48"/>
                      <a:pt x="131" y="72"/>
                    </a:cubicBezTo>
                    <a:cubicBezTo>
                      <a:pt x="131" y="96"/>
                      <a:pt x="143" y="108"/>
                      <a:pt x="155" y="120"/>
                    </a:cubicBezTo>
                    <a:cubicBezTo>
                      <a:pt x="167" y="143"/>
                      <a:pt x="191" y="143"/>
                      <a:pt x="203" y="143"/>
                    </a:cubicBezTo>
                    <a:cubicBezTo>
                      <a:pt x="227" y="143"/>
                      <a:pt x="238" y="143"/>
                      <a:pt x="250" y="120"/>
                    </a:cubicBezTo>
                    <a:lnTo>
                      <a:pt x="250" y="131"/>
                    </a:lnTo>
                    <a:cubicBezTo>
                      <a:pt x="274" y="108"/>
                      <a:pt x="274" y="96"/>
                      <a:pt x="274" y="72"/>
                    </a:cubicBezTo>
                    <a:cubicBezTo>
                      <a:pt x="274" y="48"/>
                      <a:pt x="274" y="36"/>
                      <a:pt x="250" y="24"/>
                    </a:cubicBezTo>
                    <a:cubicBezTo>
                      <a:pt x="238" y="12"/>
                      <a:pt x="227" y="1"/>
                      <a:pt x="203" y="1"/>
                    </a:cubicBezTo>
                    <a:close/>
                    <a:moveTo>
                      <a:pt x="0" y="370"/>
                    </a:moveTo>
                    <a:lnTo>
                      <a:pt x="0" y="453"/>
                    </a:lnTo>
                    <a:lnTo>
                      <a:pt x="155" y="453"/>
                    </a:lnTo>
                    <a:lnTo>
                      <a:pt x="155" y="1191"/>
                    </a:lnTo>
                    <a:cubicBezTo>
                      <a:pt x="155" y="1263"/>
                      <a:pt x="155" y="1322"/>
                      <a:pt x="131" y="1382"/>
                    </a:cubicBezTo>
                    <a:cubicBezTo>
                      <a:pt x="107" y="1429"/>
                      <a:pt x="72" y="1477"/>
                      <a:pt x="36" y="1513"/>
                    </a:cubicBezTo>
                    <a:lnTo>
                      <a:pt x="107" y="1572"/>
                    </a:lnTo>
                    <a:cubicBezTo>
                      <a:pt x="155" y="1536"/>
                      <a:pt x="191" y="1477"/>
                      <a:pt x="215" y="1417"/>
                    </a:cubicBezTo>
                    <a:cubicBezTo>
                      <a:pt x="238" y="1346"/>
                      <a:pt x="250" y="1274"/>
                      <a:pt x="250" y="1191"/>
                    </a:cubicBezTo>
                    <a:lnTo>
                      <a:pt x="250" y="37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lt2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715100" y="1481250"/>
            <a:ext cx="6171900" cy="181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75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 idx="2" hasCustomPrompt="1"/>
          </p:nvPr>
        </p:nvSpPr>
        <p:spPr>
          <a:xfrm>
            <a:off x="5342235" y="1351050"/>
            <a:ext cx="1039200" cy="63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1018100" y="3612882"/>
            <a:ext cx="43689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6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5"/>
          <p:cNvSpPr txBox="1">
            <a:spLocks noGrp="1"/>
          </p:cNvSpPr>
          <p:nvPr>
            <p:ph type="subTitle" idx="1"/>
          </p:nvPr>
        </p:nvSpPr>
        <p:spPr>
          <a:xfrm>
            <a:off x="2644093" y="2889588"/>
            <a:ext cx="4576800" cy="68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title"/>
          </p:nvPr>
        </p:nvSpPr>
        <p:spPr>
          <a:xfrm>
            <a:off x="2488543" y="1083300"/>
            <a:ext cx="4887900" cy="18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152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BLANK_1_1_1_2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7"/>
          <p:cNvSpPr txBox="1">
            <a:spLocks noGrp="1"/>
          </p:cNvSpPr>
          <p:nvPr>
            <p:ph type="title"/>
          </p:nvPr>
        </p:nvSpPr>
        <p:spPr>
          <a:xfrm>
            <a:off x="923389" y="2469275"/>
            <a:ext cx="1774500" cy="40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4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subTitle" idx="1"/>
          </p:nvPr>
        </p:nvSpPr>
        <p:spPr>
          <a:xfrm>
            <a:off x="923389" y="3071850"/>
            <a:ext cx="1774500" cy="88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title" idx="2"/>
          </p:nvPr>
        </p:nvSpPr>
        <p:spPr>
          <a:xfrm>
            <a:off x="3684741" y="2469275"/>
            <a:ext cx="1774500" cy="40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4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subTitle" idx="3"/>
          </p:nvPr>
        </p:nvSpPr>
        <p:spPr>
          <a:xfrm>
            <a:off x="3684741" y="3071850"/>
            <a:ext cx="1774500" cy="88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title" idx="4"/>
          </p:nvPr>
        </p:nvSpPr>
        <p:spPr>
          <a:xfrm>
            <a:off x="6446111" y="2469275"/>
            <a:ext cx="1774500" cy="40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4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subTitle" idx="5"/>
          </p:nvPr>
        </p:nvSpPr>
        <p:spPr>
          <a:xfrm>
            <a:off x="6446111" y="3071850"/>
            <a:ext cx="1774500" cy="88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title" idx="6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BLANK_1_1_1_1_1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"/>
          <p:cNvSpPr txBox="1">
            <a:spLocks noGrp="1"/>
          </p:cNvSpPr>
          <p:nvPr>
            <p:ph type="title"/>
          </p:nvPr>
        </p:nvSpPr>
        <p:spPr>
          <a:xfrm>
            <a:off x="1133475" y="1574200"/>
            <a:ext cx="18033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4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92" name="Google Shape;92;p20"/>
          <p:cNvSpPr txBox="1">
            <a:spLocks noGrp="1"/>
          </p:cNvSpPr>
          <p:nvPr>
            <p:ph type="subTitle" idx="1"/>
          </p:nvPr>
        </p:nvSpPr>
        <p:spPr>
          <a:xfrm>
            <a:off x="1133475" y="2160725"/>
            <a:ext cx="18033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0"/>
          <p:cNvSpPr txBox="1">
            <a:spLocks noGrp="1"/>
          </p:cNvSpPr>
          <p:nvPr>
            <p:ph type="title" idx="2"/>
          </p:nvPr>
        </p:nvSpPr>
        <p:spPr>
          <a:xfrm>
            <a:off x="3666850" y="1574200"/>
            <a:ext cx="18033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4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94" name="Google Shape;94;p20"/>
          <p:cNvSpPr txBox="1">
            <a:spLocks noGrp="1"/>
          </p:cNvSpPr>
          <p:nvPr>
            <p:ph type="subTitle" idx="3"/>
          </p:nvPr>
        </p:nvSpPr>
        <p:spPr>
          <a:xfrm>
            <a:off x="3666850" y="2160725"/>
            <a:ext cx="18033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0"/>
          <p:cNvSpPr txBox="1">
            <a:spLocks noGrp="1"/>
          </p:cNvSpPr>
          <p:nvPr>
            <p:ph type="title" idx="4"/>
          </p:nvPr>
        </p:nvSpPr>
        <p:spPr>
          <a:xfrm>
            <a:off x="1133475" y="3236200"/>
            <a:ext cx="18033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4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96" name="Google Shape;96;p20"/>
          <p:cNvSpPr txBox="1">
            <a:spLocks noGrp="1"/>
          </p:cNvSpPr>
          <p:nvPr>
            <p:ph type="subTitle" idx="5"/>
          </p:nvPr>
        </p:nvSpPr>
        <p:spPr>
          <a:xfrm>
            <a:off x="1133475" y="3822725"/>
            <a:ext cx="18033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title" idx="6"/>
          </p:nvPr>
        </p:nvSpPr>
        <p:spPr>
          <a:xfrm>
            <a:off x="3666850" y="3236200"/>
            <a:ext cx="18033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4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subTitle" idx="7"/>
          </p:nvPr>
        </p:nvSpPr>
        <p:spPr>
          <a:xfrm>
            <a:off x="3666850" y="3822725"/>
            <a:ext cx="18033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title" idx="8"/>
          </p:nvPr>
        </p:nvSpPr>
        <p:spPr>
          <a:xfrm>
            <a:off x="6207225" y="1574200"/>
            <a:ext cx="18033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4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subTitle" idx="9"/>
          </p:nvPr>
        </p:nvSpPr>
        <p:spPr>
          <a:xfrm>
            <a:off x="6207225" y="2160725"/>
            <a:ext cx="18033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0"/>
          <p:cNvSpPr txBox="1">
            <a:spLocks noGrp="1"/>
          </p:cNvSpPr>
          <p:nvPr>
            <p:ph type="title" idx="13"/>
          </p:nvPr>
        </p:nvSpPr>
        <p:spPr>
          <a:xfrm>
            <a:off x="6207225" y="3236200"/>
            <a:ext cx="18033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4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02" name="Google Shape;102;p20"/>
          <p:cNvSpPr txBox="1">
            <a:spLocks noGrp="1"/>
          </p:cNvSpPr>
          <p:nvPr>
            <p:ph type="subTitle" idx="14"/>
          </p:nvPr>
        </p:nvSpPr>
        <p:spPr>
          <a:xfrm>
            <a:off x="6207225" y="3822725"/>
            <a:ext cx="18033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0"/>
          <p:cNvSpPr txBox="1">
            <a:spLocks noGrp="1"/>
          </p:cNvSpPr>
          <p:nvPr>
            <p:ph type="title" idx="15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CUSTOM_13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3"/>
          <p:cNvSpPr txBox="1">
            <a:spLocks noGrp="1"/>
          </p:cNvSpPr>
          <p:nvPr>
            <p:ph type="title"/>
          </p:nvPr>
        </p:nvSpPr>
        <p:spPr>
          <a:xfrm>
            <a:off x="2646087" y="1174300"/>
            <a:ext cx="3921300" cy="81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33"/>
          <p:cNvSpPr txBox="1">
            <a:spLocks noGrp="1"/>
          </p:cNvSpPr>
          <p:nvPr>
            <p:ph type="subTitle" idx="1"/>
          </p:nvPr>
        </p:nvSpPr>
        <p:spPr>
          <a:xfrm>
            <a:off x="2646412" y="2370900"/>
            <a:ext cx="3921300" cy="125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CUSTOM_15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5"/>
          <p:cNvSpPr txBox="1">
            <a:spLocks noGrp="1"/>
          </p:cNvSpPr>
          <p:nvPr>
            <p:ph type="title"/>
          </p:nvPr>
        </p:nvSpPr>
        <p:spPr>
          <a:xfrm>
            <a:off x="5215051" y="535000"/>
            <a:ext cx="1613100" cy="40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4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73" name="Google Shape;173;p35"/>
          <p:cNvSpPr txBox="1">
            <a:spLocks noGrp="1"/>
          </p:cNvSpPr>
          <p:nvPr>
            <p:ph type="subTitle" idx="1"/>
          </p:nvPr>
        </p:nvSpPr>
        <p:spPr>
          <a:xfrm>
            <a:off x="5215050" y="941500"/>
            <a:ext cx="3033300" cy="64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35"/>
          <p:cNvSpPr txBox="1">
            <a:spLocks noGrp="1"/>
          </p:cNvSpPr>
          <p:nvPr>
            <p:ph type="title" idx="2"/>
          </p:nvPr>
        </p:nvSpPr>
        <p:spPr>
          <a:xfrm>
            <a:off x="5215051" y="2033650"/>
            <a:ext cx="1613100" cy="40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4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75" name="Google Shape;175;p35"/>
          <p:cNvSpPr txBox="1">
            <a:spLocks noGrp="1"/>
          </p:cNvSpPr>
          <p:nvPr>
            <p:ph type="subTitle" idx="3"/>
          </p:nvPr>
        </p:nvSpPr>
        <p:spPr>
          <a:xfrm>
            <a:off x="5215050" y="2440150"/>
            <a:ext cx="3033300" cy="64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35"/>
          <p:cNvSpPr txBox="1">
            <a:spLocks noGrp="1"/>
          </p:cNvSpPr>
          <p:nvPr>
            <p:ph type="title" idx="4"/>
          </p:nvPr>
        </p:nvSpPr>
        <p:spPr>
          <a:xfrm>
            <a:off x="5215051" y="3532300"/>
            <a:ext cx="1613100" cy="40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4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None/>
              <a:defRPr sz="25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77" name="Google Shape;177;p35"/>
          <p:cNvSpPr txBox="1">
            <a:spLocks noGrp="1"/>
          </p:cNvSpPr>
          <p:nvPr>
            <p:ph type="subTitle" idx="5"/>
          </p:nvPr>
        </p:nvSpPr>
        <p:spPr>
          <a:xfrm>
            <a:off x="5215050" y="3938800"/>
            <a:ext cx="3033300" cy="64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35"/>
          <p:cNvSpPr txBox="1">
            <a:spLocks noGrp="1"/>
          </p:cNvSpPr>
          <p:nvPr>
            <p:ph type="title" idx="6"/>
          </p:nvPr>
        </p:nvSpPr>
        <p:spPr>
          <a:xfrm>
            <a:off x="720000" y="2163000"/>
            <a:ext cx="3298800" cy="81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bg>
      <p:bgPr>
        <a:solidFill>
          <a:schemeClr val="accent3"/>
        </a:solidFill>
        <a:effectLst/>
      </p:bgPr>
    </p:bg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7"/>
          <p:cNvSpPr/>
          <p:nvPr/>
        </p:nvSpPr>
        <p:spPr>
          <a:xfrm>
            <a:off x="175525" y="20614"/>
            <a:ext cx="5632919" cy="5061059"/>
          </a:xfrm>
          <a:custGeom>
            <a:avLst/>
            <a:gdLst/>
            <a:ahLst/>
            <a:cxnLst/>
            <a:rect l="l" t="t" r="r" b="b"/>
            <a:pathLst>
              <a:path w="23885" h="21147" extrusionOk="0">
                <a:moveTo>
                  <a:pt x="12779" y="0"/>
                </a:moveTo>
                <a:cubicBezTo>
                  <a:pt x="11869" y="0"/>
                  <a:pt x="10959" y="325"/>
                  <a:pt x="10240" y="981"/>
                </a:cubicBezTo>
                <a:cubicBezTo>
                  <a:pt x="9859" y="1326"/>
                  <a:pt x="9573" y="1552"/>
                  <a:pt x="9478" y="2052"/>
                </a:cubicBezTo>
                <a:cubicBezTo>
                  <a:pt x="9097" y="1635"/>
                  <a:pt x="8704" y="1207"/>
                  <a:pt x="8180" y="1004"/>
                </a:cubicBezTo>
                <a:cubicBezTo>
                  <a:pt x="7907" y="921"/>
                  <a:pt x="7625" y="876"/>
                  <a:pt x="7345" y="876"/>
                </a:cubicBezTo>
                <a:cubicBezTo>
                  <a:pt x="7185" y="876"/>
                  <a:pt x="7026" y="891"/>
                  <a:pt x="6871" y="921"/>
                </a:cubicBezTo>
                <a:cubicBezTo>
                  <a:pt x="5620" y="1100"/>
                  <a:pt x="4370" y="1874"/>
                  <a:pt x="4013" y="3088"/>
                </a:cubicBezTo>
                <a:cubicBezTo>
                  <a:pt x="3811" y="3779"/>
                  <a:pt x="3942" y="4386"/>
                  <a:pt x="4049" y="5112"/>
                </a:cubicBezTo>
                <a:cubicBezTo>
                  <a:pt x="2989" y="5398"/>
                  <a:pt x="2144" y="6219"/>
                  <a:pt x="1822" y="7279"/>
                </a:cubicBezTo>
                <a:cubicBezTo>
                  <a:pt x="1525" y="8327"/>
                  <a:pt x="1798" y="9446"/>
                  <a:pt x="2537" y="10256"/>
                </a:cubicBezTo>
                <a:cubicBezTo>
                  <a:pt x="596" y="10899"/>
                  <a:pt x="1" y="13363"/>
                  <a:pt x="1441" y="14816"/>
                </a:cubicBezTo>
                <a:cubicBezTo>
                  <a:pt x="1790" y="15165"/>
                  <a:pt x="2189" y="15472"/>
                  <a:pt x="2638" y="15472"/>
                </a:cubicBezTo>
                <a:cubicBezTo>
                  <a:pt x="2725" y="15472"/>
                  <a:pt x="2815" y="15460"/>
                  <a:pt x="2906" y="15435"/>
                </a:cubicBezTo>
                <a:lnTo>
                  <a:pt x="2906" y="15435"/>
                </a:lnTo>
                <a:cubicBezTo>
                  <a:pt x="2596" y="16399"/>
                  <a:pt x="3013" y="17447"/>
                  <a:pt x="3906" y="17935"/>
                </a:cubicBezTo>
                <a:cubicBezTo>
                  <a:pt x="4219" y="18105"/>
                  <a:pt x="4561" y="18187"/>
                  <a:pt x="4901" y="18187"/>
                </a:cubicBezTo>
                <a:cubicBezTo>
                  <a:pt x="5516" y="18187"/>
                  <a:pt x="6123" y="17917"/>
                  <a:pt x="6537" y="17411"/>
                </a:cubicBezTo>
                <a:lnTo>
                  <a:pt x="6537" y="17411"/>
                </a:lnTo>
                <a:cubicBezTo>
                  <a:pt x="6287" y="18590"/>
                  <a:pt x="6442" y="19769"/>
                  <a:pt x="7359" y="20447"/>
                </a:cubicBezTo>
                <a:cubicBezTo>
                  <a:pt x="7762" y="20747"/>
                  <a:pt x="8411" y="20901"/>
                  <a:pt x="9068" y="20901"/>
                </a:cubicBezTo>
                <a:cubicBezTo>
                  <a:pt x="9923" y="20901"/>
                  <a:pt x="10793" y="20641"/>
                  <a:pt x="11157" y="20102"/>
                </a:cubicBezTo>
                <a:cubicBezTo>
                  <a:pt x="11766" y="20700"/>
                  <a:pt x="12589" y="21147"/>
                  <a:pt x="13425" y="21147"/>
                </a:cubicBezTo>
                <a:cubicBezTo>
                  <a:pt x="13554" y="21147"/>
                  <a:pt x="13683" y="21136"/>
                  <a:pt x="13812" y="21114"/>
                </a:cubicBezTo>
                <a:cubicBezTo>
                  <a:pt x="14788" y="20959"/>
                  <a:pt x="15645" y="20007"/>
                  <a:pt x="15455" y="19030"/>
                </a:cubicBezTo>
                <a:lnTo>
                  <a:pt x="15455" y="19030"/>
                </a:lnTo>
                <a:cubicBezTo>
                  <a:pt x="16010" y="19640"/>
                  <a:pt x="16714" y="19910"/>
                  <a:pt x="17406" y="19910"/>
                </a:cubicBezTo>
                <a:cubicBezTo>
                  <a:pt x="18836" y="19910"/>
                  <a:pt x="20211" y="18755"/>
                  <a:pt x="20098" y="17054"/>
                </a:cubicBezTo>
                <a:cubicBezTo>
                  <a:pt x="21229" y="16768"/>
                  <a:pt x="22408" y="16328"/>
                  <a:pt x="23027" y="15351"/>
                </a:cubicBezTo>
                <a:cubicBezTo>
                  <a:pt x="23885" y="14006"/>
                  <a:pt x="23111" y="11922"/>
                  <a:pt x="21575" y="11482"/>
                </a:cubicBezTo>
                <a:cubicBezTo>
                  <a:pt x="23849" y="9291"/>
                  <a:pt x="23301" y="5517"/>
                  <a:pt x="20503" y="4076"/>
                </a:cubicBezTo>
                <a:cubicBezTo>
                  <a:pt x="21372" y="3195"/>
                  <a:pt x="21099" y="1469"/>
                  <a:pt x="20039" y="838"/>
                </a:cubicBezTo>
                <a:cubicBezTo>
                  <a:pt x="19200" y="340"/>
                  <a:pt x="18428" y="165"/>
                  <a:pt x="17768" y="165"/>
                </a:cubicBezTo>
                <a:cubicBezTo>
                  <a:pt x="16376" y="165"/>
                  <a:pt x="15475" y="942"/>
                  <a:pt x="15467" y="1112"/>
                </a:cubicBezTo>
                <a:cubicBezTo>
                  <a:pt x="14728" y="373"/>
                  <a:pt x="13754" y="0"/>
                  <a:pt x="1277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37"/>
          <p:cNvSpPr/>
          <p:nvPr/>
        </p:nvSpPr>
        <p:spPr>
          <a:xfrm>
            <a:off x="3246000" y="61839"/>
            <a:ext cx="5632919" cy="5061059"/>
          </a:xfrm>
          <a:custGeom>
            <a:avLst/>
            <a:gdLst/>
            <a:ahLst/>
            <a:cxnLst/>
            <a:rect l="l" t="t" r="r" b="b"/>
            <a:pathLst>
              <a:path w="23885" h="21147" extrusionOk="0">
                <a:moveTo>
                  <a:pt x="12779" y="0"/>
                </a:moveTo>
                <a:cubicBezTo>
                  <a:pt x="11869" y="0"/>
                  <a:pt x="10959" y="325"/>
                  <a:pt x="10240" y="981"/>
                </a:cubicBezTo>
                <a:cubicBezTo>
                  <a:pt x="9859" y="1326"/>
                  <a:pt x="9573" y="1552"/>
                  <a:pt x="9478" y="2052"/>
                </a:cubicBezTo>
                <a:cubicBezTo>
                  <a:pt x="9097" y="1635"/>
                  <a:pt x="8704" y="1207"/>
                  <a:pt x="8180" y="1004"/>
                </a:cubicBezTo>
                <a:cubicBezTo>
                  <a:pt x="7907" y="921"/>
                  <a:pt x="7625" y="876"/>
                  <a:pt x="7345" y="876"/>
                </a:cubicBezTo>
                <a:cubicBezTo>
                  <a:pt x="7185" y="876"/>
                  <a:pt x="7026" y="891"/>
                  <a:pt x="6871" y="921"/>
                </a:cubicBezTo>
                <a:cubicBezTo>
                  <a:pt x="5620" y="1100"/>
                  <a:pt x="4370" y="1874"/>
                  <a:pt x="4013" y="3088"/>
                </a:cubicBezTo>
                <a:cubicBezTo>
                  <a:pt x="3811" y="3779"/>
                  <a:pt x="3942" y="4386"/>
                  <a:pt x="4049" y="5112"/>
                </a:cubicBezTo>
                <a:cubicBezTo>
                  <a:pt x="2989" y="5398"/>
                  <a:pt x="2144" y="6219"/>
                  <a:pt x="1822" y="7279"/>
                </a:cubicBezTo>
                <a:cubicBezTo>
                  <a:pt x="1525" y="8327"/>
                  <a:pt x="1798" y="9446"/>
                  <a:pt x="2537" y="10256"/>
                </a:cubicBezTo>
                <a:cubicBezTo>
                  <a:pt x="596" y="10899"/>
                  <a:pt x="1" y="13363"/>
                  <a:pt x="1441" y="14816"/>
                </a:cubicBezTo>
                <a:cubicBezTo>
                  <a:pt x="1790" y="15165"/>
                  <a:pt x="2189" y="15472"/>
                  <a:pt x="2638" y="15472"/>
                </a:cubicBezTo>
                <a:cubicBezTo>
                  <a:pt x="2725" y="15472"/>
                  <a:pt x="2815" y="15460"/>
                  <a:pt x="2906" y="15435"/>
                </a:cubicBezTo>
                <a:lnTo>
                  <a:pt x="2906" y="15435"/>
                </a:lnTo>
                <a:cubicBezTo>
                  <a:pt x="2596" y="16399"/>
                  <a:pt x="3013" y="17447"/>
                  <a:pt x="3906" y="17935"/>
                </a:cubicBezTo>
                <a:cubicBezTo>
                  <a:pt x="4219" y="18105"/>
                  <a:pt x="4561" y="18187"/>
                  <a:pt x="4901" y="18187"/>
                </a:cubicBezTo>
                <a:cubicBezTo>
                  <a:pt x="5516" y="18187"/>
                  <a:pt x="6123" y="17917"/>
                  <a:pt x="6537" y="17411"/>
                </a:cubicBezTo>
                <a:lnTo>
                  <a:pt x="6537" y="17411"/>
                </a:lnTo>
                <a:cubicBezTo>
                  <a:pt x="6287" y="18590"/>
                  <a:pt x="6442" y="19769"/>
                  <a:pt x="7359" y="20447"/>
                </a:cubicBezTo>
                <a:cubicBezTo>
                  <a:pt x="7762" y="20747"/>
                  <a:pt x="8411" y="20901"/>
                  <a:pt x="9068" y="20901"/>
                </a:cubicBezTo>
                <a:cubicBezTo>
                  <a:pt x="9923" y="20901"/>
                  <a:pt x="10793" y="20641"/>
                  <a:pt x="11157" y="20102"/>
                </a:cubicBezTo>
                <a:cubicBezTo>
                  <a:pt x="11766" y="20700"/>
                  <a:pt x="12589" y="21147"/>
                  <a:pt x="13425" y="21147"/>
                </a:cubicBezTo>
                <a:cubicBezTo>
                  <a:pt x="13554" y="21147"/>
                  <a:pt x="13683" y="21136"/>
                  <a:pt x="13812" y="21114"/>
                </a:cubicBezTo>
                <a:cubicBezTo>
                  <a:pt x="14788" y="20959"/>
                  <a:pt x="15645" y="20007"/>
                  <a:pt x="15455" y="19030"/>
                </a:cubicBezTo>
                <a:lnTo>
                  <a:pt x="15455" y="19030"/>
                </a:lnTo>
                <a:cubicBezTo>
                  <a:pt x="16010" y="19640"/>
                  <a:pt x="16714" y="19910"/>
                  <a:pt x="17406" y="19910"/>
                </a:cubicBezTo>
                <a:cubicBezTo>
                  <a:pt x="18836" y="19910"/>
                  <a:pt x="20211" y="18755"/>
                  <a:pt x="20098" y="17054"/>
                </a:cubicBezTo>
                <a:cubicBezTo>
                  <a:pt x="21229" y="16768"/>
                  <a:pt x="22408" y="16328"/>
                  <a:pt x="23027" y="15351"/>
                </a:cubicBezTo>
                <a:cubicBezTo>
                  <a:pt x="23885" y="14006"/>
                  <a:pt x="23111" y="11922"/>
                  <a:pt x="21575" y="11482"/>
                </a:cubicBezTo>
                <a:cubicBezTo>
                  <a:pt x="23849" y="9291"/>
                  <a:pt x="23301" y="5517"/>
                  <a:pt x="20503" y="4076"/>
                </a:cubicBezTo>
                <a:cubicBezTo>
                  <a:pt x="21372" y="3195"/>
                  <a:pt x="21099" y="1469"/>
                  <a:pt x="20039" y="838"/>
                </a:cubicBezTo>
                <a:cubicBezTo>
                  <a:pt x="19200" y="340"/>
                  <a:pt x="18428" y="165"/>
                  <a:pt x="17768" y="165"/>
                </a:cubicBezTo>
                <a:cubicBezTo>
                  <a:pt x="16376" y="165"/>
                  <a:pt x="15475" y="942"/>
                  <a:pt x="15467" y="1112"/>
                </a:cubicBezTo>
                <a:cubicBezTo>
                  <a:pt x="14728" y="373"/>
                  <a:pt x="13754" y="0"/>
                  <a:pt x="1277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6" name="Google Shape;186;p37"/>
          <p:cNvGrpSpPr/>
          <p:nvPr/>
        </p:nvGrpSpPr>
        <p:grpSpPr>
          <a:xfrm>
            <a:off x="8478370" y="593688"/>
            <a:ext cx="603195" cy="878063"/>
            <a:chOff x="3665920" y="-2003349"/>
            <a:chExt cx="603195" cy="878063"/>
          </a:xfrm>
        </p:grpSpPr>
        <p:sp>
          <p:nvSpPr>
            <p:cNvPr id="187" name="Google Shape;187;p37"/>
            <p:cNvSpPr/>
            <p:nvPr/>
          </p:nvSpPr>
          <p:spPr>
            <a:xfrm>
              <a:off x="3665920" y="-2003349"/>
              <a:ext cx="603164" cy="877865"/>
            </a:xfrm>
            <a:custGeom>
              <a:avLst/>
              <a:gdLst/>
              <a:ahLst/>
              <a:cxnLst/>
              <a:rect l="l" t="t" r="r" b="b"/>
              <a:pathLst>
                <a:path w="9514" h="13847" extrusionOk="0">
                  <a:moveTo>
                    <a:pt x="4583" y="0"/>
                  </a:moveTo>
                  <a:cubicBezTo>
                    <a:pt x="4241" y="0"/>
                    <a:pt x="3840" y="68"/>
                    <a:pt x="3370" y="228"/>
                  </a:cubicBezTo>
                  <a:cubicBezTo>
                    <a:pt x="1215" y="954"/>
                    <a:pt x="834" y="2216"/>
                    <a:pt x="1298" y="4097"/>
                  </a:cubicBezTo>
                  <a:cubicBezTo>
                    <a:pt x="1465" y="4788"/>
                    <a:pt x="1536" y="4633"/>
                    <a:pt x="1834" y="5681"/>
                  </a:cubicBezTo>
                  <a:cubicBezTo>
                    <a:pt x="1941" y="6133"/>
                    <a:pt x="1679" y="6609"/>
                    <a:pt x="1239" y="6764"/>
                  </a:cubicBezTo>
                  <a:cubicBezTo>
                    <a:pt x="429" y="7086"/>
                    <a:pt x="0" y="7312"/>
                    <a:pt x="96" y="7609"/>
                  </a:cubicBezTo>
                  <a:cubicBezTo>
                    <a:pt x="203" y="7907"/>
                    <a:pt x="1465" y="7788"/>
                    <a:pt x="1941" y="7955"/>
                  </a:cubicBezTo>
                  <a:cubicBezTo>
                    <a:pt x="2417" y="8121"/>
                    <a:pt x="2536" y="8252"/>
                    <a:pt x="2584" y="8419"/>
                  </a:cubicBezTo>
                  <a:cubicBezTo>
                    <a:pt x="2846" y="9419"/>
                    <a:pt x="3060" y="10443"/>
                    <a:pt x="3322" y="11407"/>
                  </a:cubicBezTo>
                  <a:cubicBezTo>
                    <a:pt x="3692" y="12821"/>
                    <a:pt x="3889" y="13847"/>
                    <a:pt x="4949" y="13847"/>
                  </a:cubicBezTo>
                  <a:cubicBezTo>
                    <a:pt x="5255" y="13847"/>
                    <a:pt x="5633" y="13761"/>
                    <a:pt x="6108" y="13574"/>
                  </a:cubicBezTo>
                  <a:cubicBezTo>
                    <a:pt x="8490" y="12646"/>
                    <a:pt x="9514" y="12896"/>
                    <a:pt x="8656" y="9693"/>
                  </a:cubicBezTo>
                  <a:cubicBezTo>
                    <a:pt x="7799" y="6490"/>
                    <a:pt x="6585" y="1537"/>
                    <a:pt x="6561" y="1478"/>
                  </a:cubicBezTo>
                  <a:cubicBezTo>
                    <a:pt x="6282" y="855"/>
                    <a:pt x="5800" y="0"/>
                    <a:pt x="4583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algn="bl" rotWithShape="0">
                <a:srgbClr val="000000">
                  <a:alpha val="7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8" name="Google Shape;188;p37"/>
            <p:cNvGrpSpPr/>
            <p:nvPr/>
          </p:nvGrpSpPr>
          <p:grpSpPr>
            <a:xfrm>
              <a:off x="3665951" y="-2003151"/>
              <a:ext cx="603164" cy="877865"/>
              <a:chOff x="401825" y="2908800"/>
              <a:chExt cx="237850" cy="346175"/>
            </a:xfrm>
          </p:grpSpPr>
          <p:sp>
            <p:nvSpPr>
              <p:cNvPr id="189" name="Google Shape;189;p37"/>
              <p:cNvSpPr/>
              <p:nvPr/>
            </p:nvSpPr>
            <p:spPr>
              <a:xfrm>
                <a:off x="401825" y="2908800"/>
                <a:ext cx="237850" cy="346175"/>
              </a:xfrm>
              <a:custGeom>
                <a:avLst/>
                <a:gdLst/>
                <a:ahLst/>
                <a:cxnLst/>
                <a:rect l="l" t="t" r="r" b="b"/>
                <a:pathLst>
                  <a:path w="9514" h="13847" extrusionOk="0">
                    <a:moveTo>
                      <a:pt x="4583" y="0"/>
                    </a:moveTo>
                    <a:cubicBezTo>
                      <a:pt x="4241" y="0"/>
                      <a:pt x="3840" y="68"/>
                      <a:pt x="3370" y="228"/>
                    </a:cubicBezTo>
                    <a:cubicBezTo>
                      <a:pt x="1215" y="954"/>
                      <a:pt x="834" y="2216"/>
                      <a:pt x="1298" y="4097"/>
                    </a:cubicBezTo>
                    <a:cubicBezTo>
                      <a:pt x="1465" y="4788"/>
                      <a:pt x="1536" y="4633"/>
                      <a:pt x="1834" y="5681"/>
                    </a:cubicBezTo>
                    <a:cubicBezTo>
                      <a:pt x="1941" y="6133"/>
                      <a:pt x="1679" y="6609"/>
                      <a:pt x="1239" y="6764"/>
                    </a:cubicBezTo>
                    <a:cubicBezTo>
                      <a:pt x="429" y="7086"/>
                      <a:pt x="0" y="7312"/>
                      <a:pt x="96" y="7609"/>
                    </a:cubicBezTo>
                    <a:cubicBezTo>
                      <a:pt x="203" y="7907"/>
                      <a:pt x="1465" y="7788"/>
                      <a:pt x="1941" y="7955"/>
                    </a:cubicBezTo>
                    <a:cubicBezTo>
                      <a:pt x="2417" y="8121"/>
                      <a:pt x="2536" y="8252"/>
                      <a:pt x="2584" y="8419"/>
                    </a:cubicBezTo>
                    <a:cubicBezTo>
                      <a:pt x="2846" y="9419"/>
                      <a:pt x="3060" y="10443"/>
                      <a:pt x="3322" y="11407"/>
                    </a:cubicBezTo>
                    <a:cubicBezTo>
                      <a:pt x="3692" y="12821"/>
                      <a:pt x="3889" y="13847"/>
                      <a:pt x="4949" y="13847"/>
                    </a:cubicBezTo>
                    <a:cubicBezTo>
                      <a:pt x="5255" y="13847"/>
                      <a:pt x="5633" y="13761"/>
                      <a:pt x="6108" y="13574"/>
                    </a:cubicBezTo>
                    <a:cubicBezTo>
                      <a:pt x="8490" y="12646"/>
                      <a:pt x="9514" y="12908"/>
                      <a:pt x="8656" y="9693"/>
                    </a:cubicBezTo>
                    <a:cubicBezTo>
                      <a:pt x="7799" y="6478"/>
                      <a:pt x="6585" y="1537"/>
                      <a:pt x="6561" y="1478"/>
                    </a:cubicBezTo>
                    <a:cubicBezTo>
                      <a:pt x="6282" y="855"/>
                      <a:pt x="5800" y="0"/>
                      <a:pt x="458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90;p37"/>
              <p:cNvSpPr/>
              <p:nvPr/>
            </p:nvSpPr>
            <p:spPr>
              <a:xfrm>
                <a:off x="463350" y="2967750"/>
                <a:ext cx="43925" cy="45875"/>
              </a:xfrm>
              <a:custGeom>
                <a:avLst/>
                <a:gdLst/>
                <a:ahLst/>
                <a:cxnLst/>
                <a:rect l="l" t="t" r="r" b="b"/>
                <a:pathLst>
                  <a:path w="1757" h="1835" extrusionOk="0">
                    <a:moveTo>
                      <a:pt x="1513" y="0"/>
                    </a:moveTo>
                    <a:cubicBezTo>
                      <a:pt x="1469" y="0"/>
                      <a:pt x="1424" y="18"/>
                      <a:pt x="1385" y="60"/>
                    </a:cubicBezTo>
                    <a:cubicBezTo>
                      <a:pt x="945" y="572"/>
                      <a:pt x="433" y="1013"/>
                      <a:pt x="87" y="1596"/>
                    </a:cubicBezTo>
                    <a:cubicBezTo>
                      <a:pt x="0" y="1723"/>
                      <a:pt x="119" y="1834"/>
                      <a:pt x="243" y="1834"/>
                    </a:cubicBezTo>
                    <a:cubicBezTo>
                      <a:pt x="306" y="1834"/>
                      <a:pt x="369" y="1807"/>
                      <a:pt x="409" y="1739"/>
                    </a:cubicBezTo>
                    <a:lnTo>
                      <a:pt x="409" y="1751"/>
                    </a:lnTo>
                    <a:cubicBezTo>
                      <a:pt x="754" y="1191"/>
                      <a:pt x="1254" y="787"/>
                      <a:pt x="1659" y="298"/>
                    </a:cubicBezTo>
                    <a:cubicBezTo>
                      <a:pt x="1757" y="156"/>
                      <a:pt x="1642" y="0"/>
                      <a:pt x="151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37"/>
              <p:cNvSpPr/>
              <p:nvPr/>
            </p:nvSpPr>
            <p:spPr>
              <a:xfrm>
                <a:off x="480100" y="2987125"/>
                <a:ext cx="14350" cy="76250"/>
              </a:xfrm>
              <a:custGeom>
                <a:avLst/>
                <a:gdLst/>
                <a:ahLst/>
                <a:cxnLst/>
                <a:rect l="l" t="t" r="r" b="b"/>
                <a:pathLst>
                  <a:path w="574" h="3050" extrusionOk="0">
                    <a:moveTo>
                      <a:pt x="183" y="0"/>
                    </a:moveTo>
                    <a:cubicBezTo>
                      <a:pt x="92" y="0"/>
                      <a:pt x="1" y="64"/>
                      <a:pt x="1" y="178"/>
                    </a:cubicBezTo>
                    <a:cubicBezTo>
                      <a:pt x="60" y="1083"/>
                      <a:pt x="13" y="2000"/>
                      <a:pt x="191" y="2893"/>
                    </a:cubicBezTo>
                    <a:cubicBezTo>
                      <a:pt x="208" y="2999"/>
                      <a:pt x="298" y="3050"/>
                      <a:pt x="384" y="3050"/>
                    </a:cubicBezTo>
                    <a:cubicBezTo>
                      <a:pt x="481" y="3050"/>
                      <a:pt x="574" y="2984"/>
                      <a:pt x="548" y="2857"/>
                    </a:cubicBezTo>
                    <a:cubicBezTo>
                      <a:pt x="370" y="1964"/>
                      <a:pt x="429" y="1059"/>
                      <a:pt x="358" y="154"/>
                    </a:cubicBezTo>
                    <a:cubicBezTo>
                      <a:pt x="341" y="49"/>
                      <a:pt x="262" y="0"/>
                      <a:pt x="18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37"/>
              <p:cNvSpPr/>
              <p:nvPr/>
            </p:nvSpPr>
            <p:spPr>
              <a:xfrm>
                <a:off x="502775" y="2967850"/>
                <a:ext cx="28525" cy="54275"/>
              </a:xfrm>
              <a:custGeom>
                <a:avLst/>
                <a:gdLst/>
                <a:ahLst/>
                <a:cxnLst/>
                <a:rect l="l" t="t" r="r" b="b"/>
                <a:pathLst>
                  <a:path w="1141" h="2171" extrusionOk="0">
                    <a:moveTo>
                      <a:pt x="904" y="1"/>
                    </a:moveTo>
                    <a:cubicBezTo>
                      <a:pt x="842" y="1"/>
                      <a:pt x="777" y="31"/>
                      <a:pt x="737" y="104"/>
                    </a:cubicBezTo>
                    <a:lnTo>
                      <a:pt x="737" y="92"/>
                    </a:lnTo>
                    <a:cubicBezTo>
                      <a:pt x="415" y="687"/>
                      <a:pt x="177" y="1306"/>
                      <a:pt x="34" y="1961"/>
                    </a:cubicBezTo>
                    <a:cubicBezTo>
                      <a:pt x="0" y="2092"/>
                      <a:pt x="104" y="2171"/>
                      <a:pt x="210" y="2171"/>
                    </a:cubicBezTo>
                    <a:cubicBezTo>
                      <a:pt x="288" y="2171"/>
                      <a:pt x="366" y="2128"/>
                      <a:pt x="392" y="2033"/>
                    </a:cubicBezTo>
                    <a:cubicBezTo>
                      <a:pt x="534" y="1402"/>
                      <a:pt x="761" y="806"/>
                      <a:pt x="1070" y="247"/>
                    </a:cubicBezTo>
                    <a:cubicBezTo>
                      <a:pt x="1141" y="113"/>
                      <a:pt x="1025" y="1"/>
                      <a:pt x="9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37"/>
              <p:cNvSpPr/>
              <p:nvPr/>
            </p:nvSpPr>
            <p:spPr>
              <a:xfrm>
                <a:off x="512675" y="2984775"/>
                <a:ext cx="43125" cy="17150"/>
              </a:xfrm>
              <a:custGeom>
                <a:avLst/>
                <a:gdLst/>
                <a:ahLst/>
                <a:cxnLst/>
                <a:rect l="l" t="t" r="r" b="b"/>
                <a:pathLst>
                  <a:path w="1725" h="686" extrusionOk="0">
                    <a:moveTo>
                      <a:pt x="1449" y="1"/>
                    </a:moveTo>
                    <a:cubicBezTo>
                      <a:pt x="1430" y="1"/>
                      <a:pt x="1410" y="4"/>
                      <a:pt x="1389" y="10"/>
                    </a:cubicBezTo>
                    <a:cubicBezTo>
                      <a:pt x="996" y="129"/>
                      <a:pt x="567" y="141"/>
                      <a:pt x="186" y="332"/>
                    </a:cubicBezTo>
                    <a:cubicBezTo>
                      <a:pt x="0" y="414"/>
                      <a:pt x="65" y="686"/>
                      <a:pt x="226" y="686"/>
                    </a:cubicBezTo>
                    <a:cubicBezTo>
                      <a:pt x="250" y="686"/>
                      <a:pt x="277" y="679"/>
                      <a:pt x="305" y="665"/>
                    </a:cubicBezTo>
                    <a:cubicBezTo>
                      <a:pt x="686" y="487"/>
                      <a:pt x="1115" y="463"/>
                      <a:pt x="1520" y="344"/>
                    </a:cubicBezTo>
                    <a:cubicBezTo>
                      <a:pt x="1725" y="290"/>
                      <a:pt x="1636" y="1"/>
                      <a:pt x="144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194;p37"/>
              <p:cNvSpPr/>
              <p:nvPr/>
            </p:nvSpPr>
            <p:spPr>
              <a:xfrm>
                <a:off x="541725" y="2984325"/>
                <a:ext cx="15975" cy="34525"/>
              </a:xfrm>
              <a:custGeom>
                <a:avLst/>
                <a:gdLst/>
                <a:ahLst/>
                <a:cxnLst/>
                <a:rect l="l" t="t" r="r" b="b"/>
                <a:pathLst>
                  <a:path w="639" h="1381" extrusionOk="0">
                    <a:moveTo>
                      <a:pt x="403" y="0"/>
                    </a:moveTo>
                    <a:cubicBezTo>
                      <a:pt x="344" y="0"/>
                      <a:pt x="287" y="33"/>
                      <a:pt x="262" y="112"/>
                    </a:cubicBezTo>
                    <a:lnTo>
                      <a:pt x="262" y="100"/>
                    </a:lnTo>
                    <a:cubicBezTo>
                      <a:pt x="108" y="457"/>
                      <a:pt x="24" y="838"/>
                      <a:pt x="0" y="1219"/>
                    </a:cubicBezTo>
                    <a:cubicBezTo>
                      <a:pt x="0" y="1329"/>
                      <a:pt x="79" y="1381"/>
                      <a:pt x="164" y="1381"/>
                    </a:cubicBezTo>
                    <a:cubicBezTo>
                      <a:pt x="263" y="1381"/>
                      <a:pt x="369" y="1311"/>
                      <a:pt x="369" y="1183"/>
                    </a:cubicBezTo>
                    <a:cubicBezTo>
                      <a:pt x="381" y="862"/>
                      <a:pt x="465" y="552"/>
                      <a:pt x="584" y="255"/>
                    </a:cubicBezTo>
                    <a:cubicBezTo>
                      <a:pt x="638" y="115"/>
                      <a:pt x="515" y="0"/>
                      <a:pt x="40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95;p37"/>
              <p:cNvSpPr/>
              <p:nvPr/>
            </p:nvSpPr>
            <p:spPr>
              <a:xfrm>
                <a:off x="524600" y="2989600"/>
                <a:ext cx="11650" cy="70025"/>
              </a:xfrm>
              <a:custGeom>
                <a:avLst/>
                <a:gdLst/>
                <a:ahLst/>
                <a:cxnLst/>
                <a:rect l="l" t="t" r="r" b="b"/>
                <a:pathLst>
                  <a:path w="466" h="2801" extrusionOk="0">
                    <a:moveTo>
                      <a:pt x="198" y="1"/>
                    </a:moveTo>
                    <a:cubicBezTo>
                      <a:pt x="100" y="1"/>
                      <a:pt x="0" y="70"/>
                      <a:pt x="7" y="198"/>
                    </a:cubicBezTo>
                    <a:cubicBezTo>
                      <a:pt x="66" y="1008"/>
                      <a:pt x="31" y="1829"/>
                      <a:pt x="102" y="2639"/>
                    </a:cubicBezTo>
                    <a:cubicBezTo>
                      <a:pt x="113" y="2749"/>
                      <a:pt x="193" y="2801"/>
                      <a:pt x="274" y="2801"/>
                    </a:cubicBezTo>
                    <a:cubicBezTo>
                      <a:pt x="369" y="2801"/>
                      <a:pt x="466" y="2731"/>
                      <a:pt x="459" y="2603"/>
                    </a:cubicBezTo>
                    <a:cubicBezTo>
                      <a:pt x="400" y="1794"/>
                      <a:pt x="435" y="972"/>
                      <a:pt x="376" y="163"/>
                    </a:cubicBezTo>
                    <a:cubicBezTo>
                      <a:pt x="365" y="52"/>
                      <a:pt x="282" y="1"/>
                      <a:pt x="19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37"/>
              <p:cNvSpPr/>
              <p:nvPr/>
            </p:nvSpPr>
            <p:spPr>
              <a:xfrm>
                <a:off x="507975" y="3051975"/>
                <a:ext cx="30100" cy="9725"/>
              </a:xfrm>
              <a:custGeom>
                <a:avLst/>
                <a:gdLst/>
                <a:ahLst/>
                <a:cxnLst/>
                <a:rect l="l" t="t" r="r" b="b"/>
                <a:pathLst>
                  <a:path w="1204" h="389" extrusionOk="0">
                    <a:moveTo>
                      <a:pt x="788" y="1"/>
                    </a:moveTo>
                    <a:cubicBezTo>
                      <a:pt x="661" y="1"/>
                      <a:pt x="530" y="18"/>
                      <a:pt x="400" y="18"/>
                    </a:cubicBezTo>
                    <a:cubicBezTo>
                      <a:pt x="364" y="18"/>
                      <a:pt x="327" y="17"/>
                      <a:pt x="291" y="13"/>
                    </a:cubicBezTo>
                    <a:cubicBezTo>
                      <a:pt x="283" y="12"/>
                      <a:pt x="275" y="12"/>
                      <a:pt x="267" y="12"/>
                    </a:cubicBezTo>
                    <a:cubicBezTo>
                      <a:pt x="38" y="12"/>
                      <a:pt x="0" y="347"/>
                      <a:pt x="219" y="370"/>
                    </a:cubicBezTo>
                    <a:cubicBezTo>
                      <a:pt x="251" y="373"/>
                      <a:pt x="283" y="375"/>
                      <a:pt x="315" y="375"/>
                    </a:cubicBezTo>
                    <a:cubicBezTo>
                      <a:pt x="448" y="375"/>
                      <a:pt x="583" y="353"/>
                      <a:pt x="714" y="353"/>
                    </a:cubicBezTo>
                    <a:cubicBezTo>
                      <a:pt x="789" y="353"/>
                      <a:pt x="863" y="360"/>
                      <a:pt x="934" y="382"/>
                    </a:cubicBezTo>
                    <a:cubicBezTo>
                      <a:pt x="952" y="387"/>
                      <a:pt x="969" y="389"/>
                      <a:pt x="985" y="389"/>
                    </a:cubicBezTo>
                    <a:cubicBezTo>
                      <a:pt x="1178" y="389"/>
                      <a:pt x="1203" y="80"/>
                      <a:pt x="1005" y="25"/>
                    </a:cubicBezTo>
                    <a:cubicBezTo>
                      <a:pt x="935" y="7"/>
                      <a:pt x="862" y="1"/>
                      <a:pt x="78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37"/>
              <p:cNvSpPr/>
              <p:nvPr/>
            </p:nvSpPr>
            <p:spPr>
              <a:xfrm>
                <a:off x="506025" y="3021550"/>
                <a:ext cx="20125" cy="25300"/>
              </a:xfrm>
              <a:custGeom>
                <a:avLst/>
                <a:gdLst/>
                <a:ahLst/>
                <a:cxnLst/>
                <a:rect l="l" t="t" r="r" b="b"/>
                <a:pathLst>
                  <a:path w="805" h="1012" extrusionOk="0">
                    <a:moveTo>
                      <a:pt x="568" y="0"/>
                    </a:moveTo>
                    <a:cubicBezTo>
                      <a:pt x="509" y="0"/>
                      <a:pt x="453" y="33"/>
                      <a:pt x="428" y="111"/>
                    </a:cubicBezTo>
                    <a:cubicBezTo>
                      <a:pt x="321" y="337"/>
                      <a:pt x="202" y="551"/>
                      <a:pt x="71" y="754"/>
                    </a:cubicBezTo>
                    <a:cubicBezTo>
                      <a:pt x="0" y="896"/>
                      <a:pt x="117" y="1011"/>
                      <a:pt x="239" y="1011"/>
                    </a:cubicBezTo>
                    <a:cubicBezTo>
                      <a:pt x="301" y="1011"/>
                      <a:pt x="364" y="981"/>
                      <a:pt x="404" y="909"/>
                    </a:cubicBezTo>
                    <a:cubicBezTo>
                      <a:pt x="535" y="694"/>
                      <a:pt x="643" y="480"/>
                      <a:pt x="750" y="266"/>
                    </a:cubicBezTo>
                    <a:cubicBezTo>
                      <a:pt x="804" y="118"/>
                      <a:pt x="680" y="0"/>
                      <a:pt x="56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198;p37"/>
              <p:cNvSpPr/>
              <p:nvPr/>
            </p:nvSpPr>
            <p:spPr>
              <a:xfrm>
                <a:off x="531000" y="3020150"/>
                <a:ext cx="22025" cy="21100"/>
              </a:xfrm>
              <a:custGeom>
                <a:avLst/>
                <a:gdLst/>
                <a:ahLst/>
                <a:cxnLst/>
                <a:rect l="l" t="t" r="r" b="b"/>
                <a:pathLst>
                  <a:path w="881" h="844" extrusionOk="0">
                    <a:moveTo>
                      <a:pt x="197" y="1"/>
                    </a:moveTo>
                    <a:cubicBezTo>
                      <a:pt x="145" y="1"/>
                      <a:pt x="93" y="25"/>
                      <a:pt x="60" y="72"/>
                    </a:cubicBezTo>
                    <a:cubicBezTo>
                      <a:pt x="1" y="143"/>
                      <a:pt x="1" y="262"/>
                      <a:pt x="84" y="322"/>
                    </a:cubicBezTo>
                    <a:cubicBezTo>
                      <a:pt x="227" y="477"/>
                      <a:pt x="358" y="643"/>
                      <a:pt x="501" y="798"/>
                    </a:cubicBezTo>
                    <a:cubicBezTo>
                      <a:pt x="540" y="830"/>
                      <a:pt x="582" y="844"/>
                      <a:pt x="621" y="844"/>
                    </a:cubicBezTo>
                    <a:cubicBezTo>
                      <a:pt x="768" y="844"/>
                      <a:pt x="880" y="647"/>
                      <a:pt x="739" y="524"/>
                    </a:cubicBezTo>
                    <a:cubicBezTo>
                      <a:pt x="584" y="369"/>
                      <a:pt x="465" y="203"/>
                      <a:pt x="310" y="48"/>
                    </a:cubicBezTo>
                    <a:cubicBezTo>
                      <a:pt x="279" y="16"/>
                      <a:pt x="238" y="1"/>
                      <a:pt x="1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199;p37"/>
              <p:cNvSpPr/>
              <p:nvPr/>
            </p:nvSpPr>
            <p:spPr>
              <a:xfrm>
                <a:off x="515525" y="3098300"/>
                <a:ext cx="15375" cy="57175"/>
              </a:xfrm>
              <a:custGeom>
                <a:avLst/>
                <a:gdLst/>
                <a:ahLst/>
                <a:cxnLst/>
                <a:rect l="l" t="t" r="r" b="b"/>
                <a:pathLst>
                  <a:path w="615" h="2287" extrusionOk="0">
                    <a:moveTo>
                      <a:pt x="401" y="1"/>
                    </a:moveTo>
                    <a:cubicBezTo>
                      <a:pt x="325" y="1"/>
                      <a:pt x="256" y="46"/>
                      <a:pt x="251" y="148"/>
                    </a:cubicBezTo>
                    <a:cubicBezTo>
                      <a:pt x="203" y="815"/>
                      <a:pt x="1" y="1458"/>
                      <a:pt x="60" y="2125"/>
                    </a:cubicBezTo>
                    <a:cubicBezTo>
                      <a:pt x="71" y="2235"/>
                      <a:pt x="154" y="2287"/>
                      <a:pt x="237" y="2287"/>
                    </a:cubicBezTo>
                    <a:cubicBezTo>
                      <a:pt x="333" y="2287"/>
                      <a:pt x="430" y="2217"/>
                      <a:pt x="417" y="2089"/>
                    </a:cubicBezTo>
                    <a:cubicBezTo>
                      <a:pt x="358" y="1458"/>
                      <a:pt x="572" y="839"/>
                      <a:pt x="608" y="208"/>
                    </a:cubicBezTo>
                    <a:cubicBezTo>
                      <a:pt x="615" y="79"/>
                      <a:pt x="502" y="1"/>
                      <a:pt x="40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37"/>
              <p:cNvSpPr/>
              <p:nvPr/>
            </p:nvSpPr>
            <p:spPr>
              <a:xfrm>
                <a:off x="514975" y="3149800"/>
                <a:ext cx="426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705" h="1414" extrusionOk="0">
                    <a:moveTo>
                      <a:pt x="277" y="1"/>
                    </a:moveTo>
                    <a:cubicBezTo>
                      <a:pt x="124" y="1"/>
                      <a:pt x="1" y="200"/>
                      <a:pt x="154" y="315"/>
                    </a:cubicBezTo>
                    <a:cubicBezTo>
                      <a:pt x="582" y="624"/>
                      <a:pt x="987" y="970"/>
                      <a:pt x="1344" y="1363"/>
                    </a:cubicBezTo>
                    <a:cubicBezTo>
                      <a:pt x="1377" y="1398"/>
                      <a:pt x="1414" y="1413"/>
                      <a:pt x="1450" y="1413"/>
                    </a:cubicBezTo>
                    <a:cubicBezTo>
                      <a:pt x="1583" y="1413"/>
                      <a:pt x="1704" y="1208"/>
                      <a:pt x="1582" y="1077"/>
                    </a:cubicBezTo>
                    <a:cubicBezTo>
                      <a:pt x="1213" y="696"/>
                      <a:pt x="820" y="351"/>
                      <a:pt x="392" y="41"/>
                    </a:cubicBezTo>
                    <a:cubicBezTo>
                      <a:pt x="354" y="13"/>
                      <a:pt x="315" y="1"/>
                      <a:pt x="27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37"/>
              <p:cNvSpPr/>
              <p:nvPr/>
            </p:nvSpPr>
            <p:spPr>
              <a:xfrm>
                <a:off x="499250" y="3110325"/>
                <a:ext cx="48050" cy="13425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537" extrusionOk="0">
                    <a:moveTo>
                      <a:pt x="1676" y="1"/>
                    </a:moveTo>
                    <a:cubicBezTo>
                      <a:pt x="1672" y="1"/>
                      <a:pt x="1668" y="1"/>
                      <a:pt x="1664" y="1"/>
                    </a:cubicBezTo>
                    <a:cubicBezTo>
                      <a:pt x="1187" y="48"/>
                      <a:pt x="711" y="144"/>
                      <a:pt x="223" y="179"/>
                    </a:cubicBezTo>
                    <a:cubicBezTo>
                      <a:pt x="0" y="191"/>
                      <a:pt x="20" y="537"/>
                      <a:pt x="247" y="537"/>
                    </a:cubicBezTo>
                    <a:cubicBezTo>
                      <a:pt x="251" y="537"/>
                      <a:pt x="255" y="537"/>
                      <a:pt x="259" y="537"/>
                    </a:cubicBezTo>
                    <a:cubicBezTo>
                      <a:pt x="747" y="513"/>
                      <a:pt x="1211" y="406"/>
                      <a:pt x="1699" y="358"/>
                    </a:cubicBezTo>
                    <a:cubicBezTo>
                      <a:pt x="1922" y="335"/>
                      <a:pt x="1903" y="1"/>
                      <a:pt x="167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37"/>
              <p:cNvSpPr/>
              <p:nvPr/>
            </p:nvSpPr>
            <p:spPr>
              <a:xfrm>
                <a:off x="505025" y="3111400"/>
                <a:ext cx="42675" cy="81800"/>
              </a:xfrm>
              <a:custGeom>
                <a:avLst/>
                <a:gdLst/>
                <a:ahLst/>
                <a:cxnLst/>
                <a:rect l="l" t="t" r="r" b="b"/>
                <a:pathLst>
                  <a:path w="1707" h="3272" extrusionOk="0">
                    <a:moveTo>
                      <a:pt x="1266" y="172"/>
                    </a:moveTo>
                    <a:lnTo>
                      <a:pt x="1266" y="184"/>
                    </a:lnTo>
                    <a:cubicBezTo>
                      <a:pt x="1266" y="182"/>
                      <a:pt x="1266" y="180"/>
                      <a:pt x="1266" y="178"/>
                    </a:cubicBezTo>
                    <a:lnTo>
                      <a:pt x="1266" y="178"/>
                    </a:lnTo>
                    <a:cubicBezTo>
                      <a:pt x="1266" y="176"/>
                      <a:pt x="1266" y="174"/>
                      <a:pt x="1266" y="172"/>
                    </a:cubicBezTo>
                    <a:close/>
                    <a:moveTo>
                      <a:pt x="1459" y="0"/>
                    </a:moveTo>
                    <a:cubicBezTo>
                      <a:pt x="1368" y="0"/>
                      <a:pt x="1276" y="61"/>
                      <a:pt x="1266" y="178"/>
                    </a:cubicBezTo>
                    <a:lnTo>
                      <a:pt x="1266" y="178"/>
                    </a:lnTo>
                    <a:cubicBezTo>
                      <a:pt x="1337" y="1177"/>
                      <a:pt x="1121" y="2423"/>
                      <a:pt x="171" y="2946"/>
                    </a:cubicBezTo>
                    <a:cubicBezTo>
                      <a:pt x="1" y="3046"/>
                      <a:pt x="116" y="3272"/>
                      <a:pt x="284" y="3272"/>
                    </a:cubicBezTo>
                    <a:cubicBezTo>
                      <a:pt x="316" y="3272"/>
                      <a:pt x="350" y="3263"/>
                      <a:pt x="385" y="3244"/>
                    </a:cubicBezTo>
                    <a:cubicBezTo>
                      <a:pt x="1433" y="2649"/>
                      <a:pt x="1707" y="1256"/>
                      <a:pt x="1635" y="148"/>
                    </a:cubicBezTo>
                    <a:cubicBezTo>
                      <a:pt x="1618" y="48"/>
                      <a:pt x="1540" y="0"/>
                      <a:pt x="145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03;p37"/>
              <p:cNvSpPr/>
              <p:nvPr/>
            </p:nvSpPr>
            <p:spPr>
              <a:xfrm>
                <a:off x="543025" y="3078975"/>
                <a:ext cx="40350" cy="15325"/>
              </a:xfrm>
              <a:custGeom>
                <a:avLst/>
                <a:gdLst/>
                <a:ahLst/>
                <a:cxnLst/>
                <a:rect l="l" t="t" r="r" b="b"/>
                <a:pathLst>
                  <a:path w="1614" h="613" extrusionOk="0">
                    <a:moveTo>
                      <a:pt x="1404" y="0"/>
                    </a:moveTo>
                    <a:cubicBezTo>
                      <a:pt x="1392" y="0"/>
                      <a:pt x="1379" y="2"/>
                      <a:pt x="1365" y="5"/>
                    </a:cubicBezTo>
                    <a:cubicBezTo>
                      <a:pt x="984" y="64"/>
                      <a:pt x="615" y="207"/>
                      <a:pt x="234" y="255"/>
                    </a:cubicBezTo>
                    <a:cubicBezTo>
                      <a:pt x="0" y="278"/>
                      <a:pt x="31" y="612"/>
                      <a:pt x="258" y="612"/>
                    </a:cubicBezTo>
                    <a:cubicBezTo>
                      <a:pt x="262" y="612"/>
                      <a:pt x="266" y="612"/>
                      <a:pt x="270" y="612"/>
                    </a:cubicBezTo>
                    <a:cubicBezTo>
                      <a:pt x="651" y="576"/>
                      <a:pt x="1008" y="433"/>
                      <a:pt x="1401" y="362"/>
                    </a:cubicBezTo>
                    <a:cubicBezTo>
                      <a:pt x="1613" y="328"/>
                      <a:pt x="1595" y="0"/>
                      <a:pt x="140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04;p37"/>
              <p:cNvSpPr/>
              <p:nvPr/>
            </p:nvSpPr>
            <p:spPr>
              <a:xfrm>
                <a:off x="562700" y="3081575"/>
                <a:ext cx="18675" cy="36625"/>
              </a:xfrm>
              <a:custGeom>
                <a:avLst/>
                <a:gdLst/>
                <a:ahLst/>
                <a:cxnLst/>
                <a:rect l="l" t="t" r="r" b="b"/>
                <a:pathLst>
                  <a:path w="747" h="1465" extrusionOk="0">
                    <a:moveTo>
                      <a:pt x="531" y="1"/>
                    </a:moveTo>
                    <a:cubicBezTo>
                      <a:pt x="456" y="1"/>
                      <a:pt x="386" y="43"/>
                      <a:pt x="376" y="139"/>
                    </a:cubicBezTo>
                    <a:lnTo>
                      <a:pt x="376" y="151"/>
                    </a:lnTo>
                    <a:cubicBezTo>
                      <a:pt x="304" y="508"/>
                      <a:pt x="197" y="865"/>
                      <a:pt x="54" y="1210"/>
                    </a:cubicBezTo>
                    <a:cubicBezTo>
                      <a:pt x="0" y="1350"/>
                      <a:pt x="118" y="1465"/>
                      <a:pt x="229" y="1465"/>
                    </a:cubicBezTo>
                    <a:cubicBezTo>
                      <a:pt x="289" y="1465"/>
                      <a:pt x="347" y="1432"/>
                      <a:pt x="376" y="1353"/>
                    </a:cubicBezTo>
                    <a:cubicBezTo>
                      <a:pt x="531" y="984"/>
                      <a:pt x="650" y="603"/>
                      <a:pt x="733" y="210"/>
                    </a:cubicBezTo>
                    <a:cubicBezTo>
                      <a:pt x="747" y="80"/>
                      <a:pt x="634" y="1"/>
                      <a:pt x="53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37"/>
              <p:cNvSpPr/>
              <p:nvPr/>
            </p:nvSpPr>
            <p:spPr>
              <a:xfrm>
                <a:off x="563425" y="3111050"/>
                <a:ext cx="21350" cy="65450"/>
              </a:xfrm>
              <a:custGeom>
                <a:avLst/>
                <a:gdLst/>
                <a:ahLst/>
                <a:cxnLst/>
                <a:rect l="l" t="t" r="r" b="b"/>
                <a:pathLst>
                  <a:path w="854" h="2618" extrusionOk="0">
                    <a:moveTo>
                      <a:pt x="194" y="1"/>
                    </a:moveTo>
                    <a:cubicBezTo>
                      <a:pt x="98" y="1"/>
                      <a:pt x="1" y="70"/>
                      <a:pt x="13" y="198"/>
                    </a:cubicBezTo>
                    <a:cubicBezTo>
                      <a:pt x="97" y="972"/>
                      <a:pt x="442" y="1686"/>
                      <a:pt x="490" y="2460"/>
                    </a:cubicBezTo>
                    <a:cubicBezTo>
                      <a:pt x="501" y="2566"/>
                      <a:pt x="582" y="2617"/>
                      <a:pt x="665" y="2617"/>
                    </a:cubicBezTo>
                    <a:cubicBezTo>
                      <a:pt x="758" y="2617"/>
                      <a:pt x="853" y="2551"/>
                      <a:pt x="847" y="2425"/>
                    </a:cubicBezTo>
                    <a:cubicBezTo>
                      <a:pt x="811" y="1651"/>
                      <a:pt x="466" y="936"/>
                      <a:pt x="371" y="162"/>
                    </a:cubicBezTo>
                    <a:cubicBezTo>
                      <a:pt x="360" y="52"/>
                      <a:pt x="277" y="1"/>
                      <a:pt x="19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37"/>
              <p:cNvSpPr/>
              <p:nvPr/>
            </p:nvSpPr>
            <p:spPr>
              <a:xfrm>
                <a:off x="558400" y="3171525"/>
                <a:ext cx="27500" cy="9700"/>
              </a:xfrm>
              <a:custGeom>
                <a:avLst/>
                <a:gdLst/>
                <a:ahLst/>
                <a:cxnLst/>
                <a:rect l="l" t="t" r="r" b="b"/>
                <a:pathLst>
                  <a:path w="1100" h="388" extrusionOk="0">
                    <a:moveTo>
                      <a:pt x="363" y="1"/>
                    </a:moveTo>
                    <a:cubicBezTo>
                      <a:pt x="301" y="1"/>
                      <a:pt x="239" y="2"/>
                      <a:pt x="179" y="6"/>
                    </a:cubicBezTo>
                    <a:cubicBezTo>
                      <a:pt x="72" y="6"/>
                      <a:pt x="0" y="101"/>
                      <a:pt x="12" y="196"/>
                    </a:cubicBezTo>
                    <a:cubicBezTo>
                      <a:pt x="23" y="285"/>
                      <a:pt x="97" y="364"/>
                      <a:pt x="194" y="364"/>
                    </a:cubicBezTo>
                    <a:cubicBezTo>
                      <a:pt x="201" y="364"/>
                      <a:pt x="208" y="363"/>
                      <a:pt x="214" y="363"/>
                    </a:cubicBezTo>
                    <a:cubicBezTo>
                      <a:pt x="405" y="363"/>
                      <a:pt x="607" y="363"/>
                      <a:pt x="810" y="387"/>
                    </a:cubicBezTo>
                    <a:cubicBezTo>
                      <a:pt x="817" y="387"/>
                      <a:pt x="824" y="388"/>
                      <a:pt x="831" y="388"/>
                    </a:cubicBezTo>
                    <a:cubicBezTo>
                      <a:pt x="1040" y="388"/>
                      <a:pt x="1100" y="52"/>
                      <a:pt x="869" y="29"/>
                    </a:cubicBezTo>
                    <a:cubicBezTo>
                      <a:pt x="704" y="12"/>
                      <a:pt x="532" y="1"/>
                      <a:pt x="36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37"/>
              <p:cNvSpPr/>
              <p:nvPr/>
            </p:nvSpPr>
            <p:spPr>
              <a:xfrm>
                <a:off x="550450" y="3124325"/>
                <a:ext cx="41500" cy="16100"/>
              </a:xfrm>
              <a:custGeom>
                <a:avLst/>
                <a:gdLst/>
                <a:ahLst/>
                <a:cxnLst/>
                <a:rect l="l" t="t" r="r" b="b"/>
                <a:pathLst>
                  <a:path w="1660" h="644" extrusionOk="0">
                    <a:moveTo>
                      <a:pt x="1414" y="0"/>
                    </a:moveTo>
                    <a:cubicBezTo>
                      <a:pt x="1410" y="0"/>
                      <a:pt x="1406" y="0"/>
                      <a:pt x="1402" y="0"/>
                    </a:cubicBezTo>
                    <a:cubicBezTo>
                      <a:pt x="997" y="24"/>
                      <a:pt x="640" y="250"/>
                      <a:pt x="223" y="274"/>
                    </a:cubicBezTo>
                    <a:cubicBezTo>
                      <a:pt x="0" y="309"/>
                      <a:pt x="20" y="644"/>
                      <a:pt x="247" y="644"/>
                    </a:cubicBezTo>
                    <a:cubicBezTo>
                      <a:pt x="251" y="644"/>
                      <a:pt x="255" y="644"/>
                      <a:pt x="259" y="643"/>
                    </a:cubicBezTo>
                    <a:cubicBezTo>
                      <a:pt x="663" y="620"/>
                      <a:pt x="1033" y="381"/>
                      <a:pt x="1437" y="358"/>
                    </a:cubicBezTo>
                    <a:cubicBezTo>
                      <a:pt x="1660" y="334"/>
                      <a:pt x="1640" y="0"/>
                      <a:pt x="141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08" name="Google Shape;208;p37"/>
          <p:cNvGrpSpPr/>
          <p:nvPr/>
        </p:nvGrpSpPr>
        <p:grpSpPr>
          <a:xfrm>
            <a:off x="250790" y="208099"/>
            <a:ext cx="1489126" cy="760640"/>
            <a:chOff x="7118189" y="-304025"/>
            <a:chExt cx="1790676" cy="914671"/>
          </a:xfrm>
        </p:grpSpPr>
        <p:sp>
          <p:nvSpPr>
            <p:cNvPr id="209" name="Google Shape;209;p37"/>
            <p:cNvSpPr/>
            <p:nvPr/>
          </p:nvSpPr>
          <p:spPr>
            <a:xfrm>
              <a:off x="7118189" y="-304025"/>
              <a:ext cx="1789902" cy="914319"/>
            </a:xfrm>
            <a:custGeom>
              <a:avLst/>
              <a:gdLst/>
              <a:ahLst/>
              <a:cxnLst/>
              <a:rect l="l" t="t" r="r" b="b"/>
              <a:pathLst>
                <a:path w="28233" h="14422" extrusionOk="0">
                  <a:moveTo>
                    <a:pt x="21211" y="1"/>
                  </a:moveTo>
                  <a:cubicBezTo>
                    <a:pt x="20902" y="1"/>
                    <a:pt x="20581" y="52"/>
                    <a:pt x="20255" y="174"/>
                  </a:cubicBezTo>
                  <a:cubicBezTo>
                    <a:pt x="18302" y="924"/>
                    <a:pt x="18171" y="2448"/>
                    <a:pt x="18171" y="2448"/>
                  </a:cubicBezTo>
                  <a:cubicBezTo>
                    <a:pt x="18171" y="2448"/>
                    <a:pt x="17282" y="1127"/>
                    <a:pt x="15669" y="1127"/>
                  </a:cubicBezTo>
                  <a:cubicBezTo>
                    <a:pt x="15369" y="1127"/>
                    <a:pt x="15044" y="1173"/>
                    <a:pt x="14695" y="1281"/>
                  </a:cubicBezTo>
                  <a:cubicBezTo>
                    <a:pt x="12468" y="1972"/>
                    <a:pt x="12087" y="3484"/>
                    <a:pt x="12087" y="3484"/>
                  </a:cubicBezTo>
                  <a:cubicBezTo>
                    <a:pt x="12087" y="3484"/>
                    <a:pt x="10883" y="2234"/>
                    <a:pt x="8642" y="2234"/>
                  </a:cubicBezTo>
                  <a:cubicBezTo>
                    <a:pt x="8323" y="2234"/>
                    <a:pt x="7983" y="2259"/>
                    <a:pt x="7622" y="2317"/>
                  </a:cubicBezTo>
                  <a:cubicBezTo>
                    <a:pt x="4717" y="2793"/>
                    <a:pt x="4551" y="5246"/>
                    <a:pt x="4551" y="5246"/>
                  </a:cubicBezTo>
                  <a:cubicBezTo>
                    <a:pt x="4551" y="5246"/>
                    <a:pt x="4210" y="5122"/>
                    <a:pt x="3820" y="5122"/>
                  </a:cubicBezTo>
                  <a:cubicBezTo>
                    <a:pt x="3220" y="5122"/>
                    <a:pt x="2501" y="5415"/>
                    <a:pt x="2717" y="6901"/>
                  </a:cubicBezTo>
                  <a:cubicBezTo>
                    <a:pt x="2717" y="6901"/>
                    <a:pt x="526" y="7115"/>
                    <a:pt x="229" y="10139"/>
                  </a:cubicBezTo>
                  <a:cubicBezTo>
                    <a:pt x="0" y="12566"/>
                    <a:pt x="2138" y="12810"/>
                    <a:pt x="3005" y="12810"/>
                  </a:cubicBezTo>
                  <a:cubicBezTo>
                    <a:pt x="3222" y="12810"/>
                    <a:pt x="3360" y="12795"/>
                    <a:pt x="3360" y="12795"/>
                  </a:cubicBezTo>
                  <a:cubicBezTo>
                    <a:pt x="3360" y="12795"/>
                    <a:pt x="3964" y="14422"/>
                    <a:pt x="6301" y="14422"/>
                  </a:cubicBezTo>
                  <a:cubicBezTo>
                    <a:pt x="6484" y="14422"/>
                    <a:pt x="6679" y="14412"/>
                    <a:pt x="6884" y="14390"/>
                  </a:cubicBezTo>
                  <a:cubicBezTo>
                    <a:pt x="9694" y="14092"/>
                    <a:pt x="10873" y="11140"/>
                    <a:pt x="10873" y="11140"/>
                  </a:cubicBezTo>
                  <a:lnTo>
                    <a:pt x="10873" y="11140"/>
                  </a:lnTo>
                  <a:cubicBezTo>
                    <a:pt x="10873" y="11140"/>
                    <a:pt x="10827" y="13522"/>
                    <a:pt x="13368" y="13522"/>
                  </a:cubicBezTo>
                  <a:cubicBezTo>
                    <a:pt x="13405" y="13522"/>
                    <a:pt x="13442" y="13522"/>
                    <a:pt x="13480" y="13521"/>
                  </a:cubicBezTo>
                  <a:cubicBezTo>
                    <a:pt x="16135" y="13449"/>
                    <a:pt x="18088" y="9687"/>
                    <a:pt x="18088" y="9687"/>
                  </a:cubicBezTo>
                  <a:cubicBezTo>
                    <a:pt x="18385" y="10260"/>
                    <a:pt x="18972" y="10595"/>
                    <a:pt x="19599" y="10595"/>
                  </a:cubicBezTo>
                  <a:cubicBezTo>
                    <a:pt x="19702" y="10595"/>
                    <a:pt x="19806" y="10586"/>
                    <a:pt x="19910" y="10568"/>
                  </a:cubicBezTo>
                  <a:cubicBezTo>
                    <a:pt x="21243" y="10366"/>
                    <a:pt x="21767" y="8973"/>
                    <a:pt x="21767" y="8973"/>
                  </a:cubicBezTo>
                  <a:cubicBezTo>
                    <a:pt x="21767" y="8973"/>
                    <a:pt x="22353" y="9458"/>
                    <a:pt x="23305" y="9458"/>
                  </a:cubicBezTo>
                  <a:cubicBezTo>
                    <a:pt x="23993" y="9458"/>
                    <a:pt x="24874" y="9204"/>
                    <a:pt x="25863" y="8330"/>
                  </a:cubicBezTo>
                  <a:cubicBezTo>
                    <a:pt x="28232" y="6234"/>
                    <a:pt x="27268" y="2198"/>
                    <a:pt x="24017" y="1293"/>
                  </a:cubicBezTo>
                  <a:cubicBezTo>
                    <a:pt x="24017" y="1293"/>
                    <a:pt x="22766" y="1"/>
                    <a:pt x="21211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algn="bl" rotWithShape="0">
                <a:srgbClr val="000000">
                  <a:alpha val="4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0" name="Google Shape;210;p37"/>
            <p:cNvGrpSpPr/>
            <p:nvPr/>
          </p:nvGrpSpPr>
          <p:grpSpPr>
            <a:xfrm>
              <a:off x="7118329" y="-303927"/>
              <a:ext cx="1790536" cy="914572"/>
              <a:chOff x="5522700" y="3305625"/>
              <a:chExt cx="706075" cy="360650"/>
            </a:xfrm>
          </p:grpSpPr>
          <p:sp>
            <p:nvSpPr>
              <p:cNvPr id="211" name="Google Shape;211;p37"/>
              <p:cNvSpPr/>
              <p:nvPr/>
            </p:nvSpPr>
            <p:spPr>
              <a:xfrm>
                <a:off x="5522700" y="3305625"/>
                <a:ext cx="706075" cy="360650"/>
              </a:xfrm>
              <a:custGeom>
                <a:avLst/>
                <a:gdLst/>
                <a:ahLst/>
                <a:cxnLst/>
                <a:rect l="l" t="t" r="r" b="b"/>
                <a:pathLst>
                  <a:path w="28243" h="14426" extrusionOk="0">
                    <a:moveTo>
                      <a:pt x="21228" y="0"/>
                    </a:moveTo>
                    <a:cubicBezTo>
                      <a:pt x="20917" y="0"/>
                      <a:pt x="20593" y="53"/>
                      <a:pt x="20265" y="178"/>
                    </a:cubicBezTo>
                    <a:cubicBezTo>
                      <a:pt x="18312" y="928"/>
                      <a:pt x="18181" y="2452"/>
                      <a:pt x="18181" y="2452"/>
                    </a:cubicBezTo>
                    <a:cubicBezTo>
                      <a:pt x="18181" y="2452"/>
                      <a:pt x="17291" y="1120"/>
                      <a:pt x="15674" y="1120"/>
                    </a:cubicBezTo>
                    <a:cubicBezTo>
                      <a:pt x="15375" y="1120"/>
                      <a:pt x="15052" y="1166"/>
                      <a:pt x="14705" y="1273"/>
                    </a:cubicBezTo>
                    <a:cubicBezTo>
                      <a:pt x="12478" y="1976"/>
                      <a:pt x="12097" y="3488"/>
                      <a:pt x="12097" y="3488"/>
                    </a:cubicBezTo>
                    <a:cubicBezTo>
                      <a:pt x="12097" y="3488"/>
                      <a:pt x="10898" y="2234"/>
                      <a:pt x="8667" y="2234"/>
                    </a:cubicBezTo>
                    <a:cubicBezTo>
                      <a:pt x="8344" y="2234"/>
                      <a:pt x="7999" y="2261"/>
                      <a:pt x="7632" y="2321"/>
                    </a:cubicBezTo>
                    <a:cubicBezTo>
                      <a:pt x="4727" y="2785"/>
                      <a:pt x="4561" y="5238"/>
                      <a:pt x="4561" y="5238"/>
                    </a:cubicBezTo>
                    <a:cubicBezTo>
                      <a:pt x="4561" y="5238"/>
                      <a:pt x="4227" y="5118"/>
                      <a:pt x="3840" y="5118"/>
                    </a:cubicBezTo>
                    <a:cubicBezTo>
                      <a:pt x="3236" y="5118"/>
                      <a:pt x="2505" y="5410"/>
                      <a:pt x="2715" y="6905"/>
                    </a:cubicBezTo>
                    <a:cubicBezTo>
                      <a:pt x="2715" y="6905"/>
                      <a:pt x="524" y="7119"/>
                      <a:pt x="239" y="10143"/>
                    </a:cubicBezTo>
                    <a:cubicBezTo>
                      <a:pt x="1" y="12570"/>
                      <a:pt x="2137" y="12814"/>
                      <a:pt x="3003" y="12814"/>
                    </a:cubicBezTo>
                    <a:cubicBezTo>
                      <a:pt x="3221" y="12814"/>
                      <a:pt x="3358" y="12799"/>
                      <a:pt x="3358" y="12799"/>
                    </a:cubicBezTo>
                    <a:cubicBezTo>
                      <a:pt x="3358" y="12799"/>
                      <a:pt x="3972" y="14426"/>
                      <a:pt x="6301" y="14426"/>
                    </a:cubicBezTo>
                    <a:cubicBezTo>
                      <a:pt x="6484" y="14426"/>
                      <a:pt x="6678" y="14416"/>
                      <a:pt x="6882" y="14394"/>
                    </a:cubicBezTo>
                    <a:cubicBezTo>
                      <a:pt x="9704" y="14096"/>
                      <a:pt x="10883" y="11144"/>
                      <a:pt x="10883" y="11144"/>
                    </a:cubicBezTo>
                    <a:lnTo>
                      <a:pt x="10883" y="11144"/>
                    </a:lnTo>
                    <a:cubicBezTo>
                      <a:pt x="10883" y="11144"/>
                      <a:pt x="10825" y="13526"/>
                      <a:pt x="13366" y="13526"/>
                    </a:cubicBezTo>
                    <a:cubicBezTo>
                      <a:pt x="13403" y="13526"/>
                      <a:pt x="13440" y="13526"/>
                      <a:pt x="13478" y="13525"/>
                    </a:cubicBezTo>
                    <a:cubicBezTo>
                      <a:pt x="16145" y="13453"/>
                      <a:pt x="18098" y="9691"/>
                      <a:pt x="18098" y="9691"/>
                    </a:cubicBezTo>
                    <a:cubicBezTo>
                      <a:pt x="18395" y="10264"/>
                      <a:pt x="18982" y="10599"/>
                      <a:pt x="19609" y="10599"/>
                    </a:cubicBezTo>
                    <a:cubicBezTo>
                      <a:pt x="19712" y="10599"/>
                      <a:pt x="19816" y="10590"/>
                      <a:pt x="19920" y="10572"/>
                    </a:cubicBezTo>
                    <a:cubicBezTo>
                      <a:pt x="21253" y="10370"/>
                      <a:pt x="21777" y="8977"/>
                      <a:pt x="21777" y="8977"/>
                    </a:cubicBezTo>
                    <a:cubicBezTo>
                      <a:pt x="21777" y="8977"/>
                      <a:pt x="22363" y="9462"/>
                      <a:pt x="23315" y="9462"/>
                    </a:cubicBezTo>
                    <a:cubicBezTo>
                      <a:pt x="24003" y="9462"/>
                      <a:pt x="24884" y="9208"/>
                      <a:pt x="25873" y="8334"/>
                    </a:cubicBezTo>
                    <a:cubicBezTo>
                      <a:pt x="28242" y="6238"/>
                      <a:pt x="27278" y="2202"/>
                      <a:pt x="24027" y="1297"/>
                    </a:cubicBezTo>
                    <a:cubicBezTo>
                      <a:pt x="24027" y="1297"/>
                      <a:pt x="22780" y="0"/>
                      <a:pt x="212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37"/>
              <p:cNvSpPr/>
              <p:nvPr/>
            </p:nvSpPr>
            <p:spPr>
              <a:xfrm>
                <a:off x="5731050" y="3355000"/>
                <a:ext cx="398325" cy="264800"/>
              </a:xfrm>
              <a:custGeom>
                <a:avLst/>
                <a:gdLst/>
                <a:ahLst/>
                <a:cxnLst/>
                <a:rect l="l" t="t" r="r" b="b"/>
                <a:pathLst>
                  <a:path w="15933" h="10592" extrusionOk="0">
                    <a:moveTo>
                      <a:pt x="13657" y="298"/>
                    </a:moveTo>
                    <a:lnTo>
                      <a:pt x="13657" y="298"/>
                    </a:lnTo>
                    <a:cubicBezTo>
                      <a:pt x="13800" y="382"/>
                      <a:pt x="13848" y="584"/>
                      <a:pt x="13836" y="810"/>
                    </a:cubicBezTo>
                    <a:cubicBezTo>
                      <a:pt x="13800" y="798"/>
                      <a:pt x="13765" y="787"/>
                      <a:pt x="13729" y="775"/>
                    </a:cubicBezTo>
                    <a:cubicBezTo>
                      <a:pt x="13419" y="632"/>
                      <a:pt x="13395" y="477"/>
                      <a:pt x="13657" y="298"/>
                    </a:cubicBezTo>
                    <a:close/>
                    <a:moveTo>
                      <a:pt x="9169" y="2620"/>
                    </a:moveTo>
                    <a:cubicBezTo>
                      <a:pt x="9228" y="2727"/>
                      <a:pt x="9252" y="2846"/>
                      <a:pt x="9264" y="2965"/>
                    </a:cubicBezTo>
                    <a:cubicBezTo>
                      <a:pt x="9204" y="2977"/>
                      <a:pt x="9133" y="2977"/>
                      <a:pt x="9074" y="2977"/>
                    </a:cubicBezTo>
                    <a:lnTo>
                      <a:pt x="9062" y="2977"/>
                    </a:lnTo>
                    <a:cubicBezTo>
                      <a:pt x="9038" y="2942"/>
                      <a:pt x="8990" y="2918"/>
                      <a:pt x="8943" y="2918"/>
                    </a:cubicBezTo>
                    <a:cubicBezTo>
                      <a:pt x="8931" y="2912"/>
                      <a:pt x="8916" y="2909"/>
                      <a:pt x="8901" y="2909"/>
                    </a:cubicBezTo>
                    <a:cubicBezTo>
                      <a:pt x="8886" y="2909"/>
                      <a:pt x="8871" y="2912"/>
                      <a:pt x="8859" y="2918"/>
                    </a:cubicBezTo>
                    <a:cubicBezTo>
                      <a:pt x="8573" y="2751"/>
                      <a:pt x="8681" y="2656"/>
                      <a:pt x="9169" y="2620"/>
                    </a:cubicBezTo>
                    <a:close/>
                    <a:moveTo>
                      <a:pt x="8907" y="3192"/>
                    </a:moveTo>
                    <a:cubicBezTo>
                      <a:pt x="9026" y="3215"/>
                      <a:pt x="9145" y="3227"/>
                      <a:pt x="9264" y="3227"/>
                    </a:cubicBezTo>
                    <a:cubicBezTo>
                      <a:pt x="9240" y="3418"/>
                      <a:pt x="9193" y="3608"/>
                      <a:pt x="9133" y="3787"/>
                    </a:cubicBezTo>
                    <a:cubicBezTo>
                      <a:pt x="9038" y="4049"/>
                      <a:pt x="8895" y="4311"/>
                      <a:pt x="8716" y="4525"/>
                    </a:cubicBezTo>
                    <a:cubicBezTo>
                      <a:pt x="8633" y="4620"/>
                      <a:pt x="8538" y="4704"/>
                      <a:pt x="8419" y="4751"/>
                    </a:cubicBezTo>
                    <a:cubicBezTo>
                      <a:pt x="8240" y="4751"/>
                      <a:pt x="8240" y="4620"/>
                      <a:pt x="8312" y="3906"/>
                    </a:cubicBezTo>
                    <a:cubicBezTo>
                      <a:pt x="8383" y="3215"/>
                      <a:pt x="8871" y="3192"/>
                      <a:pt x="8907" y="3192"/>
                    </a:cubicBezTo>
                    <a:close/>
                    <a:moveTo>
                      <a:pt x="1122" y="4748"/>
                    </a:moveTo>
                    <a:cubicBezTo>
                      <a:pt x="1311" y="4748"/>
                      <a:pt x="1409" y="5002"/>
                      <a:pt x="1454" y="5192"/>
                    </a:cubicBezTo>
                    <a:cubicBezTo>
                      <a:pt x="1391" y="5210"/>
                      <a:pt x="1328" y="5219"/>
                      <a:pt x="1264" y="5219"/>
                    </a:cubicBezTo>
                    <a:cubicBezTo>
                      <a:pt x="1157" y="5219"/>
                      <a:pt x="1051" y="5192"/>
                      <a:pt x="953" y="5132"/>
                    </a:cubicBezTo>
                    <a:cubicBezTo>
                      <a:pt x="834" y="4906"/>
                      <a:pt x="882" y="4775"/>
                      <a:pt x="1084" y="4751"/>
                    </a:cubicBezTo>
                    <a:cubicBezTo>
                      <a:pt x="1097" y="4749"/>
                      <a:pt x="1110" y="4748"/>
                      <a:pt x="1122" y="4748"/>
                    </a:cubicBezTo>
                    <a:close/>
                    <a:moveTo>
                      <a:pt x="965" y="5454"/>
                    </a:moveTo>
                    <a:cubicBezTo>
                      <a:pt x="1049" y="5492"/>
                      <a:pt x="1143" y="5514"/>
                      <a:pt x="1239" y="5514"/>
                    </a:cubicBezTo>
                    <a:cubicBezTo>
                      <a:pt x="1319" y="5514"/>
                      <a:pt x="1401" y="5498"/>
                      <a:pt x="1477" y="5466"/>
                    </a:cubicBezTo>
                    <a:lnTo>
                      <a:pt x="1477" y="5466"/>
                    </a:lnTo>
                    <a:cubicBezTo>
                      <a:pt x="1489" y="5859"/>
                      <a:pt x="1346" y="6418"/>
                      <a:pt x="1001" y="6597"/>
                    </a:cubicBezTo>
                    <a:lnTo>
                      <a:pt x="977" y="6609"/>
                    </a:lnTo>
                    <a:lnTo>
                      <a:pt x="942" y="6609"/>
                    </a:lnTo>
                    <a:lnTo>
                      <a:pt x="906" y="6621"/>
                    </a:lnTo>
                    <a:cubicBezTo>
                      <a:pt x="787" y="6621"/>
                      <a:pt x="692" y="6359"/>
                      <a:pt x="692" y="5990"/>
                    </a:cubicBezTo>
                    <a:cubicBezTo>
                      <a:pt x="692" y="5573"/>
                      <a:pt x="918" y="5454"/>
                      <a:pt x="918" y="5454"/>
                    </a:cubicBezTo>
                    <a:close/>
                    <a:moveTo>
                      <a:pt x="6109" y="6787"/>
                    </a:moveTo>
                    <a:lnTo>
                      <a:pt x="6109" y="6787"/>
                    </a:lnTo>
                    <a:cubicBezTo>
                      <a:pt x="6121" y="7085"/>
                      <a:pt x="6109" y="7395"/>
                      <a:pt x="6097" y="7716"/>
                    </a:cubicBezTo>
                    <a:cubicBezTo>
                      <a:pt x="6073" y="8192"/>
                      <a:pt x="5978" y="8657"/>
                      <a:pt x="5811" y="9097"/>
                    </a:cubicBezTo>
                    <a:lnTo>
                      <a:pt x="5752" y="9252"/>
                    </a:lnTo>
                    <a:cubicBezTo>
                      <a:pt x="5645" y="9466"/>
                      <a:pt x="5514" y="9669"/>
                      <a:pt x="5347" y="9847"/>
                    </a:cubicBezTo>
                    <a:cubicBezTo>
                      <a:pt x="5192" y="10014"/>
                      <a:pt x="4990" y="10157"/>
                      <a:pt x="4763" y="10240"/>
                    </a:cubicBezTo>
                    <a:cubicBezTo>
                      <a:pt x="4681" y="10259"/>
                      <a:pt x="4598" y="10272"/>
                      <a:pt x="4515" y="10272"/>
                    </a:cubicBezTo>
                    <a:cubicBezTo>
                      <a:pt x="4443" y="10272"/>
                      <a:pt x="4371" y="10262"/>
                      <a:pt x="4299" y="10240"/>
                    </a:cubicBezTo>
                    <a:cubicBezTo>
                      <a:pt x="3942" y="10073"/>
                      <a:pt x="3930" y="9371"/>
                      <a:pt x="3954" y="9073"/>
                    </a:cubicBezTo>
                    <a:cubicBezTo>
                      <a:pt x="4025" y="8311"/>
                      <a:pt x="4740" y="7776"/>
                      <a:pt x="5311" y="7383"/>
                    </a:cubicBezTo>
                    <a:cubicBezTo>
                      <a:pt x="5597" y="7180"/>
                      <a:pt x="5859" y="6990"/>
                      <a:pt x="6109" y="6787"/>
                    </a:cubicBezTo>
                    <a:close/>
                    <a:moveTo>
                      <a:pt x="13570" y="1"/>
                    </a:moveTo>
                    <a:cubicBezTo>
                      <a:pt x="13170" y="1"/>
                      <a:pt x="13138" y="536"/>
                      <a:pt x="13372" y="834"/>
                    </a:cubicBezTo>
                    <a:cubicBezTo>
                      <a:pt x="13491" y="965"/>
                      <a:pt x="13646" y="1060"/>
                      <a:pt x="13824" y="1084"/>
                    </a:cubicBezTo>
                    <a:cubicBezTo>
                      <a:pt x="13776" y="1358"/>
                      <a:pt x="13705" y="1620"/>
                      <a:pt x="13669" y="1763"/>
                    </a:cubicBezTo>
                    <a:cubicBezTo>
                      <a:pt x="13538" y="2299"/>
                      <a:pt x="13348" y="2811"/>
                      <a:pt x="13086" y="3299"/>
                    </a:cubicBezTo>
                    <a:cubicBezTo>
                      <a:pt x="13003" y="3465"/>
                      <a:pt x="12884" y="3620"/>
                      <a:pt x="12729" y="3739"/>
                    </a:cubicBezTo>
                    <a:cubicBezTo>
                      <a:pt x="12455" y="3620"/>
                      <a:pt x="12812" y="2322"/>
                      <a:pt x="12788" y="1930"/>
                    </a:cubicBezTo>
                    <a:cubicBezTo>
                      <a:pt x="12771" y="1742"/>
                      <a:pt x="12656" y="1693"/>
                      <a:pt x="12541" y="1693"/>
                    </a:cubicBezTo>
                    <a:cubicBezTo>
                      <a:pt x="12415" y="1693"/>
                      <a:pt x="12288" y="1751"/>
                      <a:pt x="12288" y="1751"/>
                    </a:cubicBezTo>
                    <a:cubicBezTo>
                      <a:pt x="12241" y="1751"/>
                      <a:pt x="12205" y="1787"/>
                      <a:pt x="12193" y="1822"/>
                    </a:cubicBezTo>
                    <a:cubicBezTo>
                      <a:pt x="11907" y="2525"/>
                      <a:pt x="11883" y="3358"/>
                      <a:pt x="11419" y="3977"/>
                    </a:cubicBezTo>
                    <a:cubicBezTo>
                      <a:pt x="11299" y="4132"/>
                      <a:pt x="11189" y="4195"/>
                      <a:pt x="11092" y="4195"/>
                    </a:cubicBezTo>
                    <a:cubicBezTo>
                      <a:pt x="10862" y="4195"/>
                      <a:pt x="10710" y="3842"/>
                      <a:pt x="10693" y="3549"/>
                    </a:cubicBezTo>
                    <a:cubicBezTo>
                      <a:pt x="10681" y="3251"/>
                      <a:pt x="10728" y="2834"/>
                      <a:pt x="10955" y="2596"/>
                    </a:cubicBezTo>
                    <a:cubicBezTo>
                      <a:pt x="11026" y="2549"/>
                      <a:pt x="11038" y="2442"/>
                      <a:pt x="10967" y="2382"/>
                    </a:cubicBezTo>
                    <a:cubicBezTo>
                      <a:pt x="10955" y="2358"/>
                      <a:pt x="10931" y="2346"/>
                      <a:pt x="10895" y="2346"/>
                    </a:cubicBezTo>
                    <a:cubicBezTo>
                      <a:pt x="10883" y="2346"/>
                      <a:pt x="10859" y="2358"/>
                      <a:pt x="10848" y="2370"/>
                    </a:cubicBezTo>
                    <a:cubicBezTo>
                      <a:pt x="10455" y="2573"/>
                      <a:pt x="10050" y="2751"/>
                      <a:pt x="9633" y="2906"/>
                    </a:cubicBezTo>
                    <a:cubicBezTo>
                      <a:pt x="9597" y="2918"/>
                      <a:pt x="9562" y="2918"/>
                      <a:pt x="9514" y="2930"/>
                    </a:cubicBezTo>
                    <a:cubicBezTo>
                      <a:pt x="9490" y="2608"/>
                      <a:pt x="9395" y="2299"/>
                      <a:pt x="9145" y="2156"/>
                    </a:cubicBezTo>
                    <a:cubicBezTo>
                      <a:pt x="9030" y="2087"/>
                      <a:pt x="8918" y="2055"/>
                      <a:pt x="8816" y="2055"/>
                    </a:cubicBezTo>
                    <a:cubicBezTo>
                      <a:pt x="8547" y="2055"/>
                      <a:pt x="8347" y="2275"/>
                      <a:pt x="8347" y="2620"/>
                    </a:cubicBezTo>
                    <a:cubicBezTo>
                      <a:pt x="8347" y="2775"/>
                      <a:pt x="8419" y="2918"/>
                      <a:pt x="8538" y="3025"/>
                    </a:cubicBezTo>
                    <a:cubicBezTo>
                      <a:pt x="8014" y="3263"/>
                      <a:pt x="7466" y="3930"/>
                      <a:pt x="7502" y="4466"/>
                    </a:cubicBezTo>
                    <a:cubicBezTo>
                      <a:pt x="7299" y="4882"/>
                      <a:pt x="7073" y="5287"/>
                      <a:pt x="6811" y="5680"/>
                    </a:cubicBezTo>
                    <a:cubicBezTo>
                      <a:pt x="6728" y="4632"/>
                      <a:pt x="6597" y="3596"/>
                      <a:pt x="6573" y="3168"/>
                    </a:cubicBezTo>
                    <a:cubicBezTo>
                      <a:pt x="6554" y="2935"/>
                      <a:pt x="6464" y="2866"/>
                      <a:pt x="6363" y="2866"/>
                    </a:cubicBezTo>
                    <a:cubicBezTo>
                      <a:pt x="6217" y="2866"/>
                      <a:pt x="6049" y="3013"/>
                      <a:pt x="6049" y="3013"/>
                    </a:cubicBezTo>
                    <a:cubicBezTo>
                      <a:pt x="6014" y="3025"/>
                      <a:pt x="5990" y="3061"/>
                      <a:pt x="5990" y="3096"/>
                    </a:cubicBezTo>
                    <a:cubicBezTo>
                      <a:pt x="5966" y="3168"/>
                      <a:pt x="5966" y="3239"/>
                      <a:pt x="5954" y="3299"/>
                    </a:cubicBezTo>
                    <a:cubicBezTo>
                      <a:pt x="5716" y="3620"/>
                      <a:pt x="5514" y="3966"/>
                      <a:pt x="5359" y="4335"/>
                    </a:cubicBezTo>
                    <a:cubicBezTo>
                      <a:pt x="5228" y="4632"/>
                      <a:pt x="5073" y="4918"/>
                      <a:pt x="4894" y="5204"/>
                    </a:cubicBezTo>
                    <a:cubicBezTo>
                      <a:pt x="4871" y="5251"/>
                      <a:pt x="4811" y="5299"/>
                      <a:pt x="4752" y="5323"/>
                    </a:cubicBezTo>
                    <a:cubicBezTo>
                      <a:pt x="4742" y="5325"/>
                      <a:pt x="4730" y="5326"/>
                      <a:pt x="4715" y="5326"/>
                    </a:cubicBezTo>
                    <a:cubicBezTo>
                      <a:pt x="4632" y="5326"/>
                      <a:pt x="4480" y="5270"/>
                      <a:pt x="4490" y="4847"/>
                    </a:cubicBezTo>
                    <a:cubicBezTo>
                      <a:pt x="4501" y="4299"/>
                      <a:pt x="4491" y="3249"/>
                      <a:pt x="4106" y="3249"/>
                    </a:cubicBezTo>
                    <a:cubicBezTo>
                      <a:pt x="4081" y="3249"/>
                      <a:pt x="4054" y="3253"/>
                      <a:pt x="4025" y="3263"/>
                    </a:cubicBezTo>
                    <a:cubicBezTo>
                      <a:pt x="3668" y="3263"/>
                      <a:pt x="3275" y="3954"/>
                      <a:pt x="2978" y="4644"/>
                    </a:cubicBezTo>
                    <a:cubicBezTo>
                      <a:pt x="3001" y="4382"/>
                      <a:pt x="3025" y="4168"/>
                      <a:pt x="3025" y="4049"/>
                    </a:cubicBezTo>
                    <a:cubicBezTo>
                      <a:pt x="3037" y="4013"/>
                      <a:pt x="3037" y="3977"/>
                      <a:pt x="3013" y="3954"/>
                    </a:cubicBezTo>
                    <a:cubicBezTo>
                      <a:pt x="3013" y="3942"/>
                      <a:pt x="3013" y="3942"/>
                      <a:pt x="3013" y="3942"/>
                    </a:cubicBezTo>
                    <a:cubicBezTo>
                      <a:pt x="3001" y="3906"/>
                      <a:pt x="2966" y="3894"/>
                      <a:pt x="2942" y="3882"/>
                    </a:cubicBezTo>
                    <a:lnTo>
                      <a:pt x="2882" y="3882"/>
                    </a:lnTo>
                    <a:cubicBezTo>
                      <a:pt x="2775" y="3882"/>
                      <a:pt x="2549" y="3942"/>
                      <a:pt x="2346" y="4299"/>
                    </a:cubicBezTo>
                    <a:cubicBezTo>
                      <a:pt x="2299" y="4382"/>
                      <a:pt x="2263" y="4489"/>
                      <a:pt x="2239" y="4597"/>
                    </a:cubicBezTo>
                    <a:cubicBezTo>
                      <a:pt x="2132" y="4716"/>
                      <a:pt x="2013" y="4835"/>
                      <a:pt x="1894" y="4942"/>
                    </a:cubicBezTo>
                    <a:cubicBezTo>
                      <a:pt x="1835" y="4989"/>
                      <a:pt x="1775" y="5037"/>
                      <a:pt x="1704" y="5085"/>
                    </a:cubicBezTo>
                    <a:lnTo>
                      <a:pt x="1704" y="5073"/>
                    </a:lnTo>
                    <a:cubicBezTo>
                      <a:pt x="1616" y="4695"/>
                      <a:pt x="1365" y="4551"/>
                      <a:pt x="1124" y="4551"/>
                    </a:cubicBezTo>
                    <a:cubicBezTo>
                      <a:pt x="773" y="4551"/>
                      <a:pt x="442" y="4855"/>
                      <a:pt x="668" y="5180"/>
                    </a:cubicBezTo>
                    <a:cubicBezTo>
                      <a:pt x="680" y="5216"/>
                      <a:pt x="703" y="5240"/>
                      <a:pt x="727" y="5263"/>
                    </a:cubicBezTo>
                    <a:cubicBezTo>
                      <a:pt x="1" y="5406"/>
                      <a:pt x="37" y="6299"/>
                      <a:pt x="275" y="6633"/>
                    </a:cubicBezTo>
                    <a:cubicBezTo>
                      <a:pt x="426" y="6845"/>
                      <a:pt x="674" y="6883"/>
                      <a:pt x="835" y="6883"/>
                    </a:cubicBezTo>
                    <a:cubicBezTo>
                      <a:pt x="926" y="6883"/>
                      <a:pt x="989" y="6871"/>
                      <a:pt x="989" y="6871"/>
                    </a:cubicBezTo>
                    <a:cubicBezTo>
                      <a:pt x="1513" y="6811"/>
                      <a:pt x="1751" y="6061"/>
                      <a:pt x="1751" y="5454"/>
                    </a:cubicBezTo>
                    <a:lnTo>
                      <a:pt x="1751" y="5359"/>
                    </a:lnTo>
                    <a:cubicBezTo>
                      <a:pt x="1906" y="5263"/>
                      <a:pt x="2049" y="5156"/>
                      <a:pt x="2180" y="5025"/>
                    </a:cubicBezTo>
                    <a:lnTo>
                      <a:pt x="2180" y="5025"/>
                    </a:lnTo>
                    <a:cubicBezTo>
                      <a:pt x="2132" y="5549"/>
                      <a:pt x="2180" y="6121"/>
                      <a:pt x="2287" y="6192"/>
                    </a:cubicBezTo>
                    <a:cubicBezTo>
                      <a:pt x="2325" y="6224"/>
                      <a:pt x="2382" y="6238"/>
                      <a:pt x="2445" y="6238"/>
                    </a:cubicBezTo>
                    <a:cubicBezTo>
                      <a:pt x="2618" y="6238"/>
                      <a:pt x="2838" y="6132"/>
                      <a:pt x="2847" y="6001"/>
                    </a:cubicBezTo>
                    <a:cubicBezTo>
                      <a:pt x="2847" y="5990"/>
                      <a:pt x="2847" y="5978"/>
                      <a:pt x="2847" y="5966"/>
                    </a:cubicBezTo>
                    <a:lnTo>
                      <a:pt x="2847" y="5930"/>
                    </a:lnTo>
                    <a:cubicBezTo>
                      <a:pt x="2847" y="5882"/>
                      <a:pt x="2858" y="5811"/>
                      <a:pt x="2870" y="5716"/>
                    </a:cubicBezTo>
                    <a:cubicBezTo>
                      <a:pt x="3061" y="5049"/>
                      <a:pt x="3359" y="4406"/>
                      <a:pt x="3740" y="3823"/>
                    </a:cubicBezTo>
                    <a:cubicBezTo>
                      <a:pt x="3748" y="3814"/>
                      <a:pt x="3772" y="3790"/>
                      <a:pt x="3797" y="3790"/>
                    </a:cubicBezTo>
                    <a:cubicBezTo>
                      <a:pt x="3839" y="3790"/>
                      <a:pt x="3885" y="3858"/>
                      <a:pt x="3870" y="4180"/>
                    </a:cubicBezTo>
                    <a:cubicBezTo>
                      <a:pt x="3835" y="4728"/>
                      <a:pt x="3680" y="5751"/>
                      <a:pt x="4418" y="5763"/>
                    </a:cubicBezTo>
                    <a:cubicBezTo>
                      <a:pt x="4447" y="5768"/>
                      <a:pt x="4477" y="5771"/>
                      <a:pt x="4505" y="5771"/>
                    </a:cubicBezTo>
                    <a:cubicBezTo>
                      <a:pt x="4618" y="5771"/>
                      <a:pt x="4728" y="5734"/>
                      <a:pt x="4823" y="5668"/>
                    </a:cubicBezTo>
                    <a:cubicBezTo>
                      <a:pt x="5406" y="5216"/>
                      <a:pt x="5585" y="4478"/>
                      <a:pt x="5942" y="3846"/>
                    </a:cubicBezTo>
                    <a:cubicBezTo>
                      <a:pt x="5942" y="4275"/>
                      <a:pt x="5978" y="4716"/>
                      <a:pt x="6037" y="5144"/>
                    </a:cubicBezTo>
                    <a:cubicBezTo>
                      <a:pt x="6085" y="5597"/>
                      <a:pt x="6121" y="6037"/>
                      <a:pt x="6133" y="6478"/>
                    </a:cubicBezTo>
                    <a:cubicBezTo>
                      <a:pt x="5002" y="7478"/>
                      <a:pt x="3287" y="8133"/>
                      <a:pt x="3811" y="9966"/>
                    </a:cubicBezTo>
                    <a:cubicBezTo>
                      <a:pt x="3906" y="10312"/>
                      <a:pt x="4073" y="10490"/>
                      <a:pt x="4287" y="10550"/>
                    </a:cubicBezTo>
                    <a:lnTo>
                      <a:pt x="4299" y="10550"/>
                    </a:lnTo>
                    <a:cubicBezTo>
                      <a:pt x="4385" y="10577"/>
                      <a:pt x="4482" y="10591"/>
                      <a:pt x="4588" y="10591"/>
                    </a:cubicBezTo>
                    <a:cubicBezTo>
                      <a:pt x="4983" y="10591"/>
                      <a:pt x="5505" y="10399"/>
                      <a:pt x="6049" y="10014"/>
                    </a:cubicBezTo>
                    <a:cubicBezTo>
                      <a:pt x="6728" y="9526"/>
                      <a:pt x="6942" y="8026"/>
                      <a:pt x="6895" y="6740"/>
                    </a:cubicBezTo>
                    <a:cubicBezTo>
                      <a:pt x="6895" y="6537"/>
                      <a:pt x="6883" y="6311"/>
                      <a:pt x="6859" y="6085"/>
                    </a:cubicBezTo>
                    <a:lnTo>
                      <a:pt x="6895" y="6049"/>
                    </a:lnTo>
                    <a:cubicBezTo>
                      <a:pt x="7204" y="5680"/>
                      <a:pt x="7466" y="5275"/>
                      <a:pt x="7669" y="4835"/>
                    </a:cubicBezTo>
                    <a:cubicBezTo>
                      <a:pt x="7828" y="5053"/>
                      <a:pt x="7998" y="5142"/>
                      <a:pt x="8169" y="5142"/>
                    </a:cubicBezTo>
                    <a:cubicBezTo>
                      <a:pt x="8753" y="5142"/>
                      <a:pt x="9337" y="4105"/>
                      <a:pt x="9466" y="3644"/>
                    </a:cubicBezTo>
                    <a:cubicBezTo>
                      <a:pt x="9514" y="3501"/>
                      <a:pt x="9538" y="3346"/>
                      <a:pt x="9538" y="3192"/>
                    </a:cubicBezTo>
                    <a:cubicBezTo>
                      <a:pt x="9788" y="3144"/>
                      <a:pt x="10014" y="3073"/>
                      <a:pt x="10240" y="2965"/>
                    </a:cubicBezTo>
                    <a:lnTo>
                      <a:pt x="10240" y="2965"/>
                    </a:lnTo>
                    <a:cubicBezTo>
                      <a:pt x="9938" y="3441"/>
                      <a:pt x="9861" y="4464"/>
                      <a:pt x="10808" y="4464"/>
                    </a:cubicBezTo>
                    <a:cubicBezTo>
                      <a:pt x="10905" y="4464"/>
                      <a:pt x="11014" y="4453"/>
                      <a:pt x="11133" y="4430"/>
                    </a:cubicBezTo>
                    <a:cubicBezTo>
                      <a:pt x="11633" y="4382"/>
                      <a:pt x="11907" y="3846"/>
                      <a:pt x="12086" y="3263"/>
                    </a:cubicBezTo>
                    <a:cubicBezTo>
                      <a:pt x="12086" y="3406"/>
                      <a:pt x="12110" y="3549"/>
                      <a:pt x="12145" y="3680"/>
                    </a:cubicBezTo>
                    <a:cubicBezTo>
                      <a:pt x="12212" y="3946"/>
                      <a:pt x="12383" y="4071"/>
                      <a:pt x="12577" y="4071"/>
                    </a:cubicBezTo>
                    <a:cubicBezTo>
                      <a:pt x="12729" y="4071"/>
                      <a:pt x="12897" y="3993"/>
                      <a:pt x="13038" y="3846"/>
                    </a:cubicBezTo>
                    <a:cubicBezTo>
                      <a:pt x="13538" y="3311"/>
                      <a:pt x="13776" y="2477"/>
                      <a:pt x="13955" y="1787"/>
                    </a:cubicBezTo>
                    <a:cubicBezTo>
                      <a:pt x="14003" y="1560"/>
                      <a:pt x="14050" y="1346"/>
                      <a:pt x="14086" y="1120"/>
                    </a:cubicBezTo>
                    <a:cubicBezTo>
                      <a:pt x="14157" y="1120"/>
                      <a:pt x="14229" y="1132"/>
                      <a:pt x="14300" y="1144"/>
                    </a:cubicBezTo>
                    <a:cubicBezTo>
                      <a:pt x="15062" y="1227"/>
                      <a:pt x="14550" y="2954"/>
                      <a:pt x="14443" y="3382"/>
                    </a:cubicBezTo>
                    <a:cubicBezTo>
                      <a:pt x="14288" y="4001"/>
                      <a:pt x="13776" y="5454"/>
                      <a:pt x="14729" y="5704"/>
                    </a:cubicBezTo>
                    <a:cubicBezTo>
                      <a:pt x="14779" y="5717"/>
                      <a:pt x="14827" y="5723"/>
                      <a:pt x="14873" y="5723"/>
                    </a:cubicBezTo>
                    <a:cubicBezTo>
                      <a:pt x="15678" y="5723"/>
                      <a:pt x="15852" y="3844"/>
                      <a:pt x="15920" y="3382"/>
                    </a:cubicBezTo>
                    <a:cubicBezTo>
                      <a:pt x="15932" y="3286"/>
                      <a:pt x="15855" y="3231"/>
                      <a:pt x="15777" y="3231"/>
                    </a:cubicBezTo>
                    <a:cubicBezTo>
                      <a:pt x="15711" y="3231"/>
                      <a:pt x="15645" y="3271"/>
                      <a:pt x="15634" y="3358"/>
                    </a:cubicBezTo>
                    <a:cubicBezTo>
                      <a:pt x="15586" y="3692"/>
                      <a:pt x="15539" y="4013"/>
                      <a:pt x="15479" y="4347"/>
                    </a:cubicBezTo>
                    <a:cubicBezTo>
                      <a:pt x="15431" y="4549"/>
                      <a:pt x="15360" y="4763"/>
                      <a:pt x="15265" y="4966"/>
                    </a:cubicBezTo>
                    <a:cubicBezTo>
                      <a:pt x="15205" y="5109"/>
                      <a:pt x="15098" y="5228"/>
                      <a:pt x="14955" y="5311"/>
                    </a:cubicBezTo>
                    <a:cubicBezTo>
                      <a:pt x="14717" y="5287"/>
                      <a:pt x="15122" y="3537"/>
                      <a:pt x="15289" y="2215"/>
                    </a:cubicBezTo>
                    <a:cubicBezTo>
                      <a:pt x="15444" y="983"/>
                      <a:pt x="14636" y="941"/>
                      <a:pt x="14527" y="941"/>
                    </a:cubicBezTo>
                    <a:cubicBezTo>
                      <a:pt x="14519" y="941"/>
                      <a:pt x="14515" y="941"/>
                      <a:pt x="14515" y="941"/>
                    </a:cubicBezTo>
                    <a:cubicBezTo>
                      <a:pt x="14479" y="929"/>
                      <a:pt x="14455" y="918"/>
                      <a:pt x="14419" y="906"/>
                    </a:cubicBezTo>
                    <a:cubicBezTo>
                      <a:pt x="14312" y="894"/>
                      <a:pt x="14205" y="882"/>
                      <a:pt x="14098" y="870"/>
                    </a:cubicBezTo>
                    <a:cubicBezTo>
                      <a:pt x="14110" y="489"/>
                      <a:pt x="14038" y="132"/>
                      <a:pt x="13729" y="25"/>
                    </a:cubicBezTo>
                    <a:cubicBezTo>
                      <a:pt x="13671" y="8"/>
                      <a:pt x="13618" y="1"/>
                      <a:pt x="1357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37"/>
              <p:cNvSpPr/>
              <p:nvPr/>
            </p:nvSpPr>
            <p:spPr>
              <a:xfrm>
                <a:off x="5622125" y="3431500"/>
                <a:ext cx="117650" cy="171600"/>
              </a:xfrm>
              <a:custGeom>
                <a:avLst/>
                <a:gdLst/>
                <a:ahLst/>
                <a:cxnLst/>
                <a:rect l="l" t="t" r="r" b="b"/>
                <a:pathLst>
                  <a:path w="4706" h="6864" extrusionOk="0">
                    <a:moveTo>
                      <a:pt x="2854" y="533"/>
                    </a:moveTo>
                    <a:cubicBezTo>
                      <a:pt x="2972" y="533"/>
                      <a:pt x="3075" y="692"/>
                      <a:pt x="3132" y="1215"/>
                    </a:cubicBezTo>
                    <a:cubicBezTo>
                      <a:pt x="3179" y="1763"/>
                      <a:pt x="2953" y="2394"/>
                      <a:pt x="2763" y="2811"/>
                    </a:cubicBezTo>
                    <a:cubicBezTo>
                      <a:pt x="2512" y="3144"/>
                      <a:pt x="2298" y="3477"/>
                      <a:pt x="2108" y="3846"/>
                    </a:cubicBezTo>
                    <a:cubicBezTo>
                      <a:pt x="2074" y="3939"/>
                      <a:pt x="2154" y="4026"/>
                      <a:pt x="2238" y="4026"/>
                    </a:cubicBezTo>
                    <a:cubicBezTo>
                      <a:pt x="2272" y="4026"/>
                      <a:pt x="2306" y="4012"/>
                      <a:pt x="2334" y="3977"/>
                    </a:cubicBezTo>
                    <a:cubicBezTo>
                      <a:pt x="2501" y="3775"/>
                      <a:pt x="2703" y="3608"/>
                      <a:pt x="2929" y="3489"/>
                    </a:cubicBezTo>
                    <a:lnTo>
                      <a:pt x="2977" y="3489"/>
                    </a:lnTo>
                    <a:cubicBezTo>
                      <a:pt x="3441" y="3489"/>
                      <a:pt x="3060" y="5847"/>
                      <a:pt x="2382" y="6192"/>
                    </a:cubicBezTo>
                    <a:lnTo>
                      <a:pt x="2370" y="6192"/>
                    </a:lnTo>
                    <a:cubicBezTo>
                      <a:pt x="2122" y="6294"/>
                      <a:pt x="1856" y="6348"/>
                      <a:pt x="1588" y="6348"/>
                    </a:cubicBezTo>
                    <a:cubicBezTo>
                      <a:pt x="1483" y="6348"/>
                      <a:pt x="1378" y="6340"/>
                      <a:pt x="1274" y="6323"/>
                    </a:cubicBezTo>
                    <a:cubicBezTo>
                      <a:pt x="1358" y="5918"/>
                      <a:pt x="1524" y="5025"/>
                      <a:pt x="1739" y="3132"/>
                    </a:cubicBezTo>
                    <a:cubicBezTo>
                      <a:pt x="1774" y="2834"/>
                      <a:pt x="1798" y="2525"/>
                      <a:pt x="1810" y="2227"/>
                    </a:cubicBezTo>
                    <a:cubicBezTo>
                      <a:pt x="1905" y="1870"/>
                      <a:pt x="2036" y="1537"/>
                      <a:pt x="2203" y="1215"/>
                    </a:cubicBezTo>
                    <a:cubicBezTo>
                      <a:pt x="2203" y="1215"/>
                      <a:pt x="2453" y="894"/>
                      <a:pt x="2620" y="691"/>
                    </a:cubicBezTo>
                    <a:cubicBezTo>
                      <a:pt x="2667" y="644"/>
                      <a:pt x="2715" y="608"/>
                      <a:pt x="2763" y="560"/>
                    </a:cubicBezTo>
                    <a:cubicBezTo>
                      <a:pt x="2794" y="544"/>
                      <a:pt x="2824" y="533"/>
                      <a:pt x="2854" y="533"/>
                    </a:cubicBezTo>
                    <a:close/>
                    <a:moveTo>
                      <a:pt x="3462" y="0"/>
                    </a:moveTo>
                    <a:cubicBezTo>
                      <a:pt x="3455" y="0"/>
                      <a:pt x="3448" y="1"/>
                      <a:pt x="3441" y="1"/>
                    </a:cubicBezTo>
                    <a:cubicBezTo>
                      <a:pt x="2382" y="13"/>
                      <a:pt x="1989" y="1048"/>
                      <a:pt x="1989" y="1048"/>
                    </a:cubicBezTo>
                    <a:cubicBezTo>
                      <a:pt x="1905" y="1191"/>
                      <a:pt x="1834" y="1346"/>
                      <a:pt x="1774" y="1501"/>
                    </a:cubicBezTo>
                    <a:cubicBezTo>
                      <a:pt x="1651" y="686"/>
                      <a:pt x="1293" y="500"/>
                      <a:pt x="992" y="500"/>
                    </a:cubicBezTo>
                    <a:cubicBezTo>
                      <a:pt x="738" y="500"/>
                      <a:pt x="524" y="632"/>
                      <a:pt x="524" y="632"/>
                    </a:cubicBezTo>
                    <a:cubicBezTo>
                      <a:pt x="691" y="1406"/>
                      <a:pt x="0" y="4942"/>
                      <a:pt x="36" y="5894"/>
                    </a:cubicBezTo>
                    <a:cubicBezTo>
                      <a:pt x="60" y="6430"/>
                      <a:pt x="429" y="6597"/>
                      <a:pt x="750" y="6644"/>
                    </a:cubicBezTo>
                    <a:cubicBezTo>
                      <a:pt x="881" y="6716"/>
                      <a:pt x="1036" y="6763"/>
                      <a:pt x="1191" y="6763"/>
                    </a:cubicBezTo>
                    <a:lnTo>
                      <a:pt x="1203" y="6775"/>
                    </a:lnTo>
                    <a:cubicBezTo>
                      <a:pt x="1351" y="6835"/>
                      <a:pt x="1523" y="6863"/>
                      <a:pt x="1709" y="6863"/>
                    </a:cubicBezTo>
                    <a:cubicBezTo>
                      <a:pt x="2752" y="6863"/>
                      <a:pt x="4235" y="5965"/>
                      <a:pt x="4346" y="4561"/>
                    </a:cubicBezTo>
                    <a:cubicBezTo>
                      <a:pt x="4429" y="3358"/>
                      <a:pt x="3834" y="3120"/>
                      <a:pt x="3501" y="3084"/>
                    </a:cubicBezTo>
                    <a:lnTo>
                      <a:pt x="3298" y="3084"/>
                    </a:lnTo>
                    <a:cubicBezTo>
                      <a:pt x="4706" y="1819"/>
                      <a:pt x="4504" y="0"/>
                      <a:pt x="346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214;p37"/>
              <p:cNvSpPr/>
              <p:nvPr/>
            </p:nvSpPr>
            <p:spPr>
              <a:xfrm>
                <a:off x="5866300" y="3383650"/>
                <a:ext cx="24625" cy="36000"/>
              </a:xfrm>
              <a:custGeom>
                <a:avLst/>
                <a:gdLst/>
                <a:ahLst/>
                <a:cxnLst/>
                <a:rect l="l" t="t" r="r" b="b"/>
                <a:pathLst>
                  <a:path w="985" h="1440" extrusionOk="0">
                    <a:moveTo>
                      <a:pt x="598" y="0"/>
                    </a:moveTo>
                    <a:cubicBezTo>
                      <a:pt x="435" y="0"/>
                      <a:pt x="258" y="93"/>
                      <a:pt x="258" y="93"/>
                    </a:cubicBezTo>
                    <a:cubicBezTo>
                      <a:pt x="0" y="784"/>
                      <a:pt x="136" y="1440"/>
                      <a:pt x="610" y="1440"/>
                    </a:cubicBezTo>
                    <a:cubicBezTo>
                      <a:pt x="683" y="1440"/>
                      <a:pt x="765" y="1424"/>
                      <a:pt x="854" y="1391"/>
                    </a:cubicBezTo>
                    <a:cubicBezTo>
                      <a:pt x="985" y="1343"/>
                      <a:pt x="949" y="545"/>
                      <a:pt x="854" y="188"/>
                    </a:cubicBezTo>
                    <a:cubicBezTo>
                      <a:pt x="815" y="43"/>
                      <a:pt x="710" y="0"/>
                      <a:pt x="59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15" name="Google Shape;215;p37"/>
          <p:cNvGrpSpPr/>
          <p:nvPr/>
        </p:nvGrpSpPr>
        <p:grpSpPr>
          <a:xfrm rot="436045">
            <a:off x="7762377" y="60512"/>
            <a:ext cx="674694" cy="696006"/>
            <a:chOff x="9416532" y="2593702"/>
            <a:chExt cx="693332" cy="715234"/>
          </a:xfrm>
        </p:grpSpPr>
        <p:sp>
          <p:nvSpPr>
            <p:cNvPr id="216" name="Google Shape;216;p37"/>
            <p:cNvSpPr/>
            <p:nvPr/>
          </p:nvSpPr>
          <p:spPr>
            <a:xfrm>
              <a:off x="9416532" y="2593702"/>
              <a:ext cx="692998" cy="714934"/>
            </a:xfrm>
            <a:custGeom>
              <a:avLst/>
              <a:gdLst/>
              <a:ahLst/>
              <a:cxnLst/>
              <a:rect l="l" t="t" r="r" b="b"/>
              <a:pathLst>
                <a:path w="10931" h="11277" extrusionOk="0">
                  <a:moveTo>
                    <a:pt x="6113" y="0"/>
                  </a:moveTo>
                  <a:cubicBezTo>
                    <a:pt x="4580" y="0"/>
                    <a:pt x="2666" y="934"/>
                    <a:pt x="1822" y="1462"/>
                  </a:cubicBezTo>
                  <a:cubicBezTo>
                    <a:pt x="0" y="2593"/>
                    <a:pt x="774" y="8117"/>
                    <a:pt x="846" y="9999"/>
                  </a:cubicBezTo>
                  <a:cubicBezTo>
                    <a:pt x="881" y="10807"/>
                    <a:pt x="2021" y="11277"/>
                    <a:pt x="3416" y="11277"/>
                  </a:cubicBezTo>
                  <a:cubicBezTo>
                    <a:pt x="5269" y="11277"/>
                    <a:pt x="7572" y="10449"/>
                    <a:pt x="8347" y="8486"/>
                  </a:cubicBezTo>
                  <a:cubicBezTo>
                    <a:pt x="8358" y="8236"/>
                    <a:pt x="8370" y="8117"/>
                    <a:pt x="8930" y="7724"/>
                  </a:cubicBezTo>
                  <a:cubicBezTo>
                    <a:pt x="9478" y="7332"/>
                    <a:pt x="10894" y="7332"/>
                    <a:pt x="10918" y="7010"/>
                  </a:cubicBezTo>
                  <a:cubicBezTo>
                    <a:pt x="10930" y="6689"/>
                    <a:pt x="10704" y="6486"/>
                    <a:pt x="9597" y="6153"/>
                  </a:cubicBezTo>
                  <a:cubicBezTo>
                    <a:pt x="8489" y="5808"/>
                    <a:pt x="8489" y="4867"/>
                    <a:pt x="8489" y="4867"/>
                  </a:cubicBezTo>
                  <a:cubicBezTo>
                    <a:pt x="8525" y="2045"/>
                    <a:pt x="8632" y="2545"/>
                    <a:pt x="8108" y="1200"/>
                  </a:cubicBezTo>
                  <a:cubicBezTo>
                    <a:pt x="7759" y="313"/>
                    <a:pt x="7000" y="0"/>
                    <a:pt x="6113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algn="bl" rotWithShape="0">
                <a:srgbClr val="000000">
                  <a:alpha val="6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7" name="Google Shape;217;p37"/>
            <p:cNvGrpSpPr/>
            <p:nvPr/>
          </p:nvGrpSpPr>
          <p:grpSpPr>
            <a:xfrm>
              <a:off x="9416866" y="2594002"/>
              <a:ext cx="692998" cy="714934"/>
              <a:chOff x="4336250" y="3943850"/>
              <a:chExt cx="273275" cy="281925"/>
            </a:xfrm>
          </p:grpSpPr>
          <p:sp>
            <p:nvSpPr>
              <p:cNvPr id="218" name="Google Shape;218;p37"/>
              <p:cNvSpPr/>
              <p:nvPr/>
            </p:nvSpPr>
            <p:spPr>
              <a:xfrm>
                <a:off x="4336250" y="3943850"/>
                <a:ext cx="273275" cy="281925"/>
              </a:xfrm>
              <a:custGeom>
                <a:avLst/>
                <a:gdLst/>
                <a:ahLst/>
                <a:cxnLst/>
                <a:rect l="l" t="t" r="r" b="b"/>
                <a:pathLst>
                  <a:path w="10931" h="11277" extrusionOk="0">
                    <a:moveTo>
                      <a:pt x="6113" y="0"/>
                    </a:moveTo>
                    <a:cubicBezTo>
                      <a:pt x="4580" y="0"/>
                      <a:pt x="2666" y="934"/>
                      <a:pt x="1822" y="1462"/>
                    </a:cubicBezTo>
                    <a:cubicBezTo>
                      <a:pt x="0" y="2593"/>
                      <a:pt x="774" y="8117"/>
                      <a:pt x="846" y="9999"/>
                    </a:cubicBezTo>
                    <a:cubicBezTo>
                      <a:pt x="876" y="10807"/>
                      <a:pt x="2015" y="11277"/>
                      <a:pt x="3411" y="11277"/>
                    </a:cubicBezTo>
                    <a:cubicBezTo>
                      <a:pt x="5265" y="11277"/>
                      <a:pt x="7572" y="10449"/>
                      <a:pt x="8347" y="8486"/>
                    </a:cubicBezTo>
                    <a:cubicBezTo>
                      <a:pt x="8358" y="8236"/>
                      <a:pt x="8370" y="8117"/>
                      <a:pt x="8930" y="7724"/>
                    </a:cubicBezTo>
                    <a:cubicBezTo>
                      <a:pt x="9478" y="7332"/>
                      <a:pt x="10894" y="7320"/>
                      <a:pt x="10918" y="7010"/>
                    </a:cubicBezTo>
                    <a:cubicBezTo>
                      <a:pt x="10930" y="6689"/>
                      <a:pt x="10704" y="6486"/>
                      <a:pt x="9597" y="6153"/>
                    </a:cubicBezTo>
                    <a:cubicBezTo>
                      <a:pt x="8489" y="5808"/>
                      <a:pt x="8489" y="4867"/>
                      <a:pt x="8489" y="4867"/>
                    </a:cubicBezTo>
                    <a:cubicBezTo>
                      <a:pt x="8525" y="2033"/>
                      <a:pt x="8644" y="2545"/>
                      <a:pt x="8108" y="1200"/>
                    </a:cubicBezTo>
                    <a:cubicBezTo>
                      <a:pt x="7759" y="313"/>
                      <a:pt x="7000" y="0"/>
                      <a:pt x="611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37"/>
              <p:cNvSpPr/>
              <p:nvPr/>
            </p:nvSpPr>
            <p:spPr>
              <a:xfrm>
                <a:off x="4371075" y="4003375"/>
                <a:ext cx="54700" cy="119150"/>
              </a:xfrm>
              <a:custGeom>
                <a:avLst/>
                <a:gdLst/>
                <a:ahLst/>
                <a:cxnLst/>
                <a:rect l="l" t="t" r="r" b="b"/>
                <a:pathLst>
                  <a:path w="2188" h="4766" extrusionOk="0">
                    <a:moveTo>
                      <a:pt x="1515" y="294"/>
                    </a:moveTo>
                    <a:cubicBezTo>
                      <a:pt x="1982" y="294"/>
                      <a:pt x="1679" y="2522"/>
                      <a:pt x="1679" y="2522"/>
                    </a:cubicBezTo>
                    <a:cubicBezTo>
                      <a:pt x="1631" y="2867"/>
                      <a:pt x="1500" y="4427"/>
                      <a:pt x="1155" y="4498"/>
                    </a:cubicBezTo>
                    <a:cubicBezTo>
                      <a:pt x="1150" y="4499"/>
                      <a:pt x="1145" y="4499"/>
                      <a:pt x="1140" y="4499"/>
                    </a:cubicBezTo>
                    <a:cubicBezTo>
                      <a:pt x="639" y="4499"/>
                      <a:pt x="1017" y="354"/>
                      <a:pt x="1500" y="295"/>
                    </a:cubicBezTo>
                    <a:cubicBezTo>
                      <a:pt x="1506" y="295"/>
                      <a:pt x="1511" y="294"/>
                      <a:pt x="1515" y="294"/>
                    </a:cubicBezTo>
                    <a:close/>
                    <a:moveTo>
                      <a:pt x="1499" y="1"/>
                    </a:moveTo>
                    <a:cubicBezTo>
                      <a:pt x="1333" y="1"/>
                      <a:pt x="1058" y="138"/>
                      <a:pt x="738" y="843"/>
                    </a:cubicBezTo>
                    <a:cubicBezTo>
                      <a:pt x="215" y="1998"/>
                      <a:pt x="0" y="4641"/>
                      <a:pt x="1096" y="4760"/>
                    </a:cubicBezTo>
                    <a:cubicBezTo>
                      <a:pt x="1126" y="4764"/>
                      <a:pt x="1156" y="4765"/>
                      <a:pt x="1185" y="4765"/>
                    </a:cubicBezTo>
                    <a:cubicBezTo>
                      <a:pt x="2188" y="4765"/>
                      <a:pt x="2132" y="2603"/>
                      <a:pt x="2143" y="1724"/>
                    </a:cubicBezTo>
                    <a:cubicBezTo>
                      <a:pt x="2155" y="807"/>
                      <a:pt x="1893" y="93"/>
                      <a:pt x="1667" y="57"/>
                    </a:cubicBezTo>
                    <a:cubicBezTo>
                      <a:pt x="1667" y="57"/>
                      <a:pt x="1606" y="1"/>
                      <a:pt x="149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37"/>
              <p:cNvSpPr/>
              <p:nvPr/>
            </p:nvSpPr>
            <p:spPr>
              <a:xfrm>
                <a:off x="4425850" y="4002750"/>
                <a:ext cx="36025" cy="121425"/>
              </a:xfrm>
              <a:custGeom>
                <a:avLst/>
                <a:gdLst/>
                <a:ahLst/>
                <a:cxnLst/>
                <a:rect l="l" t="t" r="r" b="b"/>
                <a:pathLst>
                  <a:path w="1441" h="4857" extrusionOk="0">
                    <a:moveTo>
                      <a:pt x="705" y="1"/>
                    </a:moveTo>
                    <a:cubicBezTo>
                      <a:pt x="587" y="1"/>
                      <a:pt x="466" y="45"/>
                      <a:pt x="452" y="142"/>
                    </a:cubicBezTo>
                    <a:cubicBezTo>
                      <a:pt x="452" y="142"/>
                      <a:pt x="0" y="4749"/>
                      <a:pt x="191" y="4809"/>
                    </a:cubicBezTo>
                    <a:cubicBezTo>
                      <a:pt x="238" y="4833"/>
                      <a:pt x="286" y="4845"/>
                      <a:pt x="333" y="4856"/>
                    </a:cubicBezTo>
                    <a:lnTo>
                      <a:pt x="393" y="4856"/>
                    </a:lnTo>
                    <a:cubicBezTo>
                      <a:pt x="583" y="4845"/>
                      <a:pt x="786" y="4833"/>
                      <a:pt x="976" y="4797"/>
                    </a:cubicBezTo>
                    <a:cubicBezTo>
                      <a:pt x="1274" y="4737"/>
                      <a:pt x="1441" y="4642"/>
                      <a:pt x="1357" y="4487"/>
                    </a:cubicBezTo>
                    <a:cubicBezTo>
                      <a:pt x="1337" y="4441"/>
                      <a:pt x="1254" y="4424"/>
                      <a:pt x="1145" y="4424"/>
                    </a:cubicBezTo>
                    <a:cubicBezTo>
                      <a:pt x="1002" y="4424"/>
                      <a:pt x="815" y="4454"/>
                      <a:pt x="667" y="4487"/>
                    </a:cubicBezTo>
                    <a:lnTo>
                      <a:pt x="667" y="4464"/>
                    </a:lnTo>
                    <a:cubicBezTo>
                      <a:pt x="703" y="3975"/>
                      <a:pt x="1012" y="177"/>
                      <a:pt x="917" y="70"/>
                    </a:cubicBezTo>
                    <a:cubicBezTo>
                      <a:pt x="877" y="25"/>
                      <a:pt x="791" y="1"/>
                      <a:pt x="70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37"/>
              <p:cNvSpPr/>
              <p:nvPr/>
            </p:nvSpPr>
            <p:spPr>
              <a:xfrm>
                <a:off x="4469300" y="4001075"/>
                <a:ext cx="56275" cy="117275"/>
              </a:xfrm>
              <a:custGeom>
                <a:avLst/>
                <a:gdLst/>
                <a:ahLst/>
                <a:cxnLst/>
                <a:rect l="l" t="t" r="r" b="b"/>
                <a:pathLst>
                  <a:path w="2251" h="4691" extrusionOk="0">
                    <a:moveTo>
                      <a:pt x="655" y="875"/>
                    </a:moveTo>
                    <a:cubicBezTo>
                      <a:pt x="739" y="1244"/>
                      <a:pt x="881" y="1887"/>
                      <a:pt x="1024" y="2518"/>
                    </a:cubicBezTo>
                    <a:lnTo>
                      <a:pt x="500" y="2626"/>
                    </a:lnTo>
                    <a:cubicBezTo>
                      <a:pt x="560" y="1995"/>
                      <a:pt x="619" y="1340"/>
                      <a:pt x="655" y="875"/>
                    </a:cubicBezTo>
                    <a:close/>
                    <a:moveTo>
                      <a:pt x="1070" y="0"/>
                    </a:moveTo>
                    <a:cubicBezTo>
                      <a:pt x="942" y="0"/>
                      <a:pt x="760" y="35"/>
                      <a:pt x="631" y="66"/>
                    </a:cubicBezTo>
                    <a:cubicBezTo>
                      <a:pt x="572" y="66"/>
                      <a:pt x="512" y="78"/>
                      <a:pt x="465" y="101"/>
                    </a:cubicBezTo>
                    <a:cubicBezTo>
                      <a:pt x="238" y="185"/>
                      <a:pt x="0" y="4542"/>
                      <a:pt x="0" y="4542"/>
                    </a:cubicBezTo>
                    <a:cubicBezTo>
                      <a:pt x="0" y="4638"/>
                      <a:pt x="48" y="4691"/>
                      <a:pt x="115" y="4691"/>
                    </a:cubicBezTo>
                    <a:cubicBezTo>
                      <a:pt x="149" y="4691"/>
                      <a:pt x="187" y="4677"/>
                      <a:pt x="227" y="4650"/>
                    </a:cubicBezTo>
                    <a:cubicBezTo>
                      <a:pt x="286" y="4602"/>
                      <a:pt x="369" y="3840"/>
                      <a:pt x="465" y="2947"/>
                    </a:cubicBezTo>
                    <a:lnTo>
                      <a:pt x="1084" y="2816"/>
                    </a:lnTo>
                    <a:cubicBezTo>
                      <a:pt x="1274" y="3649"/>
                      <a:pt x="1453" y="4388"/>
                      <a:pt x="1489" y="4435"/>
                    </a:cubicBezTo>
                    <a:cubicBezTo>
                      <a:pt x="1511" y="4461"/>
                      <a:pt x="1560" y="4472"/>
                      <a:pt x="1621" y="4472"/>
                    </a:cubicBezTo>
                    <a:cubicBezTo>
                      <a:pt x="1814" y="4472"/>
                      <a:pt x="2137" y="4365"/>
                      <a:pt x="2191" y="4292"/>
                    </a:cubicBezTo>
                    <a:cubicBezTo>
                      <a:pt x="2251" y="4185"/>
                      <a:pt x="1286" y="161"/>
                      <a:pt x="1215" y="42"/>
                    </a:cubicBezTo>
                    <a:cubicBezTo>
                      <a:pt x="1197" y="12"/>
                      <a:pt x="1143" y="0"/>
                      <a:pt x="107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2" name="Google Shape;222;p37"/>
          <p:cNvGrpSpPr/>
          <p:nvPr/>
        </p:nvGrpSpPr>
        <p:grpSpPr>
          <a:xfrm>
            <a:off x="84820" y="3102626"/>
            <a:ext cx="1925636" cy="2161104"/>
            <a:chOff x="-100641" y="4785476"/>
            <a:chExt cx="1925636" cy="2161104"/>
          </a:xfrm>
        </p:grpSpPr>
        <p:grpSp>
          <p:nvGrpSpPr>
            <p:cNvPr id="223" name="Google Shape;223;p37"/>
            <p:cNvGrpSpPr/>
            <p:nvPr/>
          </p:nvGrpSpPr>
          <p:grpSpPr>
            <a:xfrm>
              <a:off x="-91576" y="4785476"/>
              <a:ext cx="1907504" cy="2161094"/>
              <a:chOff x="1952025" y="3136400"/>
              <a:chExt cx="752200" cy="852200"/>
            </a:xfrm>
          </p:grpSpPr>
          <p:sp>
            <p:nvSpPr>
              <p:cNvPr id="224" name="Google Shape;224;p37"/>
              <p:cNvSpPr/>
              <p:nvPr/>
            </p:nvSpPr>
            <p:spPr>
              <a:xfrm>
                <a:off x="2059475" y="3136400"/>
                <a:ext cx="644750" cy="852200"/>
              </a:xfrm>
              <a:custGeom>
                <a:avLst/>
                <a:gdLst/>
                <a:ahLst/>
                <a:cxnLst/>
                <a:rect l="l" t="t" r="r" b="b"/>
                <a:pathLst>
                  <a:path w="25790" h="34088" extrusionOk="0">
                    <a:moveTo>
                      <a:pt x="17348" y="21603"/>
                    </a:moveTo>
                    <a:lnTo>
                      <a:pt x="17550" y="21770"/>
                    </a:lnTo>
                    <a:cubicBezTo>
                      <a:pt x="17574" y="21746"/>
                      <a:pt x="17598" y="21711"/>
                      <a:pt x="17622" y="21687"/>
                    </a:cubicBezTo>
                    <a:cubicBezTo>
                      <a:pt x="18384" y="22568"/>
                      <a:pt x="20872" y="25556"/>
                      <a:pt x="20658" y="26437"/>
                    </a:cubicBezTo>
                    <a:lnTo>
                      <a:pt x="20658" y="26426"/>
                    </a:lnTo>
                    <a:cubicBezTo>
                      <a:pt x="20372" y="27628"/>
                      <a:pt x="19217" y="28723"/>
                      <a:pt x="17919" y="29616"/>
                    </a:cubicBezTo>
                    <a:cubicBezTo>
                      <a:pt x="17383" y="27021"/>
                      <a:pt x="16812" y="23913"/>
                      <a:pt x="16943" y="23008"/>
                    </a:cubicBezTo>
                    <a:cubicBezTo>
                      <a:pt x="17038" y="22520"/>
                      <a:pt x="17169" y="22056"/>
                      <a:pt x="17348" y="21603"/>
                    </a:cubicBezTo>
                    <a:close/>
                    <a:moveTo>
                      <a:pt x="4918" y="23782"/>
                    </a:moveTo>
                    <a:cubicBezTo>
                      <a:pt x="5013" y="24437"/>
                      <a:pt x="5180" y="25092"/>
                      <a:pt x="5394" y="25723"/>
                    </a:cubicBezTo>
                    <a:cubicBezTo>
                      <a:pt x="5834" y="27068"/>
                      <a:pt x="5703" y="29783"/>
                      <a:pt x="5525" y="31748"/>
                    </a:cubicBezTo>
                    <a:lnTo>
                      <a:pt x="3548" y="28152"/>
                    </a:lnTo>
                    <a:cubicBezTo>
                      <a:pt x="3858" y="26056"/>
                      <a:pt x="4382" y="24687"/>
                      <a:pt x="4918" y="23782"/>
                    </a:cubicBezTo>
                    <a:close/>
                    <a:moveTo>
                      <a:pt x="14645" y="1"/>
                    </a:moveTo>
                    <a:cubicBezTo>
                      <a:pt x="13702" y="1"/>
                      <a:pt x="12674" y="356"/>
                      <a:pt x="11907" y="1232"/>
                    </a:cubicBezTo>
                    <a:cubicBezTo>
                      <a:pt x="11907" y="1232"/>
                      <a:pt x="10991" y="498"/>
                      <a:pt x="9831" y="498"/>
                    </a:cubicBezTo>
                    <a:cubicBezTo>
                      <a:pt x="9339" y="498"/>
                      <a:pt x="8803" y="630"/>
                      <a:pt x="8275" y="1006"/>
                    </a:cubicBezTo>
                    <a:cubicBezTo>
                      <a:pt x="6489" y="2268"/>
                      <a:pt x="7608" y="3268"/>
                      <a:pt x="7132" y="3601"/>
                    </a:cubicBezTo>
                    <a:cubicBezTo>
                      <a:pt x="6656" y="3923"/>
                      <a:pt x="5084" y="3768"/>
                      <a:pt x="5263" y="6459"/>
                    </a:cubicBezTo>
                    <a:cubicBezTo>
                      <a:pt x="5430" y="9066"/>
                      <a:pt x="7180" y="7780"/>
                      <a:pt x="7442" y="8661"/>
                    </a:cubicBezTo>
                    <a:cubicBezTo>
                      <a:pt x="7704" y="9542"/>
                      <a:pt x="6013" y="11114"/>
                      <a:pt x="8918" y="12007"/>
                    </a:cubicBezTo>
                    <a:cubicBezTo>
                      <a:pt x="9414" y="12160"/>
                      <a:pt x="9839" y="12221"/>
                      <a:pt x="10207" y="12221"/>
                    </a:cubicBezTo>
                    <a:cubicBezTo>
                      <a:pt x="10528" y="12221"/>
                      <a:pt x="10805" y="12174"/>
                      <a:pt x="11049" y="12102"/>
                    </a:cubicBezTo>
                    <a:lnTo>
                      <a:pt x="11049" y="12102"/>
                    </a:lnTo>
                    <a:cubicBezTo>
                      <a:pt x="11002" y="12507"/>
                      <a:pt x="10954" y="12876"/>
                      <a:pt x="10918" y="13174"/>
                    </a:cubicBezTo>
                    <a:cubicBezTo>
                      <a:pt x="10728" y="14412"/>
                      <a:pt x="10502" y="13948"/>
                      <a:pt x="8859" y="14234"/>
                    </a:cubicBezTo>
                    <a:cubicBezTo>
                      <a:pt x="8651" y="14230"/>
                      <a:pt x="8388" y="14213"/>
                      <a:pt x="8091" y="14213"/>
                    </a:cubicBezTo>
                    <a:cubicBezTo>
                      <a:pt x="7279" y="14213"/>
                      <a:pt x="6216" y="14345"/>
                      <a:pt x="5370" y="15269"/>
                    </a:cubicBezTo>
                    <a:cubicBezTo>
                      <a:pt x="3941" y="16829"/>
                      <a:pt x="2358" y="19425"/>
                      <a:pt x="2358" y="19425"/>
                    </a:cubicBezTo>
                    <a:lnTo>
                      <a:pt x="3227" y="19770"/>
                    </a:lnTo>
                    <a:cubicBezTo>
                      <a:pt x="2370" y="22235"/>
                      <a:pt x="1203" y="25842"/>
                      <a:pt x="524" y="28461"/>
                    </a:cubicBezTo>
                    <a:cubicBezTo>
                      <a:pt x="0" y="30426"/>
                      <a:pt x="4060" y="32283"/>
                      <a:pt x="5061" y="33260"/>
                    </a:cubicBezTo>
                    <a:cubicBezTo>
                      <a:pt x="5144" y="33343"/>
                      <a:pt x="5239" y="33414"/>
                      <a:pt x="5346" y="33474"/>
                    </a:cubicBezTo>
                    <a:cubicBezTo>
                      <a:pt x="5299" y="33819"/>
                      <a:pt x="5263" y="34034"/>
                      <a:pt x="5263" y="34034"/>
                    </a:cubicBezTo>
                    <a:lnTo>
                      <a:pt x="11216" y="33795"/>
                    </a:lnTo>
                    <a:cubicBezTo>
                      <a:pt x="11221" y="33816"/>
                      <a:pt x="11245" y="33826"/>
                      <a:pt x="11282" y="33826"/>
                    </a:cubicBezTo>
                    <a:cubicBezTo>
                      <a:pt x="11329" y="33826"/>
                      <a:pt x="11398" y="33810"/>
                      <a:pt x="11478" y="33784"/>
                    </a:cubicBezTo>
                    <a:lnTo>
                      <a:pt x="11907" y="33772"/>
                    </a:lnTo>
                    <a:lnTo>
                      <a:pt x="11907" y="33772"/>
                    </a:lnTo>
                    <a:cubicBezTo>
                      <a:pt x="11728" y="33891"/>
                      <a:pt x="11621" y="33998"/>
                      <a:pt x="11657" y="34045"/>
                    </a:cubicBezTo>
                    <a:cubicBezTo>
                      <a:pt x="11676" y="34074"/>
                      <a:pt x="11743" y="34087"/>
                      <a:pt x="11845" y="34087"/>
                    </a:cubicBezTo>
                    <a:cubicBezTo>
                      <a:pt x="12175" y="34087"/>
                      <a:pt x="12871" y="33946"/>
                      <a:pt x="13526" y="33700"/>
                    </a:cubicBezTo>
                    <a:lnTo>
                      <a:pt x="18777" y="33498"/>
                    </a:lnTo>
                    <a:cubicBezTo>
                      <a:pt x="18777" y="33498"/>
                      <a:pt x="18657" y="32986"/>
                      <a:pt x="18479" y="32188"/>
                    </a:cubicBezTo>
                    <a:cubicBezTo>
                      <a:pt x="21753" y="31045"/>
                      <a:pt x="25789" y="29069"/>
                      <a:pt x="25337" y="26473"/>
                    </a:cubicBezTo>
                    <a:cubicBezTo>
                      <a:pt x="24944" y="24140"/>
                      <a:pt x="22825" y="21115"/>
                      <a:pt x="20967" y="18841"/>
                    </a:cubicBezTo>
                    <a:lnTo>
                      <a:pt x="21158" y="18686"/>
                    </a:lnTo>
                    <a:cubicBezTo>
                      <a:pt x="19467" y="14376"/>
                      <a:pt x="14943" y="14305"/>
                      <a:pt x="14943" y="14305"/>
                    </a:cubicBezTo>
                    <a:cubicBezTo>
                      <a:pt x="14943" y="14305"/>
                      <a:pt x="14931" y="14353"/>
                      <a:pt x="14907" y="14436"/>
                    </a:cubicBezTo>
                    <a:cubicBezTo>
                      <a:pt x="14347" y="14317"/>
                      <a:pt x="13907" y="14162"/>
                      <a:pt x="13728" y="13805"/>
                    </a:cubicBezTo>
                    <a:cubicBezTo>
                      <a:pt x="13550" y="13460"/>
                      <a:pt x="13502" y="12602"/>
                      <a:pt x="13538" y="11674"/>
                    </a:cubicBezTo>
                    <a:lnTo>
                      <a:pt x="13538" y="11674"/>
                    </a:lnTo>
                    <a:cubicBezTo>
                      <a:pt x="14197" y="11993"/>
                      <a:pt x="15141" y="12238"/>
                      <a:pt x="15850" y="12238"/>
                    </a:cubicBezTo>
                    <a:cubicBezTo>
                      <a:pt x="15986" y="12238"/>
                      <a:pt x="16114" y="12229"/>
                      <a:pt x="16229" y="12209"/>
                    </a:cubicBezTo>
                    <a:cubicBezTo>
                      <a:pt x="18241" y="11876"/>
                      <a:pt x="17324" y="9507"/>
                      <a:pt x="17657" y="9269"/>
                    </a:cubicBezTo>
                    <a:cubicBezTo>
                      <a:pt x="17979" y="9019"/>
                      <a:pt x="19812" y="8650"/>
                      <a:pt x="19777" y="7102"/>
                    </a:cubicBezTo>
                    <a:cubicBezTo>
                      <a:pt x="19741" y="5542"/>
                      <a:pt x="19193" y="4208"/>
                      <a:pt x="18193" y="4054"/>
                    </a:cubicBezTo>
                    <a:cubicBezTo>
                      <a:pt x="17550" y="3958"/>
                      <a:pt x="18026" y="2244"/>
                      <a:pt x="16836" y="851"/>
                    </a:cubicBezTo>
                    <a:cubicBezTo>
                      <a:pt x="16396" y="335"/>
                      <a:pt x="15561" y="1"/>
                      <a:pt x="1464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7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37"/>
              <p:cNvSpPr/>
              <p:nvPr/>
            </p:nvSpPr>
            <p:spPr>
              <a:xfrm>
                <a:off x="1952025" y="3233750"/>
                <a:ext cx="220875" cy="185725"/>
              </a:xfrm>
              <a:custGeom>
                <a:avLst/>
                <a:gdLst/>
                <a:ahLst/>
                <a:cxnLst/>
                <a:rect l="l" t="t" r="r" b="b"/>
                <a:pathLst>
                  <a:path w="8835" h="7429" extrusionOk="0">
                    <a:moveTo>
                      <a:pt x="5283" y="0"/>
                    </a:moveTo>
                    <a:cubicBezTo>
                      <a:pt x="4525" y="0"/>
                      <a:pt x="3689" y="299"/>
                      <a:pt x="2870" y="1029"/>
                    </a:cubicBezTo>
                    <a:cubicBezTo>
                      <a:pt x="2870" y="1029"/>
                      <a:pt x="0" y="3660"/>
                      <a:pt x="2143" y="6422"/>
                    </a:cubicBezTo>
                    <a:cubicBezTo>
                      <a:pt x="2717" y="7159"/>
                      <a:pt x="3463" y="7428"/>
                      <a:pt x="4248" y="7428"/>
                    </a:cubicBezTo>
                    <a:cubicBezTo>
                      <a:pt x="6395" y="7428"/>
                      <a:pt x="8835" y="5410"/>
                      <a:pt x="8835" y="5410"/>
                    </a:cubicBezTo>
                    <a:lnTo>
                      <a:pt x="7263" y="5387"/>
                    </a:lnTo>
                    <a:cubicBezTo>
                      <a:pt x="8049" y="4589"/>
                      <a:pt x="8382" y="3446"/>
                      <a:pt x="8144" y="2350"/>
                    </a:cubicBezTo>
                    <a:cubicBezTo>
                      <a:pt x="7894" y="1086"/>
                      <a:pt x="6728" y="0"/>
                      <a:pt x="528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7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6" name="Google Shape;226;p37"/>
            <p:cNvGrpSpPr/>
            <p:nvPr/>
          </p:nvGrpSpPr>
          <p:grpSpPr>
            <a:xfrm>
              <a:off x="-100641" y="4785476"/>
              <a:ext cx="1925636" cy="2161104"/>
              <a:chOff x="-100641" y="4785476"/>
              <a:chExt cx="1925636" cy="2161104"/>
            </a:xfrm>
          </p:grpSpPr>
          <p:grpSp>
            <p:nvGrpSpPr>
              <p:cNvPr id="227" name="Google Shape;227;p37"/>
              <p:cNvGrpSpPr/>
              <p:nvPr/>
            </p:nvGrpSpPr>
            <p:grpSpPr>
              <a:xfrm>
                <a:off x="-100641" y="4785476"/>
                <a:ext cx="1925636" cy="2156910"/>
                <a:chOff x="1952025" y="3136400"/>
                <a:chExt cx="759350" cy="850550"/>
              </a:xfrm>
            </p:grpSpPr>
            <p:sp>
              <p:nvSpPr>
                <p:cNvPr id="228" name="Google Shape;228;p37"/>
                <p:cNvSpPr/>
                <p:nvPr/>
              </p:nvSpPr>
              <p:spPr>
                <a:xfrm>
                  <a:off x="2186575" y="3136400"/>
                  <a:ext cx="368225" cy="306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729" h="12240" extrusionOk="0">
                      <a:moveTo>
                        <a:pt x="9561" y="1"/>
                      </a:moveTo>
                      <a:cubicBezTo>
                        <a:pt x="8618" y="1"/>
                        <a:pt x="7590" y="356"/>
                        <a:pt x="6823" y="1232"/>
                      </a:cubicBezTo>
                      <a:cubicBezTo>
                        <a:pt x="6823" y="1232"/>
                        <a:pt x="5907" y="498"/>
                        <a:pt x="4747" y="498"/>
                      </a:cubicBezTo>
                      <a:cubicBezTo>
                        <a:pt x="4255" y="498"/>
                        <a:pt x="3719" y="630"/>
                        <a:pt x="3191" y="1006"/>
                      </a:cubicBezTo>
                      <a:cubicBezTo>
                        <a:pt x="1405" y="2268"/>
                        <a:pt x="2524" y="3268"/>
                        <a:pt x="2048" y="3601"/>
                      </a:cubicBezTo>
                      <a:cubicBezTo>
                        <a:pt x="1572" y="3923"/>
                        <a:pt x="0" y="3768"/>
                        <a:pt x="179" y="6459"/>
                      </a:cubicBezTo>
                      <a:cubicBezTo>
                        <a:pt x="346" y="9066"/>
                        <a:pt x="2096" y="7780"/>
                        <a:pt x="2358" y="8661"/>
                      </a:cubicBezTo>
                      <a:cubicBezTo>
                        <a:pt x="2620" y="9554"/>
                        <a:pt x="929" y="11114"/>
                        <a:pt x="3834" y="12007"/>
                      </a:cubicBezTo>
                      <a:cubicBezTo>
                        <a:pt x="4332" y="12159"/>
                        <a:pt x="4760" y="12220"/>
                        <a:pt x="5131" y="12220"/>
                      </a:cubicBezTo>
                      <a:cubicBezTo>
                        <a:pt x="6665" y="12220"/>
                        <a:pt x="7217" y="11176"/>
                        <a:pt x="7636" y="11176"/>
                      </a:cubicBezTo>
                      <a:cubicBezTo>
                        <a:pt x="7704" y="11176"/>
                        <a:pt x="7769" y="11204"/>
                        <a:pt x="7835" y="11269"/>
                      </a:cubicBezTo>
                      <a:cubicBezTo>
                        <a:pt x="8314" y="11759"/>
                        <a:pt x="9762" y="12240"/>
                        <a:pt x="10754" y="12240"/>
                      </a:cubicBezTo>
                      <a:cubicBezTo>
                        <a:pt x="10895" y="12240"/>
                        <a:pt x="11026" y="12230"/>
                        <a:pt x="11145" y="12209"/>
                      </a:cubicBezTo>
                      <a:cubicBezTo>
                        <a:pt x="13157" y="11876"/>
                        <a:pt x="12240" y="9507"/>
                        <a:pt x="12573" y="9269"/>
                      </a:cubicBezTo>
                      <a:cubicBezTo>
                        <a:pt x="12895" y="9031"/>
                        <a:pt x="14728" y="8661"/>
                        <a:pt x="14693" y="7102"/>
                      </a:cubicBezTo>
                      <a:cubicBezTo>
                        <a:pt x="14657" y="5542"/>
                        <a:pt x="14109" y="4208"/>
                        <a:pt x="13109" y="4054"/>
                      </a:cubicBezTo>
                      <a:cubicBezTo>
                        <a:pt x="12466" y="3958"/>
                        <a:pt x="12942" y="2244"/>
                        <a:pt x="11752" y="851"/>
                      </a:cubicBezTo>
                      <a:cubicBezTo>
                        <a:pt x="11312" y="335"/>
                        <a:pt x="10477" y="1"/>
                        <a:pt x="9561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" name="Google Shape;229;p37"/>
                <p:cNvSpPr/>
                <p:nvPr/>
              </p:nvSpPr>
              <p:spPr>
                <a:xfrm>
                  <a:off x="2059475" y="3561150"/>
                  <a:ext cx="182175" cy="413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87" h="16536" extrusionOk="0">
                      <a:moveTo>
                        <a:pt x="4367" y="0"/>
                      </a:moveTo>
                      <a:cubicBezTo>
                        <a:pt x="4345" y="0"/>
                        <a:pt x="4326" y="10"/>
                        <a:pt x="4310" y="30"/>
                      </a:cubicBezTo>
                      <a:cubicBezTo>
                        <a:pt x="3941" y="506"/>
                        <a:pt x="1620" y="7257"/>
                        <a:pt x="524" y="11471"/>
                      </a:cubicBezTo>
                      <a:cubicBezTo>
                        <a:pt x="0" y="13436"/>
                        <a:pt x="4060" y="15293"/>
                        <a:pt x="5061" y="16270"/>
                      </a:cubicBezTo>
                      <a:cubicBezTo>
                        <a:pt x="5252" y="16459"/>
                        <a:pt x="5396" y="16536"/>
                        <a:pt x="5503" y="16536"/>
                      </a:cubicBezTo>
                      <a:cubicBezTo>
                        <a:pt x="5953" y="16536"/>
                        <a:pt x="5751" y="15174"/>
                        <a:pt x="5751" y="15174"/>
                      </a:cubicBezTo>
                      <a:lnTo>
                        <a:pt x="3548" y="11162"/>
                      </a:lnTo>
                      <a:cubicBezTo>
                        <a:pt x="4433" y="5317"/>
                        <a:pt x="6842" y="5076"/>
                        <a:pt x="7233" y="5076"/>
                      </a:cubicBezTo>
                      <a:cubicBezTo>
                        <a:pt x="7268" y="5076"/>
                        <a:pt x="7287" y="5078"/>
                        <a:pt x="7287" y="5078"/>
                      </a:cubicBezTo>
                      <a:cubicBezTo>
                        <a:pt x="7287" y="5078"/>
                        <a:pt x="4891" y="0"/>
                        <a:pt x="4367" y="0"/>
                      </a:cubicBezTo>
                      <a:close/>
                    </a:path>
                  </a:pathLst>
                </a:custGeom>
                <a:solidFill>
                  <a:srgbClr val="AA4E2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" name="Google Shape;230;p37"/>
                <p:cNvSpPr/>
                <p:nvPr/>
              </p:nvSpPr>
              <p:spPr>
                <a:xfrm>
                  <a:off x="2194600" y="3323650"/>
                  <a:ext cx="341750" cy="663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670" h="26520" extrusionOk="0">
                      <a:moveTo>
                        <a:pt x="8154" y="1"/>
                      </a:moveTo>
                      <a:cubicBezTo>
                        <a:pt x="7466" y="1"/>
                        <a:pt x="6085" y="540"/>
                        <a:pt x="6085" y="540"/>
                      </a:cubicBezTo>
                      <a:cubicBezTo>
                        <a:pt x="6085" y="540"/>
                        <a:pt x="5740" y="4148"/>
                        <a:pt x="5513" y="5696"/>
                      </a:cubicBezTo>
                      <a:cubicBezTo>
                        <a:pt x="5287" y="7244"/>
                        <a:pt x="4990" y="6113"/>
                        <a:pt x="1894" y="7172"/>
                      </a:cubicBezTo>
                      <a:cubicBezTo>
                        <a:pt x="1" y="7815"/>
                        <a:pt x="1227" y="15352"/>
                        <a:pt x="1394" y="20805"/>
                      </a:cubicBezTo>
                      <a:cubicBezTo>
                        <a:pt x="1453" y="22769"/>
                        <a:pt x="1096" y="24710"/>
                        <a:pt x="334" y="26520"/>
                      </a:cubicBezTo>
                      <a:lnTo>
                        <a:pt x="10395" y="26127"/>
                      </a:lnTo>
                      <a:cubicBezTo>
                        <a:pt x="10395" y="26127"/>
                        <a:pt x="9085" y="20138"/>
                        <a:pt x="10312" y="15566"/>
                      </a:cubicBezTo>
                      <a:cubicBezTo>
                        <a:pt x="11276" y="11947"/>
                        <a:pt x="13669" y="9720"/>
                        <a:pt x="13181" y="8768"/>
                      </a:cubicBezTo>
                      <a:cubicBezTo>
                        <a:pt x="12074" y="6613"/>
                        <a:pt x="8883" y="7434"/>
                        <a:pt x="8323" y="6327"/>
                      </a:cubicBezTo>
                      <a:cubicBezTo>
                        <a:pt x="7764" y="5220"/>
                        <a:pt x="8526" y="159"/>
                        <a:pt x="8526" y="159"/>
                      </a:cubicBezTo>
                      <a:cubicBezTo>
                        <a:pt x="8491" y="45"/>
                        <a:pt x="8351" y="1"/>
                        <a:pt x="8154" y="1"/>
                      </a:cubicBezTo>
                      <a:close/>
                    </a:path>
                  </a:pathLst>
                </a:custGeom>
                <a:solidFill>
                  <a:srgbClr val="AA4E2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1" name="Google Shape;231;p37"/>
                <p:cNvSpPr/>
                <p:nvPr/>
              </p:nvSpPr>
              <p:spPr>
                <a:xfrm>
                  <a:off x="2335400" y="3323150"/>
                  <a:ext cx="73550" cy="111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42" h="4461" extrusionOk="0">
                      <a:moveTo>
                        <a:pt x="2941" y="1"/>
                      </a:moveTo>
                      <a:cubicBezTo>
                        <a:pt x="2132" y="1608"/>
                        <a:pt x="274" y="1906"/>
                        <a:pt x="274" y="1906"/>
                      </a:cubicBezTo>
                      <a:cubicBezTo>
                        <a:pt x="227" y="2394"/>
                        <a:pt x="191" y="3120"/>
                        <a:pt x="191" y="3120"/>
                      </a:cubicBezTo>
                      <a:cubicBezTo>
                        <a:pt x="191" y="3120"/>
                        <a:pt x="0" y="4120"/>
                        <a:pt x="536" y="4430"/>
                      </a:cubicBezTo>
                      <a:cubicBezTo>
                        <a:pt x="572" y="4451"/>
                        <a:pt x="611" y="4460"/>
                        <a:pt x="654" y="4460"/>
                      </a:cubicBezTo>
                      <a:cubicBezTo>
                        <a:pt x="1277" y="4460"/>
                        <a:pt x="2632" y="2418"/>
                        <a:pt x="2632" y="2418"/>
                      </a:cubicBezTo>
                      <a:cubicBezTo>
                        <a:pt x="2632" y="2120"/>
                        <a:pt x="2941" y="1"/>
                        <a:pt x="2941" y="1"/>
                      </a:cubicBezTo>
                      <a:close/>
                    </a:path>
                  </a:pathLst>
                </a:custGeom>
                <a:solidFill>
                  <a:srgbClr val="8A341E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2" name="Google Shape;232;p37"/>
                <p:cNvSpPr/>
                <p:nvPr/>
              </p:nvSpPr>
              <p:spPr>
                <a:xfrm>
                  <a:off x="2118700" y="3490750"/>
                  <a:ext cx="422700" cy="496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908" h="19848" extrusionOk="0">
                      <a:moveTo>
                        <a:pt x="6930" y="0"/>
                      </a:moveTo>
                      <a:cubicBezTo>
                        <a:pt x="6921" y="0"/>
                        <a:pt x="6909" y="4"/>
                        <a:pt x="6894" y="12"/>
                      </a:cubicBezTo>
                      <a:cubicBezTo>
                        <a:pt x="6822" y="51"/>
                        <a:pt x="6701" y="62"/>
                        <a:pt x="6542" y="62"/>
                      </a:cubicBezTo>
                      <a:cubicBezTo>
                        <a:pt x="6327" y="62"/>
                        <a:pt x="6043" y="42"/>
                        <a:pt x="5720" y="42"/>
                      </a:cubicBezTo>
                      <a:cubicBezTo>
                        <a:pt x="4908" y="42"/>
                        <a:pt x="3846" y="173"/>
                        <a:pt x="3001" y="1095"/>
                      </a:cubicBezTo>
                      <a:cubicBezTo>
                        <a:pt x="1572" y="2655"/>
                        <a:pt x="1" y="5251"/>
                        <a:pt x="1" y="5251"/>
                      </a:cubicBezTo>
                      <a:lnTo>
                        <a:pt x="2762" y="6334"/>
                      </a:lnTo>
                      <a:lnTo>
                        <a:pt x="2762" y="6334"/>
                      </a:lnTo>
                      <a:cubicBezTo>
                        <a:pt x="2730" y="6352"/>
                        <a:pt x="1956" y="8376"/>
                        <a:pt x="3025" y="11549"/>
                      </a:cubicBezTo>
                      <a:cubicBezTo>
                        <a:pt x="3763" y="13764"/>
                        <a:pt x="2906" y="19848"/>
                        <a:pt x="2906" y="19848"/>
                      </a:cubicBezTo>
                      <a:lnTo>
                        <a:pt x="16408" y="19324"/>
                      </a:lnTo>
                      <a:cubicBezTo>
                        <a:pt x="16408" y="19324"/>
                        <a:pt x="14336" y="10477"/>
                        <a:pt x="14574" y="8834"/>
                      </a:cubicBezTo>
                      <a:cubicBezTo>
                        <a:pt x="14812" y="7203"/>
                        <a:pt x="16908" y="3596"/>
                        <a:pt x="16217" y="2095"/>
                      </a:cubicBezTo>
                      <a:cubicBezTo>
                        <a:pt x="16217" y="2084"/>
                        <a:pt x="13538" y="202"/>
                        <a:pt x="12586" y="143"/>
                      </a:cubicBezTo>
                      <a:cubicBezTo>
                        <a:pt x="12586" y="143"/>
                        <a:pt x="11368" y="4367"/>
                        <a:pt x="9016" y="4367"/>
                      </a:cubicBezTo>
                      <a:cubicBezTo>
                        <a:pt x="8716" y="4367"/>
                        <a:pt x="8398" y="4298"/>
                        <a:pt x="8061" y="4143"/>
                      </a:cubicBezTo>
                      <a:cubicBezTo>
                        <a:pt x="5464" y="2948"/>
                        <a:pt x="7182" y="0"/>
                        <a:pt x="6930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3" name="Google Shape;233;p37"/>
                <p:cNvSpPr/>
                <p:nvPr/>
              </p:nvSpPr>
              <p:spPr>
                <a:xfrm>
                  <a:off x="2403275" y="3908350"/>
                  <a:ext cx="92275" cy="64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91" h="2596" extrusionOk="0">
                      <a:moveTo>
                        <a:pt x="2572" y="0"/>
                      </a:moveTo>
                      <a:cubicBezTo>
                        <a:pt x="2572" y="0"/>
                        <a:pt x="857" y="751"/>
                        <a:pt x="0" y="977"/>
                      </a:cubicBezTo>
                      <a:lnTo>
                        <a:pt x="250" y="2596"/>
                      </a:lnTo>
                      <a:cubicBezTo>
                        <a:pt x="250" y="2596"/>
                        <a:pt x="2869" y="1965"/>
                        <a:pt x="3691" y="1655"/>
                      </a:cubicBezTo>
                      <a:cubicBezTo>
                        <a:pt x="3691" y="1655"/>
                        <a:pt x="2739" y="322"/>
                        <a:pt x="2572" y="0"/>
                      </a:cubicBezTo>
                      <a:close/>
                    </a:path>
                  </a:pathLst>
                </a:custGeom>
                <a:solidFill>
                  <a:srgbClr val="D5957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4" name="Google Shape;234;p37"/>
                <p:cNvSpPr/>
                <p:nvPr/>
              </p:nvSpPr>
              <p:spPr>
                <a:xfrm>
                  <a:off x="2396425" y="3524075"/>
                  <a:ext cx="314950" cy="445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98" h="17837" extrusionOk="0">
                      <a:moveTo>
                        <a:pt x="4525" y="0"/>
                      </a:moveTo>
                      <a:lnTo>
                        <a:pt x="3929" y="5930"/>
                      </a:lnTo>
                      <a:cubicBezTo>
                        <a:pt x="3929" y="5930"/>
                        <a:pt x="7430" y="9895"/>
                        <a:pt x="7180" y="10919"/>
                      </a:cubicBezTo>
                      <a:cubicBezTo>
                        <a:pt x="6442" y="14014"/>
                        <a:pt x="0" y="16407"/>
                        <a:pt x="0" y="16407"/>
                      </a:cubicBezTo>
                      <a:lnTo>
                        <a:pt x="1048" y="17836"/>
                      </a:lnTo>
                      <a:cubicBezTo>
                        <a:pt x="1048" y="17836"/>
                        <a:pt x="12597" y="15276"/>
                        <a:pt x="11859" y="10966"/>
                      </a:cubicBezTo>
                      <a:cubicBezTo>
                        <a:pt x="11121" y="6656"/>
                        <a:pt x="4525" y="0"/>
                        <a:pt x="4525" y="0"/>
                      </a:cubicBezTo>
                      <a:close/>
                    </a:path>
                  </a:pathLst>
                </a:custGeom>
                <a:solidFill>
                  <a:srgbClr val="AA4E2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" name="Google Shape;235;p37"/>
                <p:cNvSpPr/>
                <p:nvPr/>
              </p:nvSpPr>
              <p:spPr>
                <a:xfrm>
                  <a:off x="2433025" y="3494300"/>
                  <a:ext cx="155400" cy="186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216" h="7455" extrusionOk="0">
                      <a:moveTo>
                        <a:pt x="1" y="1"/>
                      </a:moveTo>
                      <a:lnTo>
                        <a:pt x="167" y="5359"/>
                      </a:lnTo>
                      <a:lnTo>
                        <a:pt x="2608" y="7454"/>
                      </a:lnTo>
                      <a:cubicBezTo>
                        <a:pt x="3418" y="6478"/>
                        <a:pt x="6216" y="4382"/>
                        <a:pt x="6216" y="4382"/>
                      </a:cubicBezTo>
                      <a:cubicBezTo>
                        <a:pt x="4525" y="61"/>
                        <a:pt x="1" y="1"/>
                        <a:pt x="1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6" name="Google Shape;236;p37"/>
                <p:cNvSpPr/>
                <p:nvPr/>
              </p:nvSpPr>
              <p:spPr>
                <a:xfrm>
                  <a:off x="2484225" y="3533900"/>
                  <a:ext cx="52425" cy="137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7" h="5490" extrusionOk="0">
                      <a:moveTo>
                        <a:pt x="108" y="0"/>
                      </a:moveTo>
                      <a:lnTo>
                        <a:pt x="1" y="24"/>
                      </a:lnTo>
                      <a:cubicBezTo>
                        <a:pt x="12" y="48"/>
                        <a:pt x="536" y="2072"/>
                        <a:pt x="72" y="5108"/>
                      </a:cubicBezTo>
                      <a:cubicBezTo>
                        <a:pt x="60" y="5180"/>
                        <a:pt x="24" y="5418"/>
                        <a:pt x="167" y="5477"/>
                      </a:cubicBezTo>
                      <a:cubicBezTo>
                        <a:pt x="191" y="5489"/>
                        <a:pt x="215" y="5489"/>
                        <a:pt x="239" y="5489"/>
                      </a:cubicBezTo>
                      <a:cubicBezTo>
                        <a:pt x="441" y="5489"/>
                        <a:pt x="882" y="5192"/>
                        <a:pt x="2096" y="3763"/>
                      </a:cubicBezTo>
                      <a:lnTo>
                        <a:pt x="2013" y="3691"/>
                      </a:lnTo>
                      <a:cubicBezTo>
                        <a:pt x="747" y="5162"/>
                        <a:pt x="356" y="5376"/>
                        <a:pt x="242" y="5376"/>
                      </a:cubicBezTo>
                      <a:cubicBezTo>
                        <a:pt x="230" y="5376"/>
                        <a:pt x="221" y="5373"/>
                        <a:pt x="215" y="5370"/>
                      </a:cubicBezTo>
                      <a:cubicBezTo>
                        <a:pt x="203" y="5370"/>
                        <a:pt x="155" y="5322"/>
                        <a:pt x="179" y="5120"/>
                      </a:cubicBezTo>
                      <a:cubicBezTo>
                        <a:pt x="655" y="2060"/>
                        <a:pt x="108" y="12"/>
                        <a:pt x="108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7" name="Google Shape;237;p37"/>
                <p:cNvSpPr/>
                <p:nvPr/>
              </p:nvSpPr>
              <p:spPr>
                <a:xfrm>
                  <a:off x="2187750" y="3527050"/>
                  <a:ext cx="43500" cy="118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40" h="4728" extrusionOk="0">
                      <a:moveTo>
                        <a:pt x="1394" y="1"/>
                      </a:moveTo>
                      <a:lnTo>
                        <a:pt x="1287" y="36"/>
                      </a:lnTo>
                      <a:cubicBezTo>
                        <a:pt x="1620" y="1227"/>
                        <a:pt x="25" y="4644"/>
                        <a:pt x="1" y="4680"/>
                      </a:cubicBezTo>
                      <a:lnTo>
                        <a:pt x="108" y="4727"/>
                      </a:lnTo>
                      <a:cubicBezTo>
                        <a:pt x="180" y="4584"/>
                        <a:pt x="1739" y="1239"/>
                        <a:pt x="1394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8" name="Google Shape;238;p37"/>
                <p:cNvSpPr/>
                <p:nvPr/>
              </p:nvSpPr>
              <p:spPr>
                <a:xfrm>
                  <a:off x="2189850" y="3733025"/>
                  <a:ext cx="253025" cy="30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21" h="1237" extrusionOk="0">
                      <a:moveTo>
                        <a:pt x="107" y="1"/>
                      </a:moveTo>
                      <a:lnTo>
                        <a:pt x="0" y="48"/>
                      </a:lnTo>
                      <a:cubicBezTo>
                        <a:pt x="167" y="394"/>
                        <a:pt x="429" y="679"/>
                        <a:pt x="774" y="858"/>
                      </a:cubicBezTo>
                      <a:cubicBezTo>
                        <a:pt x="1097" y="1056"/>
                        <a:pt x="1597" y="1236"/>
                        <a:pt x="2318" y="1236"/>
                      </a:cubicBezTo>
                      <a:cubicBezTo>
                        <a:pt x="2766" y="1236"/>
                        <a:pt x="3300" y="1167"/>
                        <a:pt x="3929" y="989"/>
                      </a:cubicBezTo>
                      <a:cubicBezTo>
                        <a:pt x="4225" y="906"/>
                        <a:pt x="4545" y="875"/>
                        <a:pt x="4875" y="875"/>
                      </a:cubicBezTo>
                      <a:cubicBezTo>
                        <a:pt x="5396" y="875"/>
                        <a:pt x="5946" y="952"/>
                        <a:pt x="6477" y="1025"/>
                      </a:cubicBezTo>
                      <a:cubicBezTo>
                        <a:pt x="7073" y="1132"/>
                        <a:pt x="7668" y="1179"/>
                        <a:pt x="8275" y="1179"/>
                      </a:cubicBezTo>
                      <a:cubicBezTo>
                        <a:pt x="8966" y="1144"/>
                        <a:pt x="9597" y="965"/>
                        <a:pt x="10121" y="453"/>
                      </a:cubicBezTo>
                      <a:lnTo>
                        <a:pt x="10037" y="382"/>
                      </a:lnTo>
                      <a:cubicBezTo>
                        <a:pt x="9495" y="910"/>
                        <a:pt x="8806" y="1063"/>
                        <a:pt x="8066" y="1063"/>
                      </a:cubicBezTo>
                      <a:cubicBezTo>
                        <a:pt x="7555" y="1063"/>
                        <a:pt x="7019" y="990"/>
                        <a:pt x="6489" y="917"/>
                      </a:cubicBezTo>
                      <a:cubicBezTo>
                        <a:pt x="5959" y="839"/>
                        <a:pt x="5415" y="764"/>
                        <a:pt x="4895" y="764"/>
                      </a:cubicBezTo>
                      <a:cubicBezTo>
                        <a:pt x="4551" y="764"/>
                        <a:pt x="4218" y="797"/>
                        <a:pt x="3906" y="882"/>
                      </a:cubicBezTo>
                      <a:cubicBezTo>
                        <a:pt x="3281" y="1057"/>
                        <a:pt x="2756" y="1125"/>
                        <a:pt x="2317" y="1125"/>
                      </a:cubicBezTo>
                      <a:cubicBezTo>
                        <a:pt x="1625" y="1125"/>
                        <a:pt x="1147" y="957"/>
                        <a:pt x="834" y="775"/>
                      </a:cubicBezTo>
                      <a:cubicBezTo>
                        <a:pt x="524" y="596"/>
                        <a:pt x="262" y="322"/>
                        <a:pt x="107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9" name="Google Shape;239;p37"/>
                <p:cNvSpPr/>
                <p:nvPr/>
              </p:nvSpPr>
              <p:spPr>
                <a:xfrm>
                  <a:off x="2133000" y="3610700"/>
                  <a:ext cx="42875" cy="27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15" h="1096" extrusionOk="0">
                      <a:moveTo>
                        <a:pt x="72" y="0"/>
                      </a:moveTo>
                      <a:lnTo>
                        <a:pt x="0" y="84"/>
                      </a:lnTo>
                      <a:cubicBezTo>
                        <a:pt x="48" y="119"/>
                        <a:pt x="1096" y="965"/>
                        <a:pt x="1691" y="1096"/>
                      </a:cubicBezTo>
                      <a:lnTo>
                        <a:pt x="1715" y="988"/>
                      </a:lnTo>
                      <a:cubicBezTo>
                        <a:pt x="1143" y="857"/>
                        <a:pt x="84" y="12"/>
                        <a:pt x="72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0" name="Google Shape;240;p37"/>
                <p:cNvSpPr/>
                <p:nvPr/>
              </p:nvSpPr>
              <p:spPr>
                <a:xfrm>
                  <a:off x="2236275" y="3499675"/>
                  <a:ext cx="198275" cy="12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931" h="4823" extrusionOk="0">
                      <a:moveTo>
                        <a:pt x="1501" y="0"/>
                      </a:moveTo>
                      <a:cubicBezTo>
                        <a:pt x="1489" y="24"/>
                        <a:pt x="1" y="2643"/>
                        <a:pt x="2489" y="4275"/>
                      </a:cubicBezTo>
                      <a:cubicBezTo>
                        <a:pt x="3032" y="4633"/>
                        <a:pt x="3665" y="4823"/>
                        <a:pt x="4311" y="4823"/>
                      </a:cubicBezTo>
                      <a:cubicBezTo>
                        <a:pt x="4331" y="4823"/>
                        <a:pt x="4351" y="4823"/>
                        <a:pt x="4370" y="4822"/>
                      </a:cubicBezTo>
                      <a:cubicBezTo>
                        <a:pt x="4787" y="4798"/>
                        <a:pt x="5192" y="4703"/>
                        <a:pt x="5561" y="4513"/>
                      </a:cubicBezTo>
                      <a:cubicBezTo>
                        <a:pt x="6847" y="3905"/>
                        <a:pt x="7775" y="2477"/>
                        <a:pt x="7930" y="893"/>
                      </a:cubicBezTo>
                      <a:lnTo>
                        <a:pt x="7811" y="881"/>
                      </a:lnTo>
                      <a:cubicBezTo>
                        <a:pt x="7668" y="2429"/>
                        <a:pt x="6763" y="3822"/>
                        <a:pt x="5513" y="4417"/>
                      </a:cubicBezTo>
                      <a:cubicBezTo>
                        <a:pt x="5109" y="4609"/>
                        <a:pt x="4686" y="4705"/>
                        <a:pt x="4260" y="4705"/>
                      </a:cubicBezTo>
                      <a:cubicBezTo>
                        <a:pt x="3683" y="4705"/>
                        <a:pt x="3102" y="4529"/>
                        <a:pt x="2561" y="4179"/>
                      </a:cubicBezTo>
                      <a:cubicBezTo>
                        <a:pt x="144" y="2608"/>
                        <a:pt x="1548" y="155"/>
                        <a:pt x="1608" y="60"/>
                      </a:cubicBezTo>
                      <a:lnTo>
                        <a:pt x="1501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1" name="Google Shape;241;p37"/>
                <p:cNvSpPr/>
                <p:nvPr/>
              </p:nvSpPr>
              <p:spPr>
                <a:xfrm>
                  <a:off x="2302500" y="3227125"/>
                  <a:ext cx="166575" cy="161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63" h="6459" extrusionOk="0">
                      <a:moveTo>
                        <a:pt x="2609" y="1"/>
                      </a:moveTo>
                      <a:cubicBezTo>
                        <a:pt x="1309" y="1"/>
                        <a:pt x="1" y="722"/>
                        <a:pt x="364" y="2508"/>
                      </a:cubicBezTo>
                      <a:cubicBezTo>
                        <a:pt x="364" y="2508"/>
                        <a:pt x="590" y="6458"/>
                        <a:pt x="2689" y="6458"/>
                      </a:cubicBezTo>
                      <a:cubicBezTo>
                        <a:pt x="2746" y="6458"/>
                        <a:pt x="2804" y="6455"/>
                        <a:pt x="2864" y="6449"/>
                      </a:cubicBezTo>
                      <a:cubicBezTo>
                        <a:pt x="4531" y="6271"/>
                        <a:pt x="6662" y="1008"/>
                        <a:pt x="3543" y="127"/>
                      </a:cubicBezTo>
                      <a:cubicBezTo>
                        <a:pt x="3249" y="45"/>
                        <a:pt x="2929" y="1"/>
                        <a:pt x="2609" y="1"/>
                      </a:cubicBezTo>
                      <a:close/>
                    </a:path>
                  </a:pathLst>
                </a:custGeom>
                <a:solidFill>
                  <a:srgbClr val="AA4E2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2" name="Google Shape;242;p37"/>
                <p:cNvSpPr/>
                <p:nvPr/>
              </p:nvSpPr>
              <p:spPr>
                <a:xfrm>
                  <a:off x="2347900" y="3295775"/>
                  <a:ext cx="12825" cy="33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3" h="1322" extrusionOk="0">
                      <a:moveTo>
                        <a:pt x="131" y="0"/>
                      </a:moveTo>
                      <a:cubicBezTo>
                        <a:pt x="108" y="262"/>
                        <a:pt x="1" y="1132"/>
                        <a:pt x="131" y="1286"/>
                      </a:cubicBezTo>
                      <a:cubicBezTo>
                        <a:pt x="143" y="1298"/>
                        <a:pt x="167" y="1310"/>
                        <a:pt x="203" y="1322"/>
                      </a:cubicBezTo>
                      <a:cubicBezTo>
                        <a:pt x="393" y="1310"/>
                        <a:pt x="477" y="810"/>
                        <a:pt x="512" y="596"/>
                      </a:cubicBezTo>
                      <a:lnTo>
                        <a:pt x="405" y="572"/>
                      </a:lnTo>
                      <a:cubicBezTo>
                        <a:pt x="358" y="905"/>
                        <a:pt x="262" y="1179"/>
                        <a:pt x="203" y="1203"/>
                      </a:cubicBezTo>
                      <a:cubicBezTo>
                        <a:pt x="155" y="1108"/>
                        <a:pt x="179" y="524"/>
                        <a:pt x="251" y="24"/>
                      </a:cubicBezTo>
                      <a:lnTo>
                        <a:pt x="131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3" name="Google Shape;243;p37"/>
                <p:cNvSpPr/>
                <p:nvPr/>
              </p:nvSpPr>
              <p:spPr>
                <a:xfrm>
                  <a:off x="2372350" y="3291025"/>
                  <a:ext cx="15725" cy="11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29" h="452" extrusionOk="0">
                      <a:moveTo>
                        <a:pt x="320" y="1"/>
                      </a:moveTo>
                      <a:cubicBezTo>
                        <a:pt x="154" y="1"/>
                        <a:pt x="0" y="201"/>
                        <a:pt x="142" y="369"/>
                      </a:cubicBezTo>
                      <a:cubicBezTo>
                        <a:pt x="191" y="427"/>
                        <a:pt x="250" y="452"/>
                        <a:pt x="308" y="452"/>
                      </a:cubicBezTo>
                      <a:cubicBezTo>
                        <a:pt x="475" y="452"/>
                        <a:pt x="628" y="251"/>
                        <a:pt x="487" y="83"/>
                      </a:cubicBezTo>
                      <a:cubicBezTo>
                        <a:pt x="438" y="25"/>
                        <a:pt x="378" y="1"/>
                        <a:pt x="320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4" name="Google Shape;244;p37"/>
                <p:cNvSpPr/>
                <p:nvPr/>
              </p:nvSpPr>
              <p:spPr>
                <a:xfrm>
                  <a:off x="2330050" y="3292275"/>
                  <a:ext cx="14300" cy="11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2" h="447" extrusionOk="0">
                      <a:moveTo>
                        <a:pt x="252" y="0"/>
                      </a:moveTo>
                      <a:cubicBezTo>
                        <a:pt x="205" y="0"/>
                        <a:pt x="155" y="17"/>
                        <a:pt x="107" y="57"/>
                      </a:cubicBezTo>
                      <a:cubicBezTo>
                        <a:pt x="12" y="129"/>
                        <a:pt x="0" y="271"/>
                        <a:pt x="83" y="367"/>
                      </a:cubicBezTo>
                      <a:cubicBezTo>
                        <a:pt x="123" y="419"/>
                        <a:pt x="184" y="446"/>
                        <a:pt x="246" y="446"/>
                      </a:cubicBezTo>
                      <a:cubicBezTo>
                        <a:pt x="298" y="446"/>
                        <a:pt x="350" y="428"/>
                        <a:pt x="393" y="390"/>
                      </a:cubicBezTo>
                      <a:cubicBezTo>
                        <a:pt x="572" y="240"/>
                        <a:pt x="431" y="0"/>
                        <a:pt x="252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5" name="Google Shape;245;p37"/>
                <p:cNvSpPr/>
                <p:nvPr/>
              </p:nvSpPr>
              <p:spPr>
                <a:xfrm>
                  <a:off x="2346125" y="3333875"/>
                  <a:ext cx="23525" cy="16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1" h="644" extrusionOk="0">
                      <a:moveTo>
                        <a:pt x="834" y="0"/>
                      </a:moveTo>
                      <a:cubicBezTo>
                        <a:pt x="798" y="131"/>
                        <a:pt x="655" y="512"/>
                        <a:pt x="488" y="524"/>
                      </a:cubicBezTo>
                      <a:cubicBezTo>
                        <a:pt x="381" y="524"/>
                        <a:pt x="238" y="381"/>
                        <a:pt x="107" y="84"/>
                      </a:cubicBezTo>
                      <a:lnTo>
                        <a:pt x="0" y="131"/>
                      </a:lnTo>
                      <a:cubicBezTo>
                        <a:pt x="167" y="477"/>
                        <a:pt x="322" y="643"/>
                        <a:pt x="488" y="643"/>
                      </a:cubicBezTo>
                      <a:cubicBezTo>
                        <a:pt x="774" y="620"/>
                        <a:pt x="917" y="84"/>
                        <a:pt x="941" y="24"/>
                      </a:cubicBezTo>
                      <a:lnTo>
                        <a:pt x="834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6" name="Google Shape;246;p37"/>
                <p:cNvSpPr/>
                <p:nvPr/>
              </p:nvSpPr>
              <p:spPr>
                <a:xfrm>
                  <a:off x="2382425" y="3304875"/>
                  <a:ext cx="20400" cy="18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6" h="755" extrusionOk="0">
                      <a:moveTo>
                        <a:pt x="420" y="1"/>
                      </a:moveTo>
                      <a:cubicBezTo>
                        <a:pt x="338" y="1"/>
                        <a:pt x="254" y="28"/>
                        <a:pt x="179" y="89"/>
                      </a:cubicBezTo>
                      <a:cubicBezTo>
                        <a:pt x="24" y="220"/>
                        <a:pt x="1" y="458"/>
                        <a:pt x="132" y="625"/>
                      </a:cubicBezTo>
                      <a:cubicBezTo>
                        <a:pt x="208" y="714"/>
                        <a:pt x="311" y="755"/>
                        <a:pt x="413" y="755"/>
                      </a:cubicBezTo>
                      <a:cubicBezTo>
                        <a:pt x="596" y="755"/>
                        <a:pt x="775" y="624"/>
                        <a:pt x="798" y="410"/>
                      </a:cubicBezTo>
                      <a:cubicBezTo>
                        <a:pt x="815" y="172"/>
                        <a:pt x="625" y="1"/>
                        <a:pt x="420" y="1"/>
                      </a:cubicBezTo>
                      <a:close/>
                    </a:path>
                  </a:pathLst>
                </a:custGeom>
                <a:solidFill>
                  <a:srgbClr val="0A264A">
                    <a:alpha val="2465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7" name="Google Shape;247;p37"/>
                <p:cNvSpPr/>
                <p:nvPr/>
              </p:nvSpPr>
              <p:spPr>
                <a:xfrm>
                  <a:off x="2374100" y="3269850"/>
                  <a:ext cx="19075" cy="8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3" h="339" extrusionOk="0">
                      <a:moveTo>
                        <a:pt x="353" y="1"/>
                      </a:moveTo>
                      <a:cubicBezTo>
                        <a:pt x="163" y="1"/>
                        <a:pt x="0" y="115"/>
                        <a:pt x="0" y="252"/>
                      </a:cubicBezTo>
                      <a:cubicBezTo>
                        <a:pt x="0" y="300"/>
                        <a:pt x="19" y="316"/>
                        <a:pt x="53" y="316"/>
                      </a:cubicBezTo>
                      <a:cubicBezTo>
                        <a:pt x="114" y="316"/>
                        <a:pt x="225" y="263"/>
                        <a:pt x="355" y="263"/>
                      </a:cubicBezTo>
                      <a:cubicBezTo>
                        <a:pt x="364" y="263"/>
                        <a:pt x="373" y="263"/>
                        <a:pt x="381" y="264"/>
                      </a:cubicBezTo>
                      <a:cubicBezTo>
                        <a:pt x="517" y="272"/>
                        <a:pt x="637" y="338"/>
                        <a:pt x="701" y="338"/>
                      </a:cubicBezTo>
                      <a:cubicBezTo>
                        <a:pt x="732" y="338"/>
                        <a:pt x="750" y="322"/>
                        <a:pt x="750" y="275"/>
                      </a:cubicBezTo>
                      <a:cubicBezTo>
                        <a:pt x="762" y="133"/>
                        <a:pt x="596" y="2"/>
                        <a:pt x="381" y="2"/>
                      </a:cubicBezTo>
                      <a:cubicBezTo>
                        <a:pt x="372" y="1"/>
                        <a:pt x="363" y="1"/>
                        <a:pt x="353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8" name="Google Shape;248;p37"/>
                <p:cNvSpPr/>
                <p:nvPr/>
              </p:nvSpPr>
              <p:spPr>
                <a:xfrm>
                  <a:off x="2322900" y="3271150"/>
                  <a:ext cx="19625" cy="9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5" h="393" extrusionOk="0">
                      <a:moveTo>
                        <a:pt x="451" y="1"/>
                      </a:moveTo>
                      <a:cubicBezTo>
                        <a:pt x="420" y="1"/>
                        <a:pt x="389" y="4"/>
                        <a:pt x="358" y="9"/>
                      </a:cubicBezTo>
                      <a:cubicBezTo>
                        <a:pt x="143" y="45"/>
                        <a:pt x="0" y="188"/>
                        <a:pt x="24" y="331"/>
                      </a:cubicBezTo>
                      <a:cubicBezTo>
                        <a:pt x="31" y="376"/>
                        <a:pt x="48" y="393"/>
                        <a:pt x="75" y="393"/>
                      </a:cubicBezTo>
                      <a:cubicBezTo>
                        <a:pt x="138" y="393"/>
                        <a:pt x="254" y="296"/>
                        <a:pt x="405" y="271"/>
                      </a:cubicBezTo>
                      <a:cubicBezTo>
                        <a:pt x="438" y="265"/>
                        <a:pt x="470" y="263"/>
                        <a:pt x="501" y="263"/>
                      </a:cubicBezTo>
                      <a:cubicBezTo>
                        <a:pt x="579" y="263"/>
                        <a:pt x="651" y="276"/>
                        <a:pt x="701" y="276"/>
                      </a:cubicBezTo>
                      <a:cubicBezTo>
                        <a:pt x="755" y="276"/>
                        <a:pt x="785" y="261"/>
                        <a:pt x="774" y="200"/>
                      </a:cubicBezTo>
                      <a:cubicBezTo>
                        <a:pt x="754" y="79"/>
                        <a:pt x="615" y="1"/>
                        <a:pt x="451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9" name="Google Shape;249;p37"/>
                <p:cNvSpPr/>
                <p:nvPr/>
              </p:nvSpPr>
              <p:spPr>
                <a:xfrm>
                  <a:off x="2415975" y="3277350"/>
                  <a:ext cx="27200" cy="37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8" h="1486" extrusionOk="0">
                      <a:moveTo>
                        <a:pt x="457" y="1"/>
                      </a:moveTo>
                      <a:cubicBezTo>
                        <a:pt x="152" y="1"/>
                        <a:pt x="40" y="571"/>
                        <a:pt x="40" y="571"/>
                      </a:cubicBezTo>
                      <a:cubicBezTo>
                        <a:pt x="0" y="719"/>
                        <a:pt x="158" y="1486"/>
                        <a:pt x="459" y="1486"/>
                      </a:cubicBezTo>
                      <a:cubicBezTo>
                        <a:pt x="520" y="1486"/>
                        <a:pt x="587" y="1454"/>
                        <a:pt x="659" y="1380"/>
                      </a:cubicBezTo>
                      <a:cubicBezTo>
                        <a:pt x="1088" y="952"/>
                        <a:pt x="1088" y="321"/>
                        <a:pt x="635" y="59"/>
                      </a:cubicBezTo>
                      <a:cubicBezTo>
                        <a:pt x="570" y="18"/>
                        <a:pt x="511" y="1"/>
                        <a:pt x="457" y="1"/>
                      </a:cubicBezTo>
                      <a:close/>
                    </a:path>
                  </a:pathLst>
                </a:custGeom>
                <a:solidFill>
                  <a:srgbClr val="AA4E2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0" name="Google Shape;250;p37"/>
                <p:cNvSpPr/>
                <p:nvPr/>
              </p:nvSpPr>
              <p:spPr>
                <a:xfrm>
                  <a:off x="2297600" y="3294275"/>
                  <a:ext cx="30850" cy="36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4" h="1442" extrusionOk="0">
                      <a:moveTo>
                        <a:pt x="578" y="1"/>
                      </a:moveTo>
                      <a:cubicBezTo>
                        <a:pt x="502" y="1"/>
                        <a:pt x="424" y="34"/>
                        <a:pt x="346" y="120"/>
                      </a:cubicBezTo>
                      <a:cubicBezTo>
                        <a:pt x="0" y="513"/>
                        <a:pt x="203" y="1108"/>
                        <a:pt x="727" y="1394"/>
                      </a:cubicBezTo>
                      <a:cubicBezTo>
                        <a:pt x="787" y="1427"/>
                        <a:pt x="840" y="1442"/>
                        <a:pt x="885" y="1442"/>
                      </a:cubicBezTo>
                      <a:cubicBezTo>
                        <a:pt x="1234" y="1442"/>
                        <a:pt x="1167" y="577"/>
                        <a:pt x="1072" y="430"/>
                      </a:cubicBezTo>
                      <a:cubicBezTo>
                        <a:pt x="1072" y="430"/>
                        <a:pt x="847" y="1"/>
                        <a:pt x="578" y="1"/>
                      </a:cubicBezTo>
                      <a:close/>
                    </a:path>
                  </a:pathLst>
                </a:custGeom>
                <a:solidFill>
                  <a:srgbClr val="AA4E2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1" name="Google Shape;251;p37"/>
                <p:cNvSpPr/>
                <p:nvPr/>
              </p:nvSpPr>
              <p:spPr>
                <a:xfrm>
                  <a:off x="2320225" y="3310525"/>
                  <a:ext cx="20300" cy="1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" h="752" extrusionOk="0">
                      <a:moveTo>
                        <a:pt x="414" y="1"/>
                      </a:moveTo>
                      <a:cubicBezTo>
                        <a:pt x="333" y="1"/>
                        <a:pt x="250" y="28"/>
                        <a:pt x="179" y="89"/>
                      </a:cubicBezTo>
                      <a:cubicBezTo>
                        <a:pt x="12" y="220"/>
                        <a:pt x="0" y="458"/>
                        <a:pt x="131" y="613"/>
                      </a:cubicBezTo>
                      <a:cubicBezTo>
                        <a:pt x="210" y="709"/>
                        <a:pt x="315" y="752"/>
                        <a:pt x="418" y="752"/>
                      </a:cubicBezTo>
                      <a:cubicBezTo>
                        <a:pt x="598" y="752"/>
                        <a:pt x="771" y="622"/>
                        <a:pt x="786" y="411"/>
                      </a:cubicBezTo>
                      <a:cubicBezTo>
                        <a:pt x="812" y="172"/>
                        <a:pt x="618" y="1"/>
                        <a:pt x="414" y="1"/>
                      </a:cubicBezTo>
                      <a:close/>
                    </a:path>
                  </a:pathLst>
                </a:custGeom>
                <a:solidFill>
                  <a:srgbClr val="0A264A">
                    <a:alpha val="2465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2" name="Google Shape;252;p37"/>
                <p:cNvSpPr/>
                <p:nvPr/>
              </p:nvSpPr>
              <p:spPr>
                <a:xfrm>
                  <a:off x="2415175" y="3254050"/>
                  <a:ext cx="17175" cy="44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7" h="1767" extrusionOk="0">
                      <a:moveTo>
                        <a:pt x="217" y="1"/>
                      </a:moveTo>
                      <a:cubicBezTo>
                        <a:pt x="94" y="1"/>
                        <a:pt x="0" y="217"/>
                        <a:pt x="0" y="217"/>
                      </a:cubicBezTo>
                      <a:cubicBezTo>
                        <a:pt x="0" y="217"/>
                        <a:pt x="298" y="1336"/>
                        <a:pt x="227" y="1681"/>
                      </a:cubicBezTo>
                      <a:cubicBezTo>
                        <a:pt x="214" y="1740"/>
                        <a:pt x="221" y="1767"/>
                        <a:pt x="238" y="1767"/>
                      </a:cubicBezTo>
                      <a:cubicBezTo>
                        <a:pt x="325" y="1767"/>
                        <a:pt x="686" y="1123"/>
                        <a:pt x="488" y="431"/>
                      </a:cubicBezTo>
                      <a:cubicBezTo>
                        <a:pt x="397" y="100"/>
                        <a:pt x="300" y="1"/>
                        <a:pt x="217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3" name="Google Shape;253;p37"/>
                <p:cNvSpPr/>
                <p:nvPr/>
              </p:nvSpPr>
              <p:spPr>
                <a:xfrm>
                  <a:off x="2303000" y="3256975"/>
                  <a:ext cx="15150" cy="45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" h="1822" extrusionOk="0">
                      <a:moveTo>
                        <a:pt x="474" y="0"/>
                      </a:moveTo>
                      <a:cubicBezTo>
                        <a:pt x="422" y="0"/>
                        <a:pt x="353" y="81"/>
                        <a:pt x="261" y="326"/>
                      </a:cubicBezTo>
                      <a:cubicBezTo>
                        <a:pt x="1" y="1004"/>
                        <a:pt x="406" y="1822"/>
                        <a:pt x="437" y="1822"/>
                      </a:cubicBezTo>
                      <a:cubicBezTo>
                        <a:pt x="439" y="1822"/>
                        <a:pt x="440" y="1819"/>
                        <a:pt x="439" y="1814"/>
                      </a:cubicBezTo>
                      <a:cubicBezTo>
                        <a:pt x="415" y="1731"/>
                        <a:pt x="606" y="314"/>
                        <a:pt x="606" y="314"/>
                      </a:cubicBezTo>
                      <a:cubicBezTo>
                        <a:pt x="606" y="314"/>
                        <a:pt x="574" y="0"/>
                        <a:pt x="474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4" name="Google Shape;254;p37"/>
                <p:cNvSpPr/>
                <p:nvPr/>
              </p:nvSpPr>
              <p:spPr>
                <a:xfrm>
                  <a:off x="2286000" y="3208875"/>
                  <a:ext cx="164125" cy="72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65" h="2917" extrusionOk="0">
                      <a:moveTo>
                        <a:pt x="3458" y="0"/>
                      </a:moveTo>
                      <a:cubicBezTo>
                        <a:pt x="2946" y="0"/>
                        <a:pt x="2436" y="123"/>
                        <a:pt x="2012" y="393"/>
                      </a:cubicBezTo>
                      <a:cubicBezTo>
                        <a:pt x="0" y="1643"/>
                        <a:pt x="964" y="2917"/>
                        <a:pt x="964" y="2917"/>
                      </a:cubicBezTo>
                      <a:cubicBezTo>
                        <a:pt x="964" y="2917"/>
                        <a:pt x="929" y="2083"/>
                        <a:pt x="2477" y="1417"/>
                      </a:cubicBezTo>
                      <a:cubicBezTo>
                        <a:pt x="2788" y="1283"/>
                        <a:pt x="3085" y="1227"/>
                        <a:pt x="3365" y="1227"/>
                      </a:cubicBezTo>
                      <a:cubicBezTo>
                        <a:pt x="4809" y="1227"/>
                        <a:pt x="5786" y="2714"/>
                        <a:pt x="5786" y="2714"/>
                      </a:cubicBezTo>
                      <a:cubicBezTo>
                        <a:pt x="6565" y="1122"/>
                        <a:pt x="5004" y="0"/>
                        <a:pt x="3458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5" name="Google Shape;255;p37"/>
                <p:cNvSpPr/>
                <p:nvPr/>
              </p:nvSpPr>
              <p:spPr>
                <a:xfrm>
                  <a:off x="2383625" y="3179975"/>
                  <a:ext cx="94375" cy="31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75" h="1276" extrusionOk="0">
                      <a:moveTo>
                        <a:pt x="869" y="0"/>
                      </a:moveTo>
                      <a:cubicBezTo>
                        <a:pt x="682" y="0"/>
                        <a:pt x="522" y="48"/>
                        <a:pt x="381" y="144"/>
                      </a:cubicBezTo>
                      <a:cubicBezTo>
                        <a:pt x="155" y="322"/>
                        <a:pt x="12" y="596"/>
                        <a:pt x="0" y="882"/>
                      </a:cubicBezTo>
                      <a:lnTo>
                        <a:pt x="107" y="882"/>
                      </a:lnTo>
                      <a:cubicBezTo>
                        <a:pt x="131" y="632"/>
                        <a:pt x="250" y="394"/>
                        <a:pt x="453" y="227"/>
                      </a:cubicBezTo>
                      <a:cubicBezTo>
                        <a:pt x="564" y="146"/>
                        <a:pt x="705" y="108"/>
                        <a:pt x="870" y="108"/>
                      </a:cubicBezTo>
                      <a:cubicBezTo>
                        <a:pt x="1021" y="108"/>
                        <a:pt x="1193" y="141"/>
                        <a:pt x="1381" y="203"/>
                      </a:cubicBezTo>
                      <a:cubicBezTo>
                        <a:pt x="1786" y="346"/>
                        <a:pt x="2155" y="572"/>
                        <a:pt x="2465" y="882"/>
                      </a:cubicBezTo>
                      <a:cubicBezTo>
                        <a:pt x="2719" y="1090"/>
                        <a:pt x="2928" y="1275"/>
                        <a:pt x="3191" y="1275"/>
                      </a:cubicBezTo>
                      <a:cubicBezTo>
                        <a:pt x="3199" y="1275"/>
                        <a:pt x="3207" y="1275"/>
                        <a:pt x="3215" y="1275"/>
                      </a:cubicBezTo>
                      <a:cubicBezTo>
                        <a:pt x="3417" y="1251"/>
                        <a:pt x="3608" y="1168"/>
                        <a:pt x="3775" y="1049"/>
                      </a:cubicBezTo>
                      <a:lnTo>
                        <a:pt x="3703" y="953"/>
                      </a:lnTo>
                      <a:cubicBezTo>
                        <a:pt x="3491" y="1105"/>
                        <a:pt x="3327" y="1168"/>
                        <a:pt x="3184" y="1168"/>
                      </a:cubicBezTo>
                      <a:cubicBezTo>
                        <a:pt x="2957" y="1168"/>
                        <a:pt x="2782" y="1010"/>
                        <a:pt x="2548" y="799"/>
                      </a:cubicBezTo>
                      <a:cubicBezTo>
                        <a:pt x="2227" y="489"/>
                        <a:pt x="1834" y="251"/>
                        <a:pt x="1417" y="108"/>
                      </a:cubicBezTo>
                      <a:cubicBezTo>
                        <a:pt x="1213" y="36"/>
                        <a:pt x="1031" y="0"/>
                        <a:pt x="869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6" name="Google Shape;256;p37"/>
                <p:cNvSpPr/>
                <p:nvPr/>
              </p:nvSpPr>
              <p:spPr>
                <a:xfrm>
                  <a:off x="2276750" y="3173875"/>
                  <a:ext cx="72675" cy="32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07" h="1317" extrusionOk="0">
                      <a:moveTo>
                        <a:pt x="805" y="1"/>
                      </a:moveTo>
                      <a:cubicBezTo>
                        <a:pt x="557" y="1"/>
                        <a:pt x="362" y="61"/>
                        <a:pt x="227" y="173"/>
                      </a:cubicBezTo>
                      <a:cubicBezTo>
                        <a:pt x="84" y="293"/>
                        <a:pt x="13" y="459"/>
                        <a:pt x="1" y="638"/>
                      </a:cubicBezTo>
                      <a:lnTo>
                        <a:pt x="120" y="638"/>
                      </a:lnTo>
                      <a:cubicBezTo>
                        <a:pt x="120" y="495"/>
                        <a:pt x="191" y="364"/>
                        <a:pt x="299" y="269"/>
                      </a:cubicBezTo>
                      <a:cubicBezTo>
                        <a:pt x="419" y="171"/>
                        <a:pt x="595" y="121"/>
                        <a:pt x="823" y="121"/>
                      </a:cubicBezTo>
                      <a:cubicBezTo>
                        <a:pt x="956" y="121"/>
                        <a:pt x="1108" y="138"/>
                        <a:pt x="1275" y="173"/>
                      </a:cubicBezTo>
                      <a:cubicBezTo>
                        <a:pt x="2477" y="447"/>
                        <a:pt x="2787" y="1316"/>
                        <a:pt x="2787" y="1316"/>
                      </a:cubicBezTo>
                      <a:lnTo>
                        <a:pt x="2906" y="1281"/>
                      </a:lnTo>
                      <a:cubicBezTo>
                        <a:pt x="2882" y="1245"/>
                        <a:pt x="2573" y="340"/>
                        <a:pt x="1299" y="66"/>
                      </a:cubicBezTo>
                      <a:cubicBezTo>
                        <a:pt x="1117" y="22"/>
                        <a:pt x="952" y="1"/>
                        <a:pt x="805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7" name="Google Shape;257;p37"/>
                <p:cNvSpPr/>
                <p:nvPr/>
              </p:nvSpPr>
              <p:spPr>
                <a:xfrm>
                  <a:off x="2212475" y="3221300"/>
                  <a:ext cx="96450" cy="71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58" h="2849" extrusionOk="0">
                      <a:moveTo>
                        <a:pt x="3089" y="1"/>
                      </a:moveTo>
                      <a:cubicBezTo>
                        <a:pt x="3014" y="1"/>
                        <a:pt x="2941" y="10"/>
                        <a:pt x="2870" y="27"/>
                      </a:cubicBezTo>
                      <a:cubicBezTo>
                        <a:pt x="2358" y="170"/>
                        <a:pt x="2048" y="777"/>
                        <a:pt x="1750" y="1372"/>
                      </a:cubicBezTo>
                      <a:cubicBezTo>
                        <a:pt x="1596" y="1694"/>
                        <a:pt x="1405" y="2015"/>
                        <a:pt x="1191" y="2301"/>
                      </a:cubicBezTo>
                      <a:cubicBezTo>
                        <a:pt x="958" y="2578"/>
                        <a:pt x="735" y="2732"/>
                        <a:pt x="522" y="2732"/>
                      </a:cubicBezTo>
                      <a:cubicBezTo>
                        <a:pt x="507" y="2732"/>
                        <a:pt x="492" y="2731"/>
                        <a:pt x="476" y="2729"/>
                      </a:cubicBezTo>
                      <a:cubicBezTo>
                        <a:pt x="322" y="2706"/>
                        <a:pt x="179" y="2610"/>
                        <a:pt x="95" y="2467"/>
                      </a:cubicBezTo>
                      <a:lnTo>
                        <a:pt x="0" y="2527"/>
                      </a:lnTo>
                      <a:cubicBezTo>
                        <a:pt x="95" y="2694"/>
                        <a:pt x="274" y="2813"/>
                        <a:pt x="465" y="2848"/>
                      </a:cubicBezTo>
                      <a:lnTo>
                        <a:pt x="536" y="2848"/>
                      </a:lnTo>
                      <a:cubicBezTo>
                        <a:pt x="774" y="2837"/>
                        <a:pt x="1024" y="2670"/>
                        <a:pt x="1286" y="2372"/>
                      </a:cubicBezTo>
                      <a:cubicBezTo>
                        <a:pt x="1500" y="2075"/>
                        <a:pt x="1691" y="1765"/>
                        <a:pt x="1846" y="1420"/>
                      </a:cubicBezTo>
                      <a:cubicBezTo>
                        <a:pt x="2143" y="848"/>
                        <a:pt x="2441" y="265"/>
                        <a:pt x="2905" y="146"/>
                      </a:cubicBezTo>
                      <a:cubicBezTo>
                        <a:pt x="2964" y="129"/>
                        <a:pt x="3024" y="121"/>
                        <a:pt x="3088" y="121"/>
                      </a:cubicBezTo>
                      <a:cubicBezTo>
                        <a:pt x="3297" y="121"/>
                        <a:pt x="3533" y="210"/>
                        <a:pt x="3798" y="384"/>
                      </a:cubicBezTo>
                      <a:lnTo>
                        <a:pt x="3858" y="289"/>
                      </a:lnTo>
                      <a:cubicBezTo>
                        <a:pt x="3577" y="90"/>
                        <a:pt x="3325" y="1"/>
                        <a:pt x="3089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8" name="Google Shape;258;p37"/>
                <p:cNvSpPr/>
                <p:nvPr/>
              </p:nvSpPr>
              <p:spPr>
                <a:xfrm>
                  <a:off x="2258900" y="3262150"/>
                  <a:ext cx="37225" cy="118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89" h="4739" extrusionOk="0">
                      <a:moveTo>
                        <a:pt x="1441" y="0"/>
                      </a:moveTo>
                      <a:cubicBezTo>
                        <a:pt x="798" y="369"/>
                        <a:pt x="810" y="1381"/>
                        <a:pt x="834" y="2357"/>
                      </a:cubicBezTo>
                      <a:cubicBezTo>
                        <a:pt x="858" y="2810"/>
                        <a:pt x="834" y="3262"/>
                        <a:pt x="786" y="3715"/>
                      </a:cubicBezTo>
                      <a:cubicBezTo>
                        <a:pt x="703" y="4179"/>
                        <a:pt x="560" y="4465"/>
                        <a:pt x="358" y="4572"/>
                      </a:cubicBezTo>
                      <a:cubicBezTo>
                        <a:pt x="304" y="4606"/>
                        <a:pt x="243" y="4620"/>
                        <a:pt x="183" y="4620"/>
                      </a:cubicBezTo>
                      <a:cubicBezTo>
                        <a:pt x="136" y="4620"/>
                        <a:pt x="90" y="4611"/>
                        <a:pt x="48" y="4596"/>
                      </a:cubicBezTo>
                      <a:lnTo>
                        <a:pt x="1" y="4703"/>
                      </a:lnTo>
                      <a:cubicBezTo>
                        <a:pt x="60" y="4727"/>
                        <a:pt x="132" y="4739"/>
                        <a:pt x="203" y="4739"/>
                      </a:cubicBezTo>
                      <a:cubicBezTo>
                        <a:pt x="274" y="4727"/>
                        <a:pt x="334" y="4715"/>
                        <a:pt x="405" y="4679"/>
                      </a:cubicBezTo>
                      <a:cubicBezTo>
                        <a:pt x="643" y="4560"/>
                        <a:pt x="810" y="4239"/>
                        <a:pt x="894" y="3739"/>
                      </a:cubicBezTo>
                      <a:cubicBezTo>
                        <a:pt x="953" y="3274"/>
                        <a:pt x="965" y="2810"/>
                        <a:pt x="941" y="2357"/>
                      </a:cubicBezTo>
                      <a:cubicBezTo>
                        <a:pt x="929" y="1405"/>
                        <a:pt x="905" y="429"/>
                        <a:pt x="1489" y="107"/>
                      </a:cubicBezTo>
                      <a:lnTo>
                        <a:pt x="1441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9" name="Google Shape;259;p37"/>
                <p:cNvSpPr/>
                <p:nvPr/>
              </p:nvSpPr>
              <p:spPr>
                <a:xfrm>
                  <a:off x="2441650" y="3239250"/>
                  <a:ext cx="74150" cy="99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6" h="3964" extrusionOk="0">
                      <a:moveTo>
                        <a:pt x="182" y="1"/>
                      </a:moveTo>
                      <a:cubicBezTo>
                        <a:pt x="75" y="1"/>
                        <a:pt x="10" y="23"/>
                        <a:pt x="1" y="23"/>
                      </a:cubicBezTo>
                      <a:lnTo>
                        <a:pt x="49" y="130"/>
                      </a:lnTo>
                      <a:cubicBezTo>
                        <a:pt x="53" y="126"/>
                        <a:pt x="105" y="105"/>
                        <a:pt x="192" y="105"/>
                      </a:cubicBezTo>
                      <a:cubicBezTo>
                        <a:pt x="334" y="105"/>
                        <a:pt x="571" y="158"/>
                        <a:pt x="858" y="416"/>
                      </a:cubicBezTo>
                      <a:cubicBezTo>
                        <a:pt x="1013" y="559"/>
                        <a:pt x="1192" y="1107"/>
                        <a:pt x="1382" y="1690"/>
                      </a:cubicBezTo>
                      <a:cubicBezTo>
                        <a:pt x="1692" y="2642"/>
                        <a:pt x="2037" y="3726"/>
                        <a:pt x="2537" y="3928"/>
                      </a:cubicBezTo>
                      <a:cubicBezTo>
                        <a:pt x="2608" y="3952"/>
                        <a:pt x="2668" y="3964"/>
                        <a:pt x="2739" y="3964"/>
                      </a:cubicBezTo>
                      <a:cubicBezTo>
                        <a:pt x="2823" y="3952"/>
                        <a:pt x="2894" y="3928"/>
                        <a:pt x="2966" y="3881"/>
                      </a:cubicBezTo>
                      <a:lnTo>
                        <a:pt x="2918" y="3785"/>
                      </a:lnTo>
                      <a:cubicBezTo>
                        <a:pt x="2856" y="3820"/>
                        <a:pt x="2789" y="3839"/>
                        <a:pt x="2723" y="3839"/>
                      </a:cubicBezTo>
                      <a:cubicBezTo>
                        <a:pt x="2676" y="3839"/>
                        <a:pt x="2629" y="3829"/>
                        <a:pt x="2585" y="3809"/>
                      </a:cubicBezTo>
                      <a:cubicBezTo>
                        <a:pt x="2120" y="3619"/>
                        <a:pt x="1775" y="2535"/>
                        <a:pt x="1489" y="1654"/>
                      </a:cubicBezTo>
                      <a:cubicBezTo>
                        <a:pt x="1287" y="1023"/>
                        <a:pt x="1120" y="487"/>
                        <a:pt x="930" y="321"/>
                      </a:cubicBezTo>
                      <a:cubicBezTo>
                        <a:pt x="612" y="53"/>
                        <a:pt x="347" y="1"/>
                        <a:pt x="182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0" name="Google Shape;260;p37"/>
                <p:cNvSpPr/>
                <p:nvPr/>
              </p:nvSpPr>
              <p:spPr>
                <a:xfrm>
                  <a:off x="2439875" y="3296675"/>
                  <a:ext cx="24125" cy="107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65" h="4311" extrusionOk="0">
                      <a:moveTo>
                        <a:pt x="453" y="0"/>
                      </a:moveTo>
                      <a:lnTo>
                        <a:pt x="346" y="36"/>
                      </a:lnTo>
                      <a:cubicBezTo>
                        <a:pt x="489" y="393"/>
                        <a:pt x="370" y="893"/>
                        <a:pt x="251" y="1429"/>
                      </a:cubicBezTo>
                      <a:cubicBezTo>
                        <a:pt x="120" y="1953"/>
                        <a:pt x="1" y="2512"/>
                        <a:pt x="84" y="3024"/>
                      </a:cubicBezTo>
                      <a:cubicBezTo>
                        <a:pt x="251" y="4072"/>
                        <a:pt x="905" y="4298"/>
                        <a:pt x="929" y="4310"/>
                      </a:cubicBezTo>
                      <a:lnTo>
                        <a:pt x="965" y="4203"/>
                      </a:lnTo>
                      <a:cubicBezTo>
                        <a:pt x="941" y="4191"/>
                        <a:pt x="358" y="3977"/>
                        <a:pt x="191" y="3001"/>
                      </a:cubicBezTo>
                      <a:cubicBezTo>
                        <a:pt x="120" y="2512"/>
                        <a:pt x="239" y="1977"/>
                        <a:pt x="358" y="1453"/>
                      </a:cubicBezTo>
                      <a:cubicBezTo>
                        <a:pt x="489" y="905"/>
                        <a:pt x="608" y="381"/>
                        <a:pt x="453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1" name="Google Shape;261;p37"/>
                <p:cNvSpPr/>
                <p:nvPr/>
              </p:nvSpPr>
              <p:spPr>
                <a:xfrm>
                  <a:off x="1952025" y="3233750"/>
                  <a:ext cx="220875" cy="18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835" h="7429" extrusionOk="0">
                      <a:moveTo>
                        <a:pt x="5283" y="0"/>
                      </a:moveTo>
                      <a:cubicBezTo>
                        <a:pt x="4525" y="0"/>
                        <a:pt x="3689" y="299"/>
                        <a:pt x="2870" y="1029"/>
                      </a:cubicBezTo>
                      <a:cubicBezTo>
                        <a:pt x="2870" y="1029"/>
                        <a:pt x="0" y="3660"/>
                        <a:pt x="2143" y="6422"/>
                      </a:cubicBezTo>
                      <a:cubicBezTo>
                        <a:pt x="2717" y="7159"/>
                        <a:pt x="3463" y="7428"/>
                        <a:pt x="4248" y="7428"/>
                      </a:cubicBezTo>
                      <a:cubicBezTo>
                        <a:pt x="6395" y="7428"/>
                        <a:pt x="8835" y="5410"/>
                        <a:pt x="8835" y="5410"/>
                      </a:cubicBezTo>
                      <a:lnTo>
                        <a:pt x="7263" y="5387"/>
                      </a:lnTo>
                      <a:cubicBezTo>
                        <a:pt x="8061" y="4589"/>
                        <a:pt x="8394" y="3446"/>
                        <a:pt x="8144" y="2350"/>
                      </a:cubicBezTo>
                      <a:cubicBezTo>
                        <a:pt x="7894" y="1086"/>
                        <a:pt x="6728" y="0"/>
                        <a:pt x="5283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262;p37"/>
                <p:cNvSpPr/>
                <p:nvPr/>
              </p:nvSpPr>
              <p:spPr>
                <a:xfrm>
                  <a:off x="2029100" y="3287325"/>
                  <a:ext cx="35450" cy="38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18" h="1541" extrusionOk="0">
                      <a:moveTo>
                        <a:pt x="848" y="1"/>
                      </a:moveTo>
                      <a:cubicBezTo>
                        <a:pt x="823" y="1"/>
                        <a:pt x="799" y="2"/>
                        <a:pt x="775" y="5"/>
                      </a:cubicBezTo>
                      <a:cubicBezTo>
                        <a:pt x="668" y="5"/>
                        <a:pt x="572" y="29"/>
                        <a:pt x="489" y="76"/>
                      </a:cubicBezTo>
                      <a:cubicBezTo>
                        <a:pt x="394" y="124"/>
                        <a:pt x="310" y="184"/>
                        <a:pt x="251" y="255"/>
                      </a:cubicBezTo>
                      <a:cubicBezTo>
                        <a:pt x="180" y="338"/>
                        <a:pt x="132" y="422"/>
                        <a:pt x="96" y="529"/>
                      </a:cubicBezTo>
                      <a:cubicBezTo>
                        <a:pt x="1" y="815"/>
                        <a:pt x="84" y="1148"/>
                        <a:pt x="310" y="1350"/>
                      </a:cubicBezTo>
                      <a:cubicBezTo>
                        <a:pt x="394" y="1422"/>
                        <a:pt x="477" y="1470"/>
                        <a:pt x="584" y="1505"/>
                      </a:cubicBezTo>
                      <a:cubicBezTo>
                        <a:pt x="644" y="1529"/>
                        <a:pt x="715" y="1541"/>
                        <a:pt x="787" y="1541"/>
                      </a:cubicBezTo>
                      <a:cubicBezTo>
                        <a:pt x="846" y="1541"/>
                        <a:pt x="906" y="1541"/>
                        <a:pt x="965" y="1529"/>
                      </a:cubicBezTo>
                      <a:lnTo>
                        <a:pt x="942" y="1446"/>
                      </a:lnTo>
                      <a:cubicBezTo>
                        <a:pt x="899" y="1454"/>
                        <a:pt x="857" y="1463"/>
                        <a:pt x="815" y="1463"/>
                      </a:cubicBezTo>
                      <a:cubicBezTo>
                        <a:pt x="798" y="1463"/>
                        <a:pt x="780" y="1461"/>
                        <a:pt x="763" y="1458"/>
                      </a:cubicBezTo>
                      <a:cubicBezTo>
                        <a:pt x="703" y="1458"/>
                        <a:pt x="644" y="1446"/>
                        <a:pt x="584" y="1422"/>
                      </a:cubicBezTo>
                      <a:cubicBezTo>
                        <a:pt x="501" y="1398"/>
                        <a:pt x="418" y="1350"/>
                        <a:pt x="358" y="1291"/>
                      </a:cubicBezTo>
                      <a:cubicBezTo>
                        <a:pt x="287" y="1231"/>
                        <a:pt x="239" y="1160"/>
                        <a:pt x="203" y="1077"/>
                      </a:cubicBezTo>
                      <a:cubicBezTo>
                        <a:pt x="72" y="827"/>
                        <a:pt x="120" y="529"/>
                        <a:pt x="310" y="315"/>
                      </a:cubicBezTo>
                      <a:cubicBezTo>
                        <a:pt x="370" y="255"/>
                        <a:pt x="441" y="196"/>
                        <a:pt x="513" y="160"/>
                      </a:cubicBezTo>
                      <a:cubicBezTo>
                        <a:pt x="596" y="112"/>
                        <a:pt x="680" y="88"/>
                        <a:pt x="775" y="88"/>
                      </a:cubicBezTo>
                      <a:cubicBezTo>
                        <a:pt x="797" y="85"/>
                        <a:pt x="820" y="84"/>
                        <a:pt x="844" y="84"/>
                      </a:cubicBezTo>
                      <a:cubicBezTo>
                        <a:pt x="908" y="84"/>
                        <a:pt x="976" y="95"/>
                        <a:pt x="1037" y="112"/>
                      </a:cubicBezTo>
                      <a:cubicBezTo>
                        <a:pt x="1096" y="136"/>
                        <a:pt x="1144" y="160"/>
                        <a:pt x="1192" y="184"/>
                      </a:cubicBezTo>
                      <a:cubicBezTo>
                        <a:pt x="1239" y="219"/>
                        <a:pt x="1275" y="255"/>
                        <a:pt x="1311" y="291"/>
                      </a:cubicBezTo>
                      <a:lnTo>
                        <a:pt x="1251" y="469"/>
                      </a:lnTo>
                      <a:lnTo>
                        <a:pt x="1334" y="505"/>
                      </a:lnTo>
                      <a:lnTo>
                        <a:pt x="1418" y="267"/>
                      </a:lnTo>
                      <a:cubicBezTo>
                        <a:pt x="1370" y="219"/>
                        <a:pt x="1323" y="172"/>
                        <a:pt x="1263" y="136"/>
                      </a:cubicBezTo>
                      <a:cubicBezTo>
                        <a:pt x="1203" y="88"/>
                        <a:pt x="1144" y="65"/>
                        <a:pt x="1072" y="41"/>
                      </a:cubicBezTo>
                      <a:cubicBezTo>
                        <a:pt x="1001" y="14"/>
                        <a:pt x="923" y="1"/>
                        <a:pt x="848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263;p37"/>
                <p:cNvSpPr/>
                <p:nvPr/>
              </p:nvSpPr>
              <p:spPr>
                <a:xfrm>
                  <a:off x="2056800" y="3302700"/>
                  <a:ext cx="15800" cy="29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2" h="1188" extrusionOk="0">
                      <a:moveTo>
                        <a:pt x="554" y="0"/>
                      </a:moveTo>
                      <a:cubicBezTo>
                        <a:pt x="545" y="0"/>
                        <a:pt x="536" y="3"/>
                        <a:pt x="524" y="9"/>
                      </a:cubicBezTo>
                      <a:cubicBezTo>
                        <a:pt x="512" y="9"/>
                        <a:pt x="500" y="33"/>
                        <a:pt x="488" y="45"/>
                      </a:cubicBezTo>
                      <a:cubicBezTo>
                        <a:pt x="488" y="69"/>
                        <a:pt x="488" y="81"/>
                        <a:pt x="488" y="104"/>
                      </a:cubicBezTo>
                      <a:cubicBezTo>
                        <a:pt x="500" y="116"/>
                        <a:pt x="512" y="128"/>
                        <a:pt x="524" y="140"/>
                      </a:cubicBezTo>
                      <a:lnTo>
                        <a:pt x="584" y="140"/>
                      </a:lnTo>
                      <a:cubicBezTo>
                        <a:pt x="596" y="128"/>
                        <a:pt x="607" y="116"/>
                        <a:pt x="619" y="93"/>
                      </a:cubicBezTo>
                      <a:cubicBezTo>
                        <a:pt x="631" y="81"/>
                        <a:pt x="631" y="57"/>
                        <a:pt x="619" y="45"/>
                      </a:cubicBezTo>
                      <a:cubicBezTo>
                        <a:pt x="607" y="21"/>
                        <a:pt x="596" y="9"/>
                        <a:pt x="584" y="9"/>
                      </a:cubicBezTo>
                      <a:cubicBezTo>
                        <a:pt x="572" y="3"/>
                        <a:pt x="563" y="0"/>
                        <a:pt x="554" y="0"/>
                      </a:cubicBezTo>
                      <a:close/>
                      <a:moveTo>
                        <a:pt x="262" y="283"/>
                      </a:moveTo>
                      <a:lnTo>
                        <a:pt x="226" y="366"/>
                      </a:lnTo>
                      <a:lnTo>
                        <a:pt x="393" y="414"/>
                      </a:lnTo>
                      <a:lnTo>
                        <a:pt x="179" y="1033"/>
                      </a:lnTo>
                      <a:lnTo>
                        <a:pt x="24" y="962"/>
                      </a:lnTo>
                      <a:lnTo>
                        <a:pt x="0" y="1045"/>
                      </a:lnTo>
                      <a:lnTo>
                        <a:pt x="381" y="1188"/>
                      </a:lnTo>
                      <a:lnTo>
                        <a:pt x="417" y="1105"/>
                      </a:lnTo>
                      <a:lnTo>
                        <a:pt x="262" y="1057"/>
                      </a:lnTo>
                      <a:lnTo>
                        <a:pt x="500" y="366"/>
                      </a:lnTo>
                      <a:lnTo>
                        <a:pt x="262" y="283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264;p37"/>
                <p:cNvSpPr/>
                <p:nvPr/>
              </p:nvSpPr>
              <p:spPr>
                <a:xfrm>
                  <a:off x="2072875" y="3316600"/>
                  <a:ext cx="24125" cy="25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65" h="1001" extrusionOk="0">
                      <a:moveTo>
                        <a:pt x="430" y="94"/>
                      </a:moveTo>
                      <a:cubicBezTo>
                        <a:pt x="512" y="94"/>
                        <a:pt x="593" y="128"/>
                        <a:pt x="655" y="179"/>
                      </a:cubicBezTo>
                      <a:cubicBezTo>
                        <a:pt x="679" y="203"/>
                        <a:pt x="715" y="239"/>
                        <a:pt x="726" y="275"/>
                      </a:cubicBezTo>
                      <a:cubicBezTo>
                        <a:pt x="750" y="310"/>
                        <a:pt x="762" y="358"/>
                        <a:pt x="762" y="406"/>
                      </a:cubicBezTo>
                      <a:cubicBezTo>
                        <a:pt x="762" y="441"/>
                        <a:pt x="762" y="489"/>
                        <a:pt x="750" y="537"/>
                      </a:cubicBezTo>
                      <a:cubicBezTo>
                        <a:pt x="726" y="584"/>
                        <a:pt x="703" y="620"/>
                        <a:pt x="679" y="656"/>
                      </a:cubicBezTo>
                      <a:cubicBezTo>
                        <a:pt x="643" y="691"/>
                        <a:pt x="607" y="715"/>
                        <a:pt x="572" y="727"/>
                      </a:cubicBezTo>
                      <a:cubicBezTo>
                        <a:pt x="536" y="751"/>
                        <a:pt x="488" y="763"/>
                        <a:pt x="453" y="763"/>
                      </a:cubicBezTo>
                      <a:cubicBezTo>
                        <a:pt x="405" y="763"/>
                        <a:pt x="357" y="763"/>
                        <a:pt x="322" y="739"/>
                      </a:cubicBezTo>
                      <a:cubicBezTo>
                        <a:pt x="238" y="715"/>
                        <a:pt x="167" y="656"/>
                        <a:pt x="131" y="584"/>
                      </a:cubicBezTo>
                      <a:cubicBezTo>
                        <a:pt x="83" y="501"/>
                        <a:pt x="72" y="406"/>
                        <a:pt x="107" y="322"/>
                      </a:cubicBezTo>
                      <a:cubicBezTo>
                        <a:pt x="119" y="275"/>
                        <a:pt x="143" y="239"/>
                        <a:pt x="179" y="203"/>
                      </a:cubicBezTo>
                      <a:cubicBezTo>
                        <a:pt x="203" y="168"/>
                        <a:pt x="238" y="144"/>
                        <a:pt x="274" y="132"/>
                      </a:cubicBezTo>
                      <a:cubicBezTo>
                        <a:pt x="310" y="108"/>
                        <a:pt x="357" y="96"/>
                        <a:pt x="393" y="96"/>
                      </a:cubicBezTo>
                      <a:cubicBezTo>
                        <a:pt x="405" y="95"/>
                        <a:pt x="418" y="94"/>
                        <a:pt x="430" y="94"/>
                      </a:cubicBezTo>
                      <a:close/>
                      <a:moveTo>
                        <a:pt x="393" y="1"/>
                      </a:moveTo>
                      <a:cubicBezTo>
                        <a:pt x="334" y="1"/>
                        <a:pt x="286" y="13"/>
                        <a:pt x="238" y="37"/>
                      </a:cubicBezTo>
                      <a:cubicBezTo>
                        <a:pt x="191" y="60"/>
                        <a:pt x="143" y="96"/>
                        <a:pt x="107" y="144"/>
                      </a:cubicBezTo>
                      <a:cubicBezTo>
                        <a:pt x="72" y="179"/>
                        <a:pt x="36" y="239"/>
                        <a:pt x="24" y="287"/>
                      </a:cubicBezTo>
                      <a:cubicBezTo>
                        <a:pt x="0" y="346"/>
                        <a:pt x="0" y="394"/>
                        <a:pt x="0" y="453"/>
                      </a:cubicBezTo>
                      <a:cubicBezTo>
                        <a:pt x="0" y="513"/>
                        <a:pt x="24" y="560"/>
                        <a:pt x="48" y="608"/>
                      </a:cubicBezTo>
                      <a:cubicBezTo>
                        <a:pt x="95" y="715"/>
                        <a:pt x="179" y="787"/>
                        <a:pt x="286" y="822"/>
                      </a:cubicBezTo>
                      <a:cubicBezTo>
                        <a:pt x="334" y="846"/>
                        <a:pt x="369" y="846"/>
                        <a:pt x="417" y="846"/>
                      </a:cubicBezTo>
                      <a:cubicBezTo>
                        <a:pt x="453" y="846"/>
                        <a:pt x="488" y="846"/>
                        <a:pt x="524" y="834"/>
                      </a:cubicBezTo>
                      <a:cubicBezTo>
                        <a:pt x="560" y="834"/>
                        <a:pt x="584" y="822"/>
                        <a:pt x="619" y="799"/>
                      </a:cubicBezTo>
                      <a:cubicBezTo>
                        <a:pt x="643" y="787"/>
                        <a:pt x="667" y="775"/>
                        <a:pt x="679" y="751"/>
                      </a:cubicBezTo>
                      <a:lnTo>
                        <a:pt x="679" y="751"/>
                      </a:lnTo>
                      <a:lnTo>
                        <a:pt x="667" y="799"/>
                      </a:lnTo>
                      <a:cubicBezTo>
                        <a:pt x="667" y="810"/>
                        <a:pt x="655" y="822"/>
                        <a:pt x="655" y="834"/>
                      </a:cubicBezTo>
                      <a:lnTo>
                        <a:pt x="619" y="930"/>
                      </a:lnTo>
                      <a:lnTo>
                        <a:pt x="845" y="1001"/>
                      </a:lnTo>
                      <a:lnTo>
                        <a:pt x="881" y="918"/>
                      </a:lnTo>
                      <a:lnTo>
                        <a:pt x="726" y="870"/>
                      </a:lnTo>
                      <a:lnTo>
                        <a:pt x="965" y="179"/>
                      </a:lnTo>
                      <a:lnTo>
                        <a:pt x="893" y="156"/>
                      </a:lnTo>
                      <a:cubicBezTo>
                        <a:pt x="881" y="179"/>
                        <a:pt x="869" y="215"/>
                        <a:pt x="857" y="239"/>
                      </a:cubicBezTo>
                      <a:cubicBezTo>
                        <a:pt x="845" y="275"/>
                        <a:pt x="834" y="299"/>
                        <a:pt x="822" y="334"/>
                      </a:cubicBezTo>
                      <a:cubicBezTo>
                        <a:pt x="822" y="263"/>
                        <a:pt x="786" y="203"/>
                        <a:pt x="750" y="156"/>
                      </a:cubicBezTo>
                      <a:cubicBezTo>
                        <a:pt x="703" y="96"/>
                        <a:pt x="643" y="48"/>
                        <a:pt x="560" y="25"/>
                      </a:cubicBezTo>
                      <a:cubicBezTo>
                        <a:pt x="512" y="1"/>
                        <a:pt x="453" y="1"/>
                        <a:pt x="393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265;p37"/>
                <p:cNvSpPr/>
                <p:nvPr/>
              </p:nvSpPr>
              <p:spPr>
                <a:xfrm>
                  <a:off x="2100250" y="3326125"/>
                  <a:ext cx="21750" cy="21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0" h="847" extrusionOk="0">
                      <a:moveTo>
                        <a:pt x="432" y="86"/>
                      </a:moveTo>
                      <a:cubicBezTo>
                        <a:pt x="466" y="86"/>
                        <a:pt x="501" y="93"/>
                        <a:pt x="536" y="108"/>
                      </a:cubicBezTo>
                      <a:cubicBezTo>
                        <a:pt x="632" y="132"/>
                        <a:pt x="691" y="191"/>
                        <a:pt x="739" y="275"/>
                      </a:cubicBezTo>
                      <a:cubicBezTo>
                        <a:pt x="751" y="310"/>
                        <a:pt x="763" y="358"/>
                        <a:pt x="774" y="406"/>
                      </a:cubicBezTo>
                      <a:cubicBezTo>
                        <a:pt x="774" y="441"/>
                        <a:pt x="763" y="489"/>
                        <a:pt x="751" y="537"/>
                      </a:cubicBezTo>
                      <a:cubicBezTo>
                        <a:pt x="739" y="572"/>
                        <a:pt x="715" y="608"/>
                        <a:pt x="691" y="644"/>
                      </a:cubicBezTo>
                      <a:cubicBezTo>
                        <a:pt x="655" y="680"/>
                        <a:pt x="620" y="703"/>
                        <a:pt x="584" y="727"/>
                      </a:cubicBezTo>
                      <a:cubicBezTo>
                        <a:pt x="548" y="739"/>
                        <a:pt x="501" y="751"/>
                        <a:pt x="453" y="763"/>
                      </a:cubicBezTo>
                      <a:cubicBezTo>
                        <a:pt x="417" y="763"/>
                        <a:pt x="370" y="751"/>
                        <a:pt x="322" y="739"/>
                      </a:cubicBezTo>
                      <a:cubicBezTo>
                        <a:pt x="286" y="727"/>
                        <a:pt x="239" y="703"/>
                        <a:pt x="215" y="680"/>
                      </a:cubicBezTo>
                      <a:cubicBezTo>
                        <a:pt x="108" y="584"/>
                        <a:pt x="72" y="441"/>
                        <a:pt x="120" y="310"/>
                      </a:cubicBezTo>
                      <a:cubicBezTo>
                        <a:pt x="131" y="275"/>
                        <a:pt x="155" y="239"/>
                        <a:pt x="179" y="203"/>
                      </a:cubicBezTo>
                      <a:cubicBezTo>
                        <a:pt x="215" y="168"/>
                        <a:pt x="251" y="144"/>
                        <a:pt x="286" y="120"/>
                      </a:cubicBezTo>
                      <a:cubicBezTo>
                        <a:pt x="335" y="99"/>
                        <a:pt x="383" y="86"/>
                        <a:pt x="432" y="86"/>
                      </a:cubicBezTo>
                      <a:close/>
                      <a:moveTo>
                        <a:pt x="405" y="1"/>
                      </a:moveTo>
                      <a:cubicBezTo>
                        <a:pt x="346" y="13"/>
                        <a:pt x="298" y="25"/>
                        <a:pt x="251" y="48"/>
                      </a:cubicBezTo>
                      <a:cubicBezTo>
                        <a:pt x="191" y="72"/>
                        <a:pt x="155" y="108"/>
                        <a:pt x="120" y="144"/>
                      </a:cubicBezTo>
                      <a:cubicBezTo>
                        <a:pt x="36" y="227"/>
                        <a:pt x="1" y="346"/>
                        <a:pt x="12" y="465"/>
                      </a:cubicBezTo>
                      <a:cubicBezTo>
                        <a:pt x="12" y="513"/>
                        <a:pt x="24" y="560"/>
                        <a:pt x="48" y="608"/>
                      </a:cubicBezTo>
                      <a:cubicBezTo>
                        <a:pt x="72" y="656"/>
                        <a:pt x="108" y="703"/>
                        <a:pt x="143" y="739"/>
                      </a:cubicBezTo>
                      <a:cubicBezTo>
                        <a:pt x="191" y="775"/>
                        <a:pt x="239" y="799"/>
                        <a:pt x="298" y="822"/>
                      </a:cubicBezTo>
                      <a:cubicBezTo>
                        <a:pt x="346" y="846"/>
                        <a:pt x="405" y="846"/>
                        <a:pt x="465" y="846"/>
                      </a:cubicBezTo>
                      <a:cubicBezTo>
                        <a:pt x="524" y="846"/>
                        <a:pt x="572" y="834"/>
                        <a:pt x="632" y="810"/>
                      </a:cubicBezTo>
                      <a:cubicBezTo>
                        <a:pt x="679" y="787"/>
                        <a:pt x="715" y="751"/>
                        <a:pt x="763" y="715"/>
                      </a:cubicBezTo>
                      <a:cubicBezTo>
                        <a:pt x="798" y="668"/>
                        <a:pt x="822" y="620"/>
                        <a:pt x="846" y="560"/>
                      </a:cubicBezTo>
                      <a:cubicBezTo>
                        <a:pt x="858" y="513"/>
                        <a:pt x="870" y="453"/>
                        <a:pt x="858" y="394"/>
                      </a:cubicBezTo>
                      <a:cubicBezTo>
                        <a:pt x="858" y="346"/>
                        <a:pt x="846" y="287"/>
                        <a:pt x="822" y="239"/>
                      </a:cubicBezTo>
                      <a:cubicBezTo>
                        <a:pt x="739" y="84"/>
                        <a:pt x="572" y="1"/>
                        <a:pt x="405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66" name="Google Shape;266;p37"/>
              <p:cNvGrpSpPr/>
              <p:nvPr/>
            </p:nvGrpSpPr>
            <p:grpSpPr>
              <a:xfrm>
                <a:off x="903259" y="6801907"/>
                <a:ext cx="268615" cy="144673"/>
                <a:chOff x="2347900" y="3929602"/>
                <a:chExt cx="105925" cy="57050"/>
              </a:xfrm>
            </p:grpSpPr>
            <p:sp>
              <p:nvSpPr>
                <p:cNvPr id="267" name="Google Shape;267;p37"/>
                <p:cNvSpPr/>
                <p:nvPr/>
              </p:nvSpPr>
              <p:spPr>
                <a:xfrm>
                  <a:off x="2347900" y="3929602"/>
                  <a:ext cx="105925" cy="57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37" h="2282" extrusionOk="0">
                      <a:moveTo>
                        <a:pt x="2836" y="0"/>
                      </a:moveTo>
                      <a:cubicBezTo>
                        <a:pt x="2726" y="0"/>
                        <a:pt x="2627" y="13"/>
                        <a:pt x="2548" y="38"/>
                      </a:cubicBezTo>
                      <a:cubicBezTo>
                        <a:pt x="2548" y="38"/>
                        <a:pt x="1155" y="276"/>
                        <a:pt x="441" y="955"/>
                      </a:cubicBezTo>
                      <a:cubicBezTo>
                        <a:pt x="35" y="1336"/>
                        <a:pt x="16" y="1479"/>
                        <a:pt x="117" y="1479"/>
                      </a:cubicBezTo>
                      <a:cubicBezTo>
                        <a:pt x="164" y="1479"/>
                        <a:pt x="238" y="1448"/>
                        <a:pt x="310" y="1395"/>
                      </a:cubicBezTo>
                      <a:cubicBezTo>
                        <a:pt x="548" y="1240"/>
                        <a:pt x="1524" y="717"/>
                        <a:pt x="1524" y="716"/>
                      </a:cubicBezTo>
                      <a:lnTo>
                        <a:pt x="1524" y="716"/>
                      </a:lnTo>
                      <a:cubicBezTo>
                        <a:pt x="1524" y="717"/>
                        <a:pt x="95" y="1657"/>
                        <a:pt x="12" y="1955"/>
                      </a:cubicBezTo>
                      <a:cubicBezTo>
                        <a:pt x="1" y="1996"/>
                        <a:pt x="26" y="2014"/>
                        <a:pt x="77" y="2014"/>
                      </a:cubicBezTo>
                      <a:cubicBezTo>
                        <a:pt x="412" y="2014"/>
                        <a:pt x="1880" y="1253"/>
                        <a:pt x="1881" y="1252"/>
                      </a:cubicBezTo>
                      <a:lnTo>
                        <a:pt x="1881" y="1252"/>
                      </a:lnTo>
                      <a:cubicBezTo>
                        <a:pt x="1880" y="1253"/>
                        <a:pt x="334" y="2074"/>
                        <a:pt x="441" y="2240"/>
                      </a:cubicBezTo>
                      <a:cubicBezTo>
                        <a:pt x="462" y="2269"/>
                        <a:pt x="529" y="2282"/>
                        <a:pt x="631" y="2282"/>
                      </a:cubicBezTo>
                      <a:cubicBezTo>
                        <a:pt x="1260" y="2282"/>
                        <a:pt x="3204" y="1767"/>
                        <a:pt x="3727" y="1050"/>
                      </a:cubicBezTo>
                      <a:cubicBezTo>
                        <a:pt x="4236" y="341"/>
                        <a:pt x="3405" y="0"/>
                        <a:pt x="2836" y="0"/>
                      </a:cubicBezTo>
                      <a:close/>
                    </a:path>
                  </a:pathLst>
                </a:custGeom>
                <a:solidFill>
                  <a:srgbClr val="AA4E2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268;p37"/>
                <p:cNvSpPr/>
                <p:nvPr/>
              </p:nvSpPr>
              <p:spPr>
                <a:xfrm>
                  <a:off x="2375575" y="3949425"/>
                  <a:ext cx="11050" cy="23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2" h="953" extrusionOk="0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" y="405"/>
                        <a:pt x="322" y="929"/>
                        <a:pt x="334" y="953"/>
                      </a:cubicBezTo>
                      <a:lnTo>
                        <a:pt x="441" y="905"/>
                      </a:lnTo>
                      <a:cubicBezTo>
                        <a:pt x="441" y="893"/>
                        <a:pt x="120" y="381"/>
                        <a:pt x="144" y="12"/>
                      </a:cubicBezTo>
                      <a:lnTo>
                        <a:pt x="25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Mansalva"/>
              <a:buNone/>
              <a:defRPr sz="3500" b="1">
                <a:solidFill>
                  <a:schemeClr val="dk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lvl="1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ansalva"/>
              <a:buNone/>
              <a:defRPr sz="3500" b="1">
                <a:solidFill>
                  <a:schemeClr val="dk1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lvl="2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ansalva"/>
              <a:buNone/>
              <a:defRPr sz="3500" b="1">
                <a:solidFill>
                  <a:schemeClr val="dk1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lvl="3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ansalva"/>
              <a:buNone/>
              <a:defRPr sz="3500" b="1">
                <a:solidFill>
                  <a:schemeClr val="dk1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lvl="4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ansalva"/>
              <a:buNone/>
              <a:defRPr sz="3500" b="1">
                <a:solidFill>
                  <a:schemeClr val="dk1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lvl="5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ansalva"/>
              <a:buNone/>
              <a:defRPr sz="3500" b="1">
                <a:solidFill>
                  <a:schemeClr val="dk1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lvl="6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ansalva"/>
              <a:buNone/>
              <a:defRPr sz="3500" b="1">
                <a:solidFill>
                  <a:schemeClr val="dk1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lvl="7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ansalva"/>
              <a:buNone/>
              <a:defRPr sz="3500" b="1">
                <a:solidFill>
                  <a:schemeClr val="dk1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lvl="8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ansalva"/>
              <a:buNone/>
              <a:defRPr sz="3500" b="1">
                <a:solidFill>
                  <a:schemeClr val="dk1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loo Bhaina 2"/>
              <a:buChar char="●"/>
              <a:defRPr>
                <a:solidFill>
                  <a:schemeClr val="dk2"/>
                </a:solidFill>
                <a:latin typeface="Baloo Bhaina 2"/>
                <a:ea typeface="Baloo Bhaina 2"/>
                <a:cs typeface="Baloo Bhaina 2"/>
                <a:sym typeface="Baloo Bhaina 2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loo Bhaina 2"/>
              <a:buChar char="○"/>
              <a:defRPr>
                <a:solidFill>
                  <a:schemeClr val="dk2"/>
                </a:solidFill>
                <a:latin typeface="Baloo Bhaina 2"/>
                <a:ea typeface="Baloo Bhaina 2"/>
                <a:cs typeface="Baloo Bhaina 2"/>
                <a:sym typeface="Baloo Bhaina 2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loo Bhaina 2"/>
              <a:buChar char="■"/>
              <a:defRPr>
                <a:solidFill>
                  <a:schemeClr val="dk2"/>
                </a:solidFill>
                <a:latin typeface="Baloo Bhaina 2"/>
                <a:ea typeface="Baloo Bhaina 2"/>
                <a:cs typeface="Baloo Bhaina 2"/>
                <a:sym typeface="Baloo Bhaina 2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loo Bhaina 2"/>
              <a:buChar char="●"/>
              <a:defRPr>
                <a:solidFill>
                  <a:schemeClr val="dk2"/>
                </a:solidFill>
                <a:latin typeface="Baloo Bhaina 2"/>
                <a:ea typeface="Baloo Bhaina 2"/>
                <a:cs typeface="Baloo Bhaina 2"/>
                <a:sym typeface="Baloo Bhaina 2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loo Bhaina 2"/>
              <a:buChar char="○"/>
              <a:defRPr>
                <a:solidFill>
                  <a:schemeClr val="dk2"/>
                </a:solidFill>
                <a:latin typeface="Baloo Bhaina 2"/>
                <a:ea typeface="Baloo Bhaina 2"/>
                <a:cs typeface="Baloo Bhaina 2"/>
                <a:sym typeface="Baloo Bhaina 2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loo Bhaina 2"/>
              <a:buChar char="■"/>
              <a:defRPr>
                <a:solidFill>
                  <a:schemeClr val="dk2"/>
                </a:solidFill>
                <a:latin typeface="Baloo Bhaina 2"/>
                <a:ea typeface="Baloo Bhaina 2"/>
                <a:cs typeface="Baloo Bhaina 2"/>
                <a:sym typeface="Baloo Bhaina 2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loo Bhaina 2"/>
              <a:buChar char="●"/>
              <a:defRPr>
                <a:solidFill>
                  <a:schemeClr val="dk2"/>
                </a:solidFill>
                <a:latin typeface="Baloo Bhaina 2"/>
                <a:ea typeface="Baloo Bhaina 2"/>
                <a:cs typeface="Baloo Bhaina 2"/>
                <a:sym typeface="Baloo Bhaina 2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loo Bhaina 2"/>
              <a:buChar char="○"/>
              <a:defRPr>
                <a:solidFill>
                  <a:schemeClr val="dk2"/>
                </a:solidFill>
                <a:latin typeface="Baloo Bhaina 2"/>
                <a:ea typeface="Baloo Bhaina 2"/>
                <a:cs typeface="Baloo Bhaina 2"/>
                <a:sym typeface="Baloo Bhaina 2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Baloo Bhaina 2"/>
              <a:buChar char="■"/>
              <a:defRPr>
                <a:solidFill>
                  <a:schemeClr val="dk2"/>
                </a:solidFill>
                <a:latin typeface="Baloo Bhaina 2"/>
                <a:ea typeface="Baloo Bhaina 2"/>
                <a:cs typeface="Baloo Bhaina 2"/>
                <a:sym typeface="Baloo Bhaina 2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8" r:id="rId3"/>
    <p:sldLayoutId id="2147483661" r:id="rId4"/>
    <p:sldLayoutId id="2147483663" r:id="rId5"/>
    <p:sldLayoutId id="2147483666" r:id="rId6"/>
    <p:sldLayoutId id="2147483679" r:id="rId7"/>
    <p:sldLayoutId id="2147483681" r:id="rId8"/>
    <p:sldLayoutId id="2147483683" r:id="rId9"/>
    <p:sldLayoutId id="2147483684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2"/>
          <p:cNvSpPr/>
          <p:nvPr/>
        </p:nvSpPr>
        <p:spPr>
          <a:xfrm rot="-5189391">
            <a:off x="2891576" y="-1742711"/>
            <a:ext cx="3370828" cy="7499872"/>
          </a:xfrm>
          <a:custGeom>
            <a:avLst/>
            <a:gdLst/>
            <a:ahLst/>
            <a:cxnLst/>
            <a:rect l="l" t="t" r="r" b="b"/>
            <a:pathLst>
              <a:path w="12955" h="27515" extrusionOk="0">
                <a:moveTo>
                  <a:pt x="6028" y="0"/>
                </a:moveTo>
                <a:cubicBezTo>
                  <a:pt x="4467" y="0"/>
                  <a:pt x="2878" y="868"/>
                  <a:pt x="2120" y="2560"/>
                </a:cubicBezTo>
                <a:cubicBezTo>
                  <a:pt x="2120" y="2560"/>
                  <a:pt x="1" y="4048"/>
                  <a:pt x="441" y="6108"/>
                </a:cubicBezTo>
                <a:cubicBezTo>
                  <a:pt x="894" y="8156"/>
                  <a:pt x="2382" y="8501"/>
                  <a:pt x="2382" y="8501"/>
                </a:cubicBezTo>
                <a:cubicBezTo>
                  <a:pt x="2382" y="8501"/>
                  <a:pt x="346" y="9453"/>
                  <a:pt x="703" y="11763"/>
                </a:cubicBezTo>
                <a:cubicBezTo>
                  <a:pt x="1060" y="14073"/>
                  <a:pt x="2489" y="14680"/>
                  <a:pt x="2489" y="14680"/>
                </a:cubicBezTo>
                <a:cubicBezTo>
                  <a:pt x="2489" y="14680"/>
                  <a:pt x="644" y="15990"/>
                  <a:pt x="668" y="18931"/>
                </a:cubicBezTo>
                <a:cubicBezTo>
                  <a:pt x="691" y="21872"/>
                  <a:pt x="3096" y="22395"/>
                  <a:pt x="3096" y="22395"/>
                </a:cubicBezTo>
                <a:cubicBezTo>
                  <a:pt x="3096" y="22395"/>
                  <a:pt x="1977" y="24443"/>
                  <a:pt x="4454" y="24467"/>
                </a:cubicBezTo>
                <a:cubicBezTo>
                  <a:pt x="4454" y="24467"/>
                  <a:pt x="4335" y="26670"/>
                  <a:pt x="7287" y="27408"/>
                </a:cubicBezTo>
                <a:cubicBezTo>
                  <a:pt x="7577" y="27481"/>
                  <a:pt x="7839" y="27515"/>
                  <a:pt x="8077" y="27515"/>
                </a:cubicBezTo>
                <a:cubicBezTo>
                  <a:pt x="10265" y="27515"/>
                  <a:pt x="10371" y="24705"/>
                  <a:pt x="10371" y="24705"/>
                </a:cubicBezTo>
                <a:cubicBezTo>
                  <a:pt x="10371" y="24705"/>
                  <a:pt x="12359" y="24288"/>
                  <a:pt x="12490" y="21467"/>
                </a:cubicBezTo>
                <a:cubicBezTo>
                  <a:pt x="12621" y="18633"/>
                  <a:pt x="9883" y="17026"/>
                  <a:pt x="9883" y="17026"/>
                </a:cubicBezTo>
                <a:lnTo>
                  <a:pt x="9883" y="17026"/>
                </a:lnTo>
                <a:cubicBezTo>
                  <a:pt x="9883" y="17026"/>
                  <a:pt x="10023" y="17050"/>
                  <a:pt x="10240" y="17050"/>
                </a:cubicBezTo>
                <a:cubicBezTo>
                  <a:pt x="10925" y="17050"/>
                  <a:pt x="12377" y="16809"/>
                  <a:pt x="12621" y="14811"/>
                </a:cubicBezTo>
                <a:cubicBezTo>
                  <a:pt x="12955" y="12168"/>
                  <a:pt x="9526" y="9680"/>
                  <a:pt x="9526" y="9680"/>
                </a:cubicBezTo>
                <a:cubicBezTo>
                  <a:pt x="10228" y="9430"/>
                  <a:pt x="10693" y="8751"/>
                  <a:pt x="10669" y="8001"/>
                </a:cubicBezTo>
                <a:cubicBezTo>
                  <a:pt x="10669" y="6667"/>
                  <a:pt x="9371" y="5929"/>
                  <a:pt x="9371" y="5929"/>
                </a:cubicBezTo>
                <a:cubicBezTo>
                  <a:pt x="9371" y="5929"/>
                  <a:pt x="11062" y="4429"/>
                  <a:pt x="9347" y="1786"/>
                </a:cubicBezTo>
                <a:cubicBezTo>
                  <a:pt x="8579" y="587"/>
                  <a:pt x="7313" y="0"/>
                  <a:pt x="602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42"/>
          <p:cNvSpPr txBox="1">
            <a:spLocks noGrp="1"/>
          </p:cNvSpPr>
          <p:nvPr>
            <p:ph type="ctrTitle"/>
          </p:nvPr>
        </p:nvSpPr>
        <p:spPr>
          <a:xfrm>
            <a:off x="1431947" y="1322604"/>
            <a:ext cx="5783914" cy="171107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900" dirty="0">
                <a:solidFill>
                  <a:schemeClr val="dk2"/>
                </a:solidFill>
              </a:rPr>
              <a:t>Bahasa </a:t>
            </a:r>
            <a:br>
              <a:rPr lang="en" sz="5900" dirty="0">
                <a:solidFill>
                  <a:schemeClr val="dk2"/>
                </a:solidFill>
              </a:rPr>
            </a:br>
            <a:r>
              <a:rPr lang="en" sz="5900" dirty="0">
                <a:solidFill>
                  <a:schemeClr val="dk2"/>
                </a:solidFill>
              </a:rPr>
              <a:t>dan </a:t>
            </a:r>
            <a:br>
              <a:rPr lang="en" sz="5900" dirty="0">
                <a:solidFill>
                  <a:schemeClr val="dk2"/>
                </a:solidFill>
              </a:rPr>
            </a:br>
            <a:r>
              <a:rPr lang="en" sz="5900" dirty="0">
                <a:solidFill>
                  <a:schemeClr val="dk2"/>
                </a:solidFill>
              </a:rPr>
              <a:t>Pesan Komunikasi Bisnis</a:t>
            </a:r>
            <a:endParaRPr sz="3600" dirty="0">
              <a:solidFill>
                <a:schemeClr val="dk2"/>
              </a:solidFill>
            </a:endParaRPr>
          </a:p>
        </p:txBody>
      </p:sp>
      <p:sp>
        <p:nvSpPr>
          <p:cNvPr id="347" name="Google Shape;347;p42"/>
          <p:cNvSpPr/>
          <p:nvPr/>
        </p:nvSpPr>
        <p:spPr>
          <a:xfrm rot="10800000">
            <a:off x="2040035" y="4102375"/>
            <a:ext cx="4658489" cy="949319"/>
          </a:xfrm>
          <a:custGeom>
            <a:avLst/>
            <a:gdLst/>
            <a:ahLst/>
            <a:cxnLst/>
            <a:rect l="l" t="t" r="r" b="b"/>
            <a:pathLst>
              <a:path w="13765" h="5721" extrusionOk="0">
                <a:moveTo>
                  <a:pt x="5902" y="0"/>
                </a:moveTo>
                <a:cubicBezTo>
                  <a:pt x="5097" y="0"/>
                  <a:pt x="4381" y="32"/>
                  <a:pt x="3858" y="71"/>
                </a:cubicBezTo>
                <a:cubicBezTo>
                  <a:pt x="1430" y="249"/>
                  <a:pt x="680" y="1535"/>
                  <a:pt x="680" y="1535"/>
                </a:cubicBezTo>
                <a:cubicBezTo>
                  <a:pt x="1" y="2428"/>
                  <a:pt x="1" y="3976"/>
                  <a:pt x="846" y="5071"/>
                </a:cubicBezTo>
                <a:cubicBezTo>
                  <a:pt x="1233" y="5578"/>
                  <a:pt x="2687" y="5721"/>
                  <a:pt x="4304" y="5721"/>
                </a:cubicBezTo>
                <a:cubicBezTo>
                  <a:pt x="6219" y="5721"/>
                  <a:pt x="8363" y="5520"/>
                  <a:pt x="9228" y="5488"/>
                </a:cubicBezTo>
                <a:cubicBezTo>
                  <a:pt x="10812" y="5417"/>
                  <a:pt x="13764" y="5310"/>
                  <a:pt x="13324" y="2571"/>
                </a:cubicBezTo>
                <a:cubicBezTo>
                  <a:pt x="12988" y="431"/>
                  <a:pt x="8844" y="0"/>
                  <a:pt x="59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48" name="Google Shape;348;p42"/>
          <p:cNvSpPr/>
          <p:nvPr/>
        </p:nvSpPr>
        <p:spPr>
          <a:xfrm rot="9223847">
            <a:off x="5897706" y="3159333"/>
            <a:ext cx="1601636" cy="1289970"/>
          </a:xfrm>
          <a:custGeom>
            <a:avLst/>
            <a:gdLst/>
            <a:ahLst/>
            <a:cxnLst/>
            <a:rect l="l" t="t" r="r" b="b"/>
            <a:pathLst>
              <a:path w="18515" h="11724" extrusionOk="0">
                <a:moveTo>
                  <a:pt x="4458" y="1"/>
                </a:moveTo>
                <a:cubicBezTo>
                  <a:pt x="2712" y="1"/>
                  <a:pt x="1631" y="856"/>
                  <a:pt x="750" y="2758"/>
                </a:cubicBezTo>
                <a:cubicBezTo>
                  <a:pt x="0" y="4365"/>
                  <a:pt x="679" y="5758"/>
                  <a:pt x="2215" y="6949"/>
                </a:cubicBezTo>
                <a:lnTo>
                  <a:pt x="1524" y="9985"/>
                </a:lnTo>
                <a:cubicBezTo>
                  <a:pt x="1524" y="9985"/>
                  <a:pt x="1580" y="10023"/>
                  <a:pt x="1687" y="10023"/>
                </a:cubicBezTo>
                <a:cubicBezTo>
                  <a:pt x="1890" y="10023"/>
                  <a:pt x="2277" y="9886"/>
                  <a:pt x="2822" y="9092"/>
                </a:cubicBezTo>
                <a:cubicBezTo>
                  <a:pt x="3108" y="8675"/>
                  <a:pt x="3441" y="8306"/>
                  <a:pt x="3834" y="7985"/>
                </a:cubicBezTo>
                <a:cubicBezTo>
                  <a:pt x="5084" y="8639"/>
                  <a:pt x="6394" y="9187"/>
                  <a:pt x="7739" y="9616"/>
                </a:cubicBezTo>
                <a:cubicBezTo>
                  <a:pt x="10442" y="10528"/>
                  <a:pt x="12960" y="11723"/>
                  <a:pt x="14807" y="11723"/>
                </a:cubicBezTo>
                <a:cubicBezTo>
                  <a:pt x="16239" y="11723"/>
                  <a:pt x="17269" y="11004"/>
                  <a:pt x="17669" y="8878"/>
                </a:cubicBezTo>
                <a:cubicBezTo>
                  <a:pt x="18515" y="4389"/>
                  <a:pt x="15348" y="3663"/>
                  <a:pt x="10656" y="1746"/>
                </a:cubicBezTo>
                <a:cubicBezTo>
                  <a:pt x="7917" y="622"/>
                  <a:pt x="5946" y="1"/>
                  <a:pt x="4458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42"/>
          <p:cNvSpPr txBox="1">
            <a:spLocks noGrp="1"/>
          </p:cNvSpPr>
          <p:nvPr>
            <p:ph type="subTitle" idx="1"/>
          </p:nvPr>
        </p:nvSpPr>
        <p:spPr>
          <a:xfrm>
            <a:off x="2373121" y="4509823"/>
            <a:ext cx="4359000" cy="53000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Kelompok 1:</a:t>
            </a:r>
            <a:endParaRPr lang="en-US" b="1" dirty="0"/>
          </a:p>
          <a:p>
            <a:r>
              <a:rPr lang="en-US" b="1" dirty="0"/>
              <a:t>Nurti Laban </a:t>
            </a:r>
            <a:r>
              <a:rPr lang="en-US" b="1" dirty="0" err="1"/>
              <a:t>Ponjot</a:t>
            </a:r>
            <a:r>
              <a:rPr lang="en-US" b="1" dirty="0"/>
              <a:t>	    2213031067</a:t>
            </a:r>
          </a:p>
          <a:p>
            <a:r>
              <a:rPr lang="en-US" b="1" dirty="0" err="1"/>
              <a:t>Suci</a:t>
            </a:r>
            <a:r>
              <a:rPr lang="en-US" b="1" dirty="0"/>
              <a:t> Indah Sari	     2213031035</a:t>
            </a:r>
            <a:endParaRPr lang="en-ID" b="1" dirty="0"/>
          </a:p>
          <a:p>
            <a:r>
              <a:rPr lang="en-US" b="1" dirty="0"/>
              <a:t>Fajar </a:t>
            </a:r>
            <a:r>
              <a:rPr lang="en-US" b="1" dirty="0" err="1"/>
              <a:t>Agustiara</a:t>
            </a:r>
            <a:r>
              <a:rPr lang="en-US" b="1" dirty="0"/>
              <a:t> 	    2213031037</a:t>
            </a:r>
            <a:endParaRPr lang="en-ID" b="1" dirty="0"/>
          </a:p>
          <a:p>
            <a:r>
              <a:rPr lang="en-US" b="1" dirty="0"/>
              <a:t> </a:t>
            </a:r>
            <a:endParaRPr lang="en-ID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grpSp>
        <p:nvGrpSpPr>
          <p:cNvPr id="350" name="Google Shape;350;p42"/>
          <p:cNvGrpSpPr/>
          <p:nvPr/>
        </p:nvGrpSpPr>
        <p:grpSpPr>
          <a:xfrm rot="-354027">
            <a:off x="540632" y="2167886"/>
            <a:ext cx="1464479" cy="2371696"/>
            <a:chOff x="-5368257" y="-4008677"/>
            <a:chExt cx="1464482" cy="2371700"/>
          </a:xfrm>
        </p:grpSpPr>
        <p:grpSp>
          <p:nvGrpSpPr>
            <p:cNvPr id="351" name="Google Shape;351;p42"/>
            <p:cNvGrpSpPr/>
            <p:nvPr/>
          </p:nvGrpSpPr>
          <p:grpSpPr>
            <a:xfrm>
              <a:off x="-5368247" y="-4008309"/>
              <a:ext cx="1435763" cy="2370940"/>
              <a:chOff x="659000" y="872875"/>
              <a:chExt cx="566175" cy="934950"/>
            </a:xfrm>
          </p:grpSpPr>
          <p:sp>
            <p:nvSpPr>
              <p:cNvPr id="352" name="Google Shape;352;p42"/>
              <p:cNvSpPr/>
              <p:nvPr/>
            </p:nvSpPr>
            <p:spPr>
              <a:xfrm>
                <a:off x="698300" y="872875"/>
                <a:ext cx="370600" cy="215575"/>
              </a:xfrm>
              <a:custGeom>
                <a:avLst/>
                <a:gdLst/>
                <a:ahLst/>
                <a:cxnLst/>
                <a:rect l="l" t="t" r="r" b="b"/>
                <a:pathLst>
                  <a:path w="14824" h="8623" extrusionOk="0">
                    <a:moveTo>
                      <a:pt x="5640" y="1"/>
                    </a:moveTo>
                    <a:cubicBezTo>
                      <a:pt x="2928" y="1"/>
                      <a:pt x="1208" y="483"/>
                      <a:pt x="691" y="3310"/>
                    </a:cubicBezTo>
                    <a:cubicBezTo>
                      <a:pt x="0" y="7096"/>
                      <a:pt x="3774" y="6453"/>
                      <a:pt x="7715" y="6620"/>
                    </a:cubicBezTo>
                    <a:cubicBezTo>
                      <a:pt x="8068" y="6639"/>
                      <a:pt x="8420" y="6648"/>
                      <a:pt x="8772" y="6648"/>
                    </a:cubicBezTo>
                    <a:cubicBezTo>
                      <a:pt x="9522" y="6648"/>
                      <a:pt x="10271" y="6605"/>
                      <a:pt x="11025" y="6524"/>
                    </a:cubicBezTo>
                    <a:cubicBezTo>
                      <a:pt x="11216" y="6858"/>
                      <a:pt x="11347" y="7227"/>
                      <a:pt x="11442" y="7608"/>
                    </a:cubicBezTo>
                    <a:cubicBezTo>
                      <a:pt x="11662" y="8547"/>
                      <a:pt x="12007" y="8623"/>
                      <a:pt x="12113" y="8623"/>
                    </a:cubicBezTo>
                    <a:cubicBezTo>
                      <a:pt x="12133" y="8623"/>
                      <a:pt x="12144" y="8620"/>
                      <a:pt x="12144" y="8620"/>
                    </a:cubicBezTo>
                    <a:lnTo>
                      <a:pt x="12490" y="6215"/>
                    </a:lnTo>
                    <a:cubicBezTo>
                      <a:pt x="13930" y="5774"/>
                      <a:pt x="14823" y="4953"/>
                      <a:pt x="14716" y="3572"/>
                    </a:cubicBezTo>
                    <a:cubicBezTo>
                      <a:pt x="14526" y="547"/>
                      <a:pt x="11740" y="226"/>
                      <a:pt x="7787" y="59"/>
                    </a:cubicBezTo>
                    <a:cubicBezTo>
                      <a:pt x="7015" y="29"/>
                      <a:pt x="6298" y="1"/>
                      <a:pt x="564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28575" dist="9525" dir="198000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42"/>
              <p:cNvSpPr/>
              <p:nvPr/>
            </p:nvSpPr>
            <p:spPr>
              <a:xfrm>
                <a:off x="659000" y="1092000"/>
                <a:ext cx="566175" cy="715825"/>
              </a:xfrm>
              <a:custGeom>
                <a:avLst/>
                <a:gdLst/>
                <a:ahLst/>
                <a:cxnLst/>
                <a:rect l="l" t="t" r="r" b="b"/>
                <a:pathLst>
                  <a:path w="22647" h="28633" extrusionOk="0">
                    <a:moveTo>
                      <a:pt x="6106" y="0"/>
                    </a:moveTo>
                    <a:cubicBezTo>
                      <a:pt x="5754" y="0"/>
                      <a:pt x="5400" y="166"/>
                      <a:pt x="5180" y="534"/>
                    </a:cubicBezTo>
                    <a:cubicBezTo>
                      <a:pt x="4710" y="1317"/>
                      <a:pt x="5334" y="2204"/>
                      <a:pt x="6120" y="2204"/>
                    </a:cubicBezTo>
                    <a:cubicBezTo>
                      <a:pt x="6291" y="2204"/>
                      <a:pt x="6468" y="2163"/>
                      <a:pt x="6644" y="2069"/>
                    </a:cubicBezTo>
                    <a:lnTo>
                      <a:pt x="6644" y="2069"/>
                    </a:lnTo>
                    <a:cubicBezTo>
                      <a:pt x="6442" y="2736"/>
                      <a:pt x="6418" y="3617"/>
                      <a:pt x="6704" y="4296"/>
                    </a:cubicBezTo>
                    <a:cubicBezTo>
                      <a:pt x="7001" y="5022"/>
                      <a:pt x="7894" y="5796"/>
                      <a:pt x="8621" y="6153"/>
                    </a:cubicBezTo>
                    <a:cubicBezTo>
                      <a:pt x="8656" y="6320"/>
                      <a:pt x="8668" y="6451"/>
                      <a:pt x="8668" y="6510"/>
                    </a:cubicBezTo>
                    <a:lnTo>
                      <a:pt x="8680" y="6522"/>
                    </a:lnTo>
                    <a:cubicBezTo>
                      <a:pt x="8847" y="7713"/>
                      <a:pt x="8978" y="9142"/>
                      <a:pt x="8752" y="9630"/>
                    </a:cubicBezTo>
                    <a:cubicBezTo>
                      <a:pt x="8656" y="9808"/>
                      <a:pt x="8442" y="9939"/>
                      <a:pt x="8144" y="10047"/>
                    </a:cubicBezTo>
                    <a:cubicBezTo>
                      <a:pt x="8061" y="10035"/>
                      <a:pt x="7870" y="10011"/>
                      <a:pt x="7632" y="9987"/>
                    </a:cubicBezTo>
                    <a:cubicBezTo>
                      <a:pt x="7453" y="9771"/>
                      <a:pt x="6993" y="9652"/>
                      <a:pt x="6537" y="9652"/>
                    </a:cubicBezTo>
                    <a:cubicBezTo>
                      <a:pt x="6088" y="9652"/>
                      <a:pt x="5643" y="9768"/>
                      <a:pt x="5477" y="10023"/>
                    </a:cubicBezTo>
                    <a:cubicBezTo>
                      <a:pt x="5037" y="10130"/>
                      <a:pt x="4620" y="10332"/>
                      <a:pt x="4263" y="10606"/>
                    </a:cubicBezTo>
                    <a:cubicBezTo>
                      <a:pt x="3608" y="10868"/>
                      <a:pt x="1524" y="13392"/>
                      <a:pt x="739" y="16416"/>
                    </a:cubicBezTo>
                    <a:cubicBezTo>
                      <a:pt x="0" y="19262"/>
                      <a:pt x="60" y="23132"/>
                      <a:pt x="2906" y="24144"/>
                    </a:cubicBezTo>
                    <a:lnTo>
                      <a:pt x="2894" y="24179"/>
                    </a:lnTo>
                    <a:lnTo>
                      <a:pt x="2906" y="24179"/>
                    </a:lnTo>
                    <a:cubicBezTo>
                      <a:pt x="2882" y="26549"/>
                      <a:pt x="2882" y="28335"/>
                      <a:pt x="2917" y="28406"/>
                    </a:cubicBezTo>
                    <a:cubicBezTo>
                      <a:pt x="2956" y="28472"/>
                      <a:pt x="3365" y="28496"/>
                      <a:pt x="3931" y="28496"/>
                    </a:cubicBezTo>
                    <a:cubicBezTo>
                      <a:pt x="5301" y="28496"/>
                      <a:pt x="7588" y="28358"/>
                      <a:pt x="7740" y="28358"/>
                    </a:cubicBezTo>
                    <a:lnTo>
                      <a:pt x="13800" y="28358"/>
                    </a:lnTo>
                    <a:lnTo>
                      <a:pt x="13800" y="28489"/>
                    </a:lnTo>
                    <a:lnTo>
                      <a:pt x="16610" y="28632"/>
                    </a:lnTo>
                    <a:cubicBezTo>
                      <a:pt x="16610" y="28632"/>
                      <a:pt x="16383" y="24501"/>
                      <a:pt x="16205" y="20822"/>
                    </a:cubicBezTo>
                    <a:lnTo>
                      <a:pt x="16205" y="20822"/>
                    </a:lnTo>
                    <a:cubicBezTo>
                      <a:pt x="16547" y="20912"/>
                      <a:pt x="16893" y="20955"/>
                      <a:pt x="17235" y="20955"/>
                    </a:cubicBezTo>
                    <a:cubicBezTo>
                      <a:pt x="18653" y="20955"/>
                      <a:pt x="20005" y="20207"/>
                      <a:pt x="20753" y="18941"/>
                    </a:cubicBezTo>
                    <a:cubicBezTo>
                      <a:pt x="22646" y="15654"/>
                      <a:pt x="18872" y="9689"/>
                      <a:pt x="17253" y="7606"/>
                    </a:cubicBezTo>
                    <a:cubicBezTo>
                      <a:pt x="17253" y="7606"/>
                      <a:pt x="17050" y="6832"/>
                      <a:pt x="16491" y="6594"/>
                    </a:cubicBezTo>
                    <a:cubicBezTo>
                      <a:pt x="16433" y="6572"/>
                      <a:pt x="16369" y="6563"/>
                      <a:pt x="16300" y="6563"/>
                    </a:cubicBezTo>
                    <a:cubicBezTo>
                      <a:pt x="16140" y="6563"/>
                      <a:pt x="15952" y="6614"/>
                      <a:pt x="15752" y="6689"/>
                    </a:cubicBezTo>
                    <a:cubicBezTo>
                      <a:pt x="15586" y="6463"/>
                      <a:pt x="15479" y="6332"/>
                      <a:pt x="15479" y="6332"/>
                    </a:cubicBezTo>
                    <a:cubicBezTo>
                      <a:pt x="15396" y="5443"/>
                      <a:pt x="14782" y="4201"/>
                      <a:pt x="14612" y="4201"/>
                    </a:cubicBezTo>
                    <a:cubicBezTo>
                      <a:pt x="14611" y="4201"/>
                      <a:pt x="14610" y="4201"/>
                      <a:pt x="14609" y="4201"/>
                    </a:cubicBezTo>
                    <a:cubicBezTo>
                      <a:pt x="14447" y="4212"/>
                      <a:pt x="14679" y="5508"/>
                      <a:pt x="14692" y="5579"/>
                    </a:cubicBezTo>
                    <a:lnTo>
                      <a:pt x="14692" y="5579"/>
                    </a:lnTo>
                    <a:cubicBezTo>
                      <a:pt x="14679" y="5504"/>
                      <a:pt x="14411" y="4043"/>
                      <a:pt x="14254" y="4043"/>
                    </a:cubicBezTo>
                    <a:cubicBezTo>
                      <a:pt x="14245" y="4043"/>
                      <a:pt x="14237" y="4048"/>
                      <a:pt x="14228" y="4058"/>
                    </a:cubicBezTo>
                    <a:cubicBezTo>
                      <a:pt x="14074" y="4260"/>
                      <a:pt x="14169" y="5617"/>
                      <a:pt x="14169" y="5617"/>
                    </a:cubicBezTo>
                    <a:cubicBezTo>
                      <a:pt x="14169" y="5617"/>
                      <a:pt x="14038" y="4736"/>
                      <a:pt x="14026" y="4522"/>
                    </a:cubicBezTo>
                    <a:cubicBezTo>
                      <a:pt x="14015" y="4421"/>
                      <a:pt x="13983" y="4341"/>
                      <a:pt x="13945" y="4341"/>
                    </a:cubicBezTo>
                    <a:cubicBezTo>
                      <a:pt x="13897" y="4341"/>
                      <a:pt x="13839" y="4464"/>
                      <a:pt x="13800" y="4820"/>
                    </a:cubicBezTo>
                    <a:cubicBezTo>
                      <a:pt x="13716" y="5594"/>
                      <a:pt x="14252" y="6582"/>
                      <a:pt x="14252" y="6582"/>
                    </a:cubicBezTo>
                    <a:cubicBezTo>
                      <a:pt x="14276" y="6665"/>
                      <a:pt x="14324" y="6737"/>
                      <a:pt x="14371" y="6796"/>
                    </a:cubicBezTo>
                    <a:cubicBezTo>
                      <a:pt x="14443" y="6927"/>
                      <a:pt x="14538" y="7094"/>
                      <a:pt x="14657" y="7308"/>
                    </a:cubicBezTo>
                    <a:lnTo>
                      <a:pt x="14562" y="7380"/>
                    </a:lnTo>
                    <a:cubicBezTo>
                      <a:pt x="14562" y="7380"/>
                      <a:pt x="14217" y="7546"/>
                      <a:pt x="15169" y="8892"/>
                    </a:cubicBezTo>
                    <a:cubicBezTo>
                      <a:pt x="15184" y="8914"/>
                      <a:pt x="15209" y="8923"/>
                      <a:pt x="15246" y="8923"/>
                    </a:cubicBezTo>
                    <a:cubicBezTo>
                      <a:pt x="15268" y="8923"/>
                      <a:pt x="15293" y="8920"/>
                      <a:pt x="15324" y="8915"/>
                    </a:cubicBezTo>
                    <a:cubicBezTo>
                      <a:pt x="16122" y="10535"/>
                      <a:pt x="17538" y="13083"/>
                      <a:pt x="17503" y="13845"/>
                    </a:cubicBezTo>
                    <a:cubicBezTo>
                      <a:pt x="17497" y="13974"/>
                      <a:pt x="17453" y="14031"/>
                      <a:pt x="17381" y="14031"/>
                    </a:cubicBezTo>
                    <a:cubicBezTo>
                      <a:pt x="16979" y="14031"/>
                      <a:pt x="15696" y="12294"/>
                      <a:pt x="15121" y="11487"/>
                    </a:cubicBezTo>
                    <a:cubicBezTo>
                      <a:pt x="15026" y="11309"/>
                      <a:pt x="14919" y="11142"/>
                      <a:pt x="14788" y="10987"/>
                    </a:cubicBezTo>
                    <a:cubicBezTo>
                      <a:pt x="14764" y="10940"/>
                      <a:pt x="14728" y="10904"/>
                      <a:pt x="14705" y="10856"/>
                    </a:cubicBezTo>
                    <a:cubicBezTo>
                      <a:pt x="14669" y="10737"/>
                      <a:pt x="14621" y="10618"/>
                      <a:pt x="14562" y="10511"/>
                    </a:cubicBezTo>
                    <a:cubicBezTo>
                      <a:pt x="14211" y="9854"/>
                      <a:pt x="13677" y="9682"/>
                      <a:pt x="13213" y="9682"/>
                    </a:cubicBezTo>
                    <a:cubicBezTo>
                      <a:pt x="12702" y="9682"/>
                      <a:pt x="12276" y="9892"/>
                      <a:pt x="12276" y="9892"/>
                    </a:cubicBezTo>
                    <a:cubicBezTo>
                      <a:pt x="12206" y="9889"/>
                      <a:pt x="12135" y="9887"/>
                      <a:pt x="12065" y="9887"/>
                    </a:cubicBezTo>
                    <a:cubicBezTo>
                      <a:pt x="11874" y="9887"/>
                      <a:pt x="11685" y="9898"/>
                      <a:pt x="11502" y="9916"/>
                    </a:cubicBezTo>
                    <a:cubicBezTo>
                      <a:pt x="11169" y="9820"/>
                      <a:pt x="11073" y="9618"/>
                      <a:pt x="10966" y="9035"/>
                    </a:cubicBezTo>
                    <a:cubicBezTo>
                      <a:pt x="10871" y="8570"/>
                      <a:pt x="10764" y="7868"/>
                      <a:pt x="10668" y="7177"/>
                    </a:cubicBezTo>
                    <a:cubicBezTo>
                      <a:pt x="11514" y="7130"/>
                      <a:pt x="11764" y="5165"/>
                      <a:pt x="11740" y="4891"/>
                    </a:cubicBezTo>
                    <a:cubicBezTo>
                      <a:pt x="11811" y="4474"/>
                      <a:pt x="11835" y="4046"/>
                      <a:pt x="11800" y="3617"/>
                    </a:cubicBezTo>
                    <a:cubicBezTo>
                      <a:pt x="11811" y="3486"/>
                      <a:pt x="11800" y="3367"/>
                      <a:pt x="11764" y="3248"/>
                    </a:cubicBezTo>
                    <a:cubicBezTo>
                      <a:pt x="11764" y="3248"/>
                      <a:pt x="11954" y="1165"/>
                      <a:pt x="10526" y="641"/>
                    </a:cubicBezTo>
                    <a:cubicBezTo>
                      <a:pt x="10150" y="510"/>
                      <a:pt x="9762" y="454"/>
                      <a:pt x="9385" y="454"/>
                    </a:cubicBezTo>
                    <a:cubicBezTo>
                      <a:pt x="8495" y="454"/>
                      <a:pt x="7667" y="762"/>
                      <a:pt x="7216" y="1105"/>
                    </a:cubicBezTo>
                    <a:cubicBezTo>
                      <a:pt x="7216" y="418"/>
                      <a:pt x="6664" y="0"/>
                      <a:pt x="610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28575" dist="9525" dir="198000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54" name="Google Shape;354;p42"/>
            <p:cNvGrpSpPr/>
            <p:nvPr/>
          </p:nvGrpSpPr>
          <p:grpSpPr>
            <a:xfrm>
              <a:off x="-5368257" y="-4008677"/>
              <a:ext cx="1464482" cy="2371700"/>
              <a:chOff x="657500" y="872875"/>
              <a:chExt cx="577500" cy="935250"/>
            </a:xfrm>
          </p:grpSpPr>
          <p:sp>
            <p:nvSpPr>
              <p:cNvPr id="355" name="Google Shape;355;p42"/>
              <p:cNvSpPr/>
              <p:nvPr/>
            </p:nvSpPr>
            <p:spPr>
              <a:xfrm>
                <a:off x="698300" y="872875"/>
                <a:ext cx="370600" cy="215575"/>
              </a:xfrm>
              <a:custGeom>
                <a:avLst/>
                <a:gdLst/>
                <a:ahLst/>
                <a:cxnLst/>
                <a:rect l="l" t="t" r="r" b="b"/>
                <a:pathLst>
                  <a:path w="14824" h="8623" extrusionOk="0">
                    <a:moveTo>
                      <a:pt x="5640" y="1"/>
                    </a:moveTo>
                    <a:cubicBezTo>
                      <a:pt x="2928" y="1"/>
                      <a:pt x="1208" y="483"/>
                      <a:pt x="691" y="3310"/>
                    </a:cubicBezTo>
                    <a:cubicBezTo>
                      <a:pt x="0" y="7096"/>
                      <a:pt x="3774" y="6453"/>
                      <a:pt x="7715" y="6620"/>
                    </a:cubicBezTo>
                    <a:cubicBezTo>
                      <a:pt x="8068" y="6639"/>
                      <a:pt x="8420" y="6648"/>
                      <a:pt x="8772" y="6648"/>
                    </a:cubicBezTo>
                    <a:cubicBezTo>
                      <a:pt x="9522" y="6648"/>
                      <a:pt x="10271" y="6605"/>
                      <a:pt x="11025" y="6524"/>
                    </a:cubicBezTo>
                    <a:cubicBezTo>
                      <a:pt x="11216" y="6858"/>
                      <a:pt x="11347" y="7227"/>
                      <a:pt x="11442" y="7608"/>
                    </a:cubicBezTo>
                    <a:cubicBezTo>
                      <a:pt x="11662" y="8547"/>
                      <a:pt x="12007" y="8623"/>
                      <a:pt x="12113" y="8623"/>
                    </a:cubicBezTo>
                    <a:cubicBezTo>
                      <a:pt x="12133" y="8623"/>
                      <a:pt x="12144" y="8620"/>
                      <a:pt x="12144" y="8620"/>
                    </a:cubicBezTo>
                    <a:lnTo>
                      <a:pt x="12490" y="6215"/>
                    </a:lnTo>
                    <a:cubicBezTo>
                      <a:pt x="13930" y="5774"/>
                      <a:pt x="14823" y="4953"/>
                      <a:pt x="14728" y="3572"/>
                    </a:cubicBezTo>
                    <a:cubicBezTo>
                      <a:pt x="14526" y="547"/>
                      <a:pt x="11740" y="226"/>
                      <a:pt x="7787" y="59"/>
                    </a:cubicBezTo>
                    <a:cubicBezTo>
                      <a:pt x="7015" y="29"/>
                      <a:pt x="6298" y="1"/>
                      <a:pt x="564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56;p42"/>
              <p:cNvSpPr/>
              <p:nvPr/>
            </p:nvSpPr>
            <p:spPr>
              <a:xfrm>
                <a:off x="746500" y="909800"/>
                <a:ext cx="63425" cy="89150"/>
              </a:xfrm>
              <a:custGeom>
                <a:avLst/>
                <a:gdLst/>
                <a:ahLst/>
                <a:cxnLst/>
                <a:rect l="l" t="t" r="r" b="b"/>
                <a:pathLst>
                  <a:path w="2537" h="3566" extrusionOk="0">
                    <a:moveTo>
                      <a:pt x="1797" y="1"/>
                    </a:moveTo>
                    <a:cubicBezTo>
                      <a:pt x="1227" y="1"/>
                      <a:pt x="511" y="21"/>
                      <a:pt x="358" y="118"/>
                    </a:cubicBezTo>
                    <a:cubicBezTo>
                      <a:pt x="358" y="118"/>
                      <a:pt x="231" y="383"/>
                      <a:pt x="416" y="383"/>
                    </a:cubicBezTo>
                    <a:cubicBezTo>
                      <a:pt x="428" y="383"/>
                      <a:pt x="440" y="382"/>
                      <a:pt x="453" y="380"/>
                    </a:cubicBezTo>
                    <a:cubicBezTo>
                      <a:pt x="596" y="359"/>
                      <a:pt x="1061" y="354"/>
                      <a:pt x="1409" y="354"/>
                    </a:cubicBezTo>
                    <a:cubicBezTo>
                      <a:pt x="1642" y="354"/>
                      <a:pt x="1823" y="356"/>
                      <a:pt x="1823" y="356"/>
                    </a:cubicBezTo>
                    <a:cubicBezTo>
                      <a:pt x="1823" y="356"/>
                      <a:pt x="1" y="3511"/>
                      <a:pt x="84" y="3547"/>
                    </a:cubicBezTo>
                    <a:cubicBezTo>
                      <a:pt x="116" y="3559"/>
                      <a:pt x="355" y="3566"/>
                      <a:pt x="662" y="3566"/>
                    </a:cubicBezTo>
                    <a:cubicBezTo>
                      <a:pt x="1276" y="3566"/>
                      <a:pt x="2160" y="3539"/>
                      <a:pt x="2192" y="3476"/>
                    </a:cubicBezTo>
                    <a:cubicBezTo>
                      <a:pt x="2239" y="3380"/>
                      <a:pt x="2251" y="3107"/>
                      <a:pt x="2204" y="3107"/>
                    </a:cubicBezTo>
                    <a:cubicBezTo>
                      <a:pt x="2168" y="3107"/>
                      <a:pt x="1084" y="3178"/>
                      <a:pt x="1084" y="3178"/>
                    </a:cubicBezTo>
                    <a:lnTo>
                      <a:pt x="2537" y="11"/>
                    </a:lnTo>
                    <a:cubicBezTo>
                      <a:pt x="2537" y="11"/>
                      <a:pt x="2204" y="1"/>
                      <a:pt x="17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42"/>
              <p:cNvSpPr/>
              <p:nvPr/>
            </p:nvSpPr>
            <p:spPr>
              <a:xfrm>
                <a:off x="800100" y="902950"/>
                <a:ext cx="58650" cy="87825"/>
              </a:xfrm>
              <a:custGeom>
                <a:avLst/>
                <a:gdLst/>
                <a:ahLst/>
                <a:cxnLst/>
                <a:rect l="l" t="t" r="r" b="b"/>
                <a:pathLst>
                  <a:path w="2346" h="3513" extrusionOk="0">
                    <a:moveTo>
                      <a:pt x="1301" y="1809"/>
                    </a:moveTo>
                    <a:cubicBezTo>
                      <a:pt x="1397" y="1809"/>
                      <a:pt x="1511" y="1875"/>
                      <a:pt x="1607" y="1964"/>
                    </a:cubicBezTo>
                    <a:cubicBezTo>
                      <a:pt x="1595" y="2190"/>
                      <a:pt x="1584" y="2416"/>
                      <a:pt x="1595" y="2631"/>
                    </a:cubicBezTo>
                    <a:cubicBezTo>
                      <a:pt x="1488" y="2797"/>
                      <a:pt x="1334" y="2976"/>
                      <a:pt x="1167" y="2976"/>
                    </a:cubicBezTo>
                    <a:cubicBezTo>
                      <a:pt x="845" y="2976"/>
                      <a:pt x="953" y="2202"/>
                      <a:pt x="1155" y="1892"/>
                    </a:cubicBezTo>
                    <a:cubicBezTo>
                      <a:pt x="1191" y="1834"/>
                      <a:pt x="1242" y="1809"/>
                      <a:pt x="1301" y="1809"/>
                    </a:cubicBezTo>
                    <a:close/>
                    <a:moveTo>
                      <a:pt x="1984" y="1"/>
                    </a:moveTo>
                    <a:cubicBezTo>
                      <a:pt x="1946" y="1"/>
                      <a:pt x="1907" y="8"/>
                      <a:pt x="1869" y="23"/>
                    </a:cubicBezTo>
                    <a:cubicBezTo>
                      <a:pt x="1869" y="23"/>
                      <a:pt x="1703" y="845"/>
                      <a:pt x="1631" y="1702"/>
                    </a:cubicBezTo>
                    <a:cubicBezTo>
                      <a:pt x="1473" y="1554"/>
                      <a:pt x="1258" y="1472"/>
                      <a:pt x="1037" y="1472"/>
                    </a:cubicBezTo>
                    <a:cubicBezTo>
                      <a:pt x="1009" y="1472"/>
                      <a:pt x="981" y="1473"/>
                      <a:pt x="953" y="1476"/>
                    </a:cubicBezTo>
                    <a:cubicBezTo>
                      <a:pt x="357" y="1547"/>
                      <a:pt x="0" y="3154"/>
                      <a:pt x="881" y="3262"/>
                    </a:cubicBezTo>
                    <a:cubicBezTo>
                      <a:pt x="935" y="3273"/>
                      <a:pt x="989" y="3279"/>
                      <a:pt x="1043" y="3279"/>
                    </a:cubicBezTo>
                    <a:cubicBezTo>
                      <a:pt x="1267" y="3279"/>
                      <a:pt x="1487" y="3182"/>
                      <a:pt x="1631" y="3000"/>
                    </a:cubicBezTo>
                    <a:cubicBezTo>
                      <a:pt x="1677" y="3312"/>
                      <a:pt x="1791" y="3512"/>
                      <a:pt x="1983" y="3512"/>
                    </a:cubicBezTo>
                    <a:cubicBezTo>
                      <a:pt x="1989" y="3512"/>
                      <a:pt x="1995" y="3512"/>
                      <a:pt x="2000" y="3512"/>
                    </a:cubicBezTo>
                    <a:cubicBezTo>
                      <a:pt x="2000" y="3512"/>
                      <a:pt x="2346" y="511"/>
                      <a:pt x="2274" y="237"/>
                    </a:cubicBezTo>
                    <a:cubicBezTo>
                      <a:pt x="2246" y="97"/>
                      <a:pt x="2122" y="1"/>
                      <a:pt x="198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358;p42"/>
              <p:cNvSpPr/>
              <p:nvPr/>
            </p:nvSpPr>
            <p:spPr>
              <a:xfrm>
                <a:off x="863200" y="932375"/>
                <a:ext cx="43175" cy="53250"/>
              </a:xfrm>
              <a:custGeom>
                <a:avLst/>
                <a:gdLst/>
                <a:ahLst/>
                <a:cxnLst/>
                <a:rect l="l" t="t" r="r" b="b"/>
                <a:pathLst>
                  <a:path w="1727" h="2130" extrusionOk="0">
                    <a:moveTo>
                      <a:pt x="572" y="1"/>
                    </a:moveTo>
                    <a:cubicBezTo>
                      <a:pt x="453" y="1"/>
                      <a:pt x="107" y="25"/>
                      <a:pt x="95" y="275"/>
                    </a:cubicBezTo>
                    <a:cubicBezTo>
                      <a:pt x="95" y="287"/>
                      <a:pt x="0" y="2001"/>
                      <a:pt x="226" y="2096"/>
                    </a:cubicBezTo>
                    <a:cubicBezTo>
                      <a:pt x="275" y="2118"/>
                      <a:pt x="319" y="2130"/>
                      <a:pt x="359" y="2130"/>
                    </a:cubicBezTo>
                    <a:cubicBezTo>
                      <a:pt x="514" y="2130"/>
                      <a:pt x="605" y="1954"/>
                      <a:pt x="643" y="1537"/>
                    </a:cubicBezTo>
                    <a:cubicBezTo>
                      <a:pt x="667" y="1251"/>
                      <a:pt x="679" y="965"/>
                      <a:pt x="679" y="680"/>
                    </a:cubicBezTo>
                    <a:cubicBezTo>
                      <a:pt x="750" y="549"/>
                      <a:pt x="893" y="465"/>
                      <a:pt x="1048" y="442"/>
                    </a:cubicBezTo>
                    <a:cubicBezTo>
                      <a:pt x="1058" y="439"/>
                      <a:pt x="1067" y="438"/>
                      <a:pt x="1075" y="438"/>
                    </a:cubicBezTo>
                    <a:cubicBezTo>
                      <a:pt x="1297" y="438"/>
                      <a:pt x="810" y="1192"/>
                      <a:pt x="810" y="1192"/>
                    </a:cubicBezTo>
                    <a:cubicBezTo>
                      <a:pt x="810" y="1192"/>
                      <a:pt x="889" y="1251"/>
                      <a:pt x="1009" y="1251"/>
                    </a:cubicBezTo>
                    <a:cubicBezTo>
                      <a:pt x="1096" y="1251"/>
                      <a:pt x="1206" y="1219"/>
                      <a:pt x="1322" y="1108"/>
                    </a:cubicBezTo>
                    <a:cubicBezTo>
                      <a:pt x="1596" y="846"/>
                      <a:pt x="1727" y="84"/>
                      <a:pt x="1191" y="84"/>
                    </a:cubicBezTo>
                    <a:cubicBezTo>
                      <a:pt x="1178" y="84"/>
                      <a:pt x="1165" y="83"/>
                      <a:pt x="1153" y="83"/>
                    </a:cubicBezTo>
                    <a:cubicBezTo>
                      <a:pt x="964" y="83"/>
                      <a:pt x="790" y="165"/>
                      <a:pt x="667" y="299"/>
                    </a:cubicBezTo>
                    <a:cubicBezTo>
                      <a:pt x="643" y="120"/>
                      <a:pt x="619" y="1"/>
                      <a:pt x="57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359;p42"/>
              <p:cNvSpPr/>
              <p:nvPr/>
            </p:nvSpPr>
            <p:spPr>
              <a:xfrm>
                <a:off x="890300" y="934350"/>
                <a:ext cx="56875" cy="56925"/>
              </a:xfrm>
              <a:custGeom>
                <a:avLst/>
                <a:gdLst/>
                <a:ahLst/>
                <a:cxnLst/>
                <a:rect l="l" t="t" r="r" b="b"/>
                <a:pathLst>
                  <a:path w="2275" h="2277" extrusionOk="0">
                    <a:moveTo>
                      <a:pt x="1084" y="1187"/>
                    </a:moveTo>
                    <a:cubicBezTo>
                      <a:pt x="1306" y="1187"/>
                      <a:pt x="1631" y="1589"/>
                      <a:pt x="1631" y="1589"/>
                    </a:cubicBezTo>
                    <a:cubicBezTo>
                      <a:pt x="1436" y="1765"/>
                      <a:pt x="1254" y="1846"/>
                      <a:pt x="1118" y="1846"/>
                    </a:cubicBezTo>
                    <a:cubicBezTo>
                      <a:pt x="922" y="1846"/>
                      <a:pt x="820" y="1677"/>
                      <a:pt x="904" y="1375"/>
                    </a:cubicBezTo>
                    <a:cubicBezTo>
                      <a:pt x="939" y="1237"/>
                      <a:pt x="1005" y="1187"/>
                      <a:pt x="1084" y="1187"/>
                    </a:cubicBezTo>
                    <a:close/>
                    <a:moveTo>
                      <a:pt x="1494" y="1"/>
                    </a:moveTo>
                    <a:cubicBezTo>
                      <a:pt x="1205" y="1"/>
                      <a:pt x="1000" y="157"/>
                      <a:pt x="1119" y="363"/>
                    </a:cubicBezTo>
                    <a:lnTo>
                      <a:pt x="1345" y="434"/>
                    </a:lnTo>
                    <a:cubicBezTo>
                      <a:pt x="1345" y="434"/>
                      <a:pt x="1374" y="298"/>
                      <a:pt x="1546" y="298"/>
                    </a:cubicBezTo>
                    <a:cubicBezTo>
                      <a:pt x="1565" y="298"/>
                      <a:pt x="1585" y="300"/>
                      <a:pt x="1607" y="303"/>
                    </a:cubicBezTo>
                    <a:cubicBezTo>
                      <a:pt x="1738" y="327"/>
                      <a:pt x="1702" y="863"/>
                      <a:pt x="1690" y="1351"/>
                    </a:cubicBezTo>
                    <a:cubicBezTo>
                      <a:pt x="1536" y="1169"/>
                      <a:pt x="1251" y="905"/>
                      <a:pt x="913" y="905"/>
                    </a:cubicBezTo>
                    <a:cubicBezTo>
                      <a:pt x="807" y="905"/>
                      <a:pt x="697" y="931"/>
                      <a:pt x="583" y="994"/>
                    </a:cubicBezTo>
                    <a:cubicBezTo>
                      <a:pt x="0" y="1317"/>
                      <a:pt x="171" y="2276"/>
                      <a:pt x="721" y="2276"/>
                    </a:cubicBezTo>
                    <a:cubicBezTo>
                      <a:pt x="779" y="2276"/>
                      <a:pt x="840" y="2266"/>
                      <a:pt x="904" y="2244"/>
                    </a:cubicBezTo>
                    <a:cubicBezTo>
                      <a:pt x="1321" y="2113"/>
                      <a:pt x="1559" y="1946"/>
                      <a:pt x="1690" y="1803"/>
                    </a:cubicBezTo>
                    <a:cubicBezTo>
                      <a:pt x="1702" y="1982"/>
                      <a:pt x="1726" y="2113"/>
                      <a:pt x="1774" y="2160"/>
                    </a:cubicBezTo>
                    <a:cubicBezTo>
                      <a:pt x="1816" y="2187"/>
                      <a:pt x="1861" y="2202"/>
                      <a:pt x="1905" y="2202"/>
                    </a:cubicBezTo>
                    <a:cubicBezTo>
                      <a:pt x="2095" y="2202"/>
                      <a:pt x="2274" y="1922"/>
                      <a:pt x="2226" y="1101"/>
                    </a:cubicBezTo>
                    <a:cubicBezTo>
                      <a:pt x="2167" y="101"/>
                      <a:pt x="1917" y="53"/>
                      <a:pt x="1583" y="5"/>
                    </a:cubicBezTo>
                    <a:cubicBezTo>
                      <a:pt x="1553" y="2"/>
                      <a:pt x="1523" y="1"/>
                      <a:pt x="149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360;p42"/>
              <p:cNvSpPr/>
              <p:nvPr/>
            </p:nvSpPr>
            <p:spPr>
              <a:xfrm>
                <a:off x="951875" y="930475"/>
                <a:ext cx="49150" cy="57900"/>
              </a:xfrm>
              <a:custGeom>
                <a:avLst/>
                <a:gdLst/>
                <a:ahLst/>
                <a:cxnLst/>
                <a:rect l="l" t="t" r="r" b="b"/>
                <a:pathLst>
                  <a:path w="1966" h="2316" extrusionOk="0">
                    <a:moveTo>
                      <a:pt x="1552" y="0"/>
                    </a:moveTo>
                    <a:cubicBezTo>
                      <a:pt x="1425" y="0"/>
                      <a:pt x="1303" y="69"/>
                      <a:pt x="1239" y="196"/>
                    </a:cubicBezTo>
                    <a:cubicBezTo>
                      <a:pt x="1204" y="291"/>
                      <a:pt x="835" y="1970"/>
                      <a:pt x="835" y="1970"/>
                    </a:cubicBezTo>
                    <a:cubicBezTo>
                      <a:pt x="835" y="1970"/>
                      <a:pt x="751" y="232"/>
                      <a:pt x="370" y="148"/>
                    </a:cubicBezTo>
                    <a:cubicBezTo>
                      <a:pt x="302" y="133"/>
                      <a:pt x="247" y="127"/>
                      <a:pt x="203" y="127"/>
                    </a:cubicBezTo>
                    <a:cubicBezTo>
                      <a:pt x="1" y="127"/>
                      <a:pt x="25" y="256"/>
                      <a:pt x="25" y="256"/>
                    </a:cubicBezTo>
                    <a:cubicBezTo>
                      <a:pt x="25" y="256"/>
                      <a:pt x="204" y="2292"/>
                      <a:pt x="763" y="2315"/>
                    </a:cubicBezTo>
                    <a:cubicBezTo>
                      <a:pt x="765" y="2315"/>
                      <a:pt x="766" y="2315"/>
                      <a:pt x="768" y="2315"/>
                    </a:cubicBezTo>
                    <a:cubicBezTo>
                      <a:pt x="1326" y="2315"/>
                      <a:pt x="1965" y="208"/>
                      <a:pt x="1740" y="53"/>
                    </a:cubicBezTo>
                    <a:cubicBezTo>
                      <a:pt x="1680" y="17"/>
                      <a:pt x="1615" y="0"/>
                      <a:pt x="155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361;p42"/>
              <p:cNvSpPr/>
              <p:nvPr/>
            </p:nvSpPr>
            <p:spPr>
              <a:xfrm>
                <a:off x="999625" y="931450"/>
                <a:ext cx="40400" cy="58000"/>
              </a:xfrm>
              <a:custGeom>
                <a:avLst/>
                <a:gdLst/>
                <a:ahLst/>
                <a:cxnLst/>
                <a:rect l="l" t="t" r="r" b="b"/>
                <a:pathLst>
                  <a:path w="1616" h="2320" extrusionOk="0">
                    <a:moveTo>
                      <a:pt x="974" y="331"/>
                    </a:moveTo>
                    <a:cubicBezTo>
                      <a:pt x="995" y="331"/>
                      <a:pt x="1008" y="336"/>
                      <a:pt x="1008" y="336"/>
                    </a:cubicBezTo>
                    <a:cubicBezTo>
                      <a:pt x="1544" y="871"/>
                      <a:pt x="1068" y="2098"/>
                      <a:pt x="770" y="2122"/>
                    </a:cubicBezTo>
                    <a:cubicBezTo>
                      <a:pt x="763" y="2122"/>
                      <a:pt x="757" y="2122"/>
                      <a:pt x="751" y="2122"/>
                    </a:cubicBezTo>
                    <a:cubicBezTo>
                      <a:pt x="474" y="2122"/>
                      <a:pt x="511" y="1618"/>
                      <a:pt x="627" y="931"/>
                    </a:cubicBezTo>
                    <a:cubicBezTo>
                      <a:pt x="711" y="390"/>
                      <a:pt x="898" y="331"/>
                      <a:pt x="974" y="331"/>
                    </a:cubicBezTo>
                    <a:close/>
                    <a:moveTo>
                      <a:pt x="907" y="1"/>
                    </a:moveTo>
                    <a:cubicBezTo>
                      <a:pt x="372" y="1"/>
                      <a:pt x="1" y="932"/>
                      <a:pt x="68" y="1645"/>
                    </a:cubicBezTo>
                    <a:cubicBezTo>
                      <a:pt x="126" y="2184"/>
                      <a:pt x="530" y="2319"/>
                      <a:pt x="823" y="2319"/>
                    </a:cubicBezTo>
                    <a:cubicBezTo>
                      <a:pt x="950" y="2319"/>
                      <a:pt x="1056" y="2293"/>
                      <a:pt x="1103" y="2264"/>
                    </a:cubicBezTo>
                    <a:cubicBezTo>
                      <a:pt x="1270" y="2169"/>
                      <a:pt x="1508" y="1883"/>
                      <a:pt x="1556" y="1217"/>
                    </a:cubicBezTo>
                    <a:cubicBezTo>
                      <a:pt x="1556" y="1205"/>
                      <a:pt x="1615" y="145"/>
                      <a:pt x="1020" y="14"/>
                    </a:cubicBezTo>
                    <a:cubicBezTo>
                      <a:pt x="982" y="5"/>
                      <a:pt x="944" y="1"/>
                      <a:pt x="90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362;p42"/>
              <p:cNvSpPr/>
              <p:nvPr/>
            </p:nvSpPr>
            <p:spPr>
              <a:xfrm>
                <a:off x="1003975" y="1250275"/>
                <a:ext cx="218225" cy="353775"/>
              </a:xfrm>
              <a:custGeom>
                <a:avLst/>
                <a:gdLst/>
                <a:ahLst/>
                <a:cxnLst/>
                <a:rect l="l" t="t" r="r" b="b"/>
                <a:pathLst>
                  <a:path w="8729" h="14151" extrusionOk="0">
                    <a:moveTo>
                      <a:pt x="1680" y="1"/>
                    </a:moveTo>
                    <a:lnTo>
                      <a:pt x="453" y="251"/>
                    </a:lnTo>
                    <a:cubicBezTo>
                      <a:pt x="453" y="251"/>
                      <a:pt x="4180" y="6633"/>
                      <a:pt x="4275" y="8788"/>
                    </a:cubicBezTo>
                    <a:cubicBezTo>
                      <a:pt x="4289" y="9110"/>
                      <a:pt x="4228" y="9247"/>
                      <a:pt x="4112" y="9247"/>
                    </a:cubicBezTo>
                    <a:cubicBezTo>
                      <a:pt x="3453" y="9247"/>
                      <a:pt x="1037" y="4751"/>
                      <a:pt x="1037" y="4751"/>
                    </a:cubicBezTo>
                    <a:lnTo>
                      <a:pt x="1" y="12229"/>
                    </a:lnTo>
                    <a:cubicBezTo>
                      <a:pt x="1" y="12229"/>
                      <a:pt x="2001" y="14151"/>
                      <a:pt x="3975" y="14151"/>
                    </a:cubicBezTo>
                    <a:cubicBezTo>
                      <a:pt x="4890" y="14151"/>
                      <a:pt x="5800" y="13737"/>
                      <a:pt x="6502" y="12526"/>
                    </a:cubicBezTo>
                    <a:cubicBezTo>
                      <a:pt x="8728" y="8704"/>
                      <a:pt x="1680" y="1"/>
                      <a:pt x="1680" y="1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" name="Google Shape;363;p42"/>
              <p:cNvSpPr/>
              <p:nvPr/>
            </p:nvSpPr>
            <p:spPr>
              <a:xfrm>
                <a:off x="734900" y="1206875"/>
                <a:ext cx="333700" cy="521775"/>
              </a:xfrm>
              <a:custGeom>
                <a:avLst/>
                <a:gdLst/>
                <a:ahLst/>
                <a:cxnLst/>
                <a:rect l="l" t="t" r="r" b="b"/>
                <a:pathLst>
                  <a:path w="13348" h="20871" extrusionOk="0">
                    <a:moveTo>
                      <a:pt x="5669" y="1"/>
                    </a:moveTo>
                    <a:cubicBezTo>
                      <a:pt x="5495" y="1"/>
                      <a:pt x="5372" y="36"/>
                      <a:pt x="5346" y="130"/>
                    </a:cubicBezTo>
                    <a:cubicBezTo>
                      <a:pt x="5346" y="130"/>
                      <a:pt x="6108" y="4142"/>
                      <a:pt x="5704" y="5035"/>
                    </a:cubicBezTo>
                    <a:cubicBezTo>
                      <a:pt x="5287" y="5940"/>
                      <a:pt x="1620" y="5523"/>
                      <a:pt x="810" y="7273"/>
                    </a:cubicBezTo>
                    <a:cubicBezTo>
                      <a:pt x="1" y="9012"/>
                      <a:pt x="1239" y="20870"/>
                      <a:pt x="1239" y="20870"/>
                    </a:cubicBezTo>
                    <a:lnTo>
                      <a:pt x="12276" y="20870"/>
                    </a:lnTo>
                    <a:cubicBezTo>
                      <a:pt x="12276" y="20870"/>
                      <a:pt x="13347" y="5940"/>
                      <a:pt x="10823" y="5583"/>
                    </a:cubicBezTo>
                    <a:cubicBezTo>
                      <a:pt x="8311" y="5225"/>
                      <a:pt x="8144" y="5678"/>
                      <a:pt x="7918" y="4451"/>
                    </a:cubicBezTo>
                    <a:cubicBezTo>
                      <a:pt x="7680" y="3225"/>
                      <a:pt x="7299" y="368"/>
                      <a:pt x="7299" y="368"/>
                    </a:cubicBezTo>
                    <a:cubicBezTo>
                      <a:pt x="7299" y="368"/>
                      <a:pt x="6226" y="1"/>
                      <a:pt x="5669" y="1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" name="Google Shape;364;p42"/>
              <p:cNvSpPr/>
              <p:nvPr/>
            </p:nvSpPr>
            <p:spPr>
              <a:xfrm>
                <a:off x="742350" y="1339375"/>
                <a:ext cx="315825" cy="461900"/>
              </a:xfrm>
              <a:custGeom>
                <a:avLst/>
                <a:gdLst/>
                <a:ahLst/>
                <a:cxnLst/>
                <a:rect l="l" t="t" r="r" b="b"/>
                <a:pathLst>
                  <a:path w="12633" h="18476" extrusionOk="0">
                    <a:moveTo>
                      <a:pt x="8701" y="1"/>
                    </a:moveTo>
                    <a:cubicBezTo>
                      <a:pt x="8334" y="1"/>
                      <a:pt x="8085" y="33"/>
                      <a:pt x="8085" y="33"/>
                    </a:cubicBezTo>
                    <a:cubicBezTo>
                      <a:pt x="8085" y="33"/>
                      <a:pt x="8704" y="2128"/>
                      <a:pt x="7644" y="2259"/>
                    </a:cubicBezTo>
                    <a:cubicBezTo>
                      <a:pt x="7485" y="2279"/>
                      <a:pt x="7335" y="2288"/>
                      <a:pt x="7194" y="2288"/>
                    </a:cubicBezTo>
                    <a:cubicBezTo>
                      <a:pt x="5066" y="2288"/>
                      <a:pt x="4846" y="163"/>
                      <a:pt x="4846" y="163"/>
                    </a:cubicBezTo>
                    <a:cubicBezTo>
                      <a:pt x="4846" y="163"/>
                      <a:pt x="4351" y="78"/>
                      <a:pt x="3698" y="78"/>
                    </a:cubicBezTo>
                    <a:cubicBezTo>
                      <a:pt x="2774" y="78"/>
                      <a:pt x="1534" y="250"/>
                      <a:pt x="941" y="1080"/>
                    </a:cubicBezTo>
                    <a:cubicBezTo>
                      <a:pt x="0" y="2378"/>
                      <a:pt x="298" y="18475"/>
                      <a:pt x="298" y="18475"/>
                    </a:cubicBezTo>
                    <a:lnTo>
                      <a:pt x="12633" y="18475"/>
                    </a:lnTo>
                    <a:cubicBezTo>
                      <a:pt x="12633" y="18475"/>
                      <a:pt x="12287" y="2688"/>
                      <a:pt x="11502" y="1199"/>
                    </a:cubicBezTo>
                    <a:cubicBezTo>
                      <a:pt x="10958" y="161"/>
                      <a:pt x="9529" y="1"/>
                      <a:pt x="870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365;p42"/>
              <p:cNvSpPr/>
              <p:nvPr/>
            </p:nvSpPr>
            <p:spPr>
              <a:xfrm>
                <a:off x="979275" y="1343450"/>
                <a:ext cx="94675" cy="464675"/>
              </a:xfrm>
              <a:custGeom>
                <a:avLst/>
                <a:gdLst/>
                <a:ahLst/>
                <a:cxnLst/>
                <a:rect l="l" t="t" r="r" b="b"/>
                <a:pathLst>
                  <a:path w="3787" h="18587" extrusionOk="0">
                    <a:moveTo>
                      <a:pt x="72" y="0"/>
                    </a:moveTo>
                    <a:cubicBezTo>
                      <a:pt x="72" y="1"/>
                      <a:pt x="1" y="560"/>
                      <a:pt x="453" y="2560"/>
                    </a:cubicBezTo>
                    <a:cubicBezTo>
                      <a:pt x="905" y="4561"/>
                      <a:pt x="989" y="18443"/>
                      <a:pt x="989" y="18443"/>
                    </a:cubicBezTo>
                    <a:lnTo>
                      <a:pt x="3787" y="18586"/>
                    </a:lnTo>
                    <a:cubicBezTo>
                      <a:pt x="3787" y="18586"/>
                      <a:pt x="3263" y="8894"/>
                      <a:pt x="3168" y="5977"/>
                    </a:cubicBezTo>
                    <a:cubicBezTo>
                      <a:pt x="3060" y="3048"/>
                      <a:pt x="2679" y="179"/>
                      <a:pt x="7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" name="Google Shape;366;p42"/>
              <p:cNvSpPr/>
              <p:nvPr/>
            </p:nvSpPr>
            <p:spPr>
              <a:xfrm>
                <a:off x="985225" y="1262125"/>
                <a:ext cx="249775" cy="353950"/>
              </a:xfrm>
              <a:custGeom>
                <a:avLst/>
                <a:gdLst/>
                <a:ahLst/>
                <a:cxnLst/>
                <a:rect l="l" t="t" r="r" b="b"/>
                <a:pathLst>
                  <a:path w="9991" h="14158" extrusionOk="0">
                    <a:moveTo>
                      <a:pt x="3338" y="1"/>
                    </a:moveTo>
                    <a:cubicBezTo>
                      <a:pt x="2757" y="1"/>
                      <a:pt x="1727" y="801"/>
                      <a:pt x="1727" y="801"/>
                    </a:cubicBezTo>
                    <a:cubicBezTo>
                      <a:pt x="1775" y="1515"/>
                      <a:pt x="4501" y="5968"/>
                      <a:pt x="4454" y="7028"/>
                    </a:cubicBezTo>
                    <a:cubicBezTo>
                      <a:pt x="4449" y="7160"/>
                      <a:pt x="4406" y="7217"/>
                      <a:pt x="4332" y="7217"/>
                    </a:cubicBezTo>
                    <a:cubicBezTo>
                      <a:pt x="3811" y="7217"/>
                      <a:pt x="1787" y="4277"/>
                      <a:pt x="1787" y="4277"/>
                    </a:cubicBezTo>
                    <a:cubicBezTo>
                      <a:pt x="1787" y="4277"/>
                      <a:pt x="1" y="11719"/>
                      <a:pt x="1691" y="13243"/>
                    </a:cubicBezTo>
                    <a:cubicBezTo>
                      <a:pt x="2366" y="13856"/>
                      <a:pt x="3253" y="14158"/>
                      <a:pt x="4158" y="14158"/>
                    </a:cubicBezTo>
                    <a:cubicBezTo>
                      <a:pt x="5519" y="14158"/>
                      <a:pt x="6919" y="13473"/>
                      <a:pt x="7692" y="12136"/>
                    </a:cubicBezTo>
                    <a:cubicBezTo>
                      <a:pt x="9990" y="8171"/>
                      <a:pt x="4037" y="336"/>
                      <a:pt x="3549" y="51"/>
                    </a:cubicBezTo>
                    <a:cubicBezTo>
                      <a:pt x="3490" y="16"/>
                      <a:pt x="3418" y="1"/>
                      <a:pt x="333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" name="Google Shape;367;p42"/>
              <p:cNvSpPr/>
              <p:nvPr/>
            </p:nvSpPr>
            <p:spPr>
              <a:xfrm>
                <a:off x="781625" y="1092050"/>
                <a:ext cx="60450" cy="54850"/>
              </a:xfrm>
              <a:custGeom>
                <a:avLst/>
                <a:gdLst/>
                <a:ahLst/>
                <a:cxnLst/>
                <a:rect l="l" t="t" r="r" b="b"/>
                <a:pathLst>
                  <a:path w="2418" h="2194" extrusionOk="0">
                    <a:moveTo>
                      <a:pt x="1207" y="1"/>
                    </a:moveTo>
                    <a:cubicBezTo>
                      <a:pt x="709" y="1"/>
                      <a:pt x="266" y="343"/>
                      <a:pt x="144" y="841"/>
                    </a:cubicBezTo>
                    <a:cubicBezTo>
                      <a:pt x="1" y="1436"/>
                      <a:pt x="370" y="2020"/>
                      <a:pt x="953" y="2163"/>
                    </a:cubicBezTo>
                    <a:cubicBezTo>
                      <a:pt x="1040" y="2183"/>
                      <a:pt x="1127" y="2193"/>
                      <a:pt x="1211" y="2193"/>
                    </a:cubicBezTo>
                    <a:cubicBezTo>
                      <a:pt x="1709" y="2193"/>
                      <a:pt x="2153" y="1851"/>
                      <a:pt x="2275" y="1353"/>
                    </a:cubicBezTo>
                    <a:cubicBezTo>
                      <a:pt x="2418" y="758"/>
                      <a:pt x="2049" y="174"/>
                      <a:pt x="1465" y="31"/>
                    </a:cubicBezTo>
                    <a:cubicBezTo>
                      <a:pt x="1379" y="11"/>
                      <a:pt x="1292" y="1"/>
                      <a:pt x="120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" name="Google Shape;368;p42"/>
              <p:cNvSpPr/>
              <p:nvPr/>
            </p:nvSpPr>
            <p:spPr>
              <a:xfrm>
                <a:off x="816150" y="1103275"/>
                <a:ext cx="145300" cy="147100"/>
              </a:xfrm>
              <a:custGeom>
                <a:avLst/>
                <a:gdLst/>
                <a:ahLst/>
                <a:cxnLst/>
                <a:rect l="l" t="t" r="r" b="b"/>
                <a:pathLst>
                  <a:path w="5812" h="5884" extrusionOk="0">
                    <a:moveTo>
                      <a:pt x="3092" y="1"/>
                    </a:moveTo>
                    <a:cubicBezTo>
                      <a:pt x="2019" y="1"/>
                      <a:pt x="1035" y="457"/>
                      <a:pt x="692" y="880"/>
                    </a:cubicBezTo>
                    <a:cubicBezTo>
                      <a:pt x="227" y="1452"/>
                      <a:pt x="1" y="2869"/>
                      <a:pt x="406" y="3857"/>
                    </a:cubicBezTo>
                    <a:cubicBezTo>
                      <a:pt x="800" y="4808"/>
                      <a:pt x="2245" y="5883"/>
                      <a:pt x="2969" y="5883"/>
                    </a:cubicBezTo>
                    <a:cubicBezTo>
                      <a:pt x="2988" y="5883"/>
                      <a:pt x="3007" y="5882"/>
                      <a:pt x="3025" y="5881"/>
                    </a:cubicBezTo>
                    <a:cubicBezTo>
                      <a:pt x="3728" y="5833"/>
                      <a:pt x="5811" y="4178"/>
                      <a:pt x="5478" y="2797"/>
                    </a:cubicBezTo>
                    <a:cubicBezTo>
                      <a:pt x="5478" y="2797"/>
                      <a:pt x="5668" y="714"/>
                      <a:pt x="4228" y="190"/>
                    </a:cubicBezTo>
                    <a:cubicBezTo>
                      <a:pt x="3854" y="57"/>
                      <a:pt x="3468" y="1"/>
                      <a:pt x="309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" name="Google Shape;369;p42"/>
              <p:cNvSpPr/>
              <p:nvPr/>
            </p:nvSpPr>
            <p:spPr>
              <a:xfrm>
                <a:off x="833700" y="1132125"/>
                <a:ext cx="130425" cy="127775"/>
              </a:xfrm>
              <a:custGeom>
                <a:avLst/>
                <a:gdLst/>
                <a:ahLst/>
                <a:cxnLst/>
                <a:rect l="l" t="t" r="r" b="b"/>
                <a:pathLst>
                  <a:path w="5217" h="5111" extrusionOk="0">
                    <a:moveTo>
                      <a:pt x="3377" y="1"/>
                    </a:moveTo>
                    <a:cubicBezTo>
                      <a:pt x="2991" y="1"/>
                      <a:pt x="2576" y="114"/>
                      <a:pt x="2204" y="298"/>
                    </a:cubicBezTo>
                    <a:cubicBezTo>
                      <a:pt x="1" y="1388"/>
                      <a:pt x="1914" y="5111"/>
                      <a:pt x="3201" y="5111"/>
                    </a:cubicBezTo>
                    <a:cubicBezTo>
                      <a:pt x="3263" y="5111"/>
                      <a:pt x="3324" y="5102"/>
                      <a:pt x="3383" y="5084"/>
                    </a:cubicBezTo>
                    <a:cubicBezTo>
                      <a:pt x="5216" y="4524"/>
                      <a:pt x="4776" y="1643"/>
                      <a:pt x="4776" y="1643"/>
                    </a:cubicBezTo>
                    <a:cubicBezTo>
                      <a:pt x="4792" y="441"/>
                      <a:pt x="4141" y="1"/>
                      <a:pt x="3377" y="1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" name="Google Shape;370;p42"/>
              <p:cNvSpPr/>
              <p:nvPr/>
            </p:nvSpPr>
            <p:spPr>
              <a:xfrm>
                <a:off x="901825" y="1180425"/>
                <a:ext cx="10200" cy="8900"/>
              </a:xfrm>
              <a:custGeom>
                <a:avLst/>
                <a:gdLst/>
                <a:ahLst/>
                <a:cxnLst/>
                <a:rect l="l" t="t" r="r" b="b"/>
                <a:pathLst>
                  <a:path w="408" h="356" extrusionOk="0">
                    <a:moveTo>
                      <a:pt x="216" y="1"/>
                    </a:moveTo>
                    <a:cubicBezTo>
                      <a:pt x="101" y="1"/>
                      <a:pt x="0" y="108"/>
                      <a:pt x="39" y="223"/>
                    </a:cubicBezTo>
                    <a:cubicBezTo>
                      <a:pt x="65" y="310"/>
                      <a:pt x="141" y="356"/>
                      <a:pt x="215" y="356"/>
                    </a:cubicBezTo>
                    <a:cubicBezTo>
                      <a:pt x="272" y="356"/>
                      <a:pt x="329" y="328"/>
                      <a:pt x="360" y="271"/>
                    </a:cubicBezTo>
                    <a:cubicBezTo>
                      <a:pt x="408" y="175"/>
                      <a:pt x="384" y="68"/>
                      <a:pt x="301" y="21"/>
                    </a:cubicBezTo>
                    <a:cubicBezTo>
                      <a:pt x="273" y="7"/>
                      <a:pt x="244" y="1"/>
                      <a:pt x="21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" name="Google Shape;371;p42"/>
              <p:cNvSpPr/>
              <p:nvPr/>
            </p:nvSpPr>
            <p:spPr>
              <a:xfrm>
                <a:off x="929500" y="1178650"/>
                <a:ext cx="10225" cy="8900"/>
              </a:xfrm>
              <a:custGeom>
                <a:avLst/>
                <a:gdLst/>
                <a:ahLst/>
                <a:cxnLst/>
                <a:rect l="l" t="t" r="r" b="b"/>
                <a:pathLst>
                  <a:path w="409" h="356" extrusionOk="0">
                    <a:moveTo>
                      <a:pt x="210" y="0"/>
                    </a:moveTo>
                    <a:cubicBezTo>
                      <a:pt x="101" y="0"/>
                      <a:pt x="1" y="108"/>
                      <a:pt x="39" y="223"/>
                    </a:cubicBezTo>
                    <a:cubicBezTo>
                      <a:pt x="59" y="310"/>
                      <a:pt x="136" y="355"/>
                      <a:pt x="211" y="355"/>
                    </a:cubicBezTo>
                    <a:cubicBezTo>
                      <a:pt x="270" y="355"/>
                      <a:pt x="329" y="328"/>
                      <a:pt x="360" y="270"/>
                    </a:cubicBezTo>
                    <a:cubicBezTo>
                      <a:pt x="408" y="175"/>
                      <a:pt x="372" y="68"/>
                      <a:pt x="289" y="20"/>
                    </a:cubicBezTo>
                    <a:cubicBezTo>
                      <a:pt x="264" y="6"/>
                      <a:pt x="237" y="0"/>
                      <a:pt x="21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" name="Google Shape;372;p42"/>
              <p:cNvSpPr/>
              <p:nvPr/>
            </p:nvSpPr>
            <p:spPr>
              <a:xfrm>
                <a:off x="890925" y="1193175"/>
                <a:ext cx="17225" cy="14925"/>
              </a:xfrm>
              <a:custGeom>
                <a:avLst/>
                <a:gdLst/>
                <a:ahLst/>
                <a:cxnLst/>
                <a:rect l="l" t="t" r="r" b="b"/>
                <a:pathLst>
                  <a:path w="689" h="597" extrusionOk="0">
                    <a:moveTo>
                      <a:pt x="357" y="1"/>
                    </a:moveTo>
                    <a:cubicBezTo>
                      <a:pt x="166" y="1"/>
                      <a:pt x="0" y="179"/>
                      <a:pt x="58" y="380"/>
                    </a:cubicBezTo>
                    <a:cubicBezTo>
                      <a:pt x="98" y="520"/>
                      <a:pt x="225" y="597"/>
                      <a:pt x="351" y="597"/>
                    </a:cubicBezTo>
                    <a:cubicBezTo>
                      <a:pt x="450" y="597"/>
                      <a:pt x="548" y="550"/>
                      <a:pt x="606" y="451"/>
                    </a:cubicBezTo>
                    <a:cubicBezTo>
                      <a:pt x="689" y="297"/>
                      <a:pt x="641" y="118"/>
                      <a:pt x="498" y="35"/>
                    </a:cubicBezTo>
                    <a:cubicBezTo>
                      <a:pt x="452" y="11"/>
                      <a:pt x="404" y="1"/>
                      <a:pt x="357" y="1"/>
                    </a:cubicBezTo>
                    <a:close/>
                  </a:path>
                </a:pathLst>
              </a:custGeom>
              <a:solidFill>
                <a:srgbClr val="0A264A">
                  <a:alpha val="24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" name="Google Shape;373;p42"/>
              <p:cNvSpPr/>
              <p:nvPr/>
            </p:nvSpPr>
            <p:spPr>
              <a:xfrm>
                <a:off x="933800" y="1192150"/>
                <a:ext cx="16925" cy="14875"/>
              </a:xfrm>
              <a:custGeom>
                <a:avLst/>
                <a:gdLst/>
                <a:ahLst/>
                <a:cxnLst/>
                <a:rect l="l" t="t" r="r" b="b"/>
                <a:pathLst>
                  <a:path w="677" h="595" extrusionOk="0">
                    <a:moveTo>
                      <a:pt x="337" y="0"/>
                    </a:moveTo>
                    <a:cubicBezTo>
                      <a:pt x="153" y="0"/>
                      <a:pt x="1" y="176"/>
                      <a:pt x="57" y="373"/>
                    </a:cubicBezTo>
                    <a:cubicBezTo>
                      <a:pt x="97" y="519"/>
                      <a:pt x="221" y="594"/>
                      <a:pt x="346" y="594"/>
                    </a:cubicBezTo>
                    <a:cubicBezTo>
                      <a:pt x="446" y="594"/>
                      <a:pt x="547" y="545"/>
                      <a:pt x="605" y="445"/>
                    </a:cubicBezTo>
                    <a:cubicBezTo>
                      <a:pt x="677" y="302"/>
                      <a:pt x="629" y="111"/>
                      <a:pt x="486" y="40"/>
                    </a:cubicBezTo>
                    <a:cubicBezTo>
                      <a:pt x="436" y="12"/>
                      <a:pt x="385" y="0"/>
                      <a:pt x="337" y="0"/>
                    </a:cubicBezTo>
                    <a:close/>
                  </a:path>
                </a:pathLst>
              </a:custGeom>
              <a:solidFill>
                <a:srgbClr val="0A264A">
                  <a:alpha val="24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" name="Google Shape;374;p42"/>
              <p:cNvSpPr/>
              <p:nvPr/>
            </p:nvSpPr>
            <p:spPr>
              <a:xfrm>
                <a:off x="867650" y="1206825"/>
                <a:ext cx="61650" cy="8705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348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1" y="1"/>
                      <a:pt x="310" y="1679"/>
                      <a:pt x="322" y="1917"/>
                    </a:cubicBezTo>
                    <a:cubicBezTo>
                      <a:pt x="322" y="1917"/>
                      <a:pt x="1444" y="3482"/>
                      <a:pt x="1946" y="3482"/>
                    </a:cubicBezTo>
                    <a:cubicBezTo>
                      <a:pt x="1984" y="3482"/>
                      <a:pt x="2018" y="3473"/>
                      <a:pt x="2049" y="3453"/>
                    </a:cubicBezTo>
                    <a:cubicBezTo>
                      <a:pt x="2465" y="3179"/>
                      <a:pt x="2239" y="2298"/>
                      <a:pt x="2239" y="2298"/>
                    </a:cubicBezTo>
                    <a:cubicBezTo>
                      <a:pt x="2239" y="2298"/>
                      <a:pt x="2180" y="1906"/>
                      <a:pt x="2132" y="1525"/>
                    </a:cubicBezTo>
                    <a:cubicBezTo>
                      <a:pt x="2132" y="1525"/>
                      <a:pt x="691" y="1251"/>
                      <a:pt x="1" y="1"/>
                    </a:cubicBezTo>
                    <a:close/>
                  </a:path>
                </a:pathLst>
              </a:custGeom>
              <a:solidFill>
                <a:srgbClr val="CB68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" name="Google Shape;375;p42"/>
              <p:cNvSpPr/>
              <p:nvPr/>
            </p:nvSpPr>
            <p:spPr>
              <a:xfrm>
                <a:off x="893250" y="1164025"/>
                <a:ext cx="15775" cy="8225"/>
              </a:xfrm>
              <a:custGeom>
                <a:avLst/>
                <a:gdLst/>
                <a:ahLst/>
                <a:cxnLst/>
                <a:rect l="l" t="t" r="r" b="b"/>
                <a:pathLst>
                  <a:path w="631" h="329" extrusionOk="0">
                    <a:moveTo>
                      <a:pt x="361" y="1"/>
                    </a:moveTo>
                    <a:cubicBezTo>
                      <a:pt x="333" y="1"/>
                      <a:pt x="304" y="4"/>
                      <a:pt x="275" y="10"/>
                    </a:cubicBezTo>
                    <a:cubicBezTo>
                      <a:pt x="120" y="46"/>
                      <a:pt x="1" y="165"/>
                      <a:pt x="24" y="284"/>
                    </a:cubicBezTo>
                    <a:cubicBezTo>
                      <a:pt x="34" y="316"/>
                      <a:pt x="48" y="328"/>
                      <a:pt x="67" y="328"/>
                    </a:cubicBezTo>
                    <a:cubicBezTo>
                      <a:pt x="117" y="328"/>
                      <a:pt x="201" y="242"/>
                      <a:pt x="322" y="224"/>
                    </a:cubicBezTo>
                    <a:cubicBezTo>
                      <a:pt x="357" y="217"/>
                      <a:pt x="391" y="215"/>
                      <a:pt x="424" y="215"/>
                    </a:cubicBezTo>
                    <a:cubicBezTo>
                      <a:pt x="473" y="215"/>
                      <a:pt x="518" y="220"/>
                      <a:pt x="553" y="220"/>
                    </a:cubicBezTo>
                    <a:cubicBezTo>
                      <a:pt x="603" y="220"/>
                      <a:pt x="631" y="209"/>
                      <a:pt x="620" y="153"/>
                    </a:cubicBezTo>
                    <a:cubicBezTo>
                      <a:pt x="600" y="65"/>
                      <a:pt x="492" y="1"/>
                      <a:pt x="361" y="1"/>
                    </a:cubicBezTo>
                    <a:close/>
                  </a:path>
                </a:pathLst>
              </a:custGeom>
              <a:solidFill>
                <a:srgbClr val="0A264A">
                  <a:alpha val="24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" name="Google Shape;376;p42"/>
              <p:cNvSpPr/>
              <p:nvPr/>
            </p:nvSpPr>
            <p:spPr>
              <a:xfrm>
                <a:off x="927175" y="1161575"/>
                <a:ext cx="149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597" h="263" extrusionOk="0">
                    <a:moveTo>
                      <a:pt x="299" y="1"/>
                    </a:moveTo>
                    <a:cubicBezTo>
                      <a:pt x="132" y="1"/>
                      <a:pt x="1" y="96"/>
                      <a:pt x="1" y="215"/>
                    </a:cubicBezTo>
                    <a:cubicBezTo>
                      <a:pt x="1" y="251"/>
                      <a:pt x="16" y="263"/>
                      <a:pt x="41" y="263"/>
                    </a:cubicBezTo>
                    <a:cubicBezTo>
                      <a:pt x="92" y="263"/>
                      <a:pt x="188" y="215"/>
                      <a:pt x="299" y="215"/>
                    </a:cubicBezTo>
                    <a:cubicBezTo>
                      <a:pt x="402" y="215"/>
                      <a:pt x="500" y="263"/>
                      <a:pt x="554" y="263"/>
                    </a:cubicBezTo>
                    <a:cubicBezTo>
                      <a:pt x="580" y="263"/>
                      <a:pt x="596" y="251"/>
                      <a:pt x="596" y="215"/>
                    </a:cubicBezTo>
                    <a:cubicBezTo>
                      <a:pt x="596" y="96"/>
                      <a:pt x="453" y="1"/>
                      <a:pt x="299" y="1"/>
                    </a:cubicBezTo>
                    <a:close/>
                  </a:path>
                </a:pathLst>
              </a:custGeom>
              <a:solidFill>
                <a:srgbClr val="0A264A">
                  <a:alpha val="24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" name="Google Shape;377;p42"/>
              <p:cNvSpPr/>
              <p:nvPr/>
            </p:nvSpPr>
            <p:spPr>
              <a:xfrm>
                <a:off x="854275" y="1115225"/>
                <a:ext cx="98525" cy="156325"/>
              </a:xfrm>
              <a:custGeom>
                <a:avLst/>
                <a:gdLst/>
                <a:ahLst/>
                <a:cxnLst/>
                <a:rect l="l" t="t" r="r" b="b"/>
                <a:pathLst>
                  <a:path w="3941" h="6253" extrusionOk="0">
                    <a:moveTo>
                      <a:pt x="1802" y="0"/>
                    </a:moveTo>
                    <a:cubicBezTo>
                      <a:pt x="860" y="0"/>
                      <a:pt x="0" y="1052"/>
                      <a:pt x="167" y="2331"/>
                    </a:cubicBezTo>
                    <a:cubicBezTo>
                      <a:pt x="369" y="3796"/>
                      <a:pt x="1060" y="6058"/>
                      <a:pt x="2750" y="6248"/>
                    </a:cubicBezTo>
                    <a:cubicBezTo>
                      <a:pt x="2773" y="6251"/>
                      <a:pt x="2796" y="6252"/>
                      <a:pt x="2818" y="6252"/>
                    </a:cubicBezTo>
                    <a:cubicBezTo>
                      <a:pt x="3692" y="6252"/>
                      <a:pt x="3940" y="4241"/>
                      <a:pt x="3917" y="3974"/>
                    </a:cubicBezTo>
                    <a:cubicBezTo>
                      <a:pt x="3911" y="3906"/>
                      <a:pt x="3906" y="3877"/>
                      <a:pt x="3897" y="3877"/>
                    </a:cubicBezTo>
                    <a:cubicBezTo>
                      <a:pt x="3868" y="3877"/>
                      <a:pt x="3804" y="4170"/>
                      <a:pt x="3596" y="4415"/>
                    </a:cubicBezTo>
                    <a:cubicBezTo>
                      <a:pt x="3560" y="4457"/>
                      <a:pt x="3535" y="4475"/>
                      <a:pt x="3516" y="4475"/>
                    </a:cubicBezTo>
                    <a:cubicBezTo>
                      <a:pt x="3401" y="4475"/>
                      <a:pt x="3559" y="3743"/>
                      <a:pt x="2967" y="3743"/>
                    </a:cubicBezTo>
                    <a:cubicBezTo>
                      <a:pt x="2940" y="3743"/>
                      <a:pt x="2911" y="3745"/>
                      <a:pt x="2881" y="3748"/>
                    </a:cubicBezTo>
                    <a:cubicBezTo>
                      <a:pt x="2166" y="3812"/>
                      <a:pt x="2331" y="4690"/>
                      <a:pt x="1858" y="4690"/>
                    </a:cubicBezTo>
                    <a:cubicBezTo>
                      <a:pt x="1803" y="4690"/>
                      <a:pt x="1740" y="4679"/>
                      <a:pt x="1667" y="4653"/>
                    </a:cubicBezTo>
                    <a:cubicBezTo>
                      <a:pt x="952" y="4403"/>
                      <a:pt x="440" y="1748"/>
                      <a:pt x="1000" y="1379"/>
                    </a:cubicBezTo>
                    <a:cubicBezTo>
                      <a:pt x="1111" y="1306"/>
                      <a:pt x="1221" y="1278"/>
                      <a:pt x="1332" y="1278"/>
                    </a:cubicBezTo>
                    <a:cubicBezTo>
                      <a:pt x="1702" y="1278"/>
                      <a:pt x="2081" y="1590"/>
                      <a:pt x="2530" y="1590"/>
                    </a:cubicBezTo>
                    <a:cubicBezTo>
                      <a:pt x="2609" y="1590"/>
                      <a:pt x="2690" y="1580"/>
                      <a:pt x="2774" y="1557"/>
                    </a:cubicBezTo>
                    <a:cubicBezTo>
                      <a:pt x="3465" y="1355"/>
                      <a:pt x="3203" y="593"/>
                      <a:pt x="3203" y="593"/>
                    </a:cubicBezTo>
                    <a:cubicBezTo>
                      <a:pt x="3167" y="355"/>
                      <a:pt x="3286" y="426"/>
                      <a:pt x="2215" y="69"/>
                    </a:cubicBezTo>
                    <a:cubicBezTo>
                      <a:pt x="2077" y="22"/>
                      <a:pt x="1939" y="0"/>
                      <a:pt x="180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" name="Google Shape;378;p42"/>
              <p:cNvSpPr/>
              <p:nvPr/>
            </p:nvSpPr>
            <p:spPr>
              <a:xfrm>
                <a:off x="849200" y="1180175"/>
                <a:ext cx="22750" cy="29300"/>
              </a:xfrm>
              <a:custGeom>
                <a:avLst/>
                <a:gdLst/>
                <a:ahLst/>
                <a:cxnLst/>
                <a:rect l="l" t="t" r="r" b="b"/>
                <a:pathLst>
                  <a:path w="910" h="1172" extrusionOk="0">
                    <a:moveTo>
                      <a:pt x="491" y="1"/>
                    </a:moveTo>
                    <a:cubicBezTo>
                      <a:pt x="439" y="1"/>
                      <a:pt x="382" y="23"/>
                      <a:pt x="322" y="78"/>
                    </a:cubicBezTo>
                    <a:cubicBezTo>
                      <a:pt x="1" y="352"/>
                      <a:pt x="108" y="840"/>
                      <a:pt x="501" y="1114"/>
                    </a:cubicBezTo>
                    <a:cubicBezTo>
                      <a:pt x="555" y="1154"/>
                      <a:pt x="603" y="1171"/>
                      <a:pt x="644" y="1171"/>
                    </a:cubicBezTo>
                    <a:cubicBezTo>
                      <a:pt x="899" y="1171"/>
                      <a:pt x="909" y="511"/>
                      <a:pt x="858" y="388"/>
                    </a:cubicBezTo>
                    <a:cubicBezTo>
                      <a:pt x="858" y="388"/>
                      <a:pt x="711" y="1"/>
                      <a:pt x="491" y="1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" name="Google Shape;379;p42"/>
              <p:cNvSpPr/>
              <p:nvPr/>
            </p:nvSpPr>
            <p:spPr>
              <a:xfrm>
                <a:off x="916175" y="1218725"/>
                <a:ext cx="18475" cy="12525"/>
              </a:xfrm>
              <a:custGeom>
                <a:avLst/>
                <a:gdLst/>
                <a:ahLst/>
                <a:cxnLst/>
                <a:rect l="l" t="t" r="r" b="b"/>
                <a:pathLst>
                  <a:path w="739" h="501" extrusionOk="0">
                    <a:moveTo>
                      <a:pt x="643" y="1"/>
                    </a:moveTo>
                    <a:cubicBezTo>
                      <a:pt x="584" y="263"/>
                      <a:pt x="501" y="406"/>
                      <a:pt x="417" y="406"/>
                    </a:cubicBezTo>
                    <a:cubicBezTo>
                      <a:pt x="274" y="406"/>
                      <a:pt x="120" y="144"/>
                      <a:pt x="72" y="48"/>
                    </a:cubicBezTo>
                    <a:lnTo>
                      <a:pt x="0" y="84"/>
                    </a:lnTo>
                    <a:cubicBezTo>
                      <a:pt x="12" y="132"/>
                      <a:pt x="203" y="501"/>
                      <a:pt x="417" y="501"/>
                    </a:cubicBezTo>
                    <a:cubicBezTo>
                      <a:pt x="560" y="489"/>
                      <a:pt x="655" y="334"/>
                      <a:pt x="739" y="25"/>
                    </a:cubicBezTo>
                    <a:lnTo>
                      <a:pt x="643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" name="Google Shape;380;p42"/>
              <p:cNvSpPr/>
              <p:nvPr/>
            </p:nvSpPr>
            <p:spPr>
              <a:xfrm>
                <a:off x="920925" y="1183600"/>
                <a:ext cx="11950" cy="25925"/>
              </a:xfrm>
              <a:custGeom>
                <a:avLst/>
                <a:gdLst/>
                <a:ahLst/>
                <a:cxnLst/>
                <a:rect l="l" t="t" r="r" b="b"/>
                <a:pathLst>
                  <a:path w="478" h="1037" extrusionOk="0">
                    <a:moveTo>
                      <a:pt x="203" y="1"/>
                    </a:moveTo>
                    <a:lnTo>
                      <a:pt x="120" y="25"/>
                    </a:lnTo>
                    <a:cubicBezTo>
                      <a:pt x="239" y="418"/>
                      <a:pt x="358" y="858"/>
                      <a:pt x="322" y="941"/>
                    </a:cubicBezTo>
                    <a:cubicBezTo>
                      <a:pt x="275" y="930"/>
                      <a:pt x="168" y="739"/>
                      <a:pt x="84" y="489"/>
                    </a:cubicBezTo>
                    <a:lnTo>
                      <a:pt x="1" y="513"/>
                    </a:lnTo>
                    <a:cubicBezTo>
                      <a:pt x="49" y="680"/>
                      <a:pt x="180" y="1037"/>
                      <a:pt x="334" y="1037"/>
                    </a:cubicBezTo>
                    <a:lnTo>
                      <a:pt x="346" y="1037"/>
                    </a:lnTo>
                    <a:cubicBezTo>
                      <a:pt x="370" y="1025"/>
                      <a:pt x="394" y="1013"/>
                      <a:pt x="394" y="1001"/>
                    </a:cubicBezTo>
                    <a:cubicBezTo>
                      <a:pt x="477" y="858"/>
                      <a:pt x="275" y="203"/>
                      <a:pt x="2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" name="Google Shape;381;p42"/>
              <p:cNvSpPr/>
              <p:nvPr/>
            </p:nvSpPr>
            <p:spPr>
              <a:xfrm>
                <a:off x="1002200" y="1193050"/>
                <a:ext cx="49125" cy="79500"/>
              </a:xfrm>
              <a:custGeom>
                <a:avLst/>
                <a:gdLst/>
                <a:ahLst/>
                <a:cxnLst/>
                <a:rect l="l" t="t" r="r" b="b"/>
                <a:pathLst>
                  <a:path w="1965" h="3180" extrusionOk="0">
                    <a:moveTo>
                      <a:pt x="526" y="1"/>
                    </a:moveTo>
                    <a:cubicBezTo>
                      <a:pt x="517" y="1"/>
                      <a:pt x="509" y="6"/>
                      <a:pt x="500" y="16"/>
                    </a:cubicBezTo>
                    <a:cubicBezTo>
                      <a:pt x="346" y="218"/>
                      <a:pt x="441" y="1575"/>
                      <a:pt x="441" y="1575"/>
                    </a:cubicBezTo>
                    <a:cubicBezTo>
                      <a:pt x="441" y="1575"/>
                      <a:pt x="310" y="706"/>
                      <a:pt x="298" y="480"/>
                    </a:cubicBezTo>
                    <a:cubicBezTo>
                      <a:pt x="293" y="379"/>
                      <a:pt x="261" y="299"/>
                      <a:pt x="222" y="299"/>
                    </a:cubicBezTo>
                    <a:cubicBezTo>
                      <a:pt x="173" y="299"/>
                      <a:pt x="111" y="422"/>
                      <a:pt x="72" y="778"/>
                    </a:cubicBezTo>
                    <a:cubicBezTo>
                      <a:pt x="0" y="1552"/>
                      <a:pt x="524" y="2540"/>
                      <a:pt x="524" y="2540"/>
                    </a:cubicBezTo>
                    <a:cubicBezTo>
                      <a:pt x="611" y="2800"/>
                      <a:pt x="1005" y="3179"/>
                      <a:pt x="1330" y="3179"/>
                    </a:cubicBezTo>
                    <a:cubicBezTo>
                      <a:pt x="1497" y="3179"/>
                      <a:pt x="1646" y="3080"/>
                      <a:pt x="1727" y="2814"/>
                    </a:cubicBezTo>
                    <a:cubicBezTo>
                      <a:pt x="1964" y="2019"/>
                      <a:pt x="1089" y="159"/>
                      <a:pt x="883" y="159"/>
                    </a:cubicBezTo>
                    <a:cubicBezTo>
                      <a:pt x="883" y="159"/>
                      <a:pt x="882" y="159"/>
                      <a:pt x="881" y="159"/>
                    </a:cubicBezTo>
                    <a:cubicBezTo>
                      <a:pt x="727" y="171"/>
                      <a:pt x="965" y="1540"/>
                      <a:pt x="965" y="1540"/>
                    </a:cubicBezTo>
                    <a:cubicBezTo>
                      <a:pt x="965" y="1540"/>
                      <a:pt x="687" y="1"/>
                      <a:pt x="526" y="1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" name="Google Shape;382;p42"/>
              <p:cNvSpPr/>
              <p:nvPr/>
            </p:nvSpPr>
            <p:spPr>
              <a:xfrm>
                <a:off x="1017375" y="1556875"/>
                <a:ext cx="92000" cy="46550"/>
              </a:xfrm>
              <a:custGeom>
                <a:avLst/>
                <a:gdLst/>
                <a:ahLst/>
                <a:cxnLst/>
                <a:rect l="l" t="t" r="r" b="b"/>
                <a:pathLst>
                  <a:path w="3680" h="1862" extrusionOk="0">
                    <a:moveTo>
                      <a:pt x="2679" y="0"/>
                    </a:moveTo>
                    <a:cubicBezTo>
                      <a:pt x="1894" y="0"/>
                      <a:pt x="965" y="619"/>
                      <a:pt x="965" y="619"/>
                    </a:cubicBezTo>
                    <a:cubicBezTo>
                      <a:pt x="584" y="786"/>
                      <a:pt x="1" y="1691"/>
                      <a:pt x="810" y="1846"/>
                    </a:cubicBezTo>
                    <a:cubicBezTo>
                      <a:pt x="866" y="1856"/>
                      <a:pt x="926" y="1861"/>
                      <a:pt x="989" y="1861"/>
                    </a:cubicBezTo>
                    <a:cubicBezTo>
                      <a:pt x="1863" y="1861"/>
                      <a:pt x="3403" y="928"/>
                      <a:pt x="3370" y="750"/>
                    </a:cubicBezTo>
                    <a:cubicBezTo>
                      <a:pt x="3366" y="724"/>
                      <a:pt x="3322" y="712"/>
                      <a:pt x="3252" y="712"/>
                    </a:cubicBezTo>
                    <a:cubicBezTo>
                      <a:pt x="2920" y="712"/>
                      <a:pt x="2001" y="965"/>
                      <a:pt x="2001" y="965"/>
                    </a:cubicBezTo>
                    <a:cubicBezTo>
                      <a:pt x="2001" y="965"/>
                      <a:pt x="3680" y="477"/>
                      <a:pt x="3465" y="346"/>
                    </a:cubicBezTo>
                    <a:cubicBezTo>
                      <a:pt x="3423" y="321"/>
                      <a:pt x="3331" y="311"/>
                      <a:pt x="3212" y="311"/>
                    </a:cubicBezTo>
                    <a:cubicBezTo>
                      <a:pt x="2761" y="311"/>
                      <a:pt x="1917" y="453"/>
                      <a:pt x="1917" y="453"/>
                    </a:cubicBezTo>
                    <a:cubicBezTo>
                      <a:pt x="1917" y="453"/>
                      <a:pt x="2775" y="238"/>
                      <a:pt x="2989" y="191"/>
                    </a:cubicBezTo>
                    <a:cubicBezTo>
                      <a:pt x="3215" y="155"/>
                      <a:pt x="3322" y="0"/>
                      <a:pt x="2679" y="0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" name="Google Shape;383;p42"/>
              <p:cNvSpPr/>
              <p:nvPr/>
            </p:nvSpPr>
            <p:spPr>
              <a:xfrm>
                <a:off x="1059950" y="1571250"/>
                <a:ext cx="6850" cy="23450"/>
              </a:xfrm>
              <a:custGeom>
                <a:avLst/>
                <a:gdLst/>
                <a:ahLst/>
                <a:cxnLst/>
                <a:rect l="l" t="t" r="r" b="b"/>
                <a:pathLst>
                  <a:path w="274" h="938" extrusionOk="0">
                    <a:moveTo>
                      <a:pt x="57" y="1"/>
                    </a:moveTo>
                    <a:cubicBezTo>
                      <a:pt x="46" y="1"/>
                      <a:pt x="34" y="4"/>
                      <a:pt x="24" y="9"/>
                    </a:cubicBezTo>
                    <a:cubicBezTo>
                      <a:pt x="12" y="21"/>
                      <a:pt x="0" y="44"/>
                      <a:pt x="12" y="68"/>
                    </a:cubicBezTo>
                    <a:cubicBezTo>
                      <a:pt x="179" y="354"/>
                      <a:pt x="155" y="890"/>
                      <a:pt x="155" y="890"/>
                    </a:cubicBezTo>
                    <a:cubicBezTo>
                      <a:pt x="155" y="914"/>
                      <a:pt x="167" y="925"/>
                      <a:pt x="191" y="937"/>
                    </a:cubicBezTo>
                    <a:cubicBezTo>
                      <a:pt x="214" y="925"/>
                      <a:pt x="238" y="914"/>
                      <a:pt x="238" y="890"/>
                    </a:cubicBezTo>
                    <a:cubicBezTo>
                      <a:pt x="238" y="866"/>
                      <a:pt x="274" y="330"/>
                      <a:pt x="95" y="21"/>
                    </a:cubicBezTo>
                    <a:cubicBezTo>
                      <a:pt x="88" y="7"/>
                      <a:pt x="73" y="1"/>
                      <a:pt x="5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4" name="Google Shape;384;p42"/>
              <p:cNvSpPr/>
              <p:nvPr/>
            </p:nvSpPr>
            <p:spPr>
              <a:xfrm>
                <a:off x="990600" y="1572350"/>
                <a:ext cx="69075" cy="60450"/>
              </a:xfrm>
              <a:custGeom>
                <a:avLst/>
                <a:gdLst/>
                <a:ahLst/>
                <a:cxnLst/>
                <a:rect l="l" t="t" r="r" b="b"/>
                <a:pathLst>
                  <a:path w="2763" h="2418" extrusionOk="0">
                    <a:moveTo>
                      <a:pt x="2036" y="0"/>
                    </a:moveTo>
                    <a:cubicBezTo>
                      <a:pt x="1405" y="346"/>
                      <a:pt x="0" y="846"/>
                      <a:pt x="0" y="846"/>
                    </a:cubicBezTo>
                    <a:cubicBezTo>
                      <a:pt x="83" y="1120"/>
                      <a:pt x="250" y="2417"/>
                      <a:pt x="250" y="2417"/>
                    </a:cubicBezTo>
                    <a:cubicBezTo>
                      <a:pt x="905" y="2143"/>
                      <a:pt x="2762" y="1072"/>
                      <a:pt x="2762" y="1072"/>
                    </a:cubicBezTo>
                    <a:lnTo>
                      <a:pt x="2036" y="0"/>
                    </a:ln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5" name="Google Shape;385;p42"/>
              <p:cNvSpPr/>
              <p:nvPr/>
            </p:nvSpPr>
            <p:spPr>
              <a:xfrm>
                <a:off x="728950" y="1339950"/>
                <a:ext cx="128900" cy="464625"/>
              </a:xfrm>
              <a:custGeom>
                <a:avLst/>
                <a:gdLst/>
                <a:ahLst/>
                <a:cxnLst/>
                <a:rect l="l" t="t" r="r" b="b"/>
                <a:pathLst>
                  <a:path w="5156" h="18585" extrusionOk="0">
                    <a:moveTo>
                      <a:pt x="3648" y="0"/>
                    </a:moveTo>
                    <a:cubicBezTo>
                      <a:pt x="1592" y="0"/>
                      <a:pt x="702" y="1299"/>
                      <a:pt x="465" y="2236"/>
                    </a:cubicBezTo>
                    <a:cubicBezTo>
                      <a:pt x="215" y="3260"/>
                      <a:pt x="0" y="18274"/>
                      <a:pt x="119" y="18500"/>
                    </a:cubicBezTo>
                    <a:cubicBezTo>
                      <a:pt x="154" y="18562"/>
                      <a:pt x="556" y="18584"/>
                      <a:pt x="1114" y="18584"/>
                    </a:cubicBezTo>
                    <a:cubicBezTo>
                      <a:pt x="2480" y="18584"/>
                      <a:pt x="4781" y="18452"/>
                      <a:pt x="4942" y="18452"/>
                    </a:cubicBezTo>
                    <a:cubicBezTo>
                      <a:pt x="5156" y="18452"/>
                      <a:pt x="4334" y="45"/>
                      <a:pt x="4334" y="45"/>
                    </a:cubicBezTo>
                    <a:cubicBezTo>
                      <a:pt x="4092" y="15"/>
                      <a:pt x="3863" y="0"/>
                      <a:pt x="364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6" name="Google Shape;386;p42"/>
              <p:cNvSpPr/>
              <p:nvPr/>
            </p:nvSpPr>
            <p:spPr>
              <a:xfrm>
                <a:off x="674475" y="1366075"/>
                <a:ext cx="375975" cy="325250"/>
              </a:xfrm>
              <a:custGeom>
                <a:avLst/>
                <a:gdLst/>
                <a:ahLst/>
                <a:cxnLst/>
                <a:rect l="l" t="t" r="r" b="b"/>
                <a:pathLst>
                  <a:path w="15039" h="13010" extrusionOk="0">
                    <a:moveTo>
                      <a:pt x="3656" y="0"/>
                    </a:moveTo>
                    <a:cubicBezTo>
                      <a:pt x="3656" y="0"/>
                      <a:pt x="1" y="3513"/>
                      <a:pt x="120" y="8501"/>
                    </a:cubicBezTo>
                    <a:cubicBezTo>
                      <a:pt x="202" y="11951"/>
                      <a:pt x="2366" y="13009"/>
                      <a:pt x="4567" y="13009"/>
                    </a:cubicBezTo>
                    <a:cubicBezTo>
                      <a:pt x="5542" y="13009"/>
                      <a:pt x="6523" y="12802"/>
                      <a:pt x="7335" y="12502"/>
                    </a:cubicBezTo>
                    <a:cubicBezTo>
                      <a:pt x="9927" y="11560"/>
                      <a:pt x="14051" y="9450"/>
                      <a:pt x="14976" y="9450"/>
                    </a:cubicBezTo>
                    <a:cubicBezTo>
                      <a:pt x="14999" y="9450"/>
                      <a:pt x="15019" y="9451"/>
                      <a:pt x="15038" y="9454"/>
                    </a:cubicBezTo>
                    <a:lnTo>
                      <a:pt x="14681" y="8251"/>
                    </a:lnTo>
                    <a:cubicBezTo>
                      <a:pt x="14681" y="8251"/>
                      <a:pt x="8581" y="9931"/>
                      <a:pt x="5782" y="9931"/>
                    </a:cubicBezTo>
                    <a:cubicBezTo>
                      <a:pt x="5332" y="9931"/>
                      <a:pt x="4968" y="9888"/>
                      <a:pt x="4727" y="9787"/>
                    </a:cubicBezTo>
                    <a:cubicBezTo>
                      <a:pt x="3001" y="9061"/>
                      <a:pt x="5787" y="4310"/>
                      <a:pt x="5787" y="4310"/>
                    </a:cubicBezTo>
                    <a:lnTo>
                      <a:pt x="3656" y="0"/>
                    </a:ln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7" name="Google Shape;387;p42"/>
              <p:cNvSpPr/>
              <p:nvPr/>
            </p:nvSpPr>
            <p:spPr>
              <a:xfrm>
                <a:off x="657500" y="1356625"/>
                <a:ext cx="345900" cy="345925"/>
              </a:xfrm>
              <a:custGeom>
                <a:avLst/>
                <a:gdLst/>
                <a:ahLst/>
                <a:cxnLst/>
                <a:rect l="l" t="t" r="r" b="b"/>
                <a:pathLst>
                  <a:path w="13836" h="13837" extrusionOk="0">
                    <a:moveTo>
                      <a:pt x="4405" y="0"/>
                    </a:moveTo>
                    <a:cubicBezTo>
                      <a:pt x="4385" y="0"/>
                      <a:pt x="4365" y="3"/>
                      <a:pt x="4347" y="9"/>
                    </a:cubicBezTo>
                    <a:cubicBezTo>
                      <a:pt x="3716" y="224"/>
                      <a:pt x="1584" y="2772"/>
                      <a:pt x="787" y="5831"/>
                    </a:cubicBezTo>
                    <a:cubicBezTo>
                      <a:pt x="1" y="8891"/>
                      <a:pt x="132" y="13130"/>
                      <a:pt x="3632" y="13737"/>
                    </a:cubicBezTo>
                    <a:cubicBezTo>
                      <a:pt x="4030" y="13806"/>
                      <a:pt x="4455" y="13837"/>
                      <a:pt x="4897" y="13837"/>
                    </a:cubicBezTo>
                    <a:cubicBezTo>
                      <a:pt x="8362" y="13837"/>
                      <a:pt x="12870" y="11941"/>
                      <a:pt x="13324" y="11487"/>
                    </a:cubicBezTo>
                    <a:cubicBezTo>
                      <a:pt x="13836" y="10975"/>
                      <a:pt x="12741" y="9558"/>
                      <a:pt x="12502" y="9094"/>
                    </a:cubicBezTo>
                    <a:cubicBezTo>
                      <a:pt x="12471" y="9034"/>
                      <a:pt x="12354" y="9008"/>
                      <a:pt x="12171" y="9008"/>
                    </a:cubicBezTo>
                    <a:cubicBezTo>
                      <a:pt x="11113" y="9008"/>
                      <a:pt x="7858" y="9871"/>
                      <a:pt x="6424" y="9871"/>
                    </a:cubicBezTo>
                    <a:cubicBezTo>
                      <a:pt x="6145" y="9871"/>
                      <a:pt x="5935" y="9838"/>
                      <a:pt x="5823" y="9760"/>
                    </a:cubicBezTo>
                    <a:cubicBezTo>
                      <a:pt x="5037" y="9225"/>
                      <a:pt x="6466" y="4688"/>
                      <a:pt x="6466" y="4688"/>
                    </a:cubicBezTo>
                    <a:cubicBezTo>
                      <a:pt x="6454" y="3140"/>
                      <a:pt x="5064" y="0"/>
                      <a:pt x="440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8" name="Google Shape;388;p42"/>
              <p:cNvSpPr/>
              <p:nvPr/>
            </p:nvSpPr>
            <p:spPr>
              <a:xfrm>
                <a:off x="731025" y="1692900"/>
                <a:ext cx="114325" cy="13425"/>
              </a:xfrm>
              <a:custGeom>
                <a:avLst/>
                <a:gdLst/>
                <a:ahLst/>
                <a:cxnLst/>
                <a:rect l="l" t="t" r="r" b="b"/>
                <a:pathLst>
                  <a:path w="4573" h="537" extrusionOk="0">
                    <a:moveTo>
                      <a:pt x="4525" y="0"/>
                    </a:moveTo>
                    <a:cubicBezTo>
                      <a:pt x="3822" y="333"/>
                      <a:pt x="3059" y="441"/>
                      <a:pt x="2364" y="441"/>
                    </a:cubicBezTo>
                    <a:cubicBezTo>
                      <a:pt x="1093" y="441"/>
                      <a:pt x="52" y="80"/>
                      <a:pt x="36" y="72"/>
                    </a:cubicBezTo>
                    <a:lnTo>
                      <a:pt x="1" y="155"/>
                    </a:lnTo>
                    <a:cubicBezTo>
                      <a:pt x="763" y="405"/>
                      <a:pt x="1572" y="524"/>
                      <a:pt x="2370" y="536"/>
                    </a:cubicBezTo>
                    <a:cubicBezTo>
                      <a:pt x="2397" y="537"/>
                      <a:pt x="2425" y="537"/>
                      <a:pt x="2452" y="537"/>
                    </a:cubicBezTo>
                    <a:cubicBezTo>
                      <a:pt x="3186" y="537"/>
                      <a:pt x="3907" y="382"/>
                      <a:pt x="4573" y="84"/>
                    </a:cubicBezTo>
                    <a:lnTo>
                      <a:pt x="4525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9" name="Google Shape;389;p42"/>
              <p:cNvSpPr/>
              <p:nvPr/>
            </p:nvSpPr>
            <p:spPr>
              <a:xfrm>
                <a:off x="770325" y="1437800"/>
                <a:ext cx="74425" cy="167325"/>
              </a:xfrm>
              <a:custGeom>
                <a:avLst/>
                <a:gdLst/>
                <a:ahLst/>
                <a:cxnLst/>
                <a:rect l="l" t="t" r="r" b="b"/>
                <a:pathLst>
                  <a:path w="2977" h="6693" extrusionOk="0">
                    <a:moveTo>
                      <a:pt x="667" y="1"/>
                    </a:moveTo>
                    <a:cubicBezTo>
                      <a:pt x="643" y="179"/>
                      <a:pt x="0" y="4418"/>
                      <a:pt x="298" y="5644"/>
                    </a:cubicBezTo>
                    <a:cubicBezTo>
                      <a:pt x="429" y="6156"/>
                      <a:pt x="929" y="6502"/>
                      <a:pt x="1763" y="6633"/>
                    </a:cubicBezTo>
                    <a:cubicBezTo>
                      <a:pt x="2024" y="6668"/>
                      <a:pt x="2286" y="6692"/>
                      <a:pt x="2548" y="6692"/>
                    </a:cubicBezTo>
                    <a:cubicBezTo>
                      <a:pt x="2798" y="6692"/>
                      <a:pt x="2977" y="6668"/>
                      <a:pt x="2977" y="6668"/>
                    </a:cubicBezTo>
                    <a:lnTo>
                      <a:pt x="2977" y="6585"/>
                    </a:lnTo>
                    <a:cubicBezTo>
                      <a:pt x="2971" y="6585"/>
                      <a:pt x="2815" y="6598"/>
                      <a:pt x="2583" y="6598"/>
                    </a:cubicBezTo>
                    <a:cubicBezTo>
                      <a:pt x="1913" y="6598"/>
                      <a:pt x="602" y="6487"/>
                      <a:pt x="381" y="5621"/>
                    </a:cubicBezTo>
                    <a:cubicBezTo>
                      <a:pt x="84" y="4418"/>
                      <a:pt x="750" y="60"/>
                      <a:pt x="750" y="13"/>
                    </a:cubicBezTo>
                    <a:lnTo>
                      <a:pt x="667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" name="Google Shape;390;p42"/>
              <p:cNvSpPr/>
              <p:nvPr/>
            </p:nvSpPr>
            <p:spPr>
              <a:xfrm>
                <a:off x="778950" y="1353875"/>
                <a:ext cx="32175" cy="69075"/>
              </a:xfrm>
              <a:custGeom>
                <a:avLst/>
                <a:gdLst/>
                <a:ahLst/>
                <a:cxnLst/>
                <a:rect l="l" t="t" r="r" b="b"/>
                <a:pathLst>
                  <a:path w="1287" h="2763" extrusionOk="0">
                    <a:moveTo>
                      <a:pt x="1251" y="0"/>
                    </a:moveTo>
                    <a:cubicBezTo>
                      <a:pt x="620" y="298"/>
                      <a:pt x="405" y="1417"/>
                      <a:pt x="346" y="2131"/>
                    </a:cubicBezTo>
                    <a:cubicBezTo>
                      <a:pt x="251" y="1488"/>
                      <a:pt x="96" y="548"/>
                      <a:pt x="84" y="488"/>
                    </a:cubicBezTo>
                    <a:lnTo>
                      <a:pt x="1" y="500"/>
                    </a:lnTo>
                    <a:cubicBezTo>
                      <a:pt x="1" y="524"/>
                      <a:pt x="310" y="2358"/>
                      <a:pt x="322" y="2691"/>
                    </a:cubicBezTo>
                    <a:lnTo>
                      <a:pt x="322" y="2715"/>
                    </a:lnTo>
                    <a:lnTo>
                      <a:pt x="322" y="2727"/>
                    </a:lnTo>
                    <a:lnTo>
                      <a:pt x="334" y="2762"/>
                    </a:lnTo>
                    <a:lnTo>
                      <a:pt x="370" y="2762"/>
                    </a:lnTo>
                    <a:cubicBezTo>
                      <a:pt x="405" y="2751"/>
                      <a:pt x="405" y="2715"/>
                      <a:pt x="405" y="2703"/>
                    </a:cubicBezTo>
                    <a:lnTo>
                      <a:pt x="405" y="2643"/>
                    </a:lnTo>
                    <a:cubicBezTo>
                      <a:pt x="417" y="2274"/>
                      <a:pt x="489" y="453"/>
                      <a:pt x="1287" y="84"/>
                    </a:cubicBezTo>
                    <a:lnTo>
                      <a:pt x="125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" name="Google Shape;391;p42"/>
              <p:cNvSpPr/>
              <p:nvPr/>
            </p:nvSpPr>
            <p:spPr>
              <a:xfrm>
                <a:off x="934025" y="1592600"/>
                <a:ext cx="48850" cy="59250"/>
              </a:xfrm>
              <a:custGeom>
                <a:avLst/>
                <a:gdLst/>
                <a:ahLst/>
                <a:cxnLst/>
                <a:rect l="l" t="t" r="r" b="b"/>
                <a:pathLst>
                  <a:path w="1954" h="2370" extrusionOk="0">
                    <a:moveTo>
                      <a:pt x="334" y="0"/>
                    </a:moveTo>
                    <a:lnTo>
                      <a:pt x="298" y="83"/>
                    </a:lnTo>
                    <a:cubicBezTo>
                      <a:pt x="310" y="83"/>
                      <a:pt x="1287" y="571"/>
                      <a:pt x="1763" y="1976"/>
                    </a:cubicBezTo>
                    <a:cubicBezTo>
                      <a:pt x="1811" y="2072"/>
                      <a:pt x="1834" y="2179"/>
                      <a:pt x="1834" y="2286"/>
                    </a:cubicBezTo>
                    <a:cubicBezTo>
                      <a:pt x="1680" y="2286"/>
                      <a:pt x="822" y="1203"/>
                      <a:pt x="84" y="155"/>
                    </a:cubicBezTo>
                    <a:lnTo>
                      <a:pt x="1" y="202"/>
                    </a:lnTo>
                    <a:cubicBezTo>
                      <a:pt x="477" y="869"/>
                      <a:pt x="1572" y="2369"/>
                      <a:pt x="1858" y="2369"/>
                    </a:cubicBezTo>
                    <a:lnTo>
                      <a:pt x="1882" y="2369"/>
                    </a:lnTo>
                    <a:cubicBezTo>
                      <a:pt x="1953" y="2334"/>
                      <a:pt x="1942" y="2215"/>
                      <a:pt x="1858" y="1953"/>
                    </a:cubicBezTo>
                    <a:cubicBezTo>
                      <a:pt x="1358" y="500"/>
                      <a:pt x="346" y="0"/>
                      <a:pt x="33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" name="Google Shape;392;p42"/>
              <p:cNvSpPr/>
              <p:nvPr/>
            </p:nvSpPr>
            <p:spPr>
              <a:xfrm>
                <a:off x="693525" y="1585600"/>
                <a:ext cx="81875" cy="7667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3067" extrusionOk="0">
                    <a:moveTo>
                      <a:pt x="3166" y="0"/>
                    </a:moveTo>
                    <a:cubicBezTo>
                      <a:pt x="2763" y="0"/>
                      <a:pt x="471" y="1303"/>
                      <a:pt x="1" y="1578"/>
                    </a:cubicBezTo>
                    <a:lnTo>
                      <a:pt x="48" y="1649"/>
                    </a:lnTo>
                    <a:cubicBezTo>
                      <a:pt x="1394" y="875"/>
                      <a:pt x="2906" y="90"/>
                      <a:pt x="3144" y="90"/>
                    </a:cubicBezTo>
                    <a:lnTo>
                      <a:pt x="3156" y="90"/>
                    </a:lnTo>
                    <a:cubicBezTo>
                      <a:pt x="3132" y="220"/>
                      <a:pt x="2560" y="816"/>
                      <a:pt x="2108" y="1304"/>
                    </a:cubicBezTo>
                    <a:cubicBezTo>
                      <a:pt x="1501" y="1947"/>
                      <a:pt x="810" y="2673"/>
                      <a:pt x="644" y="3030"/>
                    </a:cubicBezTo>
                    <a:lnTo>
                      <a:pt x="727" y="3066"/>
                    </a:lnTo>
                    <a:cubicBezTo>
                      <a:pt x="882" y="2721"/>
                      <a:pt x="1572" y="2006"/>
                      <a:pt x="2168" y="1363"/>
                    </a:cubicBezTo>
                    <a:cubicBezTo>
                      <a:pt x="2953" y="530"/>
                      <a:pt x="3275" y="185"/>
                      <a:pt x="3239" y="54"/>
                    </a:cubicBezTo>
                    <a:cubicBezTo>
                      <a:pt x="3239" y="30"/>
                      <a:pt x="3227" y="6"/>
                      <a:pt x="3203" y="6"/>
                    </a:cubicBezTo>
                    <a:cubicBezTo>
                      <a:pt x="3194" y="2"/>
                      <a:pt x="3181" y="0"/>
                      <a:pt x="316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42"/>
              <p:cNvSpPr/>
              <p:nvPr/>
            </p:nvSpPr>
            <p:spPr>
              <a:xfrm>
                <a:off x="851875" y="1355375"/>
                <a:ext cx="111350" cy="68175"/>
              </a:xfrm>
              <a:custGeom>
                <a:avLst/>
                <a:gdLst/>
                <a:ahLst/>
                <a:cxnLst/>
                <a:rect l="l" t="t" r="r" b="b"/>
                <a:pathLst>
                  <a:path w="4454" h="2727" extrusionOk="0">
                    <a:moveTo>
                      <a:pt x="4095" y="1"/>
                    </a:moveTo>
                    <a:cubicBezTo>
                      <a:pt x="4067" y="1"/>
                      <a:pt x="4035" y="24"/>
                      <a:pt x="4049" y="59"/>
                    </a:cubicBezTo>
                    <a:cubicBezTo>
                      <a:pt x="4049" y="71"/>
                      <a:pt x="4358" y="1428"/>
                      <a:pt x="3858" y="2167"/>
                    </a:cubicBezTo>
                    <a:cubicBezTo>
                      <a:pt x="3692" y="2417"/>
                      <a:pt x="3418" y="2583"/>
                      <a:pt x="3132" y="2619"/>
                    </a:cubicBezTo>
                    <a:cubicBezTo>
                      <a:pt x="3063" y="2629"/>
                      <a:pt x="2994" y="2634"/>
                      <a:pt x="2925" y="2634"/>
                    </a:cubicBezTo>
                    <a:cubicBezTo>
                      <a:pt x="1524" y="2634"/>
                      <a:pt x="107" y="665"/>
                      <a:pt x="96" y="643"/>
                    </a:cubicBezTo>
                    <a:cubicBezTo>
                      <a:pt x="89" y="629"/>
                      <a:pt x="74" y="623"/>
                      <a:pt x="60" y="623"/>
                    </a:cubicBezTo>
                    <a:cubicBezTo>
                      <a:pt x="50" y="623"/>
                      <a:pt x="41" y="626"/>
                      <a:pt x="36" y="631"/>
                    </a:cubicBezTo>
                    <a:cubicBezTo>
                      <a:pt x="13" y="643"/>
                      <a:pt x="1" y="666"/>
                      <a:pt x="25" y="690"/>
                    </a:cubicBezTo>
                    <a:cubicBezTo>
                      <a:pt x="310" y="1083"/>
                      <a:pt x="644" y="1452"/>
                      <a:pt x="1001" y="1786"/>
                    </a:cubicBezTo>
                    <a:cubicBezTo>
                      <a:pt x="1679" y="2405"/>
                      <a:pt x="2346" y="2726"/>
                      <a:pt x="2918" y="2726"/>
                    </a:cubicBezTo>
                    <a:cubicBezTo>
                      <a:pt x="2989" y="2714"/>
                      <a:pt x="3073" y="2714"/>
                      <a:pt x="3144" y="2702"/>
                    </a:cubicBezTo>
                    <a:cubicBezTo>
                      <a:pt x="3465" y="2667"/>
                      <a:pt x="3751" y="2488"/>
                      <a:pt x="3930" y="2214"/>
                    </a:cubicBezTo>
                    <a:cubicBezTo>
                      <a:pt x="4454" y="1452"/>
                      <a:pt x="4144" y="95"/>
                      <a:pt x="4132" y="35"/>
                    </a:cubicBezTo>
                    <a:cubicBezTo>
                      <a:pt x="4132" y="11"/>
                      <a:pt x="4115" y="1"/>
                      <a:pt x="40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394;p42"/>
              <p:cNvSpPr/>
              <p:nvPr/>
            </p:nvSpPr>
            <p:spPr>
              <a:xfrm>
                <a:off x="833125" y="1124075"/>
                <a:ext cx="69075" cy="17600"/>
              </a:xfrm>
              <a:custGeom>
                <a:avLst/>
                <a:gdLst/>
                <a:ahLst/>
                <a:cxnLst/>
                <a:rect l="l" t="t" r="r" b="b"/>
                <a:pathLst>
                  <a:path w="2763" h="704" extrusionOk="0">
                    <a:moveTo>
                      <a:pt x="878" y="0"/>
                    </a:moveTo>
                    <a:cubicBezTo>
                      <a:pt x="859" y="0"/>
                      <a:pt x="841" y="0"/>
                      <a:pt x="822" y="1"/>
                    </a:cubicBezTo>
                    <a:cubicBezTo>
                      <a:pt x="536" y="1"/>
                      <a:pt x="263" y="72"/>
                      <a:pt x="1" y="179"/>
                    </a:cubicBezTo>
                    <a:lnTo>
                      <a:pt x="36" y="263"/>
                    </a:lnTo>
                    <a:cubicBezTo>
                      <a:pt x="43" y="263"/>
                      <a:pt x="400" y="92"/>
                      <a:pt x="947" y="92"/>
                    </a:cubicBezTo>
                    <a:cubicBezTo>
                      <a:pt x="1424" y="92"/>
                      <a:pt x="2044" y="221"/>
                      <a:pt x="2703" y="703"/>
                    </a:cubicBezTo>
                    <a:lnTo>
                      <a:pt x="2763" y="632"/>
                    </a:lnTo>
                    <a:cubicBezTo>
                      <a:pt x="2218" y="214"/>
                      <a:pt x="1560" y="0"/>
                      <a:pt x="87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" name="Google Shape;395;p42"/>
              <p:cNvSpPr/>
              <p:nvPr/>
            </p:nvSpPr>
            <p:spPr>
              <a:xfrm>
                <a:off x="871225" y="1106850"/>
                <a:ext cx="54800" cy="28575"/>
              </a:xfrm>
              <a:custGeom>
                <a:avLst/>
                <a:gdLst/>
                <a:ahLst/>
                <a:cxnLst/>
                <a:rect l="l" t="t" r="r" b="b"/>
                <a:pathLst>
                  <a:path w="2192" h="1143" extrusionOk="0">
                    <a:moveTo>
                      <a:pt x="216" y="1"/>
                    </a:moveTo>
                    <a:cubicBezTo>
                      <a:pt x="144" y="1"/>
                      <a:pt x="73" y="4"/>
                      <a:pt x="1" y="11"/>
                    </a:cubicBezTo>
                    <a:lnTo>
                      <a:pt x="1" y="94"/>
                    </a:lnTo>
                    <a:cubicBezTo>
                      <a:pt x="65" y="89"/>
                      <a:pt x="129" y="86"/>
                      <a:pt x="193" y="86"/>
                    </a:cubicBezTo>
                    <a:cubicBezTo>
                      <a:pt x="969" y="86"/>
                      <a:pt x="1701" y="482"/>
                      <a:pt x="2108" y="1142"/>
                    </a:cubicBezTo>
                    <a:lnTo>
                      <a:pt x="2191" y="1094"/>
                    </a:lnTo>
                    <a:cubicBezTo>
                      <a:pt x="1765" y="417"/>
                      <a:pt x="1009" y="1"/>
                      <a:pt x="21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" name="Google Shape;396;p42"/>
              <p:cNvSpPr/>
              <p:nvPr/>
            </p:nvSpPr>
            <p:spPr>
              <a:xfrm>
                <a:off x="829550" y="1143125"/>
                <a:ext cx="20575" cy="62225"/>
              </a:xfrm>
              <a:custGeom>
                <a:avLst/>
                <a:gdLst/>
                <a:ahLst/>
                <a:cxnLst/>
                <a:rect l="l" t="t" r="r" b="b"/>
                <a:pathLst>
                  <a:path w="823" h="2489" extrusionOk="0">
                    <a:moveTo>
                      <a:pt x="1" y="1"/>
                    </a:moveTo>
                    <a:cubicBezTo>
                      <a:pt x="1" y="72"/>
                      <a:pt x="13" y="1751"/>
                      <a:pt x="763" y="2489"/>
                    </a:cubicBezTo>
                    <a:lnTo>
                      <a:pt x="822" y="2418"/>
                    </a:lnTo>
                    <a:cubicBezTo>
                      <a:pt x="108" y="1715"/>
                      <a:pt x="96" y="24"/>
                      <a:pt x="9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" name="Google Shape;397;p42"/>
              <p:cNvSpPr/>
              <p:nvPr/>
            </p:nvSpPr>
            <p:spPr>
              <a:xfrm>
                <a:off x="834925" y="1133550"/>
                <a:ext cx="33350" cy="41150"/>
              </a:xfrm>
              <a:custGeom>
                <a:avLst/>
                <a:gdLst/>
                <a:ahLst/>
                <a:cxnLst/>
                <a:rect l="l" t="t" r="r" b="b"/>
                <a:pathLst>
                  <a:path w="1334" h="1646" extrusionOk="0">
                    <a:moveTo>
                      <a:pt x="57" y="1"/>
                    </a:moveTo>
                    <a:cubicBezTo>
                      <a:pt x="53" y="1"/>
                      <a:pt x="50" y="1"/>
                      <a:pt x="48" y="3"/>
                    </a:cubicBezTo>
                    <a:cubicBezTo>
                      <a:pt x="12" y="15"/>
                      <a:pt x="0" y="50"/>
                      <a:pt x="0" y="110"/>
                    </a:cubicBezTo>
                    <a:cubicBezTo>
                      <a:pt x="24" y="384"/>
                      <a:pt x="583" y="1550"/>
                      <a:pt x="929" y="1646"/>
                    </a:cubicBezTo>
                    <a:lnTo>
                      <a:pt x="953" y="1550"/>
                    </a:lnTo>
                    <a:cubicBezTo>
                      <a:pt x="822" y="1515"/>
                      <a:pt x="619" y="1265"/>
                      <a:pt x="405" y="884"/>
                    </a:cubicBezTo>
                    <a:cubicBezTo>
                      <a:pt x="262" y="634"/>
                      <a:pt x="155" y="384"/>
                      <a:pt x="83" y="110"/>
                    </a:cubicBezTo>
                    <a:lnTo>
                      <a:pt x="83" y="110"/>
                    </a:lnTo>
                    <a:cubicBezTo>
                      <a:pt x="95" y="122"/>
                      <a:pt x="119" y="134"/>
                      <a:pt x="131" y="157"/>
                    </a:cubicBezTo>
                    <a:cubicBezTo>
                      <a:pt x="476" y="503"/>
                      <a:pt x="857" y="800"/>
                      <a:pt x="1286" y="1027"/>
                    </a:cubicBezTo>
                    <a:lnTo>
                      <a:pt x="1334" y="943"/>
                    </a:lnTo>
                    <a:cubicBezTo>
                      <a:pt x="917" y="705"/>
                      <a:pt x="536" y="431"/>
                      <a:pt x="202" y="98"/>
                    </a:cubicBezTo>
                    <a:cubicBezTo>
                      <a:pt x="160" y="45"/>
                      <a:pt x="88" y="1"/>
                      <a:pt x="5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" name="Google Shape;398;p42"/>
              <p:cNvSpPr/>
              <p:nvPr/>
            </p:nvSpPr>
            <p:spPr>
              <a:xfrm>
                <a:off x="803350" y="1114250"/>
                <a:ext cx="28025" cy="21750"/>
              </a:xfrm>
              <a:custGeom>
                <a:avLst/>
                <a:gdLst/>
                <a:ahLst/>
                <a:cxnLst/>
                <a:rect l="l" t="t" r="r" b="b"/>
                <a:pathLst>
                  <a:path w="1121" h="870" extrusionOk="0">
                    <a:moveTo>
                      <a:pt x="132" y="1"/>
                    </a:moveTo>
                    <a:lnTo>
                      <a:pt x="61" y="60"/>
                    </a:lnTo>
                    <a:cubicBezTo>
                      <a:pt x="299" y="358"/>
                      <a:pt x="596" y="596"/>
                      <a:pt x="942" y="763"/>
                    </a:cubicBezTo>
                    <a:cubicBezTo>
                      <a:pt x="953" y="763"/>
                      <a:pt x="977" y="775"/>
                      <a:pt x="989" y="775"/>
                    </a:cubicBezTo>
                    <a:cubicBezTo>
                      <a:pt x="978" y="775"/>
                      <a:pt x="966" y="776"/>
                      <a:pt x="953" y="776"/>
                    </a:cubicBezTo>
                    <a:cubicBezTo>
                      <a:pt x="750" y="776"/>
                      <a:pt x="285" y="686"/>
                      <a:pt x="72" y="417"/>
                    </a:cubicBezTo>
                    <a:lnTo>
                      <a:pt x="1" y="477"/>
                    </a:lnTo>
                    <a:cubicBezTo>
                      <a:pt x="227" y="763"/>
                      <a:pt x="727" y="870"/>
                      <a:pt x="965" y="870"/>
                    </a:cubicBezTo>
                    <a:cubicBezTo>
                      <a:pt x="1001" y="870"/>
                      <a:pt x="1037" y="870"/>
                      <a:pt x="1061" y="858"/>
                    </a:cubicBezTo>
                    <a:cubicBezTo>
                      <a:pt x="1096" y="846"/>
                      <a:pt x="1120" y="822"/>
                      <a:pt x="1120" y="798"/>
                    </a:cubicBezTo>
                    <a:cubicBezTo>
                      <a:pt x="1120" y="751"/>
                      <a:pt x="1084" y="715"/>
                      <a:pt x="977" y="667"/>
                    </a:cubicBezTo>
                    <a:cubicBezTo>
                      <a:pt x="644" y="525"/>
                      <a:pt x="358" y="298"/>
                      <a:pt x="13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" name="Google Shape;399;p42"/>
              <p:cNvSpPr/>
              <p:nvPr/>
            </p:nvSpPr>
            <p:spPr>
              <a:xfrm>
                <a:off x="813475" y="1102350"/>
                <a:ext cx="18775" cy="22650"/>
              </a:xfrm>
              <a:custGeom>
                <a:avLst/>
                <a:gdLst/>
                <a:ahLst/>
                <a:cxnLst/>
                <a:rect l="l" t="t" r="r" b="b"/>
                <a:pathLst>
                  <a:path w="751" h="906" extrusionOk="0">
                    <a:moveTo>
                      <a:pt x="25" y="0"/>
                    </a:moveTo>
                    <a:lnTo>
                      <a:pt x="1" y="84"/>
                    </a:lnTo>
                    <a:cubicBezTo>
                      <a:pt x="1" y="84"/>
                      <a:pt x="656" y="334"/>
                      <a:pt x="644" y="905"/>
                    </a:cubicBezTo>
                    <a:lnTo>
                      <a:pt x="739" y="905"/>
                    </a:lnTo>
                    <a:cubicBezTo>
                      <a:pt x="751" y="274"/>
                      <a:pt x="37" y="0"/>
                      <a:pt x="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" name="Google Shape;400;p42"/>
              <p:cNvSpPr/>
              <p:nvPr/>
            </p:nvSpPr>
            <p:spPr>
              <a:xfrm>
                <a:off x="955475" y="1569950"/>
                <a:ext cx="80975" cy="73850"/>
              </a:xfrm>
              <a:custGeom>
                <a:avLst/>
                <a:gdLst/>
                <a:ahLst/>
                <a:cxnLst/>
                <a:rect l="l" t="t" r="r" b="b"/>
                <a:pathLst>
                  <a:path w="3239" h="2954" extrusionOk="0">
                    <a:moveTo>
                      <a:pt x="1457" y="0"/>
                    </a:moveTo>
                    <a:cubicBezTo>
                      <a:pt x="911" y="0"/>
                      <a:pt x="48" y="406"/>
                      <a:pt x="48" y="406"/>
                    </a:cubicBezTo>
                    <a:cubicBezTo>
                      <a:pt x="0" y="858"/>
                      <a:pt x="1405" y="2954"/>
                      <a:pt x="1405" y="2954"/>
                    </a:cubicBezTo>
                    <a:cubicBezTo>
                      <a:pt x="1405" y="2954"/>
                      <a:pt x="2334" y="2370"/>
                      <a:pt x="2786" y="2275"/>
                    </a:cubicBezTo>
                    <a:cubicBezTo>
                      <a:pt x="3239" y="2168"/>
                      <a:pt x="2167" y="430"/>
                      <a:pt x="1798" y="96"/>
                    </a:cubicBezTo>
                    <a:cubicBezTo>
                      <a:pt x="1719" y="28"/>
                      <a:pt x="1599" y="0"/>
                      <a:pt x="145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" name="Google Shape;401;p42"/>
              <p:cNvSpPr/>
              <p:nvPr/>
            </p:nvSpPr>
            <p:spPr>
              <a:xfrm>
                <a:off x="1014700" y="1256000"/>
                <a:ext cx="75625" cy="59050"/>
              </a:xfrm>
              <a:custGeom>
                <a:avLst/>
                <a:gdLst/>
                <a:ahLst/>
                <a:cxnLst/>
                <a:rect l="l" t="t" r="r" b="b"/>
                <a:pathLst>
                  <a:path w="3025" h="2362" extrusionOk="0">
                    <a:moveTo>
                      <a:pt x="2080" y="1"/>
                    </a:moveTo>
                    <a:cubicBezTo>
                      <a:pt x="1444" y="1"/>
                      <a:pt x="346" y="820"/>
                      <a:pt x="346" y="820"/>
                    </a:cubicBezTo>
                    <a:cubicBezTo>
                      <a:pt x="346" y="820"/>
                      <a:pt x="0" y="986"/>
                      <a:pt x="941" y="2332"/>
                    </a:cubicBezTo>
                    <a:cubicBezTo>
                      <a:pt x="956" y="2352"/>
                      <a:pt x="981" y="2362"/>
                      <a:pt x="1015" y="2362"/>
                    </a:cubicBezTo>
                    <a:cubicBezTo>
                      <a:pt x="1415" y="2362"/>
                      <a:pt x="3025" y="1046"/>
                      <a:pt x="3025" y="1046"/>
                    </a:cubicBezTo>
                    <a:cubicBezTo>
                      <a:pt x="3025" y="1046"/>
                      <a:pt x="2846" y="272"/>
                      <a:pt x="2275" y="34"/>
                    </a:cubicBezTo>
                    <a:cubicBezTo>
                      <a:pt x="2217" y="11"/>
                      <a:pt x="2152" y="1"/>
                      <a:pt x="20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" name="Google Shape;402;p42"/>
              <p:cNvSpPr/>
              <p:nvPr/>
            </p:nvSpPr>
            <p:spPr>
              <a:xfrm>
                <a:off x="1026900" y="1407750"/>
                <a:ext cx="36050" cy="148550"/>
              </a:xfrm>
              <a:custGeom>
                <a:avLst/>
                <a:gdLst/>
                <a:ahLst/>
                <a:cxnLst/>
                <a:rect l="l" t="t" r="r" b="b"/>
                <a:pathLst>
                  <a:path w="1442" h="5942" extrusionOk="0">
                    <a:moveTo>
                      <a:pt x="72" y="0"/>
                    </a:moveTo>
                    <a:lnTo>
                      <a:pt x="1" y="60"/>
                    </a:lnTo>
                    <a:cubicBezTo>
                      <a:pt x="24" y="72"/>
                      <a:pt x="1346" y="1667"/>
                      <a:pt x="1215" y="5941"/>
                    </a:cubicBezTo>
                    <a:lnTo>
                      <a:pt x="1310" y="5941"/>
                    </a:lnTo>
                    <a:cubicBezTo>
                      <a:pt x="1441" y="1631"/>
                      <a:pt x="84" y="12"/>
                      <a:pt x="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" name="Google Shape;403;p42"/>
              <p:cNvSpPr/>
              <p:nvPr/>
            </p:nvSpPr>
            <p:spPr>
              <a:xfrm>
                <a:off x="790275" y="1333475"/>
                <a:ext cx="64600" cy="138700"/>
              </a:xfrm>
              <a:custGeom>
                <a:avLst/>
                <a:gdLst/>
                <a:ahLst/>
                <a:cxnLst/>
                <a:rect l="l" t="t" r="r" b="b"/>
                <a:pathLst>
                  <a:path w="2584" h="5548" extrusionOk="0">
                    <a:moveTo>
                      <a:pt x="1273" y="0"/>
                    </a:moveTo>
                    <a:cubicBezTo>
                      <a:pt x="760" y="0"/>
                      <a:pt x="254" y="153"/>
                      <a:pt x="167" y="495"/>
                    </a:cubicBezTo>
                    <a:cubicBezTo>
                      <a:pt x="1" y="1149"/>
                      <a:pt x="918" y="5548"/>
                      <a:pt x="1881" y="5548"/>
                    </a:cubicBezTo>
                    <a:cubicBezTo>
                      <a:pt x="1952" y="5548"/>
                      <a:pt x="2024" y="5523"/>
                      <a:pt x="2096" y="5472"/>
                    </a:cubicBezTo>
                    <a:cubicBezTo>
                      <a:pt x="2096" y="5472"/>
                      <a:pt x="2584" y="1054"/>
                      <a:pt x="2441" y="471"/>
                    </a:cubicBezTo>
                    <a:cubicBezTo>
                      <a:pt x="2367" y="171"/>
                      <a:pt x="1816" y="0"/>
                      <a:pt x="127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" name="Google Shape;404;p42"/>
              <p:cNvSpPr/>
              <p:nvPr/>
            </p:nvSpPr>
            <p:spPr>
              <a:xfrm>
                <a:off x="965875" y="1334050"/>
                <a:ext cx="75925" cy="133650"/>
              </a:xfrm>
              <a:custGeom>
                <a:avLst/>
                <a:gdLst/>
                <a:ahLst/>
                <a:cxnLst/>
                <a:rect l="l" t="t" r="r" b="b"/>
                <a:pathLst>
                  <a:path w="3037" h="5346" extrusionOk="0">
                    <a:moveTo>
                      <a:pt x="940" y="0"/>
                    </a:moveTo>
                    <a:cubicBezTo>
                      <a:pt x="427" y="0"/>
                      <a:pt x="1" y="210"/>
                      <a:pt x="1" y="210"/>
                    </a:cubicBezTo>
                    <a:cubicBezTo>
                      <a:pt x="1" y="210"/>
                      <a:pt x="738" y="5346"/>
                      <a:pt x="1193" y="5346"/>
                    </a:cubicBezTo>
                    <a:cubicBezTo>
                      <a:pt x="1200" y="5346"/>
                      <a:pt x="1208" y="5344"/>
                      <a:pt x="1215" y="5341"/>
                    </a:cubicBezTo>
                    <a:cubicBezTo>
                      <a:pt x="1680" y="5163"/>
                      <a:pt x="3037" y="2222"/>
                      <a:pt x="2299" y="829"/>
                    </a:cubicBezTo>
                    <a:cubicBezTo>
                      <a:pt x="1942" y="172"/>
                      <a:pt x="1405" y="0"/>
                      <a:pt x="94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" name="Google Shape;405;p42"/>
              <p:cNvSpPr/>
              <p:nvPr/>
            </p:nvSpPr>
            <p:spPr>
              <a:xfrm>
                <a:off x="1101025" y="1452400"/>
                <a:ext cx="43175" cy="75925"/>
              </a:xfrm>
              <a:custGeom>
                <a:avLst/>
                <a:gdLst/>
                <a:ahLst/>
                <a:cxnLst/>
                <a:rect l="l" t="t" r="r" b="b"/>
                <a:pathLst>
                  <a:path w="1727" h="3037" extrusionOk="0">
                    <a:moveTo>
                      <a:pt x="107" y="0"/>
                    </a:moveTo>
                    <a:lnTo>
                      <a:pt x="60" y="36"/>
                    </a:lnTo>
                    <a:cubicBezTo>
                      <a:pt x="0" y="167"/>
                      <a:pt x="393" y="2191"/>
                      <a:pt x="1203" y="3036"/>
                    </a:cubicBezTo>
                    <a:lnTo>
                      <a:pt x="1274" y="2977"/>
                    </a:lnTo>
                    <a:cubicBezTo>
                      <a:pt x="596" y="2262"/>
                      <a:pt x="262" y="846"/>
                      <a:pt x="167" y="298"/>
                    </a:cubicBezTo>
                    <a:lnTo>
                      <a:pt x="167" y="298"/>
                    </a:lnTo>
                    <a:cubicBezTo>
                      <a:pt x="488" y="893"/>
                      <a:pt x="1608" y="1989"/>
                      <a:pt x="1655" y="2036"/>
                    </a:cubicBezTo>
                    <a:lnTo>
                      <a:pt x="1727" y="1977"/>
                    </a:lnTo>
                    <a:cubicBezTo>
                      <a:pt x="1703" y="1965"/>
                      <a:pt x="357" y="643"/>
                      <a:pt x="179" y="119"/>
                    </a:cubicBezTo>
                    <a:cubicBezTo>
                      <a:pt x="155" y="36"/>
                      <a:pt x="143" y="0"/>
                      <a:pt x="10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" name="Google Shape;406;p42"/>
              <p:cNvSpPr/>
              <p:nvPr/>
            </p:nvSpPr>
            <p:spPr>
              <a:xfrm>
                <a:off x="1050725" y="1293450"/>
                <a:ext cx="36925" cy="294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1179" extrusionOk="0">
                    <a:moveTo>
                      <a:pt x="1393" y="0"/>
                    </a:moveTo>
                    <a:cubicBezTo>
                      <a:pt x="1036" y="738"/>
                      <a:pt x="12" y="1096"/>
                      <a:pt x="0" y="1096"/>
                    </a:cubicBezTo>
                    <a:lnTo>
                      <a:pt x="24" y="1179"/>
                    </a:lnTo>
                    <a:cubicBezTo>
                      <a:pt x="72" y="1155"/>
                      <a:pt x="1107" y="810"/>
                      <a:pt x="1476" y="36"/>
                    </a:cubicBezTo>
                    <a:lnTo>
                      <a:pt x="1393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07" name="Google Shape;407;p42"/>
          <p:cNvGrpSpPr/>
          <p:nvPr/>
        </p:nvGrpSpPr>
        <p:grpSpPr>
          <a:xfrm>
            <a:off x="7285566" y="2032134"/>
            <a:ext cx="1858434" cy="2359592"/>
            <a:chOff x="-3735262" y="-4002635"/>
            <a:chExt cx="1858434" cy="2359592"/>
          </a:xfrm>
        </p:grpSpPr>
        <p:grpSp>
          <p:nvGrpSpPr>
            <p:cNvPr id="408" name="Google Shape;408;p42"/>
            <p:cNvGrpSpPr/>
            <p:nvPr/>
          </p:nvGrpSpPr>
          <p:grpSpPr>
            <a:xfrm>
              <a:off x="-3728827" y="-4002635"/>
              <a:ext cx="1845565" cy="2359592"/>
              <a:chOff x="1212350" y="867250"/>
              <a:chExt cx="727775" cy="930475"/>
            </a:xfrm>
          </p:grpSpPr>
          <p:sp>
            <p:nvSpPr>
              <p:cNvPr id="409" name="Google Shape;409;p42"/>
              <p:cNvSpPr/>
              <p:nvPr/>
            </p:nvSpPr>
            <p:spPr>
              <a:xfrm>
                <a:off x="1212350" y="1056000"/>
                <a:ext cx="727775" cy="741725"/>
              </a:xfrm>
              <a:custGeom>
                <a:avLst/>
                <a:gdLst/>
                <a:ahLst/>
                <a:cxnLst/>
                <a:rect l="l" t="t" r="r" b="b"/>
                <a:pathLst>
                  <a:path w="29111" h="29669" extrusionOk="0">
                    <a:moveTo>
                      <a:pt x="21670" y="18440"/>
                    </a:moveTo>
                    <a:lnTo>
                      <a:pt x="21836" y="18607"/>
                    </a:lnTo>
                    <a:cubicBezTo>
                      <a:pt x="21860" y="18583"/>
                      <a:pt x="21884" y="18559"/>
                      <a:pt x="21920" y="18523"/>
                    </a:cubicBezTo>
                    <a:cubicBezTo>
                      <a:pt x="22574" y="19357"/>
                      <a:pt x="24741" y="22178"/>
                      <a:pt x="24527" y="22964"/>
                    </a:cubicBezTo>
                    <a:cubicBezTo>
                      <a:pt x="24217" y="24060"/>
                      <a:pt x="23122" y="25024"/>
                      <a:pt x="21908" y="25798"/>
                    </a:cubicBezTo>
                    <a:cubicBezTo>
                      <a:pt x="21503" y="23393"/>
                      <a:pt x="21086" y="20535"/>
                      <a:pt x="21241" y="19714"/>
                    </a:cubicBezTo>
                    <a:cubicBezTo>
                      <a:pt x="21348" y="19273"/>
                      <a:pt x="21479" y="18857"/>
                      <a:pt x="21670" y="18440"/>
                    </a:cubicBezTo>
                    <a:close/>
                    <a:moveTo>
                      <a:pt x="18309" y="1"/>
                    </a:moveTo>
                    <a:cubicBezTo>
                      <a:pt x="14396" y="1"/>
                      <a:pt x="14014" y="3168"/>
                      <a:pt x="13597" y="7415"/>
                    </a:cubicBezTo>
                    <a:cubicBezTo>
                      <a:pt x="13597" y="7415"/>
                      <a:pt x="13180" y="8308"/>
                      <a:pt x="15002" y="8689"/>
                    </a:cubicBezTo>
                    <a:cubicBezTo>
                      <a:pt x="15329" y="8760"/>
                      <a:pt x="15594" y="8787"/>
                      <a:pt x="15815" y="8787"/>
                    </a:cubicBezTo>
                    <a:cubicBezTo>
                      <a:pt x="16035" y="8787"/>
                      <a:pt x="16211" y="8760"/>
                      <a:pt x="16359" y="8724"/>
                    </a:cubicBezTo>
                    <a:lnTo>
                      <a:pt x="16359" y="8724"/>
                    </a:lnTo>
                    <a:cubicBezTo>
                      <a:pt x="16264" y="9391"/>
                      <a:pt x="16157" y="10046"/>
                      <a:pt x="16062" y="10510"/>
                    </a:cubicBezTo>
                    <a:cubicBezTo>
                      <a:pt x="15859" y="11629"/>
                      <a:pt x="15669" y="11189"/>
                      <a:pt x="14145" y="11403"/>
                    </a:cubicBezTo>
                    <a:cubicBezTo>
                      <a:pt x="13900" y="11391"/>
                      <a:pt x="13569" y="11351"/>
                      <a:pt x="13195" y="11351"/>
                    </a:cubicBezTo>
                    <a:cubicBezTo>
                      <a:pt x="12494" y="11351"/>
                      <a:pt x="11640" y="11491"/>
                      <a:pt x="10918" y="12213"/>
                    </a:cubicBezTo>
                    <a:cubicBezTo>
                      <a:pt x="9549" y="13594"/>
                      <a:pt x="8013" y="15916"/>
                      <a:pt x="8013" y="15916"/>
                    </a:cubicBezTo>
                    <a:lnTo>
                      <a:pt x="8680" y="16201"/>
                    </a:lnTo>
                    <a:cubicBezTo>
                      <a:pt x="7974" y="17560"/>
                      <a:pt x="7102" y="18980"/>
                      <a:pt x="6416" y="18980"/>
                    </a:cubicBezTo>
                    <a:cubicBezTo>
                      <a:pt x="6200" y="18980"/>
                      <a:pt x="6002" y="18839"/>
                      <a:pt x="5834" y="18511"/>
                    </a:cubicBezTo>
                    <a:cubicBezTo>
                      <a:pt x="4679" y="16261"/>
                      <a:pt x="6953" y="8165"/>
                      <a:pt x="6953" y="8165"/>
                    </a:cubicBezTo>
                    <a:cubicBezTo>
                      <a:pt x="6953" y="8165"/>
                      <a:pt x="7549" y="7034"/>
                      <a:pt x="7453" y="6141"/>
                    </a:cubicBezTo>
                    <a:cubicBezTo>
                      <a:pt x="7414" y="5728"/>
                      <a:pt x="7346" y="5590"/>
                      <a:pt x="7291" y="5590"/>
                    </a:cubicBezTo>
                    <a:cubicBezTo>
                      <a:pt x="7246" y="5590"/>
                      <a:pt x="7209" y="5683"/>
                      <a:pt x="7203" y="5795"/>
                    </a:cubicBezTo>
                    <a:cubicBezTo>
                      <a:pt x="7192" y="6045"/>
                      <a:pt x="7037" y="7057"/>
                      <a:pt x="7037" y="7057"/>
                    </a:cubicBezTo>
                    <a:cubicBezTo>
                      <a:pt x="7037" y="7057"/>
                      <a:pt x="7144" y="5498"/>
                      <a:pt x="6965" y="5272"/>
                    </a:cubicBezTo>
                    <a:cubicBezTo>
                      <a:pt x="6956" y="5258"/>
                      <a:pt x="6946" y="5252"/>
                      <a:pt x="6935" y="5252"/>
                    </a:cubicBezTo>
                    <a:cubicBezTo>
                      <a:pt x="6759" y="5252"/>
                      <a:pt x="6441" y="7010"/>
                      <a:pt x="6441" y="7010"/>
                    </a:cubicBezTo>
                    <a:cubicBezTo>
                      <a:pt x="6441" y="7010"/>
                      <a:pt x="6703" y="5438"/>
                      <a:pt x="6525" y="5426"/>
                    </a:cubicBezTo>
                    <a:cubicBezTo>
                      <a:pt x="6406" y="5426"/>
                      <a:pt x="6060" y="6034"/>
                      <a:pt x="5810" y="6748"/>
                    </a:cubicBezTo>
                    <a:cubicBezTo>
                      <a:pt x="5620" y="7200"/>
                      <a:pt x="0" y="20785"/>
                      <a:pt x="3858" y="23012"/>
                    </a:cubicBezTo>
                    <a:cubicBezTo>
                      <a:pt x="4625" y="23454"/>
                      <a:pt x="5366" y="23639"/>
                      <a:pt x="6069" y="23639"/>
                    </a:cubicBezTo>
                    <a:cubicBezTo>
                      <a:pt x="7809" y="23639"/>
                      <a:pt x="9319" y="22502"/>
                      <a:pt x="10430" y="21297"/>
                    </a:cubicBezTo>
                    <a:cubicBezTo>
                      <a:pt x="10466" y="21464"/>
                      <a:pt x="10513" y="21619"/>
                      <a:pt x="10561" y="21785"/>
                    </a:cubicBezTo>
                    <a:cubicBezTo>
                      <a:pt x="11156" y="23845"/>
                      <a:pt x="10156" y="29382"/>
                      <a:pt x="10156" y="29382"/>
                    </a:cubicBezTo>
                    <a:lnTo>
                      <a:pt x="15609" y="29382"/>
                    </a:lnTo>
                    <a:cubicBezTo>
                      <a:pt x="15615" y="29400"/>
                      <a:pt x="15639" y="29408"/>
                      <a:pt x="15679" y="29408"/>
                    </a:cubicBezTo>
                    <a:cubicBezTo>
                      <a:pt x="15719" y="29408"/>
                      <a:pt x="15776" y="29400"/>
                      <a:pt x="15847" y="29382"/>
                    </a:cubicBezTo>
                    <a:lnTo>
                      <a:pt x="16252" y="29382"/>
                    </a:lnTo>
                    <a:cubicBezTo>
                      <a:pt x="16086" y="29489"/>
                      <a:pt x="15978" y="29572"/>
                      <a:pt x="16002" y="29620"/>
                    </a:cubicBezTo>
                    <a:cubicBezTo>
                      <a:pt x="16022" y="29653"/>
                      <a:pt x="16102" y="29668"/>
                      <a:pt x="16225" y="29668"/>
                    </a:cubicBezTo>
                    <a:cubicBezTo>
                      <a:pt x="16545" y="29668"/>
                      <a:pt x="17155" y="29562"/>
                      <a:pt x="17740" y="29382"/>
                    </a:cubicBezTo>
                    <a:lnTo>
                      <a:pt x="22551" y="29382"/>
                    </a:lnTo>
                    <a:cubicBezTo>
                      <a:pt x="22551" y="29382"/>
                      <a:pt x="22455" y="28905"/>
                      <a:pt x="22324" y="28167"/>
                    </a:cubicBezTo>
                    <a:cubicBezTo>
                      <a:pt x="25349" y="27227"/>
                      <a:pt x="29111" y="25572"/>
                      <a:pt x="28801" y="23178"/>
                    </a:cubicBezTo>
                    <a:cubicBezTo>
                      <a:pt x="28516" y="21035"/>
                      <a:pt x="26694" y="18190"/>
                      <a:pt x="25063" y="16035"/>
                    </a:cubicBezTo>
                    <a:lnTo>
                      <a:pt x="25253" y="15904"/>
                    </a:lnTo>
                    <a:cubicBezTo>
                      <a:pt x="23860" y="11903"/>
                      <a:pt x="19729" y="11677"/>
                      <a:pt x="19729" y="11677"/>
                    </a:cubicBezTo>
                    <a:cubicBezTo>
                      <a:pt x="19729" y="11677"/>
                      <a:pt x="19717" y="11725"/>
                      <a:pt x="19681" y="11796"/>
                    </a:cubicBezTo>
                    <a:cubicBezTo>
                      <a:pt x="19181" y="11665"/>
                      <a:pt x="18776" y="11510"/>
                      <a:pt x="18633" y="11177"/>
                    </a:cubicBezTo>
                    <a:cubicBezTo>
                      <a:pt x="18443" y="10772"/>
                      <a:pt x="18467" y="9808"/>
                      <a:pt x="18562" y="8796"/>
                    </a:cubicBezTo>
                    <a:lnTo>
                      <a:pt x="18562" y="8796"/>
                    </a:lnTo>
                    <a:cubicBezTo>
                      <a:pt x="19196" y="9000"/>
                      <a:pt x="19864" y="9163"/>
                      <a:pt x="20419" y="9163"/>
                    </a:cubicBezTo>
                    <a:cubicBezTo>
                      <a:pt x="20802" y="9163"/>
                      <a:pt x="21132" y="9085"/>
                      <a:pt x="21360" y="8891"/>
                    </a:cubicBezTo>
                    <a:cubicBezTo>
                      <a:pt x="22051" y="8320"/>
                      <a:pt x="22908" y="199"/>
                      <a:pt x="18657" y="9"/>
                    </a:cubicBezTo>
                    <a:cubicBezTo>
                      <a:pt x="18538" y="4"/>
                      <a:pt x="18422" y="1"/>
                      <a:pt x="1830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algn="bl" rotWithShape="0">
                  <a:srgbClr val="000000">
                    <a:alpha val="3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42"/>
              <p:cNvSpPr/>
              <p:nvPr/>
            </p:nvSpPr>
            <p:spPr>
              <a:xfrm>
                <a:off x="1228425" y="867250"/>
                <a:ext cx="372375" cy="265375"/>
              </a:xfrm>
              <a:custGeom>
                <a:avLst/>
                <a:gdLst/>
                <a:ahLst/>
                <a:cxnLst/>
                <a:rect l="l" t="t" r="r" b="b"/>
                <a:pathLst>
                  <a:path w="14895" h="10615" extrusionOk="0">
                    <a:moveTo>
                      <a:pt x="10846" y="1"/>
                    </a:moveTo>
                    <a:cubicBezTo>
                      <a:pt x="10629" y="1"/>
                      <a:pt x="10414" y="29"/>
                      <a:pt x="10204" y="82"/>
                    </a:cubicBezTo>
                    <a:cubicBezTo>
                      <a:pt x="8299" y="570"/>
                      <a:pt x="6084" y="1963"/>
                      <a:pt x="3036" y="3558"/>
                    </a:cubicBezTo>
                    <a:cubicBezTo>
                      <a:pt x="0" y="5154"/>
                      <a:pt x="1095" y="7285"/>
                      <a:pt x="2477" y="9404"/>
                    </a:cubicBezTo>
                    <a:cubicBezTo>
                      <a:pt x="3094" y="10352"/>
                      <a:pt x="3860" y="10614"/>
                      <a:pt x="4517" y="10614"/>
                    </a:cubicBezTo>
                    <a:cubicBezTo>
                      <a:pt x="5329" y="10614"/>
                      <a:pt x="5977" y="10214"/>
                      <a:pt x="5977" y="10214"/>
                    </a:cubicBezTo>
                    <a:cubicBezTo>
                      <a:pt x="6144" y="10143"/>
                      <a:pt x="6465" y="10024"/>
                      <a:pt x="6882" y="9869"/>
                    </a:cubicBezTo>
                    <a:cubicBezTo>
                      <a:pt x="7126" y="9828"/>
                      <a:pt x="7371" y="9808"/>
                      <a:pt x="7614" y="9808"/>
                    </a:cubicBezTo>
                    <a:cubicBezTo>
                      <a:pt x="8298" y="9808"/>
                      <a:pt x="8970" y="9966"/>
                      <a:pt x="9585" y="10274"/>
                    </a:cubicBezTo>
                    <a:cubicBezTo>
                      <a:pt x="10025" y="10476"/>
                      <a:pt x="10396" y="10583"/>
                      <a:pt x="10656" y="10583"/>
                    </a:cubicBezTo>
                    <a:cubicBezTo>
                      <a:pt x="11084" y="10583"/>
                      <a:pt x="11210" y="10292"/>
                      <a:pt x="10847" y="9654"/>
                    </a:cubicBezTo>
                    <a:cubicBezTo>
                      <a:pt x="10263" y="8631"/>
                      <a:pt x="10811" y="8357"/>
                      <a:pt x="10811" y="8357"/>
                    </a:cubicBezTo>
                    <a:cubicBezTo>
                      <a:pt x="11049" y="8261"/>
                      <a:pt x="11263" y="8166"/>
                      <a:pt x="11466" y="8071"/>
                    </a:cubicBezTo>
                    <a:cubicBezTo>
                      <a:pt x="13228" y="7261"/>
                      <a:pt x="14895" y="6202"/>
                      <a:pt x="14073" y="3356"/>
                    </a:cubicBezTo>
                    <a:cubicBezTo>
                      <a:pt x="13364" y="923"/>
                      <a:pt x="12084" y="1"/>
                      <a:pt x="108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algn="bl" rotWithShape="0">
                  <a:srgbClr val="000000">
                    <a:alpha val="3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11" name="Google Shape;411;p42"/>
            <p:cNvGrpSpPr/>
            <p:nvPr/>
          </p:nvGrpSpPr>
          <p:grpSpPr>
            <a:xfrm>
              <a:off x="-3735262" y="-4002312"/>
              <a:ext cx="1858434" cy="2358958"/>
              <a:chOff x="1212650" y="867250"/>
              <a:chExt cx="732850" cy="930225"/>
            </a:xfrm>
          </p:grpSpPr>
          <p:sp>
            <p:nvSpPr>
              <p:cNvPr id="412" name="Google Shape;412;p42"/>
              <p:cNvSpPr/>
              <p:nvPr/>
            </p:nvSpPr>
            <p:spPr>
              <a:xfrm>
                <a:off x="1212650" y="1187025"/>
                <a:ext cx="310775" cy="459925"/>
              </a:xfrm>
              <a:custGeom>
                <a:avLst/>
                <a:gdLst/>
                <a:ahLst/>
                <a:cxnLst/>
                <a:rect l="l" t="t" r="r" b="b"/>
                <a:pathLst>
                  <a:path w="12431" h="18397" extrusionOk="0">
                    <a:moveTo>
                      <a:pt x="6937" y="1"/>
                    </a:moveTo>
                    <a:cubicBezTo>
                      <a:pt x="6761" y="1"/>
                      <a:pt x="6441" y="1769"/>
                      <a:pt x="6441" y="1769"/>
                    </a:cubicBezTo>
                    <a:cubicBezTo>
                      <a:pt x="6441" y="1769"/>
                      <a:pt x="6703" y="185"/>
                      <a:pt x="6525" y="173"/>
                    </a:cubicBezTo>
                    <a:cubicBezTo>
                      <a:pt x="6406" y="173"/>
                      <a:pt x="6060" y="793"/>
                      <a:pt x="5810" y="1495"/>
                    </a:cubicBezTo>
                    <a:cubicBezTo>
                      <a:pt x="5620" y="1959"/>
                      <a:pt x="0" y="15544"/>
                      <a:pt x="3858" y="17771"/>
                    </a:cubicBezTo>
                    <a:cubicBezTo>
                      <a:pt x="4625" y="18212"/>
                      <a:pt x="5366" y="18397"/>
                      <a:pt x="6069" y="18397"/>
                    </a:cubicBezTo>
                    <a:cubicBezTo>
                      <a:pt x="9773" y="18397"/>
                      <a:pt x="12430" y="13258"/>
                      <a:pt x="12430" y="13258"/>
                    </a:cubicBezTo>
                    <a:cubicBezTo>
                      <a:pt x="12430" y="13258"/>
                      <a:pt x="10411" y="8518"/>
                      <a:pt x="9934" y="8518"/>
                    </a:cubicBezTo>
                    <a:cubicBezTo>
                      <a:pt x="9914" y="8518"/>
                      <a:pt x="9897" y="8526"/>
                      <a:pt x="9882" y="8543"/>
                    </a:cubicBezTo>
                    <a:cubicBezTo>
                      <a:pt x="9577" y="8899"/>
                      <a:pt x="7683" y="13728"/>
                      <a:pt x="6417" y="13728"/>
                    </a:cubicBezTo>
                    <a:cubicBezTo>
                      <a:pt x="6201" y="13728"/>
                      <a:pt x="6003" y="13587"/>
                      <a:pt x="5834" y="13258"/>
                    </a:cubicBezTo>
                    <a:cubicBezTo>
                      <a:pt x="4679" y="11008"/>
                      <a:pt x="6953" y="2924"/>
                      <a:pt x="6953" y="2924"/>
                    </a:cubicBezTo>
                    <a:cubicBezTo>
                      <a:pt x="6953" y="2924"/>
                      <a:pt x="7549" y="1781"/>
                      <a:pt x="7453" y="888"/>
                    </a:cubicBezTo>
                    <a:cubicBezTo>
                      <a:pt x="7414" y="479"/>
                      <a:pt x="7345" y="341"/>
                      <a:pt x="7290" y="341"/>
                    </a:cubicBezTo>
                    <a:cubicBezTo>
                      <a:pt x="7245" y="341"/>
                      <a:pt x="7209" y="431"/>
                      <a:pt x="7203" y="543"/>
                    </a:cubicBezTo>
                    <a:cubicBezTo>
                      <a:pt x="7191" y="793"/>
                      <a:pt x="7037" y="1805"/>
                      <a:pt x="7037" y="1805"/>
                    </a:cubicBezTo>
                    <a:cubicBezTo>
                      <a:pt x="7037" y="1805"/>
                      <a:pt x="7144" y="245"/>
                      <a:pt x="6965" y="19"/>
                    </a:cubicBezTo>
                    <a:cubicBezTo>
                      <a:pt x="6956" y="6"/>
                      <a:pt x="6947" y="1"/>
                      <a:pt x="6937" y="1"/>
                    </a:cubicBezTo>
                    <a:close/>
                  </a:path>
                </a:pathLst>
              </a:custGeom>
              <a:solidFill>
                <a:srgbClr val="F7BD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42"/>
              <p:cNvSpPr/>
              <p:nvPr/>
            </p:nvSpPr>
            <p:spPr>
              <a:xfrm>
                <a:off x="1541850" y="1055725"/>
                <a:ext cx="243200" cy="229275"/>
              </a:xfrm>
              <a:custGeom>
                <a:avLst/>
                <a:gdLst/>
                <a:ahLst/>
                <a:cxnLst/>
                <a:rect l="l" t="t" r="r" b="b"/>
                <a:pathLst>
                  <a:path w="9728" h="9171" extrusionOk="0">
                    <a:moveTo>
                      <a:pt x="5130" y="0"/>
                    </a:moveTo>
                    <a:cubicBezTo>
                      <a:pt x="1217" y="0"/>
                      <a:pt x="834" y="3178"/>
                      <a:pt x="429" y="7414"/>
                    </a:cubicBezTo>
                    <a:cubicBezTo>
                      <a:pt x="429" y="7414"/>
                      <a:pt x="0" y="8319"/>
                      <a:pt x="1834" y="8700"/>
                    </a:cubicBezTo>
                    <a:cubicBezTo>
                      <a:pt x="2157" y="8767"/>
                      <a:pt x="2419" y="8794"/>
                      <a:pt x="2638" y="8794"/>
                    </a:cubicBezTo>
                    <a:cubicBezTo>
                      <a:pt x="3411" y="8794"/>
                      <a:pt x="3646" y="8465"/>
                      <a:pt x="4157" y="8465"/>
                    </a:cubicBezTo>
                    <a:cubicBezTo>
                      <a:pt x="4316" y="8465"/>
                      <a:pt x="4502" y="8497"/>
                      <a:pt x="4739" y="8581"/>
                    </a:cubicBezTo>
                    <a:cubicBezTo>
                      <a:pt x="5537" y="8873"/>
                      <a:pt x="6493" y="9171"/>
                      <a:pt x="7244" y="9171"/>
                    </a:cubicBezTo>
                    <a:cubicBezTo>
                      <a:pt x="7624" y="9171"/>
                      <a:pt x="7952" y="9094"/>
                      <a:pt x="8180" y="8902"/>
                    </a:cubicBezTo>
                    <a:cubicBezTo>
                      <a:pt x="8871" y="8319"/>
                      <a:pt x="9728" y="199"/>
                      <a:pt x="5477" y="8"/>
                    </a:cubicBezTo>
                    <a:cubicBezTo>
                      <a:pt x="5358" y="3"/>
                      <a:pt x="5243" y="0"/>
                      <a:pt x="513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42"/>
              <p:cNvSpPr/>
              <p:nvPr/>
            </p:nvSpPr>
            <p:spPr>
              <a:xfrm>
                <a:off x="1477250" y="1190750"/>
                <a:ext cx="320000" cy="599800"/>
              </a:xfrm>
              <a:custGeom>
                <a:avLst/>
                <a:gdLst/>
                <a:ahLst/>
                <a:cxnLst/>
                <a:rect l="l" t="t" r="r" b="b"/>
                <a:pathLst>
                  <a:path w="12800" h="23992" extrusionOk="0">
                    <a:moveTo>
                      <a:pt x="8054" y="0"/>
                    </a:moveTo>
                    <a:cubicBezTo>
                      <a:pt x="7404" y="0"/>
                      <a:pt x="6180" y="417"/>
                      <a:pt x="6180" y="417"/>
                    </a:cubicBezTo>
                    <a:cubicBezTo>
                      <a:pt x="6180" y="417"/>
                      <a:pt x="5740" y="3715"/>
                      <a:pt x="5478" y="5120"/>
                    </a:cubicBezTo>
                    <a:cubicBezTo>
                      <a:pt x="5216" y="6525"/>
                      <a:pt x="4989" y="5477"/>
                      <a:pt x="2120" y="6335"/>
                    </a:cubicBezTo>
                    <a:cubicBezTo>
                      <a:pt x="370" y="6859"/>
                      <a:pt x="1215" y="13800"/>
                      <a:pt x="1168" y="18801"/>
                    </a:cubicBezTo>
                    <a:cubicBezTo>
                      <a:pt x="1144" y="20586"/>
                      <a:pt x="751" y="22360"/>
                      <a:pt x="1" y="23992"/>
                    </a:cubicBezTo>
                    <a:lnTo>
                      <a:pt x="9228" y="23992"/>
                    </a:lnTo>
                    <a:cubicBezTo>
                      <a:pt x="9228" y="23992"/>
                      <a:pt x="8240" y="18455"/>
                      <a:pt x="9526" y="14312"/>
                    </a:cubicBezTo>
                    <a:cubicBezTo>
                      <a:pt x="10538" y="11038"/>
                      <a:pt x="12800" y="9097"/>
                      <a:pt x="12395" y="8204"/>
                    </a:cubicBezTo>
                    <a:cubicBezTo>
                      <a:pt x="11455" y="6192"/>
                      <a:pt x="8502" y="6823"/>
                      <a:pt x="8037" y="5787"/>
                    </a:cubicBezTo>
                    <a:cubicBezTo>
                      <a:pt x="7561" y="4751"/>
                      <a:pt x="8442" y="155"/>
                      <a:pt x="8442" y="155"/>
                    </a:cubicBezTo>
                    <a:cubicBezTo>
                      <a:pt x="8411" y="43"/>
                      <a:pt x="8261" y="0"/>
                      <a:pt x="8054" y="0"/>
                    </a:cubicBezTo>
                    <a:close/>
                  </a:path>
                </a:pathLst>
              </a:custGeom>
              <a:solidFill>
                <a:srgbClr val="F7BD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42"/>
              <p:cNvSpPr/>
              <p:nvPr/>
            </p:nvSpPr>
            <p:spPr>
              <a:xfrm>
                <a:off x="1618350" y="1190750"/>
                <a:ext cx="71150" cy="100000"/>
              </a:xfrm>
              <a:custGeom>
                <a:avLst/>
                <a:gdLst/>
                <a:ahLst/>
                <a:cxnLst/>
                <a:rect l="l" t="t" r="r" b="b"/>
                <a:pathLst>
                  <a:path w="2846" h="4000" extrusionOk="0">
                    <a:moveTo>
                      <a:pt x="2846" y="1"/>
                    </a:moveTo>
                    <a:cubicBezTo>
                      <a:pt x="2048" y="1441"/>
                      <a:pt x="346" y="1644"/>
                      <a:pt x="346" y="1644"/>
                    </a:cubicBezTo>
                    <a:cubicBezTo>
                      <a:pt x="274" y="2084"/>
                      <a:pt x="215" y="2751"/>
                      <a:pt x="215" y="2751"/>
                    </a:cubicBezTo>
                    <a:cubicBezTo>
                      <a:pt x="215" y="2751"/>
                      <a:pt x="0" y="3644"/>
                      <a:pt x="488" y="3965"/>
                    </a:cubicBezTo>
                    <a:cubicBezTo>
                      <a:pt x="523" y="3988"/>
                      <a:pt x="564" y="3999"/>
                      <a:pt x="608" y="3999"/>
                    </a:cubicBezTo>
                    <a:cubicBezTo>
                      <a:pt x="1184" y="3999"/>
                      <a:pt x="2477" y="2203"/>
                      <a:pt x="2477" y="2203"/>
                    </a:cubicBezTo>
                    <a:cubicBezTo>
                      <a:pt x="2489" y="1929"/>
                      <a:pt x="2846" y="1"/>
                      <a:pt x="2846" y="1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6" name="Google Shape;416;p42"/>
              <p:cNvSpPr/>
              <p:nvPr/>
            </p:nvSpPr>
            <p:spPr>
              <a:xfrm>
                <a:off x="1590075" y="1094975"/>
                <a:ext cx="148225" cy="146125"/>
              </a:xfrm>
              <a:custGeom>
                <a:avLst/>
                <a:gdLst/>
                <a:ahLst/>
                <a:cxnLst/>
                <a:rect l="l" t="t" r="r" b="b"/>
                <a:pathLst>
                  <a:path w="5929" h="5845" extrusionOk="0">
                    <a:moveTo>
                      <a:pt x="1976" y="1"/>
                    </a:moveTo>
                    <a:cubicBezTo>
                      <a:pt x="1064" y="1"/>
                      <a:pt x="284" y="521"/>
                      <a:pt x="357" y="1939"/>
                    </a:cubicBezTo>
                    <a:cubicBezTo>
                      <a:pt x="357" y="1939"/>
                      <a:pt x="0" y="5748"/>
                      <a:pt x="2084" y="5844"/>
                    </a:cubicBezTo>
                    <a:cubicBezTo>
                      <a:pt x="2098" y="5845"/>
                      <a:pt x="2112" y="5845"/>
                      <a:pt x="2127" y="5845"/>
                    </a:cubicBezTo>
                    <a:cubicBezTo>
                      <a:pt x="3651" y="5845"/>
                      <a:pt x="5928" y="1499"/>
                      <a:pt x="3251" y="295"/>
                    </a:cubicBezTo>
                    <a:cubicBezTo>
                      <a:pt x="2845" y="111"/>
                      <a:pt x="2396" y="1"/>
                      <a:pt x="1976" y="1"/>
                    </a:cubicBezTo>
                    <a:close/>
                  </a:path>
                </a:pathLst>
              </a:custGeom>
              <a:solidFill>
                <a:srgbClr val="F7BD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7" name="Google Shape;417;p42"/>
              <p:cNvSpPr/>
              <p:nvPr/>
            </p:nvSpPr>
            <p:spPr>
              <a:xfrm>
                <a:off x="1626975" y="1154450"/>
                <a:ext cx="13725" cy="29775"/>
              </a:xfrm>
              <a:custGeom>
                <a:avLst/>
                <a:gdLst/>
                <a:ahLst/>
                <a:cxnLst/>
                <a:rect l="l" t="t" r="r" b="b"/>
                <a:pathLst>
                  <a:path w="549" h="1191" extrusionOk="0">
                    <a:moveTo>
                      <a:pt x="286" y="0"/>
                    </a:moveTo>
                    <a:cubicBezTo>
                      <a:pt x="215" y="238"/>
                      <a:pt x="1" y="1000"/>
                      <a:pt x="96" y="1155"/>
                    </a:cubicBezTo>
                    <a:cubicBezTo>
                      <a:pt x="108" y="1179"/>
                      <a:pt x="132" y="1191"/>
                      <a:pt x="155" y="1191"/>
                    </a:cubicBezTo>
                    <a:lnTo>
                      <a:pt x="179" y="1191"/>
                    </a:lnTo>
                    <a:cubicBezTo>
                      <a:pt x="346" y="1191"/>
                      <a:pt x="489" y="774"/>
                      <a:pt x="548" y="583"/>
                    </a:cubicBezTo>
                    <a:lnTo>
                      <a:pt x="441" y="548"/>
                    </a:lnTo>
                    <a:cubicBezTo>
                      <a:pt x="358" y="845"/>
                      <a:pt x="239" y="1072"/>
                      <a:pt x="179" y="1095"/>
                    </a:cubicBezTo>
                    <a:cubicBezTo>
                      <a:pt x="143" y="1000"/>
                      <a:pt x="251" y="476"/>
                      <a:pt x="382" y="24"/>
                    </a:cubicBezTo>
                    <a:lnTo>
                      <a:pt x="286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8" name="Google Shape;418;p42"/>
              <p:cNvSpPr/>
              <p:nvPr/>
            </p:nvSpPr>
            <p:spPr>
              <a:xfrm>
                <a:off x="1654350" y="1153975"/>
                <a:ext cx="11450" cy="10075"/>
              </a:xfrm>
              <a:custGeom>
                <a:avLst/>
                <a:gdLst/>
                <a:ahLst/>
                <a:cxnLst/>
                <a:rect l="l" t="t" r="r" b="b"/>
                <a:pathLst>
                  <a:path w="458" h="403" extrusionOk="0">
                    <a:moveTo>
                      <a:pt x="226" y="0"/>
                    </a:moveTo>
                    <a:cubicBezTo>
                      <a:pt x="191" y="0"/>
                      <a:pt x="154" y="10"/>
                      <a:pt x="120" y="31"/>
                    </a:cubicBezTo>
                    <a:cubicBezTo>
                      <a:pt x="25" y="79"/>
                      <a:pt x="1" y="210"/>
                      <a:pt x="60" y="305"/>
                    </a:cubicBezTo>
                    <a:cubicBezTo>
                      <a:pt x="96" y="371"/>
                      <a:pt x="161" y="403"/>
                      <a:pt x="226" y="403"/>
                    </a:cubicBezTo>
                    <a:cubicBezTo>
                      <a:pt x="313" y="403"/>
                      <a:pt x="402" y="347"/>
                      <a:pt x="430" y="245"/>
                    </a:cubicBezTo>
                    <a:cubicBezTo>
                      <a:pt x="457" y="116"/>
                      <a:pt x="348" y="0"/>
                      <a:pt x="22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" name="Google Shape;419;p42"/>
              <p:cNvSpPr/>
              <p:nvPr/>
            </p:nvSpPr>
            <p:spPr>
              <a:xfrm>
                <a:off x="1614475" y="1148925"/>
                <a:ext cx="11675" cy="10375"/>
              </a:xfrm>
              <a:custGeom>
                <a:avLst/>
                <a:gdLst/>
                <a:ahLst/>
                <a:cxnLst/>
                <a:rect l="l" t="t" r="r" b="b"/>
                <a:pathLst>
                  <a:path w="467" h="415" extrusionOk="0">
                    <a:moveTo>
                      <a:pt x="236" y="0"/>
                    </a:moveTo>
                    <a:cubicBezTo>
                      <a:pt x="202" y="0"/>
                      <a:pt x="166" y="10"/>
                      <a:pt x="131" y="31"/>
                    </a:cubicBezTo>
                    <a:cubicBezTo>
                      <a:pt x="36" y="90"/>
                      <a:pt x="1" y="221"/>
                      <a:pt x="60" y="316"/>
                    </a:cubicBezTo>
                    <a:cubicBezTo>
                      <a:pt x="101" y="383"/>
                      <a:pt x="168" y="414"/>
                      <a:pt x="234" y="414"/>
                    </a:cubicBezTo>
                    <a:cubicBezTo>
                      <a:pt x="322" y="414"/>
                      <a:pt x="409" y="359"/>
                      <a:pt x="429" y="257"/>
                    </a:cubicBezTo>
                    <a:cubicBezTo>
                      <a:pt x="466" y="118"/>
                      <a:pt x="359" y="0"/>
                      <a:pt x="23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" name="Google Shape;420;p42"/>
              <p:cNvSpPr/>
              <p:nvPr/>
            </p:nvSpPr>
            <p:spPr>
              <a:xfrm>
                <a:off x="1624000" y="1190450"/>
                <a:ext cx="21450" cy="14025"/>
              </a:xfrm>
              <a:custGeom>
                <a:avLst/>
                <a:gdLst/>
                <a:ahLst/>
                <a:cxnLst/>
                <a:rect l="l" t="t" r="r" b="b"/>
                <a:pathLst>
                  <a:path w="858" h="561" extrusionOk="0">
                    <a:moveTo>
                      <a:pt x="96" y="1"/>
                    </a:moveTo>
                    <a:lnTo>
                      <a:pt x="1" y="25"/>
                    </a:lnTo>
                    <a:cubicBezTo>
                      <a:pt x="96" y="370"/>
                      <a:pt x="215" y="548"/>
                      <a:pt x="382" y="560"/>
                    </a:cubicBezTo>
                    <a:lnTo>
                      <a:pt x="393" y="560"/>
                    </a:lnTo>
                    <a:cubicBezTo>
                      <a:pt x="643" y="560"/>
                      <a:pt x="834" y="108"/>
                      <a:pt x="858" y="60"/>
                    </a:cubicBezTo>
                    <a:lnTo>
                      <a:pt x="751" y="25"/>
                    </a:lnTo>
                    <a:cubicBezTo>
                      <a:pt x="703" y="132"/>
                      <a:pt x="536" y="453"/>
                      <a:pt x="382" y="453"/>
                    </a:cubicBezTo>
                    <a:cubicBezTo>
                      <a:pt x="286" y="441"/>
                      <a:pt x="179" y="286"/>
                      <a:pt x="9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" name="Google Shape;421;p42"/>
              <p:cNvSpPr/>
              <p:nvPr/>
            </p:nvSpPr>
            <p:spPr>
              <a:xfrm>
                <a:off x="1659425" y="1168250"/>
                <a:ext cx="19775" cy="17150"/>
              </a:xfrm>
              <a:custGeom>
                <a:avLst/>
                <a:gdLst/>
                <a:ahLst/>
                <a:cxnLst/>
                <a:rect l="l" t="t" r="r" b="b"/>
                <a:pathLst>
                  <a:path w="791" h="686" extrusionOk="0">
                    <a:moveTo>
                      <a:pt x="410" y="0"/>
                    </a:moveTo>
                    <a:cubicBezTo>
                      <a:pt x="349" y="0"/>
                      <a:pt x="286" y="17"/>
                      <a:pt x="227" y="55"/>
                    </a:cubicBezTo>
                    <a:cubicBezTo>
                      <a:pt x="60" y="151"/>
                      <a:pt x="0" y="353"/>
                      <a:pt x="108" y="520"/>
                    </a:cubicBezTo>
                    <a:cubicBezTo>
                      <a:pt x="174" y="633"/>
                      <a:pt x="285" y="686"/>
                      <a:pt x="396" y="686"/>
                    </a:cubicBezTo>
                    <a:cubicBezTo>
                      <a:pt x="542" y="686"/>
                      <a:pt x="686" y="594"/>
                      <a:pt x="727" y="424"/>
                    </a:cubicBezTo>
                    <a:cubicBezTo>
                      <a:pt x="791" y="195"/>
                      <a:pt x="614" y="0"/>
                      <a:pt x="410" y="0"/>
                    </a:cubicBezTo>
                    <a:close/>
                  </a:path>
                </a:pathLst>
              </a:custGeom>
              <a:solidFill>
                <a:srgbClr val="0A264A">
                  <a:alpha val="24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" name="Google Shape;422;p42"/>
              <p:cNvSpPr/>
              <p:nvPr/>
            </p:nvSpPr>
            <p:spPr>
              <a:xfrm>
                <a:off x="1657275" y="1135150"/>
                <a:ext cx="17950" cy="8950"/>
              </a:xfrm>
              <a:custGeom>
                <a:avLst/>
                <a:gdLst/>
                <a:ahLst/>
                <a:cxnLst/>
                <a:rect l="l" t="t" r="r" b="b"/>
                <a:pathLst>
                  <a:path w="718" h="358" extrusionOk="0">
                    <a:moveTo>
                      <a:pt x="300" y="1"/>
                    </a:moveTo>
                    <a:cubicBezTo>
                      <a:pt x="152" y="1"/>
                      <a:pt x="35" y="68"/>
                      <a:pt x="15" y="177"/>
                    </a:cubicBezTo>
                    <a:cubicBezTo>
                      <a:pt x="0" y="230"/>
                      <a:pt x="21" y="244"/>
                      <a:pt x="65" y="244"/>
                    </a:cubicBezTo>
                    <a:cubicBezTo>
                      <a:pt x="110" y="244"/>
                      <a:pt x="181" y="229"/>
                      <a:pt x="259" y="229"/>
                    </a:cubicBezTo>
                    <a:cubicBezTo>
                      <a:pt x="288" y="229"/>
                      <a:pt x="318" y="231"/>
                      <a:pt x="348" y="236"/>
                    </a:cubicBezTo>
                    <a:cubicBezTo>
                      <a:pt x="487" y="262"/>
                      <a:pt x="593" y="357"/>
                      <a:pt x="651" y="357"/>
                    </a:cubicBezTo>
                    <a:cubicBezTo>
                      <a:pt x="672" y="357"/>
                      <a:pt x="687" y="344"/>
                      <a:pt x="694" y="308"/>
                    </a:cubicBezTo>
                    <a:cubicBezTo>
                      <a:pt x="717" y="177"/>
                      <a:pt x="586" y="34"/>
                      <a:pt x="396" y="10"/>
                    </a:cubicBezTo>
                    <a:cubicBezTo>
                      <a:pt x="363" y="4"/>
                      <a:pt x="331" y="1"/>
                      <a:pt x="30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" name="Google Shape;423;p42"/>
              <p:cNvSpPr/>
              <p:nvPr/>
            </p:nvSpPr>
            <p:spPr>
              <a:xfrm>
                <a:off x="1611200" y="1129425"/>
                <a:ext cx="17575" cy="7725"/>
              </a:xfrm>
              <a:custGeom>
                <a:avLst/>
                <a:gdLst/>
                <a:ahLst/>
                <a:cxnLst/>
                <a:rect l="l" t="t" r="r" b="b"/>
                <a:pathLst>
                  <a:path w="703" h="309" extrusionOk="0">
                    <a:moveTo>
                      <a:pt x="346" y="1"/>
                    </a:moveTo>
                    <a:cubicBezTo>
                      <a:pt x="155" y="1"/>
                      <a:pt x="1" y="120"/>
                      <a:pt x="1" y="251"/>
                    </a:cubicBezTo>
                    <a:cubicBezTo>
                      <a:pt x="1" y="294"/>
                      <a:pt x="17" y="309"/>
                      <a:pt x="47" y="309"/>
                    </a:cubicBezTo>
                    <a:cubicBezTo>
                      <a:pt x="107" y="309"/>
                      <a:pt x="222" y="247"/>
                      <a:pt x="358" y="239"/>
                    </a:cubicBezTo>
                    <a:cubicBezTo>
                      <a:pt x="485" y="239"/>
                      <a:pt x="596" y="297"/>
                      <a:pt x="656" y="297"/>
                    </a:cubicBezTo>
                    <a:cubicBezTo>
                      <a:pt x="686" y="297"/>
                      <a:pt x="703" y="283"/>
                      <a:pt x="703" y="239"/>
                    </a:cubicBezTo>
                    <a:cubicBezTo>
                      <a:pt x="691" y="96"/>
                      <a:pt x="536" y="1"/>
                      <a:pt x="34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" name="Google Shape;424;p42"/>
              <p:cNvSpPr/>
              <p:nvPr/>
            </p:nvSpPr>
            <p:spPr>
              <a:xfrm>
                <a:off x="1692725" y="1147975"/>
                <a:ext cx="25950" cy="33775"/>
              </a:xfrm>
              <a:custGeom>
                <a:avLst/>
                <a:gdLst/>
                <a:ahLst/>
                <a:cxnLst/>
                <a:rect l="l" t="t" r="r" b="b"/>
                <a:pathLst>
                  <a:path w="1038" h="1351" extrusionOk="0">
                    <a:moveTo>
                      <a:pt x="480" y="1"/>
                    </a:moveTo>
                    <a:cubicBezTo>
                      <a:pt x="220" y="1"/>
                      <a:pt x="61" y="461"/>
                      <a:pt x="61" y="461"/>
                    </a:cubicBezTo>
                    <a:cubicBezTo>
                      <a:pt x="0" y="594"/>
                      <a:pt x="44" y="1351"/>
                      <a:pt x="337" y="1351"/>
                    </a:cubicBezTo>
                    <a:cubicBezTo>
                      <a:pt x="385" y="1351"/>
                      <a:pt x="440" y="1330"/>
                      <a:pt x="502" y="1283"/>
                    </a:cubicBezTo>
                    <a:cubicBezTo>
                      <a:pt x="954" y="950"/>
                      <a:pt x="1038" y="390"/>
                      <a:pt x="669" y="80"/>
                    </a:cubicBezTo>
                    <a:cubicBezTo>
                      <a:pt x="601" y="24"/>
                      <a:pt x="538" y="1"/>
                      <a:pt x="480" y="1"/>
                    </a:cubicBezTo>
                    <a:close/>
                  </a:path>
                </a:pathLst>
              </a:custGeom>
              <a:solidFill>
                <a:srgbClr val="F7BD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" name="Google Shape;425;p42"/>
              <p:cNvSpPr/>
              <p:nvPr/>
            </p:nvSpPr>
            <p:spPr>
              <a:xfrm>
                <a:off x="1584125" y="1147375"/>
                <a:ext cx="25950" cy="33900"/>
              </a:xfrm>
              <a:custGeom>
                <a:avLst/>
                <a:gdLst/>
                <a:ahLst/>
                <a:cxnLst/>
                <a:rect l="l" t="t" r="r" b="b"/>
                <a:pathLst>
                  <a:path w="1038" h="1356" extrusionOk="0">
                    <a:moveTo>
                      <a:pt x="558" y="1"/>
                    </a:moveTo>
                    <a:cubicBezTo>
                      <a:pt x="500" y="1"/>
                      <a:pt x="437" y="24"/>
                      <a:pt x="369" y="81"/>
                    </a:cubicBezTo>
                    <a:cubicBezTo>
                      <a:pt x="0" y="390"/>
                      <a:pt x="95" y="950"/>
                      <a:pt x="536" y="1283"/>
                    </a:cubicBezTo>
                    <a:cubicBezTo>
                      <a:pt x="600" y="1333"/>
                      <a:pt x="656" y="1355"/>
                      <a:pt x="705" y="1355"/>
                    </a:cubicBezTo>
                    <a:cubicBezTo>
                      <a:pt x="994" y="1355"/>
                      <a:pt x="1037" y="604"/>
                      <a:pt x="976" y="462"/>
                    </a:cubicBezTo>
                    <a:cubicBezTo>
                      <a:pt x="976" y="462"/>
                      <a:pt x="817" y="1"/>
                      <a:pt x="558" y="1"/>
                    </a:cubicBezTo>
                    <a:close/>
                  </a:path>
                </a:pathLst>
              </a:custGeom>
              <a:solidFill>
                <a:srgbClr val="F7BD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" name="Google Shape;426;p42"/>
              <p:cNvSpPr/>
              <p:nvPr/>
            </p:nvSpPr>
            <p:spPr>
              <a:xfrm>
                <a:off x="1602275" y="1164800"/>
                <a:ext cx="19575" cy="17225"/>
              </a:xfrm>
              <a:custGeom>
                <a:avLst/>
                <a:gdLst/>
                <a:ahLst/>
                <a:cxnLst/>
                <a:rect l="l" t="t" r="r" b="b"/>
                <a:pathLst>
                  <a:path w="783" h="689" extrusionOk="0">
                    <a:moveTo>
                      <a:pt x="394" y="0"/>
                    </a:moveTo>
                    <a:cubicBezTo>
                      <a:pt x="335" y="0"/>
                      <a:pt x="273" y="16"/>
                      <a:pt x="215" y="50"/>
                    </a:cubicBezTo>
                    <a:cubicBezTo>
                      <a:pt x="48" y="146"/>
                      <a:pt x="0" y="360"/>
                      <a:pt x="96" y="527"/>
                    </a:cubicBezTo>
                    <a:cubicBezTo>
                      <a:pt x="166" y="637"/>
                      <a:pt x="276" y="688"/>
                      <a:pt x="386" y="688"/>
                    </a:cubicBezTo>
                    <a:cubicBezTo>
                      <a:pt x="536" y="688"/>
                      <a:pt x="685" y="592"/>
                      <a:pt x="727" y="419"/>
                    </a:cubicBezTo>
                    <a:cubicBezTo>
                      <a:pt x="782" y="188"/>
                      <a:pt x="601" y="0"/>
                      <a:pt x="394" y="0"/>
                    </a:cubicBezTo>
                    <a:close/>
                  </a:path>
                </a:pathLst>
              </a:custGeom>
              <a:solidFill>
                <a:srgbClr val="0A264A">
                  <a:alpha val="24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" name="Google Shape;427;p42"/>
              <p:cNvSpPr/>
              <p:nvPr/>
            </p:nvSpPr>
            <p:spPr>
              <a:xfrm>
                <a:off x="1412950" y="1339650"/>
                <a:ext cx="388475" cy="450600"/>
              </a:xfrm>
              <a:custGeom>
                <a:avLst/>
                <a:gdLst/>
                <a:ahLst/>
                <a:cxnLst/>
                <a:rect l="l" t="t" r="r" b="b"/>
                <a:pathLst>
                  <a:path w="15539" h="18024" extrusionOk="0">
                    <a:moveTo>
                      <a:pt x="5181" y="1"/>
                    </a:moveTo>
                    <a:cubicBezTo>
                      <a:pt x="4476" y="1"/>
                      <a:pt x="3620" y="141"/>
                      <a:pt x="2894" y="867"/>
                    </a:cubicBezTo>
                    <a:cubicBezTo>
                      <a:pt x="1537" y="2248"/>
                      <a:pt x="1" y="4570"/>
                      <a:pt x="1" y="4570"/>
                    </a:cubicBezTo>
                    <a:lnTo>
                      <a:pt x="2500" y="5653"/>
                    </a:lnTo>
                    <a:lnTo>
                      <a:pt x="2500" y="5653"/>
                    </a:lnTo>
                    <a:cubicBezTo>
                      <a:pt x="2467" y="5668"/>
                      <a:pt x="1692" y="7492"/>
                      <a:pt x="2549" y="10439"/>
                    </a:cubicBezTo>
                    <a:cubicBezTo>
                      <a:pt x="3144" y="12499"/>
                      <a:pt x="2144" y="18024"/>
                      <a:pt x="2144" y="18024"/>
                    </a:cubicBezTo>
                    <a:lnTo>
                      <a:pt x="14515" y="18024"/>
                    </a:lnTo>
                    <a:cubicBezTo>
                      <a:pt x="14515" y="18024"/>
                      <a:pt x="12943" y="9844"/>
                      <a:pt x="13217" y="8356"/>
                    </a:cubicBezTo>
                    <a:cubicBezTo>
                      <a:pt x="13491" y="6868"/>
                      <a:pt x="15539" y="3641"/>
                      <a:pt x="14955" y="2236"/>
                    </a:cubicBezTo>
                    <a:lnTo>
                      <a:pt x="14955" y="2236"/>
                    </a:lnTo>
                    <a:cubicBezTo>
                      <a:pt x="14955" y="2236"/>
                      <a:pt x="14955" y="2236"/>
                      <a:pt x="14955" y="2236"/>
                    </a:cubicBezTo>
                    <a:cubicBezTo>
                      <a:pt x="14955" y="2236"/>
                      <a:pt x="14955" y="2236"/>
                      <a:pt x="14955" y="2236"/>
                    </a:cubicBezTo>
                    <a:lnTo>
                      <a:pt x="14955" y="2236"/>
                    </a:lnTo>
                    <a:cubicBezTo>
                      <a:pt x="14955" y="2236"/>
                      <a:pt x="14955" y="2236"/>
                      <a:pt x="14955" y="2236"/>
                    </a:cubicBezTo>
                    <a:lnTo>
                      <a:pt x="14955" y="2236"/>
                    </a:lnTo>
                    <a:cubicBezTo>
                      <a:pt x="14947" y="2233"/>
                      <a:pt x="12582" y="438"/>
                      <a:pt x="11705" y="331"/>
                    </a:cubicBezTo>
                    <a:cubicBezTo>
                      <a:pt x="11705" y="331"/>
                      <a:pt x="10469" y="4074"/>
                      <a:pt x="8359" y="4074"/>
                    </a:cubicBezTo>
                    <a:cubicBezTo>
                      <a:pt x="8063" y="4074"/>
                      <a:pt x="7749" y="4000"/>
                      <a:pt x="7419" y="3832"/>
                    </a:cubicBezTo>
                    <a:cubicBezTo>
                      <a:pt x="5086" y="2648"/>
                      <a:pt x="6768" y="11"/>
                      <a:pt x="6535" y="11"/>
                    </a:cubicBezTo>
                    <a:cubicBezTo>
                      <a:pt x="6526" y="11"/>
                      <a:pt x="6515" y="14"/>
                      <a:pt x="6502" y="22"/>
                    </a:cubicBezTo>
                    <a:cubicBezTo>
                      <a:pt x="6447" y="47"/>
                      <a:pt x="6366" y="57"/>
                      <a:pt x="6263" y="57"/>
                    </a:cubicBezTo>
                    <a:cubicBezTo>
                      <a:pt x="6010" y="57"/>
                      <a:pt x="5625" y="1"/>
                      <a:pt x="518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" name="Google Shape;428;p42"/>
              <p:cNvSpPr/>
              <p:nvPr/>
            </p:nvSpPr>
            <p:spPr>
              <a:xfrm>
                <a:off x="1602575" y="1747575"/>
                <a:ext cx="98550" cy="49900"/>
              </a:xfrm>
              <a:custGeom>
                <a:avLst/>
                <a:gdLst/>
                <a:ahLst/>
                <a:cxnLst/>
                <a:rect l="l" t="t" r="r" b="b"/>
                <a:pathLst>
                  <a:path w="3942" h="1996" extrusionOk="0">
                    <a:moveTo>
                      <a:pt x="2623" y="0"/>
                    </a:moveTo>
                    <a:cubicBezTo>
                      <a:pt x="2537" y="0"/>
                      <a:pt x="2458" y="9"/>
                      <a:pt x="2393" y="28"/>
                    </a:cubicBezTo>
                    <a:cubicBezTo>
                      <a:pt x="2393" y="28"/>
                      <a:pt x="1108" y="195"/>
                      <a:pt x="441" y="790"/>
                    </a:cubicBezTo>
                    <a:cubicBezTo>
                      <a:pt x="49" y="1131"/>
                      <a:pt x="31" y="1257"/>
                      <a:pt x="132" y="1257"/>
                    </a:cubicBezTo>
                    <a:cubicBezTo>
                      <a:pt x="176" y="1257"/>
                      <a:pt x="242" y="1234"/>
                      <a:pt x="310" y="1195"/>
                    </a:cubicBezTo>
                    <a:cubicBezTo>
                      <a:pt x="524" y="1064"/>
                      <a:pt x="1429" y="600"/>
                      <a:pt x="1429" y="599"/>
                    </a:cubicBezTo>
                    <a:lnTo>
                      <a:pt x="1429" y="599"/>
                    </a:lnTo>
                    <a:cubicBezTo>
                      <a:pt x="1429" y="600"/>
                      <a:pt x="95" y="1409"/>
                      <a:pt x="12" y="1683"/>
                    </a:cubicBezTo>
                    <a:cubicBezTo>
                      <a:pt x="1" y="1721"/>
                      <a:pt x="26" y="1738"/>
                      <a:pt x="78" y="1738"/>
                    </a:cubicBezTo>
                    <a:cubicBezTo>
                      <a:pt x="398" y="1738"/>
                      <a:pt x="1738" y="1112"/>
                      <a:pt x="1739" y="1111"/>
                    </a:cubicBezTo>
                    <a:lnTo>
                      <a:pt x="1739" y="1111"/>
                    </a:lnTo>
                    <a:cubicBezTo>
                      <a:pt x="1738" y="1112"/>
                      <a:pt x="298" y="1802"/>
                      <a:pt x="405" y="1945"/>
                    </a:cubicBezTo>
                    <a:cubicBezTo>
                      <a:pt x="425" y="1979"/>
                      <a:pt x="510" y="1996"/>
                      <a:pt x="639" y="1996"/>
                    </a:cubicBezTo>
                    <a:cubicBezTo>
                      <a:pt x="1268" y="1996"/>
                      <a:pt x="2957" y="1603"/>
                      <a:pt x="3441" y="980"/>
                    </a:cubicBezTo>
                    <a:cubicBezTo>
                      <a:pt x="3942" y="337"/>
                      <a:pt x="3145" y="0"/>
                      <a:pt x="2623" y="0"/>
                    </a:cubicBezTo>
                    <a:close/>
                  </a:path>
                </a:pathLst>
              </a:custGeom>
              <a:solidFill>
                <a:srgbClr val="F7BD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" name="Google Shape;429;p42"/>
              <p:cNvSpPr/>
              <p:nvPr/>
            </p:nvSpPr>
            <p:spPr>
              <a:xfrm>
                <a:off x="1662400" y="1728325"/>
                <a:ext cx="83950" cy="57175"/>
              </a:xfrm>
              <a:custGeom>
                <a:avLst/>
                <a:gdLst/>
                <a:ahLst/>
                <a:cxnLst/>
                <a:rect l="l" t="t" r="r" b="b"/>
                <a:pathLst>
                  <a:path w="3358" h="2287" extrusionOk="0">
                    <a:moveTo>
                      <a:pt x="2394" y="0"/>
                    </a:moveTo>
                    <a:cubicBezTo>
                      <a:pt x="2394" y="0"/>
                      <a:pt x="798" y="619"/>
                      <a:pt x="0" y="798"/>
                    </a:cubicBezTo>
                    <a:lnTo>
                      <a:pt x="179" y="2286"/>
                    </a:lnTo>
                    <a:cubicBezTo>
                      <a:pt x="179" y="2286"/>
                      <a:pt x="2596" y="1810"/>
                      <a:pt x="3358" y="1560"/>
                    </a:cubicBezTo>
                    <a:cubicBezTo>
                      <a:pt x="3358" y="1548"/>
                      <a:pt x="2525" y="310"/>
                      <a:pt x="2394" y="0"/>
                    </a:cubicBezTo>
                    <a:close/>
                  </a:path>
                </a:pathLst>
              </a:custGeom>
              <a:solidFill>
                <a:srgbClr val="F7BD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" name="Google Shape;430;p42"/>
              <p:cNvSpPr/>
              <p:nvPr/>
            </p:nvSpPr>
            <p:spPr>
              <a:xfrm>
                <a:off x="1636200" y="1762550"/>
                <a:ext cx="9250" cy="22050"/>
              </a:xfrm>
              <a:custGeom>
                <a:avLst/>
                <a:gdLst/>
                <a:ahLst/>
                <a:cxnLst/>
                <a:rect l="l" t="t" r="r" b="b"/>
                <a:pathLst>
                  <a:path w="370" h="882" extrusionOk="0">
                    <a:moveTo>
                      <a:pt x="36" y="0"/>
                    </a:moveTo>
                    <a:lnTo>
                      <a:pt x="36" y="0"/>
                    </a:lnTo>
                    <a:cubicBezTo>
                      <a:pt x="1" y="370"/>
                      <a:pt x="275" y="858"/>
                      <a:pt x="286" y="882"/>
                    </a:cubicBezTo>
                    <a:lnTo>
                      <a:pt x="370" y="834"/>
                    </a:lnTo>
                    <a:cubicBezTo>
                      <a:pt x="370" y="834"/>
                      <a:pt x="108" y="346"/>
                      <a:pt x="144" y="12"/>
                    </a:cubicBez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3E2D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" name="Google Shape;431;p42"/>
              <p:cNvSpPr/>
              <p:nvPr/>
            </p:nvSpPr>
            <p:spPr>
              <a:xfrm>
                <a:off x="1656150" y="1377975"/>
                <a:ext cx="289350" cy="405125"/>
              </a:xfrm>
              <a:custGeom>
                <a:avLst/>
                <a:gdLst/>
                <a:ahLst/>
                <a:cxnLst/>
                <a:rect l="l" t="t" r="r" b="b"/>
                <a:pathLst>
                  <a:path w="11574" h="16205" extrusionOk="0">
                    <a:moveTo>
                      <a:pt x="4727" y="1"/>
                    </a:moveTo>
                    <a:lnTo>
                      <a:pt x="3977" y="5418"/>
                    </a:lnTo>
                    <a:cubicBezTo>
                      <a:pt x="3977" y="5418"/>
                      <a:pt x="7025" y="9168"/>
                      <a:pt x="6775" y="10097"/>
                    </a:cubicBezTo>
                    <a:cubicBezTo>
                      <a:pt x="5989" y="12895"/>
                      <a:pt x="0" y="14860"/>
                      <a:pt x="0" y="14860"/>
                    </a:cubicBezTo>
                    <a:lnTo>
                      <a:pt x="905" y="16205"/>
                    </a:lnTo>
                    <a:cubicBezTo>
                      <a:pt x="905" y="16205"/>
                      <a:pt x="11573" y="14264"/>
                      <a:pt x="11049" y="10299"/>
                    </a:cubicBezTo>
                    <a:cubicBezTo>
                      <a:pt x="10526" y="6335"/>
                      <a:pt x="4727" y="1"/>
                      <a:pt x="4727" y="1"/>
                    </a:cubicBezTo>
                    <a:close/>
                  </a:path>
                </a:pathLst>
              </a:custGeom>
              <a:solidFill>
                <a:srgbClr val="F7BD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" name="Google Shape;432;p42"/>
              <p:cNvSpPr/>
              <p:nvPr/>
            </p:nvSpPr>
            <p:spPr>
              <a:xfrm>
                <a:off x="1704375" y="1347925"/>
                <a:ext cx="139325" cy="173250"/>
              </a:xfrm>
              <a:custGeom>
                <a:avLst/>
                <a:gdLst/>
                <a:ahLst/>
                <a:cxnLst/>
                <a:rect l="l" t="t" r="r" b="b"/>
                <a:pathLst>
                  <a:path w="5573" h="6930" extrusionOk="0">
                    <a:moveTo>
                      <a:pt x="48" y="0"/>
                    </a:moveTo>
                    <a:lnTo>
                      <a:pt x="0" y="4917"/>
                    </a:lnTo>
                    <a:lnTo>
                      <a:pt x="2155" y="6930"/>
                    </a:lnTo>
                    <a:cubicBezTo>
                      <a:pt x="2929" y="6048"/>
                      <a:pt x="5572" y="4239"/>
                      <a:pt x="5572" y="4239"/>
                    </a:cubicBezTo>
                    <a:cubicBezTo>
                      <a:pt x="4179" y="226"/>
                      <a:pt x="48" y="0"/>
                      <a:pt x="4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" name="Google Shape;433;p42"/>
              <p:cNvSpPr/>
              <p:nvPr/>
            </p:nvSpPr>
            <p:spPr>
              <a:xfrm>
                <a:off x="1592450" y="1074950"/>
                <a:ext cx="114925" cy="63025"/>
              </a:xfrm>
              <a:custGeom>
                <a:avLst/>
                <a:gdLst/>
                <a:ahLst/>
                <a:cxnLst/>
                <a:rect l="l" t="t" r="r" b="b"/>
                <a:pathLst>
                  <a:path w="4597" h="2521" extrusionOk="0">
                    <a:moveTo>
                      <a:pt x="2678" y="1"/>
                    </a:moveTo>
                    <a:cubicBezTo>
                      <a:pt x="815" y="1"/>
                      <a:pt x="0" y="1338"/>
                      <a:pt x="0" y="2049"/>
                    </a:cubicBezTo>
                    <a:cubicBezTo>
                      <a:pt x="524" y="2120"/>
                      <a:pt x="1048" y="2168"/>
                      <a:pt x="1584" y="2180"/>
                    </a:cubicBezTo>
                    <a:cubicBezTo>
                      <a:pt x="1939" y="2171"/>
                      <a:pt x="2090" y="1274"/>
                      <a:pt x="2148" y="754"/>
                    </a:cubicBezTo>
                    <a:lnTo>
                      <a:pt x="2148" y="754"/>
                    </a:lnTo>
                    <a:cubicBezTo>
                      <a:pt x="2112" y="1264"/>
                      <a:pt x="2083" y="2138"/>
                      <a:pt x="2310" y="2180"/>
                    </a:cubicBezTo>
                    <a:cubicBezTo>
                      <a:pt x="2774" y="2276"/>
                      <a:pt x="3661" y="2520"/>
                      <a:pt x="4147" y="2520"/>
                    </a:cubicBezTo>
                    <a:cubicBezTo>
                      <a:pt x="4323" y="2520"/>
                      <a:pt x="4446" y="2488"/>
                      <a:pt x="4477" y="2406"/>
                    </a:cubicBezTo>
                    <a:cubicBezTo>
                      <a:pt x="4596" y="2085"/>
                      <a:pt x="4596" y="25"/>
                      <a:pt x="2703" y="1"/>
                    </a:cubicBezTo>
                    <a:cubicBezTo>
                      <a:pt x="2695" y="1"/>
                      <a:pt x="2687" y="1"/>
                      <a:pt x="267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" name="Google Shape;434;p42"/>
              <p:cNvSpPr/>
              <p:nvPr/>
            </p:nvSpPr>
            <p:spPr>
              <a:xfrm>
                <a:off x="1746625" y="1386300"/>
                <a:ext cx="48850" cy="125650"/>
              </a:xfrm>
              <a:custGeom>
                <a:avLst/>
                <a:gdLst/>
                <a:ahLst/>
                <a:cxnLst/>
                <a:rect l="l" t="t" r="r" b="b"/>
                <a:pathLst>
                  <a:path w="1954" h="5026" extrusionOk="0">
                    <a:moveTo>
                      <a:pt x="275" y="1"/>
                    </a:moveTo>
                    <a:lnTo>
                      <a:pt x="168" y="13"/>
                    </a:lnTo>
                    <a:cubicBezTo>
                      <a:pt x="179" y="37"/>
                      <a:pt x="584" y="1906"/>
                      <a:pt x="49" y="4668"/>
                    </a:cubicBezTo>
                    <a:cubicBezTo>
                      <a:pt x="37" y="4740"/>
                      <a:pt x="1" y="4942"/>
                      <a:pt x="120" y="5014"/>
                    </a:cubicBezTo>
                    <a:cubicBezTo>
                      <a:pt x="144" y="5025"/>
                      <a:pt x="168" y="5025"/>
                      <a:pt x="191" y="5025"/>
                    </a:cubicBezTo>
                    <a:cubicBezTo>
                      <a:pt x="382" y="5025"/>
                      <a:pt x="787" y="4775"/>
                      <a:pt x="1954" y="3513"/>
                    </a:cubicBezTo>
                    <a:lnTo>
                      <a:pt x="1870" y="3442"/>
                    </a:lnTo>
                    <a:cubicBezTo>
                      <a:pt x="685" y="4733"/>
                      <a:pt x="314" y="4925"/>
                      <a:pt x="198" y="4925"/>
                    </a:cubicBezTo>
                    <a:cubicBezTo>
                      <a:pt x="185" y="4925"/>
                      <a:pt x="175" y="4922"/>
                      <a:pt x="168" y="4918"/>
                    </a:cubicBezTo>
                    <a:cubicBezTo>
                      <a:pt x="156" y="4906"/>
                      <a:pt x="120" y="4883"/>
                      <a:pt x="156" y="4692"/>
                    </a:cubicBezTo>
                    <a:cubicBezTo>
                      <a:pt x="691" y="1906"/>
                      <a:pt x="275" y="13"/>
                      <a:pt x="27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" name="Google Shape;435;p42"/>
              <p:cNvSpPr/>
              <p:nvPr/>
            </p:nvSpPr>
            <p:spPr>
              <a:xfrm>
                <a:off x="1474275" y="1372325"/>
                <a:ext cx="48550" cy="103900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4156" extrusionOk="0">
                    <a:moveTo>
                      <a:pt x="1751" y="0"/>
                    </a:moveTo>
                    <a:lnTo>
                      <a:pt x="1644" y="12"/>
                    </a:lnTo>
                    <a:cubicBezTo>
                      <a:pt x="1834" y="1131"/>
                      <a:pt x="13" y="4072"/>
                      <a:pt x="1" y="4108"/>
                    </a:cubicBezTo>
                    <a:lnTo>
                      <a:pt x="84" y="4156"/>
                    </a:lnTo>
                    <a:cubicBezTo>
                      <a:pt x="155" y="4037"/>
                      <a:pt x="1941" y="1155"/>
                      <a:pt x="175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" name="Google Shape;436;p42"/>
              <p:cNvSpPr/>
              <p:nvPr/>
            </p:nvSpPr>
            <p:spPr>
              <a:xfrm>
                <a:off x="1474275" y="1558050"/>
                <a:ext cx="231000" cy="33975"/>
              </a:xfrm>
              <a:custGeom>
                <a:avLst/>
                <a:gdLst/>
                <a:ahLst/>
                <a:cxnLst/>
                <a:rect l="l" t="t" r="r" b="b"/>
                <a:pathLst>
                  <a:path w="9240" h="1359" extrusionOk="0">
                    <a:moveTo>
                      <a:pt x="96" y="1"/>
                    </a:moveTo>
                    <a:lnTo>
                      <a:pt x="1" y="37"/>
                    </a:lnTo>
                    <a:cubicBezTo>
                      <a:pt x="132" y="358"/>
                      <a:pt x="370" y="632"/>
                      <a:pt x="679" y="811"/>
                    </a:cubicBezTo>
                    <a:cubicBezTo>
                      <a:pt x="990" y="1018"/>
                      <a:pt x="1493" y="1214"/>
                      <a:pt x="2250" y="1214"/>
                    </a:cubicBezTo>
                    <a:cubicBezTo>
                      <a:pt x="2623" y="1214"/>
                      <a:pt x="3057" y="1167"/>
                      <a:pt x="3561" y="1049"/>
                    </a:cubicBezTo>
                    <a:cubicBezTo>
                      <a:pt x="3797" y="990"/>
                      <a:pt x="4044" y="966"/>
                      <a:pt x="4299" y="966"/>
                    </a:cubicBezTo>
                    <a:cubicBezTo>
                      <a:pt x="4815" y="966"/>
                      <a:pt x="5360" y="1064"/>
                      <a:pt x="5894" y="1168"/>
                    </a:cubicBezTo>
                    <a:cubicBezTo>
                      <a:pt x="6430" y="1275"/>
                      <a:pt x="6978" y="1346"/>
                      <a:pt x="7537" y="1358"/>
                    </a:cubicBezTo>
                    <a:cubicBezTo>
                      <a:pt x="8156" y="1358"/>
                      <a:pt x="8752" y="1227"/>
                      <a:pt x="9240" y="775"/>
                    </a:cubicBezTo>
                    <a:lnTo>
                      <a:pt x="9168" y="703"/>
                    </a:lnTo>
                    <a:cubicBezTo>
                      <a:pt x="8695" y="1125"/>
                      <a:pt x="8129" y="1259"/>
                      <a:pt x="7524" y="1259"/>
                    </a:cubicBezTo>
                    <a:cubicBezTo>
                      <a:pt x="7003" y="1259"/>
                      <a:pt x="6452" y="1160"/>
                      <a:pt x="5906" y="1061"/>
                    </a:cubicBezTo>
                    <a:cubicBezTo>
                      <a:pt x="5365" y="964"/>
                      <a:pt x="4801" y="861"/>
                      <a:pt x="4268" y="861"/>
                    </a:cubicBezTo>
                    <a:cubicBezTo>
                      <a:pt x="4016" y="861"/>
                      <a:pt x="3770" y="884"/>
                      <a:pt x="3537" y="941"/>
                    </a:cubicBezTo>
                    <a:cubicBezTo>
                      <a:pt x="3034" y="1062"/>
                      <a:pt x="2603" y="1111"/>
                      <a:pt x="2235" y="1111"/>
                    </a:cubicBezTo>
                    <a:cubicBezTo>
                      <a:pt x="1515" y="1111"/>
                      <a:pt x="1038" y="924"/>
                      <a:pt x="739" y="727"/>
                    </a:cubicBezTo>
                    <a:cubicBezTo>
                      <a:pt x="453" y="560"/>
                      <a:pt x="227" y="299"/>
                      <a:pt x="9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" name="Google Shape;437;p42"/>
              <p:cNvSpPr/>
              <p:nvPr/>
            </p:nvSpPr>
            <p:spPr>
              <a:xfrm>
                <a:off x="1426650" y="1443750"/>
                <a:ext cx="38425" cy="26825"/>
              </a:xfrm>
              <a:custGeom>
                <a:avLst/>
                <a:gdLst/>
                <a:ahLst/>
                <a:cxnLst/>
                <a:rect l="l" t="t" r="r" b="b"/>
                <a:pathLst>
                  <a:path w="1537" h="1073" extrusionOk="0">
                    <a:moveTo>
                      <a:pt x="72" y="1"/>
                    </a:moveTo>
                    <a:lnTo>
                      <a:pt x="1" y="84"/>
                    </a:lnTo>
                    <a:cubicBezTo>
                      <a:pt x="36" y="120"/>
                      <a:pt x="965" y="930"/>
                      <a:pt x="1501" y="1072"/>
                    </a:cubicBezTo>
                    <a:lnTo>
                      <a:pt x="1537" y="965"/>
                    </a:lnTo>
                    <a:cubicBezTo>
                      <a:pt x="1013" y="834"/>
                      <a:pt x="84" y="13"/>
                      <a:pt x="7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" name="Google Shape;438;p42"/>
              <p:cNvSpPr/>
              <p:nvPr/>
            </p:nvSpPr>
            <p:spPr>
              <a:xfrm>
                <a:off x="1522500" y="1347325"/>
                <a:ext cx="183375" cy="112825"/>
              </a:xfrm>
              <a:custGeom>
                <a:avLst/>
                <a:gdLst/>
                <a:ahLst/>
                <a:cxnLst/>
                <a:rect l="l" t="t" r="r" b="b"/>
                <a:pathLst>
                  <a:path w="7335" h="4513" extrusionOk="0">
                    <a:moveTo>
                      <a:pt x="1489" y="0"/>
                    </a:moveTo>
                    <a:cubicBezTo>
                      <a:pt x="1465" y="24"/>
                      <a:pt x="0" y="2370"/>
                      <a:pt x="2239" y="3941"/>
                    </a:cubicBezTo>
                    <a:cubicBezTo>
                      <a:pt x="2727" y="4310"/>
                      <a:pt x="3322" y="4501"/>
                      <a:pt x="3930" y="4513"/>
                    </a:cubicBezTo>
                    <a:cubicBezTo>
                      <a:pt x="4311" y="4513"/>
                      <a:pt x="4692" y="4429"/>
                      <a:pt x="5049" y="4275"/>
                    </a:cubicBezTo>
                    <a:cubicBezTo>
                      <a:pt x="6239" y="3763"/>
                      <a:pt x="7144" y="2489"/>
                      <a:pt x="7335" y="1048"/>
                    </a:cubicBezTo>
                    <a:lnTo>
                      <a:pt x="7239" y="1036"/>
                    </a:lnTo>
                    <a:cubicBezTo>
                      <a:pt x="7037" y="2441"/>
                      <a:pt x="6168" y="3679"/>
                      <a:pt x="5001" y="4179"/>
                    </a:cubicBezTo>
                    <a:cubicBezTo>
                      <a:pt x="4654" y="4332"/>
                      <a:pt x="4296" y="4408"/>
                      <a:pt x="3938" y="4408"/>
                    </a:cubicBezTo>
                    <a:cubicBezTo>
                      <a:pt x="3376" y="4408"/>
                      <a:pt x="2815" y="4222"/>
                      <a:pt x="2298" y="3858"/>
                    </a:cubicBezTo>
                    <a:cubicBezTo>
                      <a:pt x="155" y="2334"/>
                      <a:pt x="1524" y="143"/>
                      <a:pt x="1584" y="60"/>
                    </a:cubicBezTo>
                    <a:lnTo>
                      <a:pt x="1489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" name="Google Shape;439;p42"/>
              <p:cNvSpPr/>
              <p:nvPr/>
            </p:nvSpPr>
            <p:spPr>
              <a:xfrm>
                <a:off x="1677575" y="1066325"/>
                <a:ext cx="69375" cy="194700"/>
              </a:xfrm>
              <a:custGeom>
                <a:avLst/>
                <a:gdLst/>
                <a:ahLst/>
                <a:cxnLst/>
                <a:rect l="l" t="t" r="r" b="b"/>
                <a:pathLst>
                  <a:path w="2775" h="7788" extrusionOk="0">
                    <a:moveTo>
                      <a:pt x="24" y="1"/>
                    </a:moveTo>
                    <a:lnTo>
                      <a:pt x="1" y="96"/>
                    </a:lnTo>
                    <a:cubicBezTo>
                      <a:pt x="13" y="96"/>
                      <a:pt x="917" y="287"/>
                      <a:pt x="1941" y="2323"/>
                    </a:cubicBezTo>
                    <a:cubicBezTo>
                      <a:pt x="2668" y="3787"/>
                      <a:pt x="2132" y="5692"/>
                      <a:pt x="1810" y="6835"/>
                    </a:cubicBezTo>
                    <a:cubicBezTo>
                      <a:pt x="1656" y="7395"/>
                      <a:pt x="1584" y="7668"/>
                      <a:pt x="1644" y="7787"/>
                    </a:cubicBezTo>
                    <a:lnTo>
                      <a:pt x="1727" y="7764"/>
                    </a:lnTo>
                    <a:cubicBezTo>
                      <a:pt x="1691" y="7656"/>
                      <a:pt x="1787" y="7287"/>
                      <a:pt x="1906" y="6871"/>
                    </a:cubicBezTo>
                    <a:cubicBezTo>
                      <a:pt x="2239" y="5704"/>
                      <a:pt x="2775" y="3775"/>
                      <a:pt x="2025" y="2287"/>
                    </a:cubicBezTo>
                    <a:cubicBezTo>
                      <a:pt x="977" y="203"/>
                      <a:pt x="60" y="1"/>
                      <a:pt x="2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" name="Google Shape;440;p42"/>
              <p:cNvSpPr/>
              <p:nvPr/>
            </p:nvSpPr>
            <p:spPr>
              <a:xfrm>
                <a:off x="1664775" y="1069900"/>
                <a:ext cx="42000" cy="60450"/>
              </a:xfrm>
              <a:custGeom>
                <a:avLst/>
                <a:gdLst/>
                <a:ahLst/>
                <a:cxnLst/>
                <a:rect l="l" t="t" r="r" b="b"/>
                <a:pathLst>
                  <a:path w="1680" h="2418" extrusionOk="0">
                    <a:moveTo>
                      <a:pt x="96" y="1"/>
                    </a:moveTo>
                    <a:lnTo>
                      <a:pt x="1" y="60"/>
                    </a:lnTo>
                    <a:cubicBezTo>
                      <a:pt x="13" y="84"/>
                      <a:pt x="1048" y="1608"/>
                      <a:pt x="1596" y="2418"/>
                    </a:cubicBezTo>
                    <a:lnTo>
                      <a:pt x="1679" y="2358"/>
                    </a:lnTo>
                    <a:cubicBezTo>
                      <a:pt x="1132" y="1548"/>
                      <a:pt x="108" y="24"/>
                      <a:pt x="9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" name="Google Shape;441;p42"/>
              <p:cNvSpPr/>
              <p:nvPr/>
            </p:nvSpPr>
            <p:spPr>
              <a:xfrm>
                <a:off x="1561200" y="1147000"/>
                <a:ext cx="21750" cy="102125"/>
              </a:xfrm>
              <a:custGeom>
                <a:avLst/>
                <a:gdLst/>
                <a:ahLst/>
                <a:cxnLst/>
                <a:rect l="l" t="t" r="r" b="b"/>
                <a:pathLst>
                  <a:path w="870" h="4085" extrusionOk="0">
                    <a:moveTo>
                      <a:pt x="762" y="0"/>
                    </a:moveTo>
                    <a:cubicBezTo>
                      <a:pt x="727" y="119"/>
                      <a:pt x="0" y="2786"/>
                      <a:pt x="762" y="4084"/>
                    </a:cubicBezTo>
                    <a:lnTo>
                      <a:pt x="869" y="4025"/>
                    </a:lnTo>
                    <a:cubicBezTo>
                      <a:pt x="119" y="2775"/>
                      <a:pt x="858" y="60"/>
                      <a:pt x="869" y="36"/>
                    </a:cubicBezTo>
                    <a:lnTo>
                      <a:pt x="76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" name="Google Shape;442;p42"/>
              <p:cNvSpPr/>
              <p:nvPr/>
            </p:nvSpPr>
            <p:spPr>
              <a:xfrm>
                <a:off x="1600200" y="1069600"/>
                <a:ext cx="45550" cy="43200"/>
              </a:xfrm>
              <a:custGeom>
                <a:avLst/>
                <a:gdLst/>
                <a:ahLst/>
                <a:cxnLst/>
                <a:rect l="l" t="t" r="r" b="b"/>
                <a:pathLst>
                  <a:path w="1822" h="1728" extrusionOk="0">
                    <a:moveTo>
                      <a:pt x="1798" y="1"/>
                    </a:moveTo>
                    <a:cubicBezTo>
                      <a:pt x="714" y="179"/>
                      <a:pt x="24" y="1620"/>
                      <a:pt x="0" y="1680"/>
                    </a:cubicBezTo>
                    <a:lnTo>
                      <a:pt x="95" y="1727"/>
                    </a:lnTo>
                    <a:cubicBezTo>
                      <a:pt x="95" y="1715"/>
                      <a:pt x="786" y="275"/>
                      <a:pt x="1822" y="96"/>
                    </a:cubicBezTo>
                    <a:lnTo>
                      <a:pt x="179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" name="Google Shape;443;p42"/>
              <p:cNvSpPr/>
              <p:nvPr/>
            </p:nvSpPr>
            <p:spPr>
              <a:xfrm>
                <a:off x="1228425" y="867250"/>
                <a:ext cx="372375" cy="265375"/>
              </a:xfrm>
              <a:custGeom>
                <a:avLst/>
                <a:gdLst/>
                <a:ahLst/>
                <a:cxnLst/>
                <a:rect l="l" t="t" r="r" b="b"/>
                <a:pathLst>
                  <a:path w="14895" h="10615" extrusionOk="0">
                    <a:moveTo>
                      <a:pt x="10846" y="1"/>
                    </a:moveTo>
                    <a:cubicBezTo>
                      <a:pt x="10629" y="1"/>
                      <a:pt x="10414" y="29"/>
                      <a:pt x="10204" y="82"/>
                    </a:cubicBezTo>
                    <a:cubicBezTo>
                      <a:pt x="8299" y="570"/>
                      <a:pt x="6084" y="1963"/>
                      <a:pt x="3036" y="3558"/>
                    </a:cubicBezTo>
                    <a:cubicBezTo>
                      <a:pt x="0" y="5154"/>
                      <a:pt x="1095" y="7285"/>
                      <a:pt x="2477" y="9404"/>
                    </a:cubicBezTo>
                    <a:cubicBezTo>
                      <a:pt x="3094" y="10352"/>
                      <a:pt x="3860" y="10614"/>
                      <a:pt x="4517" y="10614"/>
                    </a:cubicBezTo>
                    <a:cubicBezTo>
                      <a:pt x="5329" y="10614"/>
                      <a:pt x="5977" y="10214"/>
                      <a:pt x="5977" y="10214"/>
                    </a:cubicBezTo>
                    <a:cubicBezTo>
                      <a:pt x="6144" y="10143"/>
                      <a:pt x="6465" y="10024"/>
                      <a:pt x="6882" y="9869"/>
                    </a:cubicBezTo>
                    <a:cubicBezTo>
                      <a:pt x="7126" y="9828"/>
                      <a:pt x="7371" y="9808"/>
                      <a:pt x="7614" y="9808"/>
                    </a:cubicBezTo>
                    <a:cubicBezTo>
                      <a:pt x="8298" y="9808"/>
                      <a:pt x="8970" y="9966"/>
                      <a:pt x="9585" y="10274"/>
                    </a:cubicBezTo>
                    <a:cubicBezTo>
                      <a:pt x="10025" y="10476"/>
                      <a:pt x="10396" y="10583"/>
                      <a:pt x="10656" y="10583"/>
                    </a:cubicBezTo>
                    <a:cubicBezTo>
                      <a:pt x="11084" y="10583"/>
                      <a:pt x="11210" y="10292"/>
                      <a:pt x="10847" y="9654"/>
                    </a:cubicBezTo>
                    <a:cubicBezTo>
                      <a:pt x="10263" y="8631"/>
                      <a:pt x="10811" y="8357"/>
                      <a:pt x="10811" y="8357"/>
                    </a:cubicBezTo>
                    <a:cubicBezTo>
                      <a:pt x="11049" y="8261"/>
                      <a:pt x="11263" y="8166"/>
                      <a:pt x="11466" y="8071"/>
                    </a:cubicBezTo>
                    <a:cubicBezTo>
                      <a:pt x="13228" y="7261"/>
                      <a:pt x="14895" y="6202"/>
                      <a:pt x="14073" y="3356"/>
                    </a:cubicBezTo>
                    <a:cubicBezTo>
                      <a:pt x="13364" y="923"/>
                      <a:pt x="12084" y="1"/>
                      <a:pt x="1084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" name="Google Shape;444;p42"/>
              <p:cNvSpPr/>
              <p:nvPr/>
            </p:nvSpPr>
            <p:spPr>
              <a:xfrm>
                <a:off x="1308175" y="983475"/>
                <a:ext cx="72675" cy="118975"/>
              </a:xfrm>
              <a:custGeom>
                <a:avLst/>
                <a:gdLst/>
                <a:ahLst/>
                <a:cxnLst/>
                <a:rect l="l" t="t" r="r" b="b"/>
                <a:pathLst>
                  <a:path w="2907" h="4759" extrusionOk="0">
                    <a:moveTo>
                      <a:pt x="1870" y="3160"/>
                    </a:moveTo>
                    <a:cubicBezTo>
                      <a:pt x="2263" y="3553"/>
                      <a:pt x="2537" y="3958"/>
                      <a:pt x="2323" y="4255"/>
                    </a:cubicBezTo>
                    <a:cubicBezTo>
                      <a:pt x="2249" y="4371"/>
                      <a:pt x="2119" y="4450"/>
                      <a:pt x="1983" y="4450"/>
                    </a:cubicBezTo>
                    <a:cubicBezTo>
                      <a:pt x="1965" y="4450"/>
                      <a:pt x="1948" y="4449"/>
                      <a:pt x="1930" y="4446"/>
                    </a:cubicBezTo>
                    <a:cubicBezTo>
                      <a:pt x="1799" y="4434"/>
                      <a:pt x="1692" y="4351"/>
                      <a:pt x="1656" y="4232"/>
                    </a:cubicBezTo>
                    <a:cubicBezTo>
                      <a:pt x="1608" y="4124"/>
                      <a:pt x="1537" y="3791"/>
                      <a:pt x="1870" y="3160"/>
                    </a:cubicBezTo>
                    <a:close/>
                    <a:moveTo>
                      <a:pt x="954" y="1"/>
                    </a:moveTo>
                    <a:cubicBezTo>
                      <a:pt x="850" y="1"/>
                      <a:pt x="744" y="22"/>
                      <a:pt x="644" y="64"/>
                    </a:cubicBezTo>
                    <a:cubicBezTo>
                      <a:pt x="346" y="172"/>
                      <a:pt x="120" y="433"/>
                      <a:pt x="84" y="755"/>
                    </a:cubicBezTo>
                    <a:cubicBezTo>
                      <a:pt x="1" y="1279"/>
                      <a:pt x="334" y="1957"/>
                      <a:pt x="870" y="2350"/>
                    </a:cubicBezTo>
                    <a:cubicBezTo>
                      <a:pt x="1108" y="2517"/>
                      <a:pt x="1382" y="2731"/>
                      <a:pt x="1644" y="2958"/>
                    </a:cubicBezTo>
                    <a:cubicBezTo>
                      <a:pt x="1239" y="3684"/>
                      <a:pt x="1287" y="4124"/>
                      <a:pt x="1370" y="4351"/>
                    </a:cubicBezTo>
                    <a:cubicBezTo>
                      <a:pt x="1465" y="4577"/>
                      <a:pt x="1668" y="4732"/>
                      <a:pt x="1906" y="4755"/>
                    </a:cubicBezTo>
                    <a:cubicBezTo>
                      <a:pt x="1928" y="4757"/>
                      <a:pt x="1951" y="4758"/>
                      <a:pt x="1974" y="4758"/>
                    </a:cubicBezTo>
                    <a:cubicBezTo>
                      <a:pt x="2085" y="4758"/>
                      <a:pt x="2200" y="4735"/>
                      <a:pt x="2299" y="4696"/>
                    </a:cubicBezTo>
                    <a:cubicBezTo>
                      <a:pt x="2406" y="4624"/>
                      <a:pt x="2513" y="4541"/>
                      <a:pt x="2585" y="4434"/>
                    </a:cubicBezTo>
                    <a:cubicBezTo>
                      <a:pt x="2906" y="3934"/>
                      <a:pt x="2549" y="3374"/>
                      <a:pt x="2025" y="2886"/>
                    </a:cubicBezTo>
                    <a:cubicBezTo>
                      <a:pt x="2239" y="2565"/>
                      <a:pt x="2466" y="2255"/>
                      <a:pt x="2728" y="1969"/>
                    </a:cubicBezTo>
                    <a:cubicBezTo>
                      <a:pt x="2810" y="1859"/>
                      <a:pt x="2709" y="1728"/>
                      <a:pt x="2598" y="1728"/>
                    </a:cubicBezTo>
                    <a:cubicBezTo>
                      <a:pt x="2565" y="1728"/>
                      <a:pt x="2531" y="1740"/>
                      <a:pt x="2501" y="1767"/>
                    </a:cubicBezTo>
                    <a:cubicBezTo>
                      <a:pt x="2251" y="2065"/>
                      <a:pt x="2013" y="2362"/>
                      <a:pt x="1811" y="2684"/>
                    </a:cubicBezTo>
                    <a:cubicBezTo>
                      <a:pt x="1561" y="2469"/>
                      <a:pt x="1299" y="2279"/>
                      <a:pt x="1061" y="2100"/>
                    </a:cubicBezTo>
                    <a:cubicBezTo>
                      <a:pt x="620" y="1767"/>
                      <a:pt x="334" y="1207"/>
                      <a:pt x="394" y="791"/>
                    </a:cubicBezTo>
                    <a:cubicBezTo>
                      <a:pt x="418" y="588"/>
                      <a:pt x="561" y="410"/>
                      <a:pt x="763" y="350"/>
                    </a:cubicBezTo>
                    <a:cubicBezTo>
                      <a:pt x="825" y="322"/>
                      <a:pt x="891" y="307"/>
                      <a:pt x="956" y="307"/>
                    </a:cubicBezTo>
                    <a:cubicBezTo>
                      <a:pt x="1028" y="307"/>
                      <a:pt x="1099" y="325"/>
                      <a:pt x="1168" y="362"/>
                    </a:cubicBezTo>
                    <a:cubicBezTo>
                      <a:pt x="1370" y="493"/>
                      <a:pt x="1442" y="850"/>
                      <a:pt x="1454" y="981"/>
                    </a:cubicBezTo>
                    <a:cubicBezTo>
                      <a:pt x="1459" y="1076"/>
                      <a:pt x="1528" y="1122"/>
                      <a:pt x="1598" y="1122"/>
                    </a:cubicBezTo>
                    <a:cubicBezTo>
                      <a:pt x="1677" y="1122"/>
                      <a:pt x="1757" y="1064"/>
                      <a:pt x="1751" y="957"/>
                    </a:cubicBezTo>
                    <a:cubicBezTo>
                      <a:pt x="1751" y="934"/>
                      <a:pt x="1704" y="350"/>
                      <a:pt x="1334" y="100"/>
                    </a:cubicBezTo>
                    <a:cubicBezTo>
                      <a:pt x="1215" y="34"/>
                      <a:pt x="1085" y="1"/>
                      <a:pt x="95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" name="Google Shape;445;p42"/>
              <p:cNvSpPr/>
              <p:nvPr/>
            </p:nvSpPr>
            <p:spPr>
              <a:xfrm>
                <a:off x="1367125" y="910825"/>
                <a:ext cx="167000" cy="147725"/>
              </a:xfrm>
              <a:custGeom>
                <a:avLst/>
                <a:gdLst/>
                <a:ahLst/>
                <a:cxnLst/>
                <a:rect l="l" t="t" r="r" b="b"/>
                <a:pathLst>
                  <a:path w="6680" h="5909" extrusionOk="0">
                    <a:moveTo>
                      <a:pt x="4811" y="589"/>
                    </a:moveTo>
                    <a:lnTo>
                      <a:pt x="4811" y="589"/>
                    </a:lnTo>
                    <a:cubicBezTo>
                      <a:pt x="4834" y="815"/>
                      <a:pt x="4858" y="1137"/>
                      <a:pt x="4858" y="1506"/>
                    </a:cubicBezTo>
                    <a:cubicBezTo>
                      <a:pt x="4811" y="1196"/>
                      <a:pt x="4799" y="899"/>
                      <a:pt x="4811" y="589"/>
                    </a:cubicBezTo>
                    <a:close/>
                    <a:moveTo>
                      <a:pt x="1536" y="1292"/>
                    </a:moveTo>
                    <a:cubicBezTo>
                      <a:pt x="1584" y="1304"/>
                      <a:pt x="1715" y="1542"/>
                      <a:pt x="1763" y="2327"/>
                    </a:cubicBezTo>
                    <a:cubicBezTo>
                      <a:pt x="1786" y="2804"/>
                      <a:pt x="1786" y="3268"/>
                      <a:pt x="1739" y="3744"/>
                    </a:cubicBezTo>
                    <a:cubicBezTo>
                      <a:pt x="1739" y="3732"/>
                      <a:pt x="1739" y="3720"/>
                      <a:pt x="1739" y="3720"/>
                    </a:cubicBezTo>
                    <a:cubicBezTo>
                      <a:pt x="1322" y="2589"/>
                      <a:pt x="1191" y="1696"/>
                      <a:pt x="1382" y="1387"/>
                    </a:cubicBezTo>
                    <a:cubicBezTo>
                      <a:pt x="1405" y="1351"/>
                      <a:pt x="1429" y="1315"/>
                      <a:pt x="1465" y="1304"/>
                    </a:cubicBezTo>
                    <a:cubicBezTo>
                      <a:pt x="1489" y="1292"/>
                      <a:pt x="1513" y="1292"/>
                      <a:pt x="1536" y="1292"/>
                    </a:cubicBezTo>
                    <a:close/>
                    <a:moveTo>
                      <a:pt x="548" y="4280"/>
                    </a:moveTo>
                    <a:cubicBezTo>
                      <a:pt x="572" y="4292"/>
                      <a:pt x="596" y="4304"/>
                      <a:pt x="608" y="4316"/>
                    </a:cubicBezTo>
                    <a:cubicBezTo>
                      <a:pt x="631" y="4340"/>
                      <a:pt x="655" y="4352"/>
                      <a:pt x="679" y="4363"/>
                    </a:cubicBezTo>
                    <a:cubicBezTo>
                      <a:pt x="655" y="4399"/>
                      <a:pt x="643" y="4435"/>
                      <a:pt x="655" y="4482"/>
                    </a:cubicBezTo>
                    <a:cubicBezTo>
                      <a:pt x="703" y="4828"/>
                      <a:pt x="727" y="5399"/>
                      <a:pt x="608" y="5566"/>
                    </a:cubicBezTo>
                    <a:cubicBezTo>
                      <a:pt x="584" y="5602"/>
                      <a:pt x="584" y="5590"/>
                      <a:pt x="560" y="5602"/>
                    </a:cubicBezTo>
                    <a:cubicBezTo>
                      <a:pt x="548" y="5602"/>
                      <a:pt x="524" y="5602"/>
                      <a:pt x="500" y="5566"/>
                    </a:cubicBezTo>
                    <a:cubicBezTo>
                      <a:pt x="334" y="5352"/>
                      <a:pt x="370" y="4673"/>
                      <a:pt x="489" y="4387"/>
                    </a:cubicBezTo>
                    <a:cubicBezTo>
                      <a:pt x="500" y="4352"/>
                      <a:pt x="524" y="4316"/>
                      <a:pt x="548" y="4280"/>
                    </a:cubicBezTo>
                    <a:close/>
                    <a:moveTo>
                      <a:pt x="4803" y="0"/>
                    </a:moveTo>
                    <a:cubicBezTo>
                      <a:pt x="4751" y="0"/>
                      <a:pt x="4697" y="19"/>
                      <a:pt x="4656" y="53"/>
                    </a:cubicBezTo>
                    <a:cubicBezTo>
                      <a:pt x="4382" y="303"/>
                      <a:pt x="4465" y="1685"/>
                      <a:pt x="4799" y="2780"/>
                    </a:cubicBezTo>
                    <a:cubicBezTo>
                      <a:pt x="4775" y="3173"/>
                      <a:pt x="4715" y="3554"/>
                      <a:pt x="4620" y="3935"/>
                    </a:cubicBezTo>
                    <a:cubicBezTo>
                      <a:pt x="4537" y="4256"/>
                      <a:pt x="4465" y="4304"/>
                      <a:pt x="4465" y="4304"/>
                    </a:cubicBezTo>
                    <a:cubicBezTo>
                      <a:pt x="4460" y="4304"/>
                      <a:pt x="4456" y="4305"/>
                      <a:pt x="4451" y="4305"/>
                    </a:cubicBezTo>
                    <a:cubicBezTo>
                      <a:pt x="4264" y="4305"/>
                      <a:pt x="4057" y="3863"/>
                      <a:pt x="3906" y="3375"/>
                    </a:cubicBezTo>
                    <a:cubicBezTo>
                      <a:pt x="3882" y="3161"/>
                      <a:pt x="3822" y="2947"/>
                      <a:pt x="3763" y="2744"/>
                    </a:cubicBezTo>
                    <a:cubicBezTo>
                      <a:pt x="3739" y="2662"/>
                      <a:pt x="3675" y="2627"/>
                      <a:pt x="3613" y="2627"/>
                    </a:cubicBezTo>
                    <a:cubicBezTo>
                      <a:pt x="3521" y="2627"/>
                      <a:pt x="3430" y="2702"/>
                      <a:pt x="3465" y="2816"/>
                    </a:cubicBezTo>
                    <a:cubicBezTo>
                      <a:pt x="3477" y="2923"/>
                      <a:pt x="3525" y="3173"/>
                      <a:pt x="3608" y="3447"/>
                    </a:cubicBezTo>
                    <a:cubicBezTo>
                      <a:pt x="3668" y="3816"/>
                      <a:pt x="3656" y="4209"/>
                      <a:pt x="3418" y="4304"/>
                    </a:cubicBezTo>
                    <a:cubicBezTo>
                      <a:pt x="3396" y="4315"/>
                      <a:pt x="3375" y="4320"/>
                      <a:pt x="3353" y="4320"/>
                    </a:cubicBezTo>
                    <a:cubicBezTo>
                      <a:pt x="3327" y="4320"/>
                      <a:pt x="3301" y="4312"/>
                      <a:pt x="3275" y="4292"/>
                    </a:cubicBezTo>
                    <a:cubicBezTo>
                      <a:pt x="3156" y="4209"/>
                      <a:pt x="3072" y="3959"/>
                      <a:pt x="3025" y="3673"/>
                    </a:cubicBezTo>
                    <a:cubicBezTo>
                      <a:pt x="3013" y="3459"/>
                      <a:pt x="3001" y="3256"/>
                      <a:pt x="2977" y="3101"/>
                    </a:cubicBezTo>
                    <a:cubicBezTo>
                      <a:pt x="2971" y="3010"/>
                      <a:pt x="2901" y="2966"/>
                      <a:pt x="2829" y="2966"/>
                    </a:cubicBezTo>
                    <a:cubicBezTo>
                      <a:pt x="2751" y="2966"/>
                      <a:pt x="2673" y="3019"/>
                      <a:pt x="2679" y="3125"/>
                    </a:cubicBezTo>
                    <a:cubicBezTo>
                      <a:pt x="2679" y="3328"/>
                      <a:pt x="2703" y="3518"/>
                      <a:pt x="2727" y="3720"/>
                    </a:cubicBezTo>
                    <a:cubicBezTo>
                      <a:pt x="2775" y="4518"/>
                      <a:pt x="2739" y="5197"/>
                      <a:pt x="2620" y="5280"/>
                    </a:cubicBezTo>
                    <a:cubicBezTo>
                      <a:pt x="2572" y="5312"/>
                      <a:pt x="2546" y="5317"/>
                      <a:pt x="2530" y="5317"/>
                    </a:cubicBezTo>
                    <a:cubicBezTo>
                      <a:pt x="2522" y="5317"/>
                      <a:pt x="2517" y="5316"/>
                      <a:pt x="2513" y="5316"/>
                    </a:cubicBezTo>
                    <a:cubicBezTo>
                      <a:pt x="2358" y="5268"/>
                      <a:pt x="2144" y="4816"/>
                      <a:pt x="1965" y="4375"/>
                    </a:cubicBezTo>
                    <a:cubicBezTo>
                      <a:pt x="2132" y="3411"/>
                      <a:pt x="2108" y="1994"/>
                      <a:pt x="1917" y="1399"/>
                    </a:cubicBezTo>
                    <a:cubicBezTo>
                      <a:pt x="1829" y="1134"/>
                      <a:pt x="1710" y="991"/>
                      <a:pt x="1550" y="991"/>
                    </a:cubicBezTo>
                    <a:cubicBezTo>
                      <a:pt x="1538" y="991"/>
                      <a:pt x="1525" y="992"/>
                      <a:pt x="1513" y="994"/>
                    </a:cubicBezTo>
                    <a:cubicBezTo>
                      <a:pt x="1346" y="1006"/>
                      <a:pt x="1203" y="1089"/>
                      <a:pt x="1120" y="1232"/>
                    </a:cubicBezTo>
                    <a:cubicBezTo>
                      <a:pt x="774" y="1780"/>
                      <a:pt x="1167" y="3089"/>
                      <a:pt x="1441" y="3828"/>
                    </a:cubicBezTo>
                    <a:cubicBezTo>
                      <a:pt x="1513" y="4042"/>
                      <a:pt x="1584" y="4232"/>
                      <a:pt x="1655" y="4399"/>
                    </a:cubicBezTo>
                    <a:cubicBezTo>
                      <a:pt x="1596" y="4744"/>
                      <a:pt x="1513" y="4983"/>
                      <a:pt x="1441" y="5030"/>
                    </a:cubicBezTo>
                    <a:cubicBezTo>
                      <a:pt x="1418" y="5053"/>
                      <a:pt x="1386" y="5061"/>
                      <a:pt x="1354" y="5061"/>
                    </a:cubicBezTo>
                    <a:cubicBezTo>
                      <a:pt x="1335" y="5061"/>
                      <a:pt x="1316" y="5058"/>
                      <a:pt x="1298" y="5054"/>
                    </a:cubicBezTo>
                    <a:cubicBezTo>
                      <a:pt x="1132" y="4983"/>
                      <a:pt x="977" y="4602"/>
                      <a:pt x="929" y="4435"/>
                    </a:cubicBezTo>
                    <a:cubicBezTo>
                      <a:pt x="917" y="4387"/>
                      <a:pt x="881" y="4352"/>
                      <a:pt x="834" y="4328"/>
                    </a:cubicBezTo>
                    <a:cubicBezTo>
                      <a:pt x="881" y="4280"/>
                      <a:pt x="881" y="4197"/>
                      <a:pt x="834" y="4137"/>
                    </a:cubicBezTo>
                    <a:cubicBezTo>
                      <a:pt x="758" y="4050"/>
                      <a:pt x="651" y="3993"/>
                      <a:pt x="534" y="3993"/>
                    </a:cubicBezTo>
                    <a:cubicBezTo>
                      <a:pt x="523" y="3993"/>
                      <a:pt x="512" y="3993"/>
                      <a:pt x="500" y="3994"/>
                    </a:cubicBezTo>
                    <a:cubicBezTo>
                      <a:pt x="346" y="4030"/>
                      <a:pt x="239" y="4149"/>
                      <a:pt x="203" y="4292"/>
                    </a:cubicBezTo>
                    <a:cubicBezTo>
                      <a:pt x="72" y="4602"/>
                      <a:pt x="0" y="5423"/>
                      <a:pt x="250" y="5756"/>
                    </a:cubicBezTo>
                    <a:cubicBezTo>
                      <a:pt x="322" y="5858"/>
                      <a:pt x="435" y="5908"/>
                      <a:pt x="548" y="5908"/>
                    </a:cubicBezTo>
                    <a:cubicBezTo>
                      <a:pt x="661" y="5908"/>
                      <a:pt x="774" y="5858"/>
                      <a:pt x="846" y="5756"/>
                    </a:cubicBezTo>
                    <a:cubicBezTo>
                      <a:pt x="953" y="5578"/>
                      <a:pt x="1001" y="5387"/>
                      <a:pt x="1001" y="5173"/>
                    </a:cubicBezTo>
                    <a:cubicBezTo>
                      <a:pt x="1048" y="5233"/>
                      <a:pt x="1120" y="5280"/>
                      <a:pt x="1191" y="5316"/>
                    </a:cubicBezTo>
                    <a:cubicBezTo>
                      <a:pt x="1246" y="5341"/>
                      <a:pt x="1304" y="5353"/>
                      <a:pt x="1364" y="5353"/>
                    </a:cubicBezTo>
                    <a:cubicBezTo>
                      <a:pt x="1447" y="5353"/>
                      <a:pt x="1531" y="5329"/>
                      <a:pt x="1608" y="5280"/>
                    </a:cubicBezTo>
                    <a:cubicBezTo>
                      <a:pt x="1739" y="5173"/>
                      <a:pt x="1822" y="5018"/>
                      <a:pt x="1858" y="4863"/>
                    </a:cubicBezTo>
                    <a:cubicBezTo>
                      <a:pt x="2048" y="5292"/>
                      <a:pt x="2227" y="5518"/>
                      <a:pt x="2429" y="5590"/>
                    </a:cubicBezTo>
                    <a:cubicBezTo>
                      <a:pt x="2469" y="5600"/>
                      <a:pt x="2508" y="5606"/>
                      <a:pt x="2547" y="5606"/>
                    </a:cubicBezTo>
                    <a:cubicBezTo>
                      <a:pt x="2637" y="5606"/>
                      <a:pt x="2723" y="5577"/>
                      <a:pt x="2798" y="5518"/>
                    </a:cubicBezTo>
                    <a:cubicBezTo>
                      <a:pt x="2977" y="5387"/>
                      <a:pt x="3048" y="4959"/>
                      <a:pt x="3060" y="4494"/>
                    </a:cubicBezTo>
                    <a:cubicBezTo>
                      <a:pt x="3084" y="4506"/>
                      <a:pt x="3096" y="4518"/>
                      <a:pt x="3120" y="4530"/>
                    </a:cubicBezTo>
                    <a:cubicBezTo>
                      <a:pt x="3194" y="4582"/>
                      <a:pt x="3282" y="4611"/>
                      <a:pt x="3372" y="4611"/>
                    </a:cubicBezTo>
                    <a:cubicBezTo>
                      <a:pt x="3427" y="4611"/>
                      <a:pt x="3483" y="4600"/>
                      <a:pt x="3537" y="4578"/>
                    </a:cubicBezTo>
                    <a:cubicBezTo>
                      <a:pt x="3715" y="4506"/>
                      <a:pt x="3858" y="4340"/>
                      <a:pt x="3906" y="4149"/>
                    </a:cubicBezTo>
                    <a:cubicBezTo>
                      <a:pt x="4059" y="4402"/>
                      <a:pt x="4234" y="4594"/>
                      <a:pt x="4456" y="4594"/>
                    </a:cubicBezTo>
                    <a:cubicBezTo>
                      <a:pt x="4475" y="4594"/>
                      <a:pt x="4494" y="4592"/>
                      <a:pt x="4513" y="4590"/>
                    </a:cubicBezTo>
                    <a:cubicBezTo>
                      <a:pt x="4727" y="4566"/>
                      <a:pt x="4870" y="4316"/>
                      <a:pt x="4977" y="3792"/>
                    </a:cubicBezTo>
                    <a:cubicBezTo>
                      <a:pt x="5001" y="3685"/>
                      <a:pt x="5025" y="3542"/>
                      <a:pt x="5037" y="3399"/>
                    </a:cubicBezTo>
                    <a:cubicBezTo>
                      <a:pt x="5307" y="3961"/>
                      <a:pt x="5636" y="4278"/>
                      <a:pt x="5962" y="4278"/>
                    </a:cubicBezTo>
                    <a:cubicBezTo>
                      <a:pt x="5995" y="4278"/>
                      <a:pt x="6028" y="4275"/>
                      <a:pt x="6061" y="4268"/>
                    </a:cubicBezTo>
                    <a:cubicBezTo>
                      <a:pt x="6096" y="4268"/>
                      <a:pt x="6144" y="4256"/>
                      <a:pt x="6192" y="4232"/>
                    </a:cubicBezTo>
                    <a:cubicBezTo>
                      <a:pt x="6406" y="4137"/>
                      <a:pt x="6680" y="3792"/>
                      <a:pt x="6680" y="2863"/>
                    </a:cubicBezTo>
                    <a:cubicBezTo>
                      <a:pt x="6680" y="2762"/>
                      <a:pt x="6605" y="2711"/>
                      <a:pt x="6531" y="2711"/>
                    </a:cubicBezTo>
                    <a:cubicBezTo>
                      <a:pt x="6457" y="2711"/>
                      <a:pt x="6382" y="2762"/>
                      <a:pt x="6382" y="2863"/>
                    </a:cubicBezTo>
                    <a:cubicBezTo>
                      <a:pt x="6358" y="3649"/>
                      <a:pt x="6180" y="3959"/>
                      <a:pt x="5989" y="3982"/>
                    </a:cubicBezTo>
                    <a:cubicBezTo>
                      <a:pt x="5979" y="3985"/>
                      <a:pt x="5968" y="3986"/>
                      <a:pt x="5956" y="3986"/>
                    </a:cubicBezTo>
                    <a:cubicBezTo>
                      <a:pt x="5773" y="3986"/>
                      <a:pt x="5474" y="3716"/>
                      <a:pt x="5227" y="3078"/>
                    </a:cubicBezTo>
                    <a:cubicBezTo>
                      <a:pt x="5180" y="2970"/>
                      <a:pt x="5132" y="2851"/>
                      <a:pt x="5096" y="2732"/>
                    </a:cubicBezTo>
                    <a:cubicBezTo>
                      <a:pt x="5180" y="1613"/>
                      <a:pt x="5180" y="184"/>
                      <a:pt x="4906" y="30"/>
                    </a:cubicBezTo>
                    <a:cubicBezTo>
                      <a:pt x="4876" y="10"/>
                      <a:pt x="4840" y="0"/>
                      <a:pt x="480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" name="Google Shape;446;p42"/>
              <p:cNvSpPr/>
              <p:nvPr/>
            </p:nvSpPr>
            <p:spPr>
              <a:xfrm>
                <a:off x="1435125" y="926775"/>
                <a:ext cx="114775" cy="39300"/>
              </a:xfrm>
              <a:custGeom>
                <a:avLst/>
                <a:gdLst/>
                <a:ahLst/>
                <a:cxnLst/>
                <a:rect l="l" t="t" r="r" b="b"/>
                <a:pathLst>
                  <a:path w="4591" h="1572" extrusionOk="0">
                    <a:moveTo>
                      <a:pt x="3665" y="0"/>
                    </a:moveTo>
                    <a:cubicBezTo>
                      <a:pt x="3106" y="0"/>
                      <a:pt x="2531" y="347"/>
                      <a:pt x="1971" y="677"/>
                    </a:cubicBezTo>
                    <a:cubicBezTo>
                      <a:pt x="1733" y="820"/>
                      <a:pt x="1495" y="963"/>
                      <a:pt x="1257" y="1082"/>
                    </a:cubicBezTo>
                    <a:cubicBezTo>
                      <a:pt x="979" y="1221"/>
                      <a:pt x="787" y="1266"/>
                      <a:pt x="655" y="1266"/>
                    </a:cubicBezTo>
                    <a:cubicBezTo>
                      <a:pt x="572" y="1266"/>
                      <a:pt x="513" y="1248"/>
                      <a:pt x="471" y="1225"/>
                    </a:cubicBezTo>
                    <a:cubicBezTo>
                      <a:pt x="376" y="1166"/>
                      <a:pt x="317" y="1070"/>
                      <a:pt x="305" y="963"/>
                    </a:cubicBezTo>
                    <a:cubicBezTo>
                      <a:pt x="299" y="874"/>
                      <a:pt x="231" y="832"/>
                      <a:pt x="161" y="832"/>
                    </a:cubicBezTo>
                    <a:cubicBezTo>
                      <a:pt x="82" y="832"/>
                      <a:pt x="1" y="886"/>
                      <a:pt x="7" y="987"/>
                    </a:cubicBezTo>
                    <a:cubicBezTo>
                      <a:pt x="31" y="1189"/>
                      <a:pt x="150" y="1380"/>
                      <a:pt x="317" y="1487"/>
                    </a:cubicBezTo>
                    <a:cubicBezTo>
                      <a:pt x="419" y="1543"/>
                      <a:pt x="535" y="1571"/>
                      <a:pt x="667" y="1571"/>
                    </a:cubicBezTo>
                    <a:cubicBezTo>
                      <a:pt x="873" y="1571"/>
                      <a:pt x="1117" y="1501"/>
                      <a:pt x="1400" y="1356"/>
                    </a:cubicBezTo>
                    <a:cubicBezTo>
                      <a:pt x="1650" y="1237"/>
                      <a:pt x="1900" y="1094"/>
                      <a:pt x="2138" y="939"/>
                    </a:cubicBezTo>
                    <a:cubicBezTo>
                      <a:pt x="2693" y="610"/>
                      <a:pt x="3199" y="307"/>
                      <a:pt x="3671" y="307"/>
                    </a:cubicBezTo>
                    <a:cubicBezTo>
                      <a:pt x="3898" y="307"/>
                      <a:pt x="4117" y="377"/>
                      <a:pt x="4329" y="546"/>
                    </a:cubicBezTo>
                    <a:cubicBezTo>
                      <a:pt x="4352" y="570"/>
                      <a:pt x="4390" y="583"/>
                      <a:pt x="4427" y="583"/>
                    </a:cubicBezTo>
                    <a:cubicBezTo>
                      <a:pt x="4447" y="583"/>
                      <a:pt x="4467" y="579"/>
                      <a:pt x="4484" y="570"/>
                    </a:cubicBezTo>
                    <a:cubicBezTo>
                      <a:pt x="4508" y="558"/>
                      <a:pt x="4519" y="546"/>
                      <a:pt x="4531" y="535"/>
                    </a:cubicBezTo>
                    <a:cubicBezTo>
                      <a:pt x="4591" y="463"/>
                      <a:pt x="4579" y="368"/>
                      <a:pt x="4508" y="320"/>
                    </a:cubicBezTo>
                    <a:cubicBezTo>
                      <a:pt x="4234" y="91"/>
                      <a:pt x="3951" y="0"/>
                      <a:pt x="366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47" name="Google Shape;447;p42"/>
          <p:cNvGrpSpPr/>
          <p:nvPr/>
        </p:nvGrpSpPr>
        <p:grpSpPr>
          <a:xfrm rot="-1945793">
            <a:off x="6920538" y="334660"/>
            <a:ext cx="603232" cy="878117"/>
            <a:chOff x="3665920" y="-2003349"/>
            <a:chExt cx="603195" cy="878063"/>
          </a:xfrm>
        </p:grpSpPr>
        <p:sp>
          <p:nvSpPr>
            <p:cNvPr id="448" name="Google Shape;448;p42"/>
            <p:cNvSpPr/>
            <p:nvPr/>
          </p:nvSpPr>
          <p:spPr>
            <a:xfrm>
              <a:off x="3665920" y="-2003349"/>
              <a:ext cx="603164" cy="877865"/>
            </a:xfrm>
            <a:custGeom>
              <a:avLst/>
              <a:gdLst/>
              <a:ahLst/>
              <a:cxnLst/>
              <a:rect l="l" t="t" r="r" b="b"/>
              <a:pathLst>
                <a:path w="9514" h="13847" extrusionOk="0">
                  <a:moveTo>
                    <a:pt x="4583" y="0"/>
                  </a:moveTo>
                  <a:cubicBezTo>
                    <a:pt x="4241" y="0"/>
                    <a:pt x="3840" y="68"/>
                    <a:pt x="3370" y="228"/>
                  </a:cubicBezTo>
                  <a:cubicBezTo>
                    <a:pt x="1215" y="954"/>
                    <a:pt x="834" y="2216"/>
                    <a:pt x="1298" y="4097"/>
                  </a:cubicBezTo>
                  <a:cubicBezTo>
                    <a:pt x="1465" y="4788"/>
                    <a:pt x="1536" y="4633"/>
                    <a:pt x="1834" y="5681"/>
                  </a:cubicBezTo>
                  <a:cubicBezTo>
                    <a:pt x="1941" y="6133"/>
                    <a:pt x="1679" y="6609"/>
                    <a:pt x="1239" y="6764"/>
                  </a:cubicBezTo>
                  <a:cubicBezTo>
                    <a:pt x="429" y="7086"/>
                    <a:pt x="0" y="7312"/>
                    <a:pt x="96" y="7609"/>
                  </a:cubicBezTo>
                  <a:cubicBezTo>
                    <a:pt x="203" y="7907"/>
                    <a:pt x="1465" y="7788"/>
                    <a:pt x="1941" y="7955"/>
                  </a:cubicBezTo>
                  <a:cubicBezTo>
                    <a:pt x="2417" y="8121"/>
                    <a:pt x="2536" y="8252"/>
                    <a:pt x="2584" y="8419"/>
                  </a:cubicBezTo>
                  <a:cubicBezTo>
                    <a:pt x="2846" y="9419"/>
                    <a:pt x="3060" y="10443"/>
                    <a:pt x="3322" y="11407"/>
                  </a:cubicBezTo>
                  <a:cubicBezTo>
                    <a:pt x="3692" y="12821"/>
                    <a:pt x="3889" y="13847"/>
                    <a:pt x="4949" y="13847"/>
                  </a:cubicBezTo>
                  <a:cubicBezTo>
                    <a:pt x="5255" y="13847"/>
                    <a:pt x="5633" y="13761"/>
                    <a:pt x="6108" y="13574"/>
                  </a:cubicBezTo>
                  <a:cubicBezTo>
                    <a:pt x="8490" y="12646"/>
                    <a:pt x="9514" y="12896"/>
                    <a:pt x="8656" y="9693"/>
                  </a:cubicBezTo>
                  <a:cubicBezTo>
                    <a:pt x="7799" y="6490"/>
                    <a:pt x="6585" y="1537"/>
                    <a:pt x="6561" y="1478"/>
                  </a:cubicBezTo>
                  <a:cubicBezTo>
                    <a:pt x="6282" y="855"/>
                    <a:pt x="5800" y="0"/>
                    <a:pt x="4583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algn="bl" rotWithShape="0">
                <a:srgbClr val="000000">
                  <a:alpha val="7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49" name="Google Shape;449;p42"/>
            <p:cNvGrpSpPr/>
            <p:nvPr/>
          </p:nvGrpSpPr>
          <p:grpSpPr>
            <a:xfrm>
              <a:off x="3665951" y="-2003151"/>
              <a:ext cx="603164" cy="877865"/>
              <a:chOff x="401825" y="2908800"/>
              <a:chExt cx="237850" cy="346175"/>
            </a:xfrm>
          </p:grpSpPr>
          <p:sp>
            <p:nvSpPr>
              <p:cNvPr id="450" name="Google Shape;450;p42"/>
              <p:cNvSpPr/>
              <p:nvPr/>
            </p:nvSpPr>
            <p:spPr>
              <a:xfrm>
                <a:off x="401825" y="2908800"/>
                <a:ext cx="237850" cy="346175"/>
              </a:xfrm>
              <a:custGeom>
                <a:avLst/>
                <a:gdLst/>
                <a:ahLst/>
                <a:cxnLst/>
                <a:rect l="l" t="t" r="r" b="b"/>
                <a:pathLst>
                  <a:path w="9514" h="13847" extrusionOk="0">
                    <a:moveTo>
                      <a:pt x="4583" y="0"/>
                    </a:moveTo>
                    <a:cubicBezTo>
                      <a:pt x="4241" y="0"/>
                      <a:pt x="3840" y="68"/>
                      <a:pt x="3370" y="228"/>
                    </a:cubicBezTo>
                    <a:cubicBezTo>
                      <a:pt x="1215" y="954"/>
                      <a:pt x="834" y="2216"/>
                      <a:pt x="1298" y="4097"/>
                    </a:cubicBezTo>
                    <a:cubicBezTo>
                      <a:pt x="1465" y="4788"/>
                      <a:pt x="1536" y="4633"/>
                      <a:pt x="1834" y="5681"/>
                    </a:cubicBezTo>
                    <a:cubicBezTo>
                      <a:pt x="1941" y="6133"/>
                      <a:pt x="1679" y="6609"/>
                      <a:pt x="1239" y="6764"/>
                    </a:cubicBezTo>
                    <a:cubicBezTo>
                      <a:pt x="429" y="7086"/>
                      <a:pt x="0" y="7312"/>
                      <a:pt x="96" y="7609"/>
                    </a:cubicBezTo>
                    <a:cubicBezTo>
                      <a:pt x="203" y="7907"/>
                      <a:pt x="1465" y="7788"/>
                      <a:pt x="1941" y="7955"/>
                    </a:cubicBezTo>
                    <a:cubicBezTo>
                      <a:pt x="2417" y="8121"/>
                      <a:pt x="2536" y="8252"/>
                      <a:pt x="2584" y="8419"/>
                    </a:cubicBezTo>
                    <a:cubicBezTo>
                      <a:pt x="2846" y="9419"/>
                      <a:pt x="3060" y="10443"/>
                      <a:pt x="3322" y="11407"/>
                    </a:cubicBezTo>
                    <a:cubicBezTo>
                      <a:pt x="3692" y="12821"/>
                      <a:pt x="3889" y="13847"/>
                      <a:pt x="4949" y="13847"/>
                    </a:cubicBezTo>
                    <a:cubicBezTo>
                      <a:pt x="5255" y="13847"/>
                      <a:pt x="5633" y="13761"/>
                      <a:pt x="6108" y="13574"/>
                    </a:cubicBezTo>
                    <a:cubicBezTo>
                      <a:pt x="8490" y="12646"/>
                      <a:pt x="9514" y="12908"/>
                      <a:pt x="8656" y="9693"/>
                    </a:cubicBezTo>
                    <a:cubicBezTo>
                      <a:pt x="7799" y="6478"/>
                      <a:pt x="6585" y="1537"/>
                      <a:pt x="6561" y="1478"/>
                    </a:cubicBezTo>
                    <a:cubicBezTo>
                      <a:pt x="6282" y="855"/>
                      <a:pt x="5800" y="0"/>
                      <a:pt x="458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" name="Google Shape;451;p42"/>
              <p:cNvSpPr/>
              <p:nvPr/>
            </p:nvSpPr>
            <p:spPr>
              <a:xfrm>
                <a:off x="463350" y="2967750"/>
                <a:ext cx="43925" cy="45875"/>
              </a:xfrm>
              <a:custGeom>
                <a:avLst/>
                <a:gdLst/>
                <a:ahLst/>
                <a:cxnLst/>
                <a:rect l="l" t="t" r="r" b="b"/>
                <a:pathLst>
                  <a:path w="1757" h="1835" extrusionOk="0">
                    <a:moveTo>
                      <a:pt x="1513" y="0"/>
                    </a:moveTo>
                    <a:cubicBezTo>
                      <a:pt x="1469" y="0"/>
                      <a:pt x="1424" y="18"/>
                      <a:pt x="1385" y="60"/>
                    </a:cubicBezTo>
                    <a:cubicBezTo>
                      <a:pt x="945" y="572"/>
                      <a:pt x="433" y="1013"/>
                      <a:pt x="87" y="1596"/>
                    </a:cubicBezTo>
                    <a:cubicBezTo>
                      <a:pt x="0" y="1723"/>
                      <a:pt x="119" y="1834"/>
                      <a:pt x="243" y="1834"/>
                    </a:cubicBezTo>
                    <a:cubicBezTo>
                      <a:pt x="306" y="1834"/>
                      <a:pt x="369" y="1807"/>
                      <a:pt x="409" y="1739"/>
                    </a:cubicBezTo>
                    <a:lnTo>
                      <a:pt x="409" y="1751"/>
                    </a:lnTo>
                    <a:cubicBezTo>
                      <a:pt x="754" y="1191"/>
                      <a:pt x="1254" y="787"/>
                      <a:pt x="1659" y="298"/>
                    </a:cubicBezTo>
                    <a:cubicBezTo>
                      <a:pt x="1757" y="156"/>
                      <a:pt x="1642" y="0"/>
                      <a:pt x="151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" name="Google Shape;452;p42"/>
              <p:cNvSpPr/>
              <p:nvPr/>
            </p:nvSpPr>
            <p:spPr>
              <a:xfrm>
                <a:off x="480100" y="2987125"/>
                <a:ext cx="14350" cy="76250"/>
              </a:xfrm>
              <a:custGeom>
                <a:avLst/>
                <a:gdLst/>
                <a:ahLst/>
                <a:cxnLst/>
                <a:rect l="l" t="t" r="r" b="b"/>
                <a:pathLst>
                  <a:path w="574" h="3050" extrusionOk="0">
                    <a:moveTo>
                      <a:pt x="183" y="0"/>
                    </a:moveTo>
                    <a:cubicBezTo>
                      <a:pt x="92" y="0"/>
                      <a:pt x="1" y="64"/>
                      <a:pt x="1" y="178"/>
                    </a:cubicBezTo>
                    <a:cubicBezTo>
                      <a:pt x="60" y="1083"/>
                      <a:pt x="13" y="2000"/>
                      <a:pt x="191" y="2893"/>
                    </a:cubicBezTo>
                    <a:cubicBezTo>
                      <a:pt x="208" y="2999"/>
                      <a:pt x="298" y="3050"/>
                      <a:pt x="384" y="3050"/>
                    </a:cubicBezTo>
                    <a:cubicBezTo>
                      <a:pt x="481" y="3050"/>
                      <a:pt x="574" y="2984"/>
                      <a:pt x="548" y="2857"/>
                    </a:cubicBezTo>
                    <a:cubicBezTo>
                      <a:pt x="370" y="1964"/>
                      <a:pt x="429" y="1059"/>
                      <a:pt x="358" y="154"/>
                    </a:cubicBezTo>
                    <a:cubicBezTo>
                      <a:pt x="341" y="49"/>
                      <a:pt x="262" y="0"/>
                      <a:pt x="18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" name="Google Shape;453;p42"/>
              <p:cNvSpPr/>
              <p:nvPr/>
            </p:nvSpPr>
            <p:spPr>
              <a:xfrm>
                <a:off x="502775" y="2967850"/>
                <a:ext cx="28525" cy="54275"/>
              </a:xfrm>
              <a:custGeom>
                <a:avLst/>
                <a:gdLst/>
                <a:ahLst/>
                <a:cxnLst/>
                <a:rect l="l" t="t" r="r" b="b"/>
                <a:pathLst>
                  <a:path w="1141" h="2171" extrusionOk="0">
                    <a:moveTo>
                      <a:pt x="904" y="1"/>
                    </a:moveTo>
                    <a:cubicBezTo>
                      <a:pt x="842" y="1"/>
                      <a:pt x="777" y="31"/>
                      <a:pt x="737" y="104"/>
                    </a:cubicBezTo>
                    <a:lnTo>
                      <a:pt x="737" y="92"/>
                    </a:lnTo>
                    <a:cubicBezTo>
                      <a:pt x="415" y="687"/>
                      <a:pt x="177" y="1306"/>
                      <a:pt x="34" y="1961"/>
                    </a:cubicBezTo>
                    <a:cubicBezTo>
                      <a:pt x="0" y="2092"/>
                      <a:pt x="104" y="2171"/>
                      <a:pt x="210" y="2171"/>
                    </a:cubicBezTo>
                    <a:cubicBezTo>
                      <a:pt x="288" y="2171"/>
                      <a:pt x="366" y="2128"/>
                      <a:pt x="392" y="2033"/>
                    </a:cubicBezTo>
                    <a:cubicBezTo>
                      <a:pt x="534" y="1402"/>
                      <a:pt x="761" y="806"/>
                      <a:pt x="1070" y="247"/>
                    </a:cubicBezTo>
                    <a:cubicBezTo>
                      <a:pt x="1141" y="113"/>
                      <a:pt x="1025" y="1"/>
                      <a:pt x="9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" name="Google Shape;454;p42"/>
              <p:cNvSpPr/>
              <p:nvPr/>
            </p:nvSpPr>
            <p:spPr>
              <a:xfrm>
                <a:off x="512675" y="2984775"/>
                <a:ext cx="43125" cy="17150"/>
              </a:xfrm>
              <a:custGeom>
                <a:avLst/>
                <a:gdLst/>
                <a:ahLst/>
                <a:cxnLst/>
                <a:rect l="l" t="t" r="r" b="b"/>
                <a:pathLst>
                  <a:path w="1725" h="686" extrusionOk="0">
                    <a:moveTo>
                      <a:pt x="1449" y="1"/>
                    </a:moveTo>
                    <a:cubicBezTo>
                      <a:pt x="1430" y="1"/>
                      <a:pt x="1410" y="4"/>
                      <a:pt x="1389" y="10"/>
                    </a:cubicBezTo>
                    <a:cubicBezTo>
                      <a:pt x="996" y="129"/>
                      <a:pt x="567" y="141"/>
                      <a:pt x="186" y="332"/>
                    </a:cubicBezTo>
                    <a:cubicBezTo>
                      <a:pt x="0" y="414"/>
                      <a:pt x="65" y="686"/>
                      <a:pt x="226" y="686"/>
                    </a:cubicBezTo>
                    <a:cubicBezTo>
                      <a:pt x="250" y="686"/>
                      <a:pt x="277" y="679"/>
                      <a:pt x="305" y="665"/>
                    </a:cubicBezTo>
                    <a:cubicBezTo>
                      <a:pt x="686" y="487"/>
                      <a:pt x="1115" y="463"/>
                      <a:pt x="1520" y="344"/>
                    </a:cubicBezTo>
                    <a:cubicBezTo>
                      <a:pt x="1725" y="290"/>
                      <a:pt x="1636" y="1"/>
                      <a:pt x="144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" name="Google Shape;455;p42"/>
              <p:cNvSpPr/>
              <p:nvPr/>
            </p:nvSpPr>
            <p:spPr>
              <a:xfrm>
                <a:off x="541725" y="2984325"/>
                <a:ext cx="15975" cy="34525"/>
              </a:xfrm>
              <a:custGeom>
                <a:avLst/>
                <a:gdLst/>
                <a:ahLst/>
                <a:cxnLst/>
                <a:rect l="l" t="t" r="r" b="b"/>
                <a:pathLst>
                  <a:path w="639" h="1381" extrusionOk="0">
                    <a:moveTo>
                      <a:pt x="403" y="0"/>
                    </a:moveTo>
                    <a:cubicBezTo>
                      <a:pt x="344" y="0"/>
                      <a:pt x="287" y="33"/>
                      <a:pt x="262" y="112"/>
                    </a:cubicBezTo>
                    <a:lnTo>
                      <a:pt x="262" y="100"/>
                    </a:lnTo>
                    <a:cubicBezTo>
                      <a:pt x="108" y="457"/>
                      <a:pt x="24" y="838"/>
                      <a:pt x="0" y="1219"/>
                    </a:cubicBezTo>
                    <a:cubicBezTo>
                      <a:pt x="0" y="1329"/>
                      <a:pt x="79" y="1381"/>
                      <a:pt x="164" y="1381"/>
                    </a:cubicBezTo>
                    <a:cubicBezTo>
                      <a:pt x="263" y="1381"/>
                      <a:pt x="369" y="1311"/>
                      <a:pt x="369" y="1183"/>
                    </a:cubicBezTo>
                    <a:cubicBezTo>
                      <a:pt x="381" y="862"/>
                      <a:pt x="465" y="552"/>
                      <a:pt x="584" y="255"/>
                    </a:cubicBezTo>
                    <a:cubicBezTo>
                      <a:pt x="638" y="115"/>
                      <a:pt x="515" y="0"/>
                      <a:pt x="40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" name="Google Shape;456;p42"/>
              <p:cNvSpPr/>
              <p:nvPr/>
            </p:nvSpPr>
            <p:spPr>
              <a:xfrm>
                <a:off x="524600" y="2989600"/>
                <a:ext cx="11650" cy="70025"/>
              </a:xfrm>
              <a:custGeom>
                <a:avLst/>
                <a:gdLst/>
                <a:ahLst/>
                <a:cxnLst/>
                <a:rect l="l" t="t" r="r" b="b"/>
                <a:pathLst>
                  <a:path w="466" h="2801" extrusionOk="0">
                    <a:moveTo>
                      <a:pt x="198" y="1"/>
                    </a:moveTo>
                    <a:cubicBezTo>
                      <a:pt x="100" y="1"/>
                      <a:pt x="0" y="70"/>
                      <a:pt x="7" y="198"/>
                    </a:cubicBezTo>
                    <a:cubicBezTo>
                      <a:pt x="66" y="1008"/>
                      <a:pt x="31" y="1829"/>
                      <a:pt x="102" y="2639"/>
                    </a:cubicBezTo>
                    <a:cubicBezTo>
                      <a:pt x="113" y="2749"/>
                      <a:pt x="193" y="2801"/>
                      <a:pt x="274" y="2801"/>
                    </a:cubicBezTo>
                    <a:cubicBezTo>
                      <a:pt x="369" y="2801"/>
                      <a:pt x="466" y="2731"/>
                      <a:pt x="459" y="2603"/>
                    </a:cubicBezTo>
                    <a:cubicBezTo>
                      <a:pt x="400" y="1794"/>
                      <a:pt x="435" y="972"/>
                      <a:pt x="376" y="163"/>
                    </a:cubicBezTo>
                    <a:cubicBezTo>
                      <a:pt x="365" y="52"/>
                      <a:pt x="282" y="1"/>
                      <a:pt x="19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" name="Google Shape;457;p42"/>
              <p:cNvSpPr/>
              <p:nvPr/>
            </p:nvSpPr>
            <p:spPr>
              <a:xfrm>
                <a:off x="507975" y="3051975"/>
                <a:ext cx="30100" cy="9725"/>
              </a:xfrm>
              <a:custGeom>
                <a:avLst/>
                <a:gdLst/>
                <a:ahLst/>
                <a:cxnLst/>
                <a:rect l="l" t="t" r="r" b="b"/>
                <a:pathLst>
                  <a:path w="1204" h="389" extrusionOk="0">
                    <a:moveTo>
                      <a:pt x="788" y="1"/>
                    </a:moveTo>
                    <a:cubicBezTo>
                      <a:pt x="661" y="1"/>
                      <a:pt x="530" y="18"/>
                      <a:pt x="400" y="18"/>
                    </a:cubicBezTo>
                    <a:cubicBezTo>
                      <a:pt x="364" y="18"/>
                      <a:pt x="327" y="17"/>
                      <a:pt x="291" y="13"/>
                    </a:cubicBezTo>
                    <a:cubicBezTo>
                      <a:pt x="283" y="12"/>
                      <a:pt x="275" y="12"/>
                      <a:pt x="267" y="12"/>
                    </a:cubicBezTo>
                    <a:cubicBezTo>
                      <a:pt x="38" y="12"/>
                      <a:pt x="0" y="347"/>
                      <a:pt x="219" y="370"/>
                    </a:cubicBezTo>
                    <a:cubicBezTo>
                      <a:pt x="251" y="373"/>
                      <a:pt x="283" y="375"/>
                      <a:pt x="315" y="375"/>
                    </a:cubicBezTo>
                    <a:cubicBezTo>
                      <a:pt x="448" y="375"/>
                      <a:pt x="583" y="353"/>
                      <a:pt x="714" y="353"/>
                    </a:cubicBezTo>
                    <a:cubicBezTo>
                      <a:pt x="789" y="353"/>
                      <a:pt x="863" y="360"/>
                      <a:pt x="934" y="382"/>
                    </a:cubicBezTo>
                    <a:cubicBezTo>
                      <a:pt x="952" y="387"/>
                      <a:pt x="969" y="389"/>
                      <a:pt x="985" y="389"/>
                    </a:cubicBezTo>
                    <a:cubicBezTo>
                      <a:pt x="1178" y="389"/>
                      <a:pt x="1203" y="80"/>
                      <a:pt x="1005" y="25"/>
                    </a:cubicBezTo>
                    <a:cubicBezTo>
                      <a:pt x="935" y="7"/>
                      <a:pt x="862" y="1"/>
                      <a:pt x="78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" name="Google Shape;458;p42"/>
              <p:cNvSpPr/>
              <p:nvPr/>
            </p:nvSpPr>
            <p:spPr>
              <a:xfrm>
                <a:off x="506025" y="3021550"/>
                <a:ext cx="20125" cy="25300"/>
              </a:xfrm>
              <a:custGeom>
                <a:avLst/>
                <a:gdLst/>
                <a:ahLst/>
                <a:cxnLst/>
                <a:rect l="l" t="t" r="r" b="b"/>
                <a:pathLst>
                  <a:path w="805" h="1012" extrusionOk="0">
                    <a:moveTo>
                      <a:pt x="568" y="0"/>
                    </a:moveTo>
                    <a:cubicBezTo>
                      <a:pt x="509" y="0"/>
                      <a:pt x="453" y="33"/>
                      <a:pt x="428" y="111"/>
                    </a:cubicBezTo>
                    <a:cubicBezTo>
                      <a:pt x="321" y="337"/>
                      <a:pt x="202" y="551"/>
                      <a:pt x="71" y="754"/>
                    </a:cubicBezTo>
                    <a:cubicBezTo>
                      <a:pt x="0" y="896"/>
                      <a:pt x="117" y="1011"/>
                      <a:pt x="239" y="1011"/>
                    </a:cubicBezTo>
                    <a:cubicBezTo>
                      <a:pt x="301" y="1011"/>
                      <a:pt x="364" y="981"/>
                      <a:pt x="404" y="909"/>
                    </a:cubicBezTo>
                    <a:cubicBezTo>
                      <a:pt x="535" y="694"/>
                      <a:pt x="643" y="480"/>
                      <a:pt x="750" y="266"/>
                    </a:cubicBezTo>
                    <a:cubicBezTo>
                      <a:pt x="804" y="118"/>
                      <a:pt x="680" y="0"/>
                      <a:pt x="56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" name="Google Shape;459;p42"/>
              <p:cNvSpPr/>
              <p:nvPr/>
            </p:nvSpPr>
            <p:spPr>
              <a:xfrm>
                <a:off x="531000" y="3020150"/>
                <a:ext cx="22025" cy="21100"/>
              </a:xfrm>
              <a:custGeom>
                <a:avLst/>
                <a:gdLst/>
                <a:ahLst/>
                <a:cxnLst/>
                <a:rect l="l" t="t" r="r" b="b"/>
                <a:pathLst>
                  <a:path w="881" h="844" extrusionOk="0">
                    <a:moveTo>
                      <a:pt x="197" y="1"/>
                    </a:moveTo>
                    <a:cubicBezTo>
                      <a:pt x="145" y="1"/>
                      <a:pt x="93" y="25"/>
                      <a:pt x="60" y="72"/>
                    </a:cubicBezTo>
                    <a:cubicBezTo>
                      <a:pt x="1" y="143"/>
                      <a:pt x="1" y="262"/>
                      <a:pt x="84" y="322"/>
                    </a:cubicBezTo>
                    <a:cubicBezTo>
                      <a:pt x="227" y="477"/>
                      <a:pt x="358" y="643"/>
                      <a:pt x="501" y="798"/>
                    </a:cubicBezTo>
                    <a:cubicBezTo>
                      <a:pt x="540" y="830"/>
                      <a:pt x="582" y="844"/>
                      <a:pt x="621" y="844"/>
                    </a:cubicBezTo>
                    <a:cubicBezTo>
                      <a:pt x="768" y="844"/>
                      <a:pt x="880" y="647"/>
                      <a:pt x="739" y="524"/>
                    </a:cubicBezTo>
                    <a:cubicBezTo>
                      <a:pt x="584" y="369"/>
                      <a:pt x="465" y="203"/>
                      <a:pt x="310" y="48"/>
                    </a:cubicBezTo>
                    <a:cubicBezTo>
                      <a:pt x="279" y="16"/>
                      <a:pt x="238" y="1"/>
                      <a:pt x="1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" name="Google Shape;460;p42"/>
              <p:cNvSpPr/>
              <p:nvPr/>
            </p:nvSpPr>
            <p:spPr>
              <a:xfrm>
                <a:off x="515525" y="3098300"/>
                <a:ext cx="15375" cy="57175"/>
              </a:xfrm>
              <a:custGeom>
                <a:avLst/>
                <a:gdLst/>
                <a:ahLst/>
                <a:cxnLst/>
                <a:rect l="l" t="t" r="r" b="b"/>
                <a:pathLst>
                  <a:path w="615" h="2287" extrusionOk="0">
                    <a:moveTo>
                      <a:pt x="401" y="1"/>
                    </a:moveTo>
                    <a:cubicBezTo>
                      <a:pt x="325" y="1"/>
                      <a:pt x="256" y="46"/>
                      <a:pt x="251" y="148"/>
                    </a:cubicBezTo>
                    <a:cubicBezTo>
                      <a:pt x="203" y="815"/>
                      <a:pt x="1" y="1458"/>
                      <a:pt x="60" y="2125"/>
                    </a:cubicBezTo>
                    <a:cubicBezTo>
                      <a:pt x="71" y="2235"/>
                      <a:pt x="154" y="2287"/>
                      <a:pt x="237" y="2287"/>
                    </a:cubicBezTo>
                    <a:cubicBezTo>
                      <a:pt x="333" y="2287"/>
                      <a:pt x="430" y="2217"/>
                      <a:pt x="417" y="2089"/>
                    </a:cubicBezTo>
                    <a:cubicBezTo>
                      <a:pt x="358" y="1458"/>
                      <a:pt x="572" y="839"/>
                      <a:pt x="608" y="208"/>
                    </a:cubicBezTo>
                    <a:cubicBezTo>
                      <a:pt x="615" y="79"/>
                      <a:pt x="502" y="1"/>
                      <a:pt x="40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" name="Google Shape;461;p42"/>
              <p:cNvSpPr/>
              <p:nvPr/>
            </p:nvSpPr>
            <p:spPr>
              <a:xfrm>
                <a:off x="514975" y="3149800"/>
                <a:ext cx="426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705" h="1414" extrusionOk="0">
                    <a:moveTo>
                      <a:pt x="277" y="1"/>
                    </a:moveTo>
                    <a:cubicBezTo>
                      <a:pt x="124" y="1"/>
                      <a:pt x="1" y="200"/>
                      <a:pt x="154" y="315"/>
                    </a:cubicBezTo>
                    <a:cubicBezTo>
                      <a:pt x="582" y="624"/>
                      <a:pt x="987" y="970"/>
                      <a:pt x="1344" y="1363"/>
                    </a:cubicBezTo>
                    <a:cubicBezTo>
                      <a:pt x="1377" y="1398"/>
                      <a:pt x="1414" y="1413"/>
                      <a:pt x="1450" y="1413"/>
                    </a:cubicBezTo>
                    <a:cubicBezTo>
                      <a:pt x="1583" y="1413"/>
                      <a:pt x="1704" y="1208"/>
                      <a:pt x="1582" y="1077"/>
                    </a:cubicBezTo>
                    <a:cubicBezTo>
                      <a:pt x="1213" y="696"/>
                      <a:pt x="820" y="351"/>
                      <a:pt x="392" y="41"/>
                    </a:cubicBezTo>
                    <a:cubicBezTo>
                      <a:pt x="354" y="13"/>
                      <a:pt x="315" y="1"/>
                      <a:pt x="27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" name="Google Shape;462;p42"/>
              <p:cNvSpPr/>
              <p:nvPr/>
            </p:nvSpPr>
            <p:spPr>
              <a:xfrm>
                <a:off x="499250" y="3110325"/>
                <a:ext cx="48050" cy="13425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537" extrusionOk="0">
                    <a:moveTo>
                      <a:pt x="1676" y="1"/>
                    </a:moveTo>
                    <a:cubicBezTo>
                      <a:pt x="1672" y="1"/>
                      <a:pt x="1668" y="1"/>
                      <a:pt x="1664" y="1"/>
                    </a:cubicBezTo>
                    <a:cubicBezTo>
                      <a:pt x="1187" y="48"/>
                      <a:pt x="711" y="144"/>
                      <a:pt x="223" y="179"/>
                    </a:cubicBezTo>
                    <a:cubicBezTo>
                      <a:pt x="0" y="191"/>
                      <a:pt x="20" y="537"/>
                      <a:pt x="247" y="537"/>
                    </a:cubicBezTo>
                    <a:cubicBezTo>
                      <a:pt x="251" y="537"/>
                      <a:pt x="255" y="537"/>
                      <a:pt x="259" y="537"/>
                    </a:cubicBezTo>
                    <a:cubicBezTo>
                      <a:pt x="747" y="513"/>
                      <a:pt x="1211" y="406"/>
                      <a:pt x="1699" y="358"/>
                    </a:cubicBezTo>
                    <a:cubicBezTo>
                      <a:pt x="1922" y="335"/>
                      <a:pt x="1903" y="1"/>
                      <a:pt x="167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" name="Google Shape;463;p42"/>
              <p:cNvSpPr/>
              <p:nvPr/>
            </p:nvSpPr>
            <p:spPr>
              <a:xfrm>
                <a:off x="505025" y="3111400"/>
                <a:ext cx="42675" cy="81800"/>
              </a:xfrm>
              <a:custGeom>
                <a:avLst/>
                <a:gdLst/>
                <a:ahLst/>
                <a:cxnLst/>
                <a:rect l="l" t="t" r="r" b="b"/>
                <a:pathLst>
                  <a:path w="1707" h="3272" extrusionOk="0">
                    <a:moveTo>
                      <a:pt x="1266" y="172"/>
                    </a:moveTo>
                    <a:lnTo>
                      <a:pt x="1266" y="184"/>
                    </a:lnTo>
                    <a:cubicBezTo>
                      <a:pt x="1266" y="182"/>
                      <a:pt x="1266" y="180"/>
                      <a:pt x="1266" y="178"/>
                    </a:cubicBezTo>
                    <a:lnTo>
                      <a:pt x="1266" y="178"/>
                    </a:lnTo>
                    <a:cubicBezTo>
                      <a:pt x="1266" y="176"/>
                      <a:pt x="1266" y="174"/>
                      <a:pt x="1266" y="172"/>
                    </a:cubicBezTo>
                    <a:close/>
                    <a:moveTo>
                      <a:pt x="1459" y="0"/>
                    </a:moveTo>
                    <a:cubicBezTo>
                      <a:pt x="1368" y="0"/>
                      <a:pt x="1276" y="61"/>
                      <a:pt x="1266" y="178"/>
                    </a:cubicBezTo>
                    <a:lnTo>
                      <a:pt x="1266" y="178"/>
                    </a:lnTo>
                    <a:cubicBezTo>
                      <a:pt x="1337" y="1177"/>
                      <a:pt x="1121" y="2423"/>
                      <a:pt x="171" y="2946"/>
                    </a:cubicBezTo>
                    <a:cubicBezTo>
                      <a:pt x="1" y="3046"/>
                      <a:pt x="116" y="3272"/>
                      <a:pt x="284" y="3272"/>
                    </a:cubicBezTo>
                    <a:cubicBezTo>
                      <a:pt x="316" y="3272"/>
                      <a:pt x="350" y="3263"/>
                      <a:pt x="385" y="3244"/>
                    </a:cubicBezTo>
                    <a:cubicBezTo>
                      <a:pt x="1433" y="2649"/>
                      <a:pt x="1707" y="1256"/>
                      <a:pt x="1635" y="148"/>
                    </a:cubicBezTo>
                    <a:cubicBezTo>
                      <a:pt x="1618" y="48"/>
                      <a:pt x="1540" y="0"/>
                      <a:pt x="145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" name="Google Shape;464;p42"/>
              <p:cNvSpPr/>
              <p:nvPr/>
            </p:nvSpPr>
            <p:spPr>
              <a:xfrm>
                <a:off x="543025" y="3078975"/>
                <a:ext cx="40350" cy="15325"/>
              </a:xfrm>
              <a:custGeom>
                <a:avLst/>
                <a:gdLst/>
                <a:ahLst/>
                <a:cxnLst/>
                <a:rect l="l" t="t" r="r" b="b"/>
                <a:pathLst>
                  <a:path w="1614" h="613" extrusionOk="0">
                    <a:moveTo>
                      <a:pt x="1404" y="0"/>
                    </a:moveTo>
                    <a:cubicBezTo>
                      <a:pt x="1392" y="0"/>
                      <a:pt x="1379" y="2"/>
                      <a:pt x="1365" y="5"/>
                    </a:cubicBezTo>
                    <a:cubicBezTo>
                      <a:pt x="984" y="64"/>
                      <a:pt x="615" y="207"/>
                      <a:pt x="234" y="255"/>
                    </a:cubicBezTo>
                    <a:cubicBezTo>
                      <a:pt x="0" y="278"/>
                      <a:pt x="31" y="612"/>
                      <a:pt x="258" y="612"/>
                    </a:cubicBezTo>
                    <a:cubicBezTo>
                      <a:pt x="262" y="612"/>
                      <a:pt x="266" y="612"/>
                      <a:pt x="270" y="612"/>
                    </a:cubicBezTo>
                    <a:cubicBezTo>
                      <a:pt x="651" y="576"/>
                      <a:pt x="1008" y="433"/>
                      <a:pt x="1401" y="362"/>
                    </a:cubicBezTo>
                    <a:cubicBezTo>
                      <a:pt x="1613" y="328"/>
                      <a:pt x="1595" y="0"/>
                      <a:pt x="140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" name="Google Shape;465;p42"/>
              <p:cNvSpPr/>
              <p:nvPr/>
            </p:nvSpPr>
            <p:spPr>
              <a:xfrm>
                <a:off x="562700" y="3081575"/>
                <a:ext cx="18675" cy="36625"/>
              </a:xfrm>
              <a:custGeom>
                <a:avLst/>
                <a:gdLst/>
                <a:ahLst/>
                <a:cxnLst/>
                <a:rect l="l" t="t" r="r" b="b"/>
                <a:pathLst>
                  <a:path w="747" h="1465" extrusionOk="0">
                    <a:moveTo>
                      <a:pt x="531" y="1"/>
                    </a:moveTo>
                    <a:cubicBezTo>
                      <a:pt x="456" y="1"/>
                      <a:pt x="386" y="43"/>
                      <a:pt x="376" y="139"/>
                    </a:cubicBezTo>
                    <a:lnTo>
                      <a:pt x="376" y="151"/>
                    </a:lnTo>
                    <a:cubicBezTo>
                      <a:pt x="304" y="508"/>
                      <a:pt x="197" y="865"/>
                      <a:pt x="54" y="1210"/>
                    </a:cubicBezTo>
                    <a:cubicBezTo>
                      <a:pt x="0" y="1350"/>
                      <a:pt x="118" y="1465"/>
                      <a:pt x="229" y="1465"/>
                    </a:cubicBezTo>
                    <a:cubicBezTo>
                      <a:pt x="289" y="1465"/>
                      <a:pt x="347" y="1432"/>
                      <a:pt x="376" y="1353"/>
                    </a:cubicBezTo>
                    <a:cubicBezTo>
                      <a:pt x="531" y="984"/>
                      <a:pt x="650" y="603"/>
                      <a:pt x="733" y="210"/>
                    </a:cubicBezTo>
                    <a:cubicBezTo>
                      <a:pt x="747" y="80"/>
                      <a:pt x="634" y="1"/>
                      <a:pt x="53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" name="Google Shape;466;p42"/>
              <p:cNvSpPr/>
              <p:nvPr/>
            </p:nvSpPr>
            <p:spPr>
              <a:xfrm>
                <a:off x="563425" y="3111050"/>
                <a:ext cx="21350" cy="65450"/>
              </a:xfrm>
              <a:custGeom>
                <a:avLst/>
                <a:gdLst/>
                <a:ahLst/>
                <a:cxnLst/>
                <a:rect l="l" t="t" r="r" b="b"/>
                <a:pathLst>
                  <a:path w="854" h="2618" extrusionOk="0">
                    <a:moveTo>
                      <a:pt x="194" y="1"/>
                    </a:moveTo>
                    <a:cubicBezTo>
                      <a:pt x="98" y="1"/>
                      <a:pt x="1" y="70"/>
                      <a:pt x="13" y="198"/>
                    </a:cubicBezTo>
                    <a:cubicBezTo>
                      <a:pt x="97" y="972"/>
                      <a:pt x="442" y="1686"/>
                      <a:pt x="490" y="2460"/>
                    </a:cubicBezTo>
                    <a:cubicBezTo>
                      <a:pt x="501" y="2566"/>
                      <a:pt x="582" y="2617"/>
                      <a:pt x="665" y="2617"/>
                    </a:cubicBezTo>
                    <a:cubicBezTo>
                      <a:pt x="758" y="2617"/>
                      <a:pt x="853" y="2551"/>
                      <a:pt x="847" y="2425"/>
                    </a:cubicBezTo>
                    <a:cubicBezTo>
                      <a:pt x="811" y="1651"/>
                      <a:pt x="466" y="936"/>
                      <a:pt x="371" y="162"/>
                    </a:cubicBezTo>
                    <a:cubicBezTo>
                      <a:pt x="360" y="52"/>
                      <a:pt x="277" y="1"/>
                      <a:pt x="19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" name="Google Shape;467;p42"/>
              <p:cNvSpPr/>
              <p:nvPr/>
            </p:nvSpPr>
            <p:spPr>
              <a:xfrm>
                <a:off x="558400" y="3171525"/>
                <a:ext cx="27500" cy="9700"/>
              </a:xfrm>
              <a:custGeom>
                <a:avLst/>
                <a:gdLst/>
                <a:ahLst/>
                <a:cxnLst/>
                <a:rect l="l" t="t" r="r" b="b"/>
                <a:pathLst>
                  <a:path w="1100" h="388" extrusionOk="0">
                    <a:moveTo>
                      <a:pt x="363" y="1"/>
                    </a:moveTo>
                    <a:cubicBezTo>
                      <a:pt x="301" y="1"/>
                      <a:pt x="239" y="2"/>
                      <a:pt x="179" y="6"/>
                    </a:cubicBezTo>
                    <a:cubicBezTo>
                      <a:pt x="72" y="6"/>
                      <a:pt x="0" y="101"/>
                      <a:pt x="12" y="196"/>
                    </a:cubicBezTo>
                    <a:cubicBezTo>
                      <a:pt x="23" y="285"/>
                      <a:pt x="97" y="364"/>
                      <a:pt x="194" y="364"/>
                    </a:cubicBezTo>
                    <a:cubicBezTo>
                      <a:pt x="201" y="364"/>
                      <a:pt x="208" y="363"/>
                      <a:pt x="214" y="363"/>
                    </a:cubicBezTo>
                    <a:cubicBezTo>
                      <a:pt x="405" y="363"/>
                      <a:pt x="607" y="363"/>
                      <a:pt x="810" y="387"/>
                    </a:cubicBezTo>
                    <a:cubicBezTo>
                      <a:pt x="817" y="387"/>
                      <a:pt x="824" y="388"/>
                      <a:pt x="831" y="388"/>
                    </a:cubicBezTo>
                    <a:cubicBezTo>
                      <a:pt x="1040" y="388"/>
                      <a:pt x="1100" y="52"/>
                      <a:pt x="869" y="29"/>
                    </a:cubicBezTo>
                    <a:cubicBezTo>
                      <a:pt x="704" y="12"/>
                      <a:pt x="532" y="1"/>
                      <a:pt x="36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" name="Google Shape;468;p42"/>
              <p:cNvSpPr/>
              <p:nvPr/>
            </p:nvSpPr>
            <p:spPr>
              <a:xfrm>
                <a:off x="550450" y="3124325"/>
                <a:ext cx="41500" cy="16100"/>
              </a:xfrm>
              <a:custGeom>
                <a:avLst/>
                <a:gdLst/>
                <a:ahLst/>
                <a:cxnLst/>
                <a:rect l="l" t="t" r="r" b="b"/>
                <a:pathLst>
                  <a:path w="1660" h="644" extrusionOk="0">
                    <a:moveTo>
                      <a:pt x="1414" y="0"/>
                    </a:moveTo>
                    <a:cubicBezTo>
                      <a:pt x="1410" y="0"/>
                      <a:pt x="1406" y="0"/>
                      <a:pt x="1402" y="0"/>
                    </a:cubicBezTo>
                    <a:cubicBezTo>
                      <a:pt x="997" y="24"/>
                      <a:pt x="640" y="250"/>
                      <a:pt x="223" y="274"/>
                    </a:cubicBezTo>
                    <a:cubicBezTo>
                      <a:pt x="0" y="309"/>
                      <a:pt x="20" y="644"/>
                      <a:pt x="247" y="644"/>
                    </a:cubicBezTo>
                    <a:cubicBezTo>
                      <a:pt x="251" y="644"/>
                      <a:pt x="255" y="644"/>
                      <a:pt x="259" y="643"/>
                    </a:cubicBezTo>
                    <a:cubicBezTo>
                      <a:pt x="663" y="620"/>
                      <a:pt x="1033" y="381"/>
                      <a:pt x="1437" y="358"/>
                    </a:cubicBezTo>
                    <a:cubicBezTo>
                      <a:pt x="1660" y="334"/>
                      <a:pt x="1640" y="0"/>
                      <a:pt x="141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69" name="Google Shape;469;p42"/>
          <p:cNvGrpSpPr/>
          <p:nvPr/>
        </p:nvGrpSpPr>
        <p:grpSpPr>
          <a:xfrm rot="-4243133">
            <a:off x="1395753" y="531159"/>
            <a:ext cx="939822" cy="808486"/>
            <a:chOff x="5111973" y="-2180224"/>
            <a:chExt cx="939832" cy="808494"/>
          </a:xfrm>
        </p:grpSpPr>
        <p:sp>
          <p:nvSpPr>
            <p:cNvPr id="470" name="Google Shape;470;p42"/>
            <p:cNvSpPr/>
            <p:nvPr/>
          </p:nvSpPr>
          <p:spPr>
            <a:xfrm>
              <a:off x="5111973" y="-2180224"/>
              <a:ext cx="939805" cy="808445"/>
            </a:xfrm>
            <a:custGeom>
              <a:avLst/>
              <a:gdLst/>
              <a:ahLst/>
              <a:cxnLst/>
              <a:rect l="l" t="t" r="r" b="b"/>
              <a:pathLst>
                <a:path w="14824" h="12752" extrusionOk="0">
                  <a:moveTo>
                    <a:pt x="6655" y="1"/>
                  </a:moveTo>
                  <a:cubicBezTo>
                    <a:pt x="5832" y="1"/>
                    <a:pt x="4897" y="274"/>
                    <a:pt x="3775" y="886"/>
                  </a:cubicBezTo>
                  <a:cubicBezTo>
                    <a:pt x="2001" y="1850"/>
                    <a:pt x="656" y="3708"/>
                    <a:pt x="1965" y="5351"/>
                  </a:cubicBezTo>
                  <a:lnTo>
                    <a:pt x="1" y="7220"/>
                  </a:lnTo>
                  <a:cubicBezTo>
                    <a:pt x="1" y="7220"/>
                    <a:pt x="82" y="7414"/>
                    <a:pt x="470" y="7414"/>
                  </a:cubicBezTo>
                  <a:cubicBezTo>
                    <a:pt x="675" y="7414"/>
                    <a:pt x="963" y="7360"/>
                    <a:pt x="1370" y="7196"/>
                  </a:cubicBezTo>
                  <a:cubicBezTo>
                    <a:pt x="1775" y="7029"/>
                    <a:pt x="2203" y="6922"/>
                    <a:pt x="2644" y="6875"/>
                  </a:cubicBezTo>
                  <a:cubicBezTo>
                    <a:pt x="3239" y="7946"/>
                    <a:pt x="3918" y="8982"/>
                    <a:pt x="4680" y="9946"/>
                  </a:cubicBezTo>
                  <a:cubicBezTo>
                    <a:pt x="6201" y="11903"/>
                    <a:pt x="7307" y="12751"/>
                    <a:pt x="8502" y="12751"/>
                  </a:cubicBezTo>
                  <a:cubicBezTo>
                    <a:pt x="9430" y="12751"/>
                    <a:pt x="10411" y="12240"/>
                    <a:pt x="11681" y="11339"/>
                  </a:cubicBezTo>
                  <a:cubicBezTo>
                    <a:pt x="14241" y="9518"/>
                    <a:pt x="14824" y="7839"/>
                    <a:pt x="12121" y="4362"/>
                  </a:cubicBezTo>
                  <a:cubicBezTo>
                    <a:pt x="10178" y="1843"/>
                    <a:pt x="8794" y="1"/>
                    <a:pt x="6655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algn="bl" rotWithShape="0">
                <a:srgbClr val="000000">
                  <a:alpha val="6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71" name="Google Shape;471;p42"/>
            <p:cNvGrpSpPr/>
            <p:nvPr/>
          </p:nvGrpSpPr>
          <p:grpSpPr>
            <a:xfrm>
              <a:off x="5112000" y="-2179794"/>
              <a:ext cx="939805" cy="808065"/>
              <a:chOff x="356575" y="3520250"/>
              <a:chExt cx="370600" cy="318650"/>
            </a:xfrm>
          </p:grpSpPr>
          <p:sp>
            <p:nvSpPr>
              <p:cNvPr id="472" name="Google Shape;472;p42"/>
              <p:cNvSpPr/>
              <p:nvPr/>
            </p:nvSpPr>
            <p:spPr>
              <a:xfrm>
                <a:off x="356575" y="3520250"/>
                <a:ext cx="370600" cy="318650"/>
              </a:xfrm>
              <a:custGeom>
                <a:avLst/>
                <a:gdLst/>
                <a:ahLst/>
                <a:cxnLst/>
                <a:rect l="l" t="t" r="r" b="b"/>
                <a:pathLst>
                  <a:path w="14824" h="12746" extrusionOk="0">
                    <a:moveTo>
                      <a:pt x="6653" y="0"/>
                    </a:moveTo>
                    <a:cubicBezTo>
                      <a:pt x="5830" y="0"/>
                      <a:pt x="4896" y="271"/>
                      <a:pt x="3775" y="880"/>
                    </a:cubicBezTo>
                    <a:cubicBezTo>
                      <a:pt x="2001" y="1856"/>
                      <a:pt x="656" y="3702"/>
                      <a:pt x="1965" y="5345"/>
                    </a:cubicBezTo>
                    <a:lnTo>
                      <a:pt x="1" y="7214"/>
                    </a:lnTo>
                    <a:cubicBezTo>
                      <a:pt x="1" y="7214"/>
                      <a:pt x="82" y="7408"/>
                      <a:pt x="474" y="7408"/>
                    </a:cubicBezTo>
                    <a:cubicBezTo>
                      <a:pt x="680" y="7408"/>
                      <a:pt x="971" y="7354"/>
                      <a:pt x="1382" y="7190"/>
                    </a:cubicBezTo>
                    <a:cubicBezTo>
                      <a:pt x="1787" y="7023"/>
                      <a:pt x="2203" y="6916"/>
                      <a:pt x="2644" y="6869"/>
                    </a:cubicBezTo>
                    <a:cubicBezTo>
                      <a:pt x="3239" y="7952"/>
                      <a:pt x="3918" y="8976"/>
                      <a:pt x="4680" y="9940"/>
                    </a:cubicBezTo>
                    <a:cubicBezTo>
                      <a:pt x="6208" y="11897"/>
                      <a:pt x="7317" y="12745"/>
                      <a:pt x="8511" y="12745"/>
                    </a:cubicBezTo>
                    <a:cubicBezTo>
                      <a:pt x="9438" y="12745"/>
                      <a:pt x="10416" y="12234"/>
                      <a:pt x="11681" y="11333"/>
                    </a:cubicBezTo>
                    <a:cubicBezTo>
                      <a:pt x="14241" y="9512"/>
                      <a:pt x="14824" y="7833"/>
                      <a:pt x="12121" y="4356"/>
                    </a:cubicBezTo>
                    <a:cubicBezTo>
                      <a:pt x="10178" y="1837"/>
                      <a:pt x="8793" y="0"/>
                      <a:pt x="665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" name="Google Shape;473;p42"/>
              <p:cNvSpPr/>
              <p:nvPr/>
            </p:nvSpPr>
            <p:spPr>
              <a:xfrm>
                <a:off x="419675" y="3540150"/>
                <a:ext cx="224050" cy="232150"/>
              </a:xfrm>
              <a:custGeom>
                <a:avLst/>
                <a:gdLst/>
                <a:ahLst/>
                <a:cxnLst/>
                <a:rect l="l" t="t" r="r" b="b"/>
                <a:pathLst>
                  <a:path w="8962" h="9286" extrusionOk="0">
                    <a:moveTo>
                      <a:pt x="5642" y="5581"/>
                    </a:moveTo>
                    <a:cubicBezTo>
                      <a:pt x="5660" y="5581"/>
                      <a:pt x="5676" y="5582"/>
                      <a:pt x="5692" y="5584"/>
                    </a:cubicBezTo>
                    <a:cubicBezTo>
                      <a:pt x="5728" y="5596"/>
                      <a:pt x="5763" y="5620"/>
                      <a:pt x="5799" y="5644"/>
                    </a:cubicBezTo>
                    <a:cubicBezTo>
                      <a:pt x="5823" y="5668"/>
                      <a:pt x="5835" y="5692"/>
                      <a:pt x="5847" y="5715"/>
                    </a:cubicBezTo>
                    <a:lnTo>
                      <a:pt x="5847" y="5739"/>
                    </a:lnTo>
                    <a:cubicBezTo>
                      <a:pt x="5857" y="5939"/>
                      <a:pt x="5340" y="6172"/>
                      <a:pt x="5039" y="6172"/>
                    </a:cubicBezTo>
                    <a:cubicBezTo>
                      <a:pt x="4981" y="6172"/>
                      <a:pt x="4931" y="6163"/>
                      <a:pt x="4894" y="6144"/>
                    </a:cubicBezTo>
                    <a:cubicBezTo>
                      <a:pt x="4823" y="6120"/>
                      <a:pt x="4751" y="6061"/>
                      <a:pt x="4716" y="5989"/>
                    </a:cubicBezTo>
                    <a:cubicBezTo>
                      <a:pt x="4775" y="5954"/>
                      <a:pt x="4835" y="5906"/>
                      <a:pt x="4906" y="5870"/>
                    </a:cubicBezTo>
                    <a:lnTo>
                      <a:pt x="4906" y="5882"/>
                    </a:lnTo>
                    <a:cubicBezTo>
                      <a:pt x="5256" y="5670"/>
                      <a:pt x="5493" y="5581"/>
                      <a:pt x="5642" y="5581"/>
                    </a:cubicBezTo>
                    <a:close/>
                    <a:moveTo>
                      <a:pt x="3418" y="5334"/>
                    </a:moveTo>
                    <a:lnTo>
                      <a:pt x="3370" y="5370"/>
                    </a:lnTo>
                    <a:cubicBezTo>
                      <a:pt x="2992" y="5684"/>
                      <a:pt x="1769" y="6233"/>
                      <a:pt x="1485" y="6233"/>
                    </a:cubicBezTo>
                    <a:cubicBezTo>
                      <a:pt x="1456" y="6233"/>
                      <a:pt x="1437" y="6227"/>
                      <a:pt x="1430" y="6215"/>
                    </a:cubicBezTo>
                    <a:cubicBezTo>
                      <a:pt x="1418" y="6192"/>
                      <a:pt x="1406" y="6156"/>
                      <a:pt x="1418" y="6120"/>
                    </a:cubicBezTo>
                    <a:cubicBezTo>
                      <a:pt x="1489" y="6013"/>
                      <a:pt x="1584" y="5930"/>
                      <a:pt x="1692" y="5858"/>
                    </a:cubicBezTo>
                    <a:cubicBezTo>
                      <a:pt x="2001" y="5644"/>
                      <a:pt x="2346" y="5513"/>
                      <a:pt x="2715" y="5453"/>
                    </a:cubicBezTo>
                    <a:cubicBezTo>
                      <a:pt x="2942" y="5406"/>
                      <a:pt x="3180" y="5370"/>
                      <a:pt x="3418" y="5334"/>
                    </a:cubicBezTo>
                    <a:close/>
                    <a:moveTo>
                      <a:pt x="6959" y="6153"/>
                    </a:moveTo>
                    <a:cubicBezTo>
                      <a:pt x="6981" y="6153"/>
                      <a:pt x="6999" y="6158"/>
                      <a:pt x="7014" y="6168"/>
                    </a:cubicBezTo>
                    <a:cubicBezTo>
                      <a:pt x="7037" y="6204"/>
                      <a:pt x="7037" y="6251"/>
                      <a:pt x="7014" y="6275"/>
                    </a:cubicBezTo>
                    <a:cubicBezTo>
                      <a:pt x="6942" y="6335"/>
                      <a:pt x="6883" y="6382"/>
                      <a:pt x="6799" y="6430"/>
                    </a:cubicBezTo>
                    <a:cubicBezTo>
                      <a:pt x="6728" y="6477"/>
                      <a:pt x="6645" y="6513"/>
                      <a:pt x="6561" y="6549"/>
                    </a:cubicBezTo>
                    <a:cubicBezTo>
                      <a:pt x="6723" y="6244"/>
                      <a:pt x="6870" y="6153"/>
                      <a:pt x="6959" y="6153"/>
                    </a:cubicBezTo>
                    <a:close/>
                    <a:moveTo>
                      <a:pt x="7683" y="7664"/>
                    </a:moveTo>
                    <a:cubicBezTo>
                      <a:pt x="7696" y="7664"/>
                      <a:pt x="7707" y="7665"/>
                      <a:pt x="7716" y="7668"/>
                    </a:cubicBezTo>
                    <a:lnTo>
                      <a:pt x="7728" y="7668"/>
                    </a:lnTo>
                    <a:cubicBezTo>
                      <a:pt x="7740" y="7668"/>
                      <a:pt x="7740" y="7680"/>
                      <a:pt x="7740" y="7680"/>
                    </a:cubicBezTo>
                    <a:cubicBezTo>
                      <a:pt x="7752" y="7728"/>
                      <a:pt x="7740" y="7775"/>
                      <a:pt x="7716" y="7811"/>
                    </a:cubicBezTo>
                    <a:cubicBezTo>
                      <a:pt x="7649" y="7926"/>
                      <a:pt x="7489" y="8064"/>
                      <a:pt x="7374" y="8064"/>
                    </a:cubicBezTo>
                    <a:cubicBezTo>
                      <a:pt x="7346" y="8064"/>
                      <a:pt x="7320" y="8056"/>
                      <a:pt x="7299" y="8037"/>
                    </a:cubicBezTo>
                    <a:cubicBezTo>
                      <a:pt x="7192" y="7954"/>
                      <a:pt x="7204" y="7906"/>
                      <a:pt x="7216" y="7870"/>
                    </a:cubicBezTo>
                    <a:cubicBezTo>
                      <a:pt x="7416" y="7744"/>
                      <a:pt x="7589" y="7664"/>
                      <a:pt x="7683" y="7664"/>
                    </a:cubicBezTo>
                    <a:close/>
                    <a:moveTo>
                      <a:pt x="5430" y="7942"/>
                    </a:moveTo>
                    <a:cubicBezTo>
                      <a:pt x="5394" y="8037"/>
                      <a:pt x="5347" y="8132"/>
                      <a:pt x="5299" y="8204"/>
                    </a:cubicBezTo>
                    <a:cubicBezTo>
                      <a:pt x="5204" y="8418"/>
                      <a:pt x="5001" y="8561"/>
                      <a:pt x="4763" y="8561"/>
                    </a:cubicBezTo>
                    <a:cubicBezTo>
                      <a:pt x="4740" y="8561"/>
                      <a:pt x="4466" y="8537"/>
                      <a:pt x="4430" y="8406"/>
                    </a:cubicBezTo>
                    <a:cubicBezTo>
                      <a:pt x="4394" y="8275"/>
                      <a:pt x="4751" y="8001"/>
                      <a:pt x="5228" y="7954"/>
                    </a:cubicBezTo>
                    <a:lnTo>
                      <a:pt x="5430" y="7942"/>
                    </a:lnTo>
                    <a:close/>
                    <a:moveTo>
                      <a:pt x="2477" y="0"/>
                    </a:moveTo>
                    <a:cubicBezTo>
                      <a:pt x="1906" y="691"/>
                      <a:pt x="3216" y="1489"/>
                      <a:pt x="3823" y="1798"/>
                    </a:cubicBezTo>
                    <a:cubicBezTo>
                      <a:pt x="3025" y="1834"/>
                      <a:pt x="2251" y="2024"/>
                      <a:pt x="1525" y="2382"/>
                    </a:cubicBezTo>
                    <a:cubicBezTo>
                      <a:pt x="501" y="2906"/>
                      <a:pt x="1" y="3656"/>
                      <a:pt x="906" y="4168"/>
                    </a:cubicBezTo>
                    <a:cubicBezTo>
                      <a:pt x="1116" y="4283"/>
                      <a:pt x="1399" y="4328"/>
                      <a:pt x="1708" y="4328"/>
                    </a:cubicBezTo>
                    <a:cubicBezTo>
                      <a:pt x="2451" y="4328"/>
                      <a:pt x="3350" y="4072"/>
                      <a:pt x="3787" y="3929"/>
                    </a:cubicBezTo>
                    <a:lnTo>
                      <a:pt x="4097" y="4239"/>
                    </a:lnTo>
                    <a:cubicBezTo>
                      <a:pt x="3489" y="4382"/>
                      <a:pt x="2418" y="4561"/>
                      <a:pt x="2418" y="4561"/>
                    </a:cubicBezTo>
                    <a:cubicBezTo>
                      <a:pt x="2418" y="4561"/>
                      <a:pt x="2370" y="4644"/>
                      <a:pt x="2489" y="4703"/>
                    </a:cubicBezTo>
                    <a:cubicBezTo>
                      <a:pt x="2489" y="4715"/>
                      <a:pt x="2501" y="4715"/>
                      <a:pt x="2513" y="4727"/>
                    </a:cubicBezTo>
                    <a:cubicBezTo>
                      <a:pt x="2608" y="4787"/>
                      <a:pt x="2894" y="4775"/>
                      <a:pt x="3311" y="4799"/>
                    </a:cubicBezTo>
                    <a:cubicBezTo>
                      <a:pt x="3680" y="4811"/>
                      <a:pt x="3763" y="4942"/>
                      <a:pt x="3585" y="5168"/>
                    </a:cubicBezTo>
                    <a:lnTo>
                      <a:pt x="3477" y="5168"/>
                    </a:lnTo>
                    <a:cubicBezTo>
                      <a:pt x="1846" y="5263"/>
                      <a:pt x="1334" y="5918"/>
                      <a:pt x="1287" y="6025"/>
                    </a:cubicBezTo>
                    <a:cubicBezTo>
                      <a:pt x="1185" y="6205"/>
                      <a:pt x="1212" y="6480"/>
                      <a:pt x="1746" y="6480"/>
                    </a:cubicBezTo>
                    <a:cubicBezTo>
                      <a:pt x="1778" y="6480"/>
                      <a:pt x="1811" y="6479"/>
                      <a:pt x="1846" y="6477"/>
                    </a:cubicBezTo>
                    <a:cubicBezTo>
                      <a:pt x="2477" y="6442"/>
                      <a:pt x="3644" y="5823"/>
                      <a:pt x="3870" y="5287"/>
                    </a:cubicBezTo>
                    <a:cubicBezTo>
                      <a:pt x="3984" y="5278"/>
                      <a:pt x="4098" y="5274"/>
                      <a:pt x="4211" y="5274"/>
                    </a:cubicBezTo>
                    <a:cubicBezTo>
                      <a:pt x="4418" y="5274"/>
                      <a:pt x="4623" y="5288"/>
                      <a:pt x="4823" y="5311"/>
                    </a:cubicBezTo>
                    <a:cubicBezTo>
                      <a:pt x="4239" y="5573"/>
                      <a:pt x="3632" y="6287"/>
                      <a:pt x="4085" y="6823"/>
                    </a:cubicBezTo>
                    <a:cubicBezTo>
                      <a:pt x="4364" y="7168"/>
                      <a:pt x="4668" y="7293"/>
                      <a:pt x="4972" y="7293"/>
                    </a:cubicBezTo>
                    <a:cubicBezTo>
                      <a:pt x="5275" y="7293"/>
                      <a:pt x="5579" y="7168"/>
                      <a:pt x="5859" y="7013"/>
                    </a:cubicBezTo>
                    <a:lnTo>
                      <a:pt x="5871" y="7001"/>
                    </a:lnTo>
                    <a:lnTo>
                      <a:pt x="5871" y="7001"/>
                    </a:lnTo>
                    <a:cubicBezTo>
                      <a:pt x="5740" y="7275"/>
                      <a:pt x="5609" y="7561"/>
                      <a:pt x="5502" y="7799"/>
                    </a:cubicBezTo>
                    <a:cubicBezTo>
                      <a:pt x="5446" y="7797"/>
                      <a:pt x="5393" y="7796"/>
                      <a:pt x="5341" y="7796"/>
                    </a:cubicBezTo>
                    <a:cubicBezTo>
                      <a:pt x="4706" y="7796"/>
                      <a:pt x="4360" y="7936"/>
                      <a:pt x="4228" y="8299"/>
                    </a:cubicBezTo>
                    <a:cubicBezTo>
                      <a:pt x="4100" y="8640"/>
                      <a:pt x="4631" y="8781"/>
                      <a:pt x="4880" y="8781"/>
                    </a:cubicBezTo>
                    <a:cubicBezTo>
                      <a:pt x="4909" y="8781"/>
                      <a:pt x="4934" y="8779"/>
                      <a:pt x="4954" y="8775"/>
                    </a:cubicBezTo>
                    <a:cubicBezTo>
                      <a:pt x="5359" y="8752"/>
                      <a:pt x="5692" y="8359"/>
                      <a:pt x="5954" y="7906"/>
                    </a:cubicBezTo>
                    <a:cubicBezTo>
                      <a:pt x="6097" y="7906"/>
                      <a:pt x="6252" y="7882"/>
                      <a:pt x="6394" y="7859"/>
                    </a:cubicBezTo>
                    <a:lnTo>
                      <a:pt x="6394" y="7859"/>
                    </a:lnTo>
                    <a:cubicBezTo>
                      <a:pt x="6037" y="8275"/>
                      <a:pt x="5894" y="8847"/>
                      <a:pt x="6323" y="9121"/>
                    </a:cubicBezTo>
                    <a:cubicBezTo>
                      <a:pt x="6488" y="9234"/>
                      <a:pt x="6704" y="9286"/>
                      <a:pt x="6943" y="9286"/>
                    </a:cubicBezTo>
                    <a:cubicBezTo>
                      <a:pt x="7634" y="9286"/>
                      <a:pt x="8521" y="8853"/>
                      <a:pt x="8954" y="8216"/>
                    </a:cubicBezTo>
                    <a:cubicBezTo>
                      <a:pt x="8961" y="8216"/>
                      <a:pt x="8948" y="8177"/>
                      <a:pt x="8901" y="8177"/>
                    </a:cubicBezTo>
                    <a:cubicBezTo>
                      <a:pt x="8865" y="8177"/>
                      <a:pt x="8810" y="8199"/>
                      <a:pt x="8728" y="8275"/>
                    </a:cubicBezTo>
                    <a:cubicBezTo>
                      <a:pt x="8536" y="8445"/>
                      <a:pt x="7861" y="9151"/>
                      <a:pt x="7111" y="9151"/>
                    </a:cubicBezTo>
                    <a:cubicBezTo>
                      <a:pt x="7071" y="9151"/>
                      <a:pt x="7030" y="9149"/>
                      <a:pt x="6990" y="9144"/>
                    </a:cubicBezTo>
                    <a:cubicBezTo>
                      <a:pt x="6192" y="9049"/>
                      <a:pt x="6180" y="8847"/>
                      <a:pt x="6430" y="8537"/>
                    </a:cubicBezTo>
                    <a:cubicBezTo>
                      <a:pt x="6597" y="8347"/>
                      <a:pt x="6787" y="8168"/>
                      <a:pt x="7002" y="8025"/>
                    </a:cubicBezTo>
                    <a:cubicBezTo>
                      <a:pt x="7002" y="8049"/>
                      <a:pt x="7002" y="8085"/>
                      <a:pt x="7014" y="8109"/>
                    </a:cubicBezTo>
                    <a:cubicBezTo>
                      <a:pt x="7042" y="8213"/>
                      <a:pt x="7156" y="8261"/>
                      <a:pt x="7286" y="8261"/>
                    </a:cubicBezTo>
                    <a:cubicBezTo>
                      <a:pt x="7424" y="8261"/>
                      <a:pt x="7582" y="8207"/>
                      <a:pt x="7680" y="8109"/>
                    </a:cubicBezTo>
                    <a:cubicBezTo>
                      <a:pt x="7871" y="7918"/>
                      <a:pt x="8109" y="7644"/>
                      <a:pt x="7978" y="7513"/>
                    </a:cubicBezTo>
                    <a:cubicBezTo>
                      <a:pt x="7978" y="7513"/>
                      <a:pt x="7905" y="7307"/>
                      <a:pt x="7550" y="7307"/>
                    </a:cubicBezTo>
                    <a:cubicBezTo>
                      <a:pt x="7430" y="7307"/>
                      <a:pt x="7278" y="7331"/>
                      <a:pt x="7085" y="7394"/>
                    </a:cubicBezTo>
                    <a:cubicBezTo>
                      <a:pt x="6895" y="7454"/>
                      <a:pt x="6716" y="7561"/>
                      <a:pt x="6573" y="7692"/>
                    </a:cubicBezTo>
                    <a:cubicBezTo>
                      <a:pt x="6394" y="7739"/>
                      <a:pt x="6204" y="7775"/>
                      <a:pt x="6025" y="7787"/>
                    </a:cubicBezTo>
                    <a:cubicBezTo>
                      <a:pt x="6192" y="7442"/>
                      <a:pt x="6347" y="7085"/>
                      <a:pt x="6490" y="6716"/>
                    </a:cubicBezTo>
                    <a:cubicBezTo>
                      <a:pt x="6954" y="6549"/>
                      <a:pt x="7085" y="6335"/>
                      <a:pt x="7085" y="6335"/>
                    </a:cubicBezTo>
                    <a:cubicBezTo>
                      <a:pt x="7085" y="6335"/>
                      <a:pt x="7109" y="6311"/>
                      <a:pt x="7109" y="6287"/>
                    </a:cubicBezTo>
                    <a:cubicBezTo>
                      <a:pt x="7183" y="6163"/>
                      <a:pt x="7081" y="5858"/>
                      <a:pt x="6845" y="5858"/>
                    </a:cubicBezTo>
                    <a:cubicBezTo>
                      <a:pt x="6740" y="5858"/>
                      <a:pt x="6608" y="5919"/>
                      <a:pt x="6454" y="6085"/>
                    </a:cubicBezTo>
                    <a:cubicBezTo>
                      <a:pt x="6275" y="6299"/>
                      <a:pt x="6109" y="6537"/>
                      <a:pt x="5990" y="6799"/>
                    </a:cubicBezTo>
                    <a:cubicBezTo>
                      <a:pt x="5730" y="6955"/>
                      <a:pt x="5319" y="7161"/>
                      <a:pt x="4963" y="7161"/>
                    </a:cubicBezTo>
                    <a:cubicBezTo>
                      <a:pt x="4829" y="7161"/>
                      <a:pt x="4704" y="7132"/>
                      <a:pt x="4597" y="7061"/>
                    </a:cubicBezTo>
                    <a:cubicBezTo>
                      <a:pt x="4156" y="6763"/>
                      <a:pt x="4192" y="6418"/>
                      <a:pt x="4573" y="6096"/>
                    </a:cubicBezTo>
                    <a:lnTo>
                      <a:pt x="4573" y="6096"/>
                    </a:lnTo>
                    <a:cubicBezTo>
                      <a:pt x="4680" y="6180"/>
                      <a:pt x="4787" y="6239"/>
                      <a:pt x="4918" y="6287"/>
                    </a:cubicBezTo>
                    <a:cubicBezTo>
                      <a:pt x="5004" y="6322"/>
                      <a:pt x="5090" y="6338"/>
                      <a:pt x="5173" y="6338"/>
                    </a:cubicBezTo>
                    <a:cubicBezTo>
                      <a:pt x="5594" y="6338"/>
                      <a:pt x="5946" y="5946"/>
                      <a:pt x="5966" y="5787"/>
                    </a:cubicBezTo>
                    <a:cubicBezTo>
                      <a:pt x="5978" y="5727"/>
                      <a:pt x="5966" y="5668"/>
                      <a:pt x="5942" y="5608"/>
                    </a:cubicBezTo>
                    <a:cubicBezTo>
                      <a:pt x="5918" y="5501"/>
                      <a:pt x="5835" y="5394"/>
                      <a:pt x="5728" y="5346"/>
                    </a:cubicBezTo>
                    <a:cubicBezTo>
                      <a:pt x="5585" y="5263"/>
                      <a:pt x="5442" y="5227"/>
                      <a:pt x="5275" y="5215"/>
                    </a:cubicBezTo>
                    <a:cubicBezTo>
                      <a:pt x="5204" y="5215"/>
                      <a:pt x="5132" y="5215"/>
                      <a:pt x="5061" y="5239"/>
                    </a:cubicBezTo>
                    <a:cubicBezTo>
                      <a:pt x="4728" y="5177"/>
                      <a:pt x="4396" y="5142"/>
                      <a:pt x="4063" y="5142"/>
                    </a:cubicBezTo>
                    <a:cubicBezTo>
                      <a:pt x="4015" y="5142"/>
                      <a:pt x="3966" y="5142"/>
                      <a:pt x="3918" y="5144"/>
                    </a:cubicBezTo>
                    <a:cubicBezTo>
                      <a:pt x="3918" y="5096"/>
                      <a:pt x="3906" y="5037"/>
                      <a:pt x="3894" y="4989"/>
                    </a:cubicBezTo>
                    <a:cubicBezTo>
                      <a:pt x="3823" y="4822"/>
                      <a:pt x="3680" y="4691"/>
                      <a:pt x="3501" y="4644"/>
                    </a:cubicBezTo>
                    <a:cubicBezTo>
                      <a:pt x="4037" y="4537"/>
                      <a:pt x="4620" y="4382"/>
                      <a:pt x="4620" y="4382"/>
                    </a:cubicBezTo>
                    <a:lnTo>
                      <a:pt x="3918" y="3632"/>
                    </a:lnTo>
                    <a:cubicBezTo>
                      <a:pt x="3918" y="3632"/>
                      <a:pt x="2587" y="4178"/>
                      <a:pt x="1660" y="4178"/>
                    </a:cubicBezTo>
                    <a:cubicBezTo>
                      <a:pt x="1295" y="4178"/>
                      <a:pt x="992" y="4093"/>
                      <a:pt x="858" y="3858"/>
                    </a:cubicBezTo>
                    <a:cubicBezTo>
                      <a:pt x="408" y="3080"/>
                      <a:pt x="3615" y="2049"/>
                      <a:pt x="4254" y="2049"/>
                    </a:cubicBezTo>
                    <a:cubicBezTo>
                      <a:pt x="4309" y="2049"/>
                      <a:pt x="4345" y="2056"/>
                      <a:pt x="4359" y="2072"/>
                    </a:cubicBezTo>
                    <a:cubicBezTo>
                      <a:pt x="4525" y="2275"/>
                      <a:pt x="3311" y="2846"/>
                      <a:pt x="3311" y="2846"/>
                    </a:cubicBezTo>
                    <a:cubicBezTo>
                      <a:pt x="3394" y="2914"/>
                      <a:pt x="3492" y="2943"/>
                      <a:pt x="3597" y="2943"/>
                    </a:cubicBezTo>
                    <a:cubicBezTo>
                      <a:pt x="4063" y="2943"/>
                      <a:pt x="4649" y="2363"/>
                      <a:pt x="4513" y="2013"/>
                    </a:cubicBezTo>
                    <a:cubicBezTo>
                      <a:pt x="4501" y="1989"/>
                      <a:pt x="4489" y="1965"/>
                      <a:pt x="4478" y="1953"/>
                    </a:cubicBezTo>
                    <a:cubicBezTo>
                      <a:pt x="4394" y="1882"/>
                      <a:pt x="4287" y="1834"/>
                      <a:pt x="4180" y="1822"/>
                    </a:cubicBezTo>
                    <a:cubicBezTo>
                      <a:pt x="2668" y="1108"/>
                      <a:pt x="2477" y="0"/>
                      <a:pt x="247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" name="Google Shape;474;p42"/>
              <p:cNvSpPr/>
              <p:nvPr/>
            </p:nvSpPr>
            <p:spPr>
              <a:xfrm>
                <a:off x="623275" y="3705150"/>
                <a:ext cx="33950" cy="13625"/>
              </a:xfrm>
              <a:custGeom>
                <a:avLst/>
                <a:gdLst/>
                <a:ahLst/>
                <a:cxnLst/>
                <a:rect l="l" t="t" r="r" b="b"/>
                <a:pathLst>
                  <a:path w="1358" h="545" extrusionOk="0">
                    <a:moveTo>
                      <a:pt x="1097" y="0"/>
                    </a:moveTo>
                    <a:cubicBezTo>
                      <a:pt x="775" y="0"/>
                      <a:pt x="179" y="211"/>
                      <a:pt x="108" y="354"/>
                    </a:cubicBezTo>
                    <a:cubicBezTo>
                      <a:pt x="1" y="544"/>
                      <a:pt x="144" y="544"/>
                      <a:pt x="144" y="544"/>
                    </a:cubicBezTo>
                    <a:cubicBezTo>
                      <a:pt x="144" y="544"/>
                      <a:pt x="1358" y="294"/>
                      <a:pt x="1298" y="80"/>
                    </a:cubicBezTo>
                    <a:cubicBezTo>
                      <a:pt x="1281" y="23"/>
                      <a:pt x="1204" y="0"/>
                      <a:pt x="10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" name="Google Shape;475;p42"/>
              <p:cNvSpPr/>
              <p:nvPr/>
            </p:nvSpPr>
            <p:spPr>
              <a:xfrm>
                <a:off x="608000" y="3670850"/>
                <a:ext cx="31675" cy="14150"/>
              </a:xfrm>
              <a:custGeom>
                <a:avLst/>
                <a:gdLst/>
                <a:ahLst/>
                <a:cxnLst/>
                <a:rect l="l" t="t" r="r" b="b"/>
                <a:pathLst>
                  <a:path w="1267" h="566" extrusionOk="0">
                    <a:moveTo>
                      <a:pt x="1100" y="0"/>
                    </a:moveTo>
                    <a:cubicBezTo>
                      <a:pt x="827" y="0"/>
                      <a:pt x="16" y="428"/>
                      <a:pt x="16" y="428"/>
                    </a:cubicBezTo>
                    <a:cubicBezTo>
                      <a:pt x="1" y="491"/>
                      <a:pt x="16" y="565"/>
                      <a:pt x="128" y="565"/>
                    </a:cubicBezTo>
                    <a:cubicBezTo>
                      <a:pt x="183" y="565"/>
                      <a:pt x="262" y="547"/>
                      <a:pt x="374" y="499"/>
                    </a:cubicBezTo>
                    <a:cubicBezTo>
                      <a:pt x="707" y="368"/>
                      <a:pt x="1267" y="202"/>
                      <a:pt x="1183" y="35"/>
                    </a:cubicBezTo>
                    <a:cubicBezTo>
                      <a:pt x="1172" y="11"/>
                      <a:pt x="1142" y="0"/>
                      <a:pt x="110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76" name="Google Shape;476;p42"/>
          <p:cNvGrpSpPr/>
          <p:nvPr/>
        </p:nvGrpSpPr>
        <p:grpSpPr>
          <a:xfrm>
            <a:off x="7491427" y="1163474"/>
            <a:ext cx="782706" cy="528355"/>
            <a:chOff x="13115252" y="-2380713"/>
            <a:chExt cx="782706" cy="528355"/>
          </a:xfrm>
        </p:grpSpPr>
        <p:grpSp>
          <p:nvGrpSpPr>
            <p:cNvPr id="477" name="Google Shape;477;p42"/>
            <p:cNvGrpSpPr/>
            <p:nvPr/>
          </p:nvGrpSpPr>
          <p:grpSpPr>
            <a:xfrm>
              <a:off x="13115252" y="-2380713"/>
              <a:ext cx="782706" cy="528355"/>
              <a:chOff x="2061600" y="4184850"/>
              <a:chExt cx="308650" cy="208350"/>
            </a:xfrm>
          </p:grpSpPr>
          <p:sp>
            <p:nvSpPr>
              <p:cNvPr id="478" name="Google Shape;478;p42"/>
              <p:cNvSpPr/>
              <p:nvPr/>
            </p:nvSpPr>
            <p:spPr>
              <a:xfrm>
                <a:off x="2061600" y="4232375"/>
                <a:ext cx="165775" cy="160825"/>
              </a:xfrm>
              <a:custGeom>
                <a:avLst/>
                <a:gdLst/>
                <a:ahLst/>
                <a:cxnLst/>
                <a:rect l="l" t="t" r="r" b="b"/>
                <a:pathLst>
                  <a:path w="6631" h="6433" extrusionOk="0">
                    <a:moveTo>
                      <a:pt x="3199" y="297"/>
                    </a:moveTo>
                    <a:cubicBezTo>
                      <a:pt x="3215" y="297"/>
                      <a:pt x="3236" y="314"/>
                      <a:pt x="3261" y="351"/>
                    </a:cubicBezTo>
                    <a:cubicBezTo>
                      <a:pt x="3285" y="493"/>
                      <a:pt x="3249" y="648"/>
                      <a:pt x="3178" y="779"/>
                    </a:cubicBezTo>
                    <a:cubicBezTo>
                      <a:pt x="3141" y="479"/>
                      <a:pt x="3147" y="297"/>
                      <a:pt x="3199" y="297"/>
                    </a:cubicBezTo>
                    <a:close/>
                    <a:moveTo>
                      <a:pt x="4997" y="551"/>
                    </a:moveTo>
                    <a:cubicBezTo>
                      <a:pt x="5029" y="551"/>
                      <a:pt x="5070" y="567"/>
                      <a:pt x="5130" y="613"/>
                    </a:cubicBezTo>
                    <a:cubicBezTo>
                      <a:pt x="5321" y="755"/>
                      <a:pt x="5535" y="1375"/>
                      <a:pt x="4976" y="2125"/>
                    </a:cubicBezTo>
                    <a:cubicBezTo>
                      <a:pt x="4880" y="1422"/>
                      <a:pt x="4845" y="815"/>
                      <a:pt x="4964" y="565"/>
                    </a:cubicBezTo>
                    <a:lnTo>
                      <a:pt x="4952" y="565"/>
                    </a:lnTo>
                    <a:cubicBezTo>
                      <a:pt x="4965" y="556"/>
                      <a:pt x="4979" y="551"/>
                      <a:pt x="4997" y="551"/>
                    </a:cubicBezTo>
                    <a:close/>
                    <a:moveTo>
                      <a:pt x="3428" y="3946"/>
                    </a:moveTo>
                    <a:cubicBezTo>
                      <a:pt x="3642" y="4768"/>
                      <a:pt x="3773" y="5518"/>
                      <a:pt x="3654" y="5827"/>
                    </a:cubicBezTo>
                    <a:cubicBezTo>
                      <a:pt x="3654" y="5827"/>
                      <a:pt x="3361" y="6195"/>
                      <a:pt x="2909" y="6195"/>
                    </a:cubicBezTo>
                    <a:cubicBezTo>
                      <a:pt x="2822" y="6195"/>
                      <a:pt x="2728" y="6182"/>
                      <a:pt x="2630" y="6149"/>
                    </a:cubicBezTo>
                    <a:cubicBezTo>
                      <a:pt x="2011" y="5947"/>
                      <a:pt x="2213" y="5268"/>
                      <a:pt x="2666" y="4744"/>
                    </a:cubicBezTo>
                    <a:cubicBezTo>
                      <a:pt x="2844" y="4518"/>
                      <a:pt x="3118" y="4244"/>
                      <a:pt x="3428" y="3946"/>
                    </a:cubicBezTo>
                    <a:close/>
                    <a:moveTo>
                      <a:pt x="3159" y="1"/>
                    </a:moveTo>
                    <a:cubicBezTo>
                      <a:pt x="3149" y="1"/>
                      <a:pt x="3140" y="2"/>
                      <a:pt x="3130" y="5"/>
                    </a:cubicBezTo>
                    <a:cubicBezTo>
                      <a:pt x="3110" y="3"/>
                      <a:pt x="3087" y="1"/>
                      <a:pt x="3063" y="1"/>
                    </a:cubicBezTo>
                    <a:cubicBezTo>
                      <a:pt x="2873" y="1"/>
                      <a:pt x="2585" y="110"/>
                      <a:pt x="2606" y="743"/>
                    </a:cubicBezTo>
                    <a:cubicBezTo>
                      <a:pt x="2630" y="994"/>
                      <a:pt x="2678" y="1232"/>
                      <a:pt x="2737" y="1458"/>
                    </a:cubicBezTo>
                    <a:cubicBezTo>
                      <a:pt x="2535" y="1696"/>
                      <a:pt x="2309" y="1922"/>
                      <a:pt x="2070" y="2125"/>
                    </a:cubicBezTo>
                    <a:cubicBezTo>
                      <a:pt x="1350" y="2742"/>
                      <a:pt x="815" y="2828"/>
                      <a:pt x="572" y="2828"/>
                    </a:cubicBezTo>
                    <a:cubicBezTo>
                      <a:pt x="478" y="2828"/>
                      <a:pt x="427" y="2815"/>
                      <a:pt x="427" y="2815"/>
                    </a:cubicBezTo>
                    <a:lnTo>
                      <a:pt x="427" y="2815"/>
                    </a:lnTo>
                    <a:cubicBezTo>
                      <a:pt x="89" y="2825"/>
                      <a:pt x="0" y="3391"/>
                      <a:pt x="513" y="3391"/>
                    </a:cubicBezTo>
                    <a:cubicBezTo>
                      <a:pt x="615" y="3391"/>
                      <a:pt x="740" y="3368"/>
                      <a:pt x="892" y="3315"/>
                    </a:cubicBezTo>
                    <a:cubicBezTo>
                      <a:pt x="1808" y="2994"/>
                      <a:pt x="2261" y="2601"/>
                      <a:pt x="2856" y="1910"/>
                    </a:cubicBezTo>
                    <a:cubicBezTo>
                      <a:pt x="3011" y="2446"/>
                      <a:pt x="3190" y="3077"/>
                      <a:pt x="3356" y="3684"/>
                    </a:cubicBezTo>
                    <a:cubicBezTo>
                      <a:pt x="2809" y="4196"/>
                      <a:pt x="2332" y="4708"/>
                      <a:pt x="2154" y="5220"/>
                    </a:cubicBezTo>
                    <a:cubicBezTo>
                      <a:pt x="1938" y="5875"/>
                      <a:pt x="2208" y="6432"/>
                      <a:pt x="2810" y="6432"/>
                    </a:cubicBezTo>
                    <a:cubicBezTo>
                      <a:pt x="3072" y="6432"/>
                      <a:pt x="3397" y="6327"/>
                      <a:pt x="3773" y="6077"/>
                    </a:cubicBezTo>
                    <a:cubicBezTo>
                      <a:pt x="3940" y="6006"/>
                      <a:pt x="4225" y="5732"/>
                      <a:pt x="4142" y="4851"/>
                    </a:cubicBezTo>
                    <a:cubicBezTo>
                      <a:pt x="4094" y="4399"/>
                      <a:pt x="4023" y="3946"/>
                      <a:pt x="3904" y="3506"/>
                    </a:cubicBezTo>
                    <a:cubicBezTo>
                      <a:pt x="4130" y="3291"/>
                      <a:pt x="4368" y="3077"/>
                      <a:pt x="4571" y="2875"/>
                    </a:cubicBezTo>
                    <a:cubicBezTo>
                      <a:pt x="4898" y="4565"/>
                      <a:pt x="5406" y="5936"/>
                      <a:pt x="6207" y="5936"/>
                    </a:cubicBezTo>
                    <a:cubicBezTo>
                      <a:pt x="6252" y="5936"/>
                      <a:pt x="6298" y="5932"/>
                      <a:pt x="6345" y="5923"/>
                    </a:cubicBezTo>
                    <a:cubicBezTo>
                      <a:pt x="6345" y="5923"/>
                      <a:pt x="6630" y="5816"/>
                      <a:pt x="6559" y="5685"/>
                    </a:cubicBezTo>
                    <a:cubicBezTo>
                      <a:pt x="6548" y="5664"/>
                      <a:pt x="6533" y="5657"/>
                      <a:pt x="6515" y="5657"/>
                    </a:cubicBezTo>
                    <a:cubicBezTo>
                      <a:pt x="6474" y="5657"/>
                      <a:pt x="6414" y="5692"/>
                      <a:pt x="6334" y="5692"/>
                    </a:cubicBezTo>
                    <a:cubicBezTo>
                      <a:pt x="6219" y="5692"/>
                      <a:pt x="6063" y="5621"/>
                      <a:pt x="5857" y="5280"/>
                    </a:cubicBezTo>
                    <a:cubicBezTo>
                      <a:pt x="5618" y="4875"/>
                      <a:pt x="5237" y="3553"/>
                      <a:pt x="5035" y="2387"/>
                    </a:cubicBezTo>
                    <a:cubicBezTo>
                      <a:pt x="5487" y="1839"/>
                      <a:pt x="5702" y="1232"/>
                      <a:pt x="5583" y="827"/>
                    </a:cubicBezTo>
                    <a:cubicBezTo>
                      <a:pt x="5471" y="474"/>
                      <a:pt x="5284" y="215"/>
                      <a:pt x="5046" y="215"/>
                    </a:cubicBezTo>
                    <a:cubicBezTo>
                      <a:pt x="4954" y="215"/>
                      <a:pt x="4855" y="253"/>
                      <a:pt x="4749" y="339"/>
                    </a:cubicBezTo>
                    <a:cubicBezTo>
                      <a:pt x="4749" y="339"/>
                      <a:pt x="4225" y="827"/>
                      <a:pt x="4523" y="2613"/>
                    </a:cubicBezTo>
                    <a:cubicBezTo>
                      <a:pt x="4309" y="2827"/>
                      <a:pt x="4071" y="3041"/>
                      <a:pt x="3833" y="3244"/>
                    </a:cubicBezTo>
                    <a:cubicBezTo>
                      <a:pt x="3678" y="2684"/>
                      <a:pt x="3499" y="2172"/>
                      <a:pt x="3368" y="1672"/>
                    </a:cubicBezTo>
                    <a:cubicBezTo>
                      <a:pt x="3332" y="1529"/>
                      <a:pt x="3297" y="1375"/>
                      <a:pt x="3273" y="1244"/>
                    </a:cubicBezTo>
                    <a:cubicBezTo>
                      <a:pt x="3463" y="779"/>
                      <a:pt x="3511" y="315"/>
                      <a:pt x="3380" y="148"/>
                    </a:cubicBezTo>
                    <a:cubicBezTo>
                      <a:pt x="3332" y="101"/>
                      <a:pt x="3285" y="65"/>
                      <a:pt x="3237" y="29"/>
                    </a:cubicBezTo>
                    <a:cubicBezTo>
                      <a:pt x="3211" y="12"/>
                      <a:pt x="3185" y="1"/>
                      <a:pt x="315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6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" name="Google Shape;479;p42"/>
              <p:cNvSpPr/>
              <p:nvPr/>
            </p:nvSpPr>
            <p:spPr>
              <a:xfrm>
                <a:off x="2202150" y="4184850"/>
                <a:ext cx="168100" cy="160425"/>
              </a:xfrm>
              <a:custGeom>
                <a:avLst/>
                <a:gdLst/>
                <a:ahLst/>
                <a:cxnLst/>
                <a:rect l="l" t="t" r="r" b="b"/>
                <a:pathLst>
                  <a:path w="6724" h="6417" extrusionOk="0">
                    <a:moveTo>
                      <a:pt x="2901" y="173"/>
                    </a:moveTo>
                    <a:cubicBezTo>
                      <a:pt x="3143" y="173"/>
                      <a:pt x="3410" y="461"/>
                      <a:pt x="3390" y="1216"/>
                    </a:cubicBezTo>
                    <a:cubicBezTo>
                      <a:pt x="3366" y="2049"/>
                      <a:pt x="2878" y="2752"/>
                      <a:pt x="2592" y="3097"/>
                    </a:cubicBezTo>
                    <a:cubicBezTo>
                      <a:pt x="2402" y="1954"/>
                      <a:pt x="2294" y="573"/>
                      <a:pt x="2747" y="216"/>
                    </a:cubicBezTo>
                    <a:lnTo>
                      <a:pt x="2794" y="192"/>
                    </a:lnTo>
                    <a:cubicBezTo>
                      <a:pt x="2829" y="179"/>
                      <a:pt x="2865" y="173"/>
                      <a:pt x="2901" y="173"/>
                    </a:cubicBezTo>
                    <a:close/>
                    <a:moveTo>
                      <a:pt x="1184" y="4369"/>
                    </a:moveTo>
                    <a:cubicBezTo>
                      <a:pt x="1227" y="4369"/>
                      <a:pt x="1280" y="4397"/>
                      <a:pt x="1342" y="4466"/>
                    </a:cubicBezTo>
                    <a:cubicBezTo>
                      <a:pt x="1389" y="4573"/>
                      <a:pt x="1425" y="4704"/>
                      <a:pt x="1437" y="4823"/>
                    </a:cubicBezTo>
                    <a:cubicBezTo>
                      <a:pt x="1386" y="4858"/>
                      <a:pt x="1326" y="4876"/>
                      <a:pt x="1266" y="4876"/>
                    </a:cubicBezTo>
                    <a:cubicBezTo>
                      <a:pt x="1201" y="4876"/>
                      <a:pt x="1136" y="4855"/>
                      <a:pt x="1080" y="4811"/>
                    </a:cubicBezTo>
                    <a:cubicBezTo>
                      <a:pt x="987" y="4737"/>
                      <a:pt x="1025" y="4369"/>
                      <a:pt x="1184" y="4369"/>
                    </a:cubicBezTo>
                    <a:close/>
                    <a:moveTo>
                      <a:pt x="2928" y="0"/>
                    </a:moveTo>
                    <a:cubicBezTo>
                      <a:pt x="2915" y="0"/>
                      <a:pt x="2903" y="1"/>
                      <a:pt x="2890" y="1"/>
                    </a:cubicBezTo>
                    <a:cubicBezTo>
                      <a:pt x="2723" y="1"/>
                      <a:pt x="2556" y="61"/>
                      <a:pt x="2413" y="156"/>
                    </a:cubicBezTo>
                    <a:cubicBezTo>
                      <a:pt x="2378" y="168"/>
                      <a:pt x="2354" y="204"/>
                      <a:pt x="2330" y="228"/>
                    </a:cubicBezTo>
                    <a:cubicBezTo>
                      <a:pt x="2247" y="299"/>
                      <a:pt x="2187" y="394"/>
                      <a:pt x="2151" y="489"/>
                    </a:cubicBezTo>
                    <a:cubicBezTo>
                      <a:pt x="1985" y="847"/>
                      <a:pt x="1782" y="1549"/>
                      <a:pt x="1806" y="2918"/>
                    </a:cubicBezTo>
                    <a:cubicBezTo>
                      <a:pt x="1806" y="3383"/>
                      <a:pt x="1866" y="3847"/>
                      <a:pt x="1961" y="4299"/>
                    </a:cubicBezTo>
                    <a:cubicBezTo>
                      <a:pt x="1925" y="4383"/>
                      <a:pt x="1866" y="4454"/>
                      <a:pt x="1806" y="4526"/>
                    </a:cubicBezTo>
                    <a:cubicBezTo>
                      <a:pt x="1679" y="4271"/>
                      <a:pt x="1495" y="4101"/>
                      <a:pt x="1330" y="4101"/>
                    </a:cubicBezTo>
                    <a:cubicBezTo>
                      <a:pt x="1310" y="4101"/>
                      <a:pt x="1290" y="4104"/>
                      <a:pt x="1270" y="4109"/>
                    </a:cubicBezTo>
                    <a:cubicBezTo>
                      <a:pt x="1270" y="4109"/>
                      <a:pt x="973" y="4109"/>
                      <a:pt x="878" y="4538"/>
                    </a:cubicBezTo>
                    <a:cubicBezTo>
                      <a:pt x="819" y="4819"/>
                      <a:pt x="983" y="5037"/>
                      <a:pt x="1245" y="5037"/>
                    </a:cubicBezTo>
                    <a:cubicBezTo>
                      <a:pt x="1304" y="5037"/>
                      <a:pt x="1369" y="5026"/>
                      <a:pt x="1437" y="5002"/>
                    </a:cubicBezTo>
                    <a:lnTo>
                      <a:pt x="1437" y="5002"/>
                    </a:lnTo>
                    <a:cubicBezTo>
                      <a:pt x="1437" y="5216"/>
                      <a:pt x="1389" y="5431"/>
                      <a:pt x="1318" y="5633"/>
                    </a:cubicBezTo>
                    <a:cubicBezTo>
                      <a:pt x="1247" y="5812"/>
                      <a:pt x="1175" y="5859"/>
                      <a:pt x="1104" y="5871"/>
                    </a:cubicBezTo>
                    <a:lnTo>
                      <a:pt x="1104" y="5859"/>
                    </a:lnTo>
                    <a:cubicBezTo>
                      <a:pt x="1104" y="5859"/>
                      <a:pt x="1095" y="5862"/>
                      <a:pt x="1081" y="5862"/>
                    </a:cubicBezTo>
                    <a:cubicBezTo>
                      <a:pt x="1024" y="5862"/>
                      <a:pt x="872" y="5817"/>
                      <a:pt x="758" y="5371"/>
                    </a:cubicBezTo>
                    <a:cubicBezTo>
                      <a:pt x="618" y="4821"/>
                      <a:pt x="558" y="4144"/>
                      <a:pt x="963" y="4144"/>
                    </a:cubicBezTo>
                    <a:cubicBezTo>
                      <a:pt x="970" y="4144"/>
                      <a:pt x="977" y="4144"/>
                      <a:pt x="985" y="4145"/>
                    </a:cubicBezTo>
                    <a:cubicBezTo>
                      <a:pt x="985" y="4145"/>
                      <a:pt x="1163" y="4061"/>
                      <a:pt x="1032" y="3942"/>
                    </a:cubicBezTo>
                    <a:cubicBezTo>
                      <a:pt x="1032" y="3942"/>
                      <a:pt x="993" y="3937"/>
                      <a:pt x="932" y="3937"/>
                    </a:cubicBezTo>
                    <a:cubicBezTo>
                      <a:pt x="709" y="3937"/>
                      <a:pt x="190" y="4010"/>
                      <a:pt x="116" y="4680"/>
                    </a:cubicBezTo>
                    <a:cubicBezTo>
                      <a:pt x="1" y="5610"/>
                      <a:pt x="539" y="6075"/>
                      <a:pt x="1058" y="6075"/>
                    </a:cubicBezTo>
                    <a:cubicBezTo>
                      <a:pt x="1077" y="6075"/>
                      <a:pt x="1096" y="6075"/>
                      <a:pt x="1116" y="6073"/>
                    </a:cubicBezTo>
                    <a:cubicBezTo>
                      <a:pt x="1129" y="6075"/>
                      <a:pt x="1142" y="6075"/>
                      <a:pt x="1155" y="6075"/>
                    </a:cubicBezTo>
                    <a:cubicBezTo>
                      <a:pt x="1555" y="6075"/>
                      <a:pt x="2063" y="5561"/>
                      <a:pt x="1913" y="4835"/>
                    </a:cubicBezTo>
                    <a:cubicBezTo>
                      <a:pt x="1901" y="4776"/>
                      <a:pt x="1890" y="4716"/>
                      <a:pt x="1866" y="4669"/>
                    </a:cubicBezTo>
                    <a:cubicBezTo>
                      <a:pt x="1925" y="4609"/>
                      <a:pt x="1973" y="4538"/>
                      <a:pt x="2021" y="4466"/>
                    </a:cubicBezTo>
                    <a:cubicBezTo>
                      <a:pt x="2347" y="5692"/>
                      <a:pt x="3001" y="6417"/>
                      <a:pt x="3575" y="6417"/>
                    </a:cubicBezTo>
                    <a:cubicBezTo>
                      <a:pt x="3692" y="6417"/>
                      <a:pt x="3806" y="6386"/>
                      <a:pt x="3914" y="6324"/>
                    </a:cubicBezTo>
                    <a:cubicBezTo>
                      <a:pt x="4545" y="5954"/>
                      <a:pt x="4807" y="4990"/>
                      <a:pt x="4890" y="4573"/>
                    </a:cubicBezTo>
                    <a:cubicBezTo>
                      <a:pt x="5116" y="4466"/>
                      <a:pt x="5307" y="4276"/>
                      <a:pt x="5402" y="4038"/>
                    </a:cubicBezTo>
                    <a:cubicBezTo>
                      <a:pt x="5485" y="3847"/>
                      <a:pt x="5557" y="3657"/>
                      <a:pt x="5604" y="3442"/>
                    </a:cubicBezTo>
                    <a:cubicBezTo>
                      <a:pt x="5723" y="3782"/>
                      <a:pt x="5890" y="3958"/>
                      <a:pt x="6093" y="3958"/>
                    </a:cubicBezTo>
                    <a:cubicBezTo>
                      <a:pt x="6174" y="3958"/>
                      <a:pt x="6262" y="3929"/>
                      <a:pt x="6354" y="3871"/>
                    </a:cubicBezTo>
                    <a:cubicBezTo>
                      <a:pt x="6723" y="3668"/>
                      <a:pt x="6640" y="3526"/>
                      <a:pt x="6640" y="3526"/>
                    </a:cubicBezTo>
                    <a:lnTo>
                      <a:pt x="6640" y="3526"/>
                    </a:lnTo>
                    <a:cubicBezTo>
                      <a:pt x="6622" y="3531"/>
                      <a:pt x="6605" y="3534"/>
                      <a:pt x="6588" y="3534"/>
                    </a:cubicBezTo>
                    <a:cubicBezTo>
                      <a:pt x="6221" y="3534"/>
                      <a:pt x="6069" y="2228"/>
                      <a:pt x="6069" y="2228"/>
                    </a:cubicBezTo>
                    <a:cubicBezTo>
                      <a:pt x="6034" y="2010"/>
                      <a:pt x="5978" y="1858"/>
                      <a:pt x="5675" y="1858"/>
                    </a:cubicBezTo>
                    <a:cubicBezTo>
                      <a:pt x="5664" y="1858"/>
                      <a:pt x="5652" y="1858"/>
                      <a:pt x="5640" y="1859"/>
                    </a:cubicBezTo>
                    <a:cubicBezTo>
                      <a:pt x="5450" y="1859"/>
                      <a:pt x="5390" y="2073"/>
                      <a:pt x="5402" y="2359"/>
                    </a:cubicBezTo>
                    <a:cubicBezTo>
                      <a:pt x="5366" y="2549"/>
                      <a:pt x="5342" y="2752"/>
                      <a:pt x="5342" y="2942"/>
                    </a:cubicBezTo>
                    <a:cubicBezTo>
                      <a:pt x="5342" y="3442"/>
                      <a:pt x="5307" y="3859"/>
                      <a:pt x="5140" y="4109"/>
                    </a:cubicBezTo>
                    <a:cubicBezTo>
                      <a:pt x="5091" y="4177"/>
                      <a:pt x="5027" y="4213"/>
                      <a:pt x="4957" y="4213"/>
                    </a:cubicBezTo>
                    <a:cubicBezTo>
                      <a:pt x="4769" y="4213"/>
                      <a:pt x="4532" y="3961"/>
                      <a:pt x="4402" y="3406"/>
                    </a:cubicBezTo>
                    <a:cubicBezTo>
                      <a:pt x="4231" y="2678"/>
                      <a:pt x="4474" y="2189"/>
                      <a:pt x="4766" y="2189"/>
                    </a:cubicBezTo>
                    <a:cubicBezTo>
                      <a:pt x="4779" y="2189"/>
                      <a:pt x="4793" y="2190"/>
                      <a:pt x="4807" y="2192"/>
                    </a:cubicBezTo>
                    <a:cubicBezTo>
                      <a:pt x="5027" y="2233"/>
                      <a:pt x="5118" y="2391"/>
                      <a:pt x="5204" y="2391"/>
                    </a:cubicBezTo>
                    <a:cubicBezTo>
                      <a:pt x="5244" y="2391"/>
                      <a:pt x="5282" y="2357"/>
                      <a:pt x="5330" y="2263"/>
                    </a:cubicBezTo>
                    <a:cubicBezTo>
                      <a:pt x="5330" y="2263"/>
                      <a:pt x="5125" y="1956"/>
                      <a:pt x="4773" y="1956"/>
                    </a:cubicBezTo>
                    <a:cubicBezTo>
                      <a:pt x="4710" y="1956"/>
                      <a:pt x="4641" y="1966"/>
                      <a:pt x="4568" y="1990"/>
                    </a:cubicBezTo>
                    <a:cubicBezTo>
                      <a:pt x="4092" y="2144"/>
                      <a:pt x="3521" y="2633"/>
                      <a:pt x="3818" y="3776"/>
                    </a:cubicBezTo>
                    <a:cubicBezTo>
                      <a:pt x="3973" y="4347"/>
                      <a:pt x="4283" y="4609"/>
                      <a:pt x="4604" y="4621"/>
                    </a:cubicBezTo>
                    <a:cubicBezTo>
                      <a:pt x="4533" y="5002"/>
                      <a:pt x="4342" y="5740"/>
                      <a:pt x="3973" y="6062"/>
                    </a:cubicBezTo>
                    <a:cubicBezTo>
                      <a:pt x="3896" y="6128"/>
                      <a:pt x="3821" y="6159"/>
                      <a:pt x="3750" y="6159"/>
                    </a:cubicBezTo>
                    <a:cubicBezTo>
                      <a:pt x="3337" y="6159"/>
                      <a:pt x="3026" y="5156"/>
                      <a:pt x="2854" y="4395"/>
                    </a:cubicBezTo>
                    <a:cubicBezTo>
                      <a:pt x="2794" y="4145"/>
                      <a:pt x="2699" y="3752"/>
                      <a:pt x="2628" y="3287"/>
                    </a:cubicBezTo>
                    <a:cubicBezTo>
                      <a:pt x="2961" y="2906"/>
                      <a:pt x="3425" y="2013"/>
                      <a:pt x="3521" y="1478"/>
                    </a:cubicBezTo>
                    <a:cubicBezTo>
                      <a:pt x="3626" y="905"/>
                      <a:pt x="3582" y="0"/>
                      <a:pt x="292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6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80" name="Google Shape;480;p42"/>
            <p:cNvGrpSpPr/>
            <p:nvPr/>
          </p:nvGrpSpPr>
          <p:grpSpPr>
            <a:xfrm>
              <a:off x="13115252" y="-2380713"/>
              <a:ext cx="782706" cy="528355"/>
              <a:chOff x="2061600" y="4184850"/>
              <a:chExt cx="308650" cy="208350"/>
            </a:xfrm>
          </p:grpSpPr>
          <p:sp>
            <p:nvSpPr>
              <p:cNvPr id="481" name="Google Shape;481;p42"/>
              <p:cNvSpPr/>
              <p:nvPr/>
            </p:nvSpPr>
            <p:spPr>
              <a:xfrm>
                <a:off x="2061600" y="4232375"/>
                <a:ext cx="165775" cy="160825"/>
              </a:xfrm>
              <a:custGeom>
                <a:avLst/>
                <a:gdLst/>
                <a:ahLst/>
                <a:cxnLst/>
                <a:rect l="l" t="t" r="r" b="b"/>
                <a:pathLst>
                  <a:path w="6631" h="6433" extrusionOk="0">
                    <a:moveTo>
                      <a:pt x="3199" y="297"/>
                    </a:moveTo>
                    <a:cubicBezTo>
                      <a:pt x="3215" y="297"/>
                      <a:pt x="3236" y="314"/>
                      <a:pt x="3261" y="351"/>
                    </a:cubicBezTo>
                    <a:cubicBezTo>
                      <a:pt x="3285" y="493"/>
                      <a:pt x="3249" y="648"/>
                      <a:pt x="3178" y="779"/>
                    </a:cubicBezTo>
                    <a:cubicBezTo>
                      <a:pt x="3141" y="479"/>
                      <a:pt x="3147" y="297"/>
                      <a:pt x="3199" y="297"/>
                    </a:cubicBezTo>
                    <a:close/>
                    <a:moveTo>
                      <a:pt x="5004" y="551"/>
                    </a:moveTo>
                    <a:cubicBezTo>
                      <a:pt x="5034" y="551"/>
                      <a:pt x="5077" y="567"/>
                      <a:pt x="5130" y="613"/>
                    </a:cubicBezTo>
                    <a:cubicBezTo>
                      <a:pt x="5321" y="755"/>
                      <a:pt x="5547" y="1375"/>
                      <a:pt x="4987" y="2125"/>
                    </a:cubicBezTo>
                    <a:cubicBezTo>
                      <a:pt x="4880" y="1422"/>
                      <a:pt x="4845" y="815"/>
                      <a:pt x="4964" y="565"/>
                    </a:cubicBezTo>
                    <a:cubicBezTo>
                      <a:pt x="4972" y="556"/>
                      <a:pt x="4986" y="551"/>
                      <a:pt x="5004" y="551"/>
                    </a:cubicBezTo>
                    <a:close/>
                    <a:moveTo>
                      <a:pt x="3428" y="3946"/>
                    </a:moveTo>
                    <a:cubicBezTo>
                      <a:pt x="3642" y="4768"/>
                      <a:pt x="3773" y="5518"/>
                      <a:pt x="3654" y="5827"/>
                    </a:cubicBezTo>
                    <a:cubicBezTo>
                      <a:pt x="3654" y="5827"/>
                      <a:pt x="3361" y="6195"/>
                      <a:pt x="2909" y="6195"/>
                    </a:cubicBezTo>
                    <a:cubicBezTo>
                      <a:pt x="2822" y="6195"/>
                      <a:pt x="2728" y="6182"/>
                      <a:pt x="2630" y="6149"/>
                    </a:cubicBezTo>
                    <a:cubicBezTo>
                      <a:pt x="2011" y="5947"/>
                      <a:pt x="2213" y="5268"/>
                      <a:pt x="2666" y="4744"/>
                    </a:cubicBezTo>
                    <a:cubicBezTo>
                      <a:pt x="2844" y="4518"/>
                      <a:pt x="3118" y="4244"/>
                      <a:pt x="3428" y="3946"/>
                    </a:cubicBezTo>
                    <a:close/>
                    <a:moveTo>
                      <a:pt x="3159" y="1"/>
                    </a:moveTo>
                    <a:cubicBezTo>
                      <a:pt x="3149" y="1"/>
                      <a:pt x="3140" y="2"/>
                      <a:pt x="3130" y="5"/>
                    </a:cubicBezTo>
                    <a:cubicBezTo>
                      <a:pt x="3110" y="3"/>
                      <a:pt x="3087" y="1"/>
                      <a:pt x="3063" y="1"/>
                    </a:cubicBezTo>
                    <a:cubicBezTo>
                      <a:pt x="2873" y="1"/>
                      <a:pt x="2585" y="110"/>
                      <a:pt x="2606" y="743"/>
                    </a:cubicBezTo>
                    <a:cubicBezTo>
                      <a:pt x="2630" y="994"/>
                      <a:pt x="2666" y="1232"/>
                      <a:pt x="2737" y="1458"/>
                    </a:cubicBezTo>
                    <a:cubicBezTo>
                      <a:pt x="2535" y="1696"/>
                      <a:pt x="2309" y="1922"/>
                      <a:pt x="2070" y="2125"/>
                    </a:cubicBezTo>
                    <a:cubicBezTo>
                      <a:pt x="1350" y="2742"/>
                      <a:pt x="809" y="2828"/>
                      <a:pt x="563" y="2828"/>
                    </a:cubicBezTo>
                    <a:cubicBezTo>
                      <a:pt x="467" y="2828"/>
                      <a:pt x="415" y="2815"/>
                      <a:pt x="415" y="2815"/>
                    </a:cubicBezTo>
                    <a:lnTo>
                      <a:pt x="415" y="2815"/>
                    </a:lnTo>
                    <a:cubicBezTo>
                      <a:pt x="88" y="2825"/>
                      <a:pt x="0" y="3391"/>
                      <a:pt x="513" y="3391"/>
                    </a:cubicBezTo>
                    <a:cubicBezTo>
                      <a:pt x="615" y="3391"/>
                      <a:pt x="740" y="3368"/>
                      <a:pt x="892" y="3315"/>
                    </a:cubicBezTo>
                    <a:cubicBezTo>
                      <a:pt x="1808" y="2994"/>
                      <a:pt x="2261" y="2601"/>
                      <a:pt x="2856" y="1910"/>
                    </a:cubicBezTo>
                    <a:cubicBezTo>
                      <a:pt x="2999" y="2446"/>
                      <a:pt x="3190" y="3077"/>
                      <a:pt x="3356" y="3684"/>
                    </a:cubicBezTo>
                    <a:cubicBezTo>
                      <a:pt x="2809" y="4196"/>
                      <a:pt x="2332" y="4708"/>
                      <a:pt x="2154" y="5220"/>
                    </a:cubicBezTo>
                    <a:cubicBezTo>
                      <a:pt x="1938" y="5875"/>
                      <a:pt x="2208" y="6432"/>
                      <a:pt x="2810" y="6432"/>
                    </a:cubicBezTo>
                    <a:cubicBezTo>
                      <a:pt x="3072" y="6432"/>
                      <a:pt x="3397" y="6327"/>
                      <a:pt x="3773" y="6077"/>
                    </a:cubicBezTo>
                    <a:cubicBezTo>
                      <a:pt x="3928" y="6006"/>
                      <a:pt x="4214" y="5732"/>
                      <a:pt x="4142" y="4851"/>
                    </a:cubicBezTo>
                    <a:cubicBezTo>
                      <a:pt x="4094" y="4399"/>
                      <a:pt x="4011" y="3946"/>
                      <a:pt x="3904" y="3506"/>
                    </a:cubicBezTo>
                    <a:cubicBezTo>
                      <a:pt x="4130" y="3291"/>
                      <a:pt x="4368" y="3077"/>
                      <a:pt x="4571" y="2875"/>
                    </a:cubicBezTo>
                    <a:cubicBezTo>
                      <a:pt x="4898" y="4565"/>
                      <a:pt x="5406" y="5936"/>
                      <a:pt x="6207" y="5936"/>
                    </a:cubicBezTo>
                    <a:cubicBezTo>
                      <a:pt x="6252" y="5936"/>
                      <a:pt x="6298" y="5932"/>
                      <a:pt x="6345" y="5923"/>
                    </a:cubicBezTo>
                    <a:cubicBezTo>
                      <a:pt x="6345" y="5923"/>
                      <a:pt x="6630" y="5816"/>
                      <a:pt x="6559" y="5685"/>
                    </a:cubicBezTo>
                    <a:cubicBezTo>
                      <a:pt x="6548" y="5664"/>
                      <a:pt x="6533" y="5657"/>
                      <a:pt x="6515" y="5657"/>
                    </a:cubicBezTo>
                    <a:cubicBezTo>
                      <a:pt x="6474" y="5657"/>
                      <a:pt x="6414" y="5692"/>
                      <a:pt x="6334" y="5692"/>
                    </a:cubicBezTo>
                    <a:cubicBezTo>
                      <a:pt x="6219" y="5692"/>
                      <a:pt x="6063" y="5621"/>
                      <a:pt x="5857" y="5280"/>
                    </a:cubicBezTo>
                    <a:cubicBezTo>
                      <a:pt x="5618" y="4887"/>
                      <a:pt x="5237" y="3553"/>
                      <a:pt x="5035" y="2398"/>
                    </a:cubicBezTo>
                    <a:cubicBezTo>
                      <a:pt x="5476" y="1839"/>
                      <a:pt x="5702" y="1232"/>
                      <a:pt x="5583" y="827"/>
                    </a:cubicBezTo>
                    <a:cubicBezTo>
                      <a:pt x="5471" y="474"/>
                      <a:pt x="5284" y="215"/>
                      <a:pt x="5046" y="215"/>
                    </a:cubicBezTo>
                    <a:cubicBezTo>
                      <a:pt x="4954" y="215"/>
                      <a:pt x="4855" y="253"/>
                      <a:pt x="4749" y="339"/>
                    </a:cubicBezTo>
                    <a:cubicBezTo>
                      <a:pt x="4749" y="339"/>
                      <a:pt x="4214" y="827"/>
                      <a:pt x="4523" y="2613"/>
                    </a:cubicBezTo>
                    <a:cubicBezTo>
                      <a:pt x="4309" y="2827"/>
                      <a:pt x="4071" y="3041"/>
                      <a:pt x="3833" y="3244"/>
                    </a:cubicBezTo>
                    <a:cubicBezTo>
                      <a:pt x="3678" y="2684"/>
                      <a:pt x="3499" y="2172"/>
                      <a:pt x="3368" y="1672"/>
                    </a:cubicBezTo>
                    <a:cubicBezTo>
                      <a:pt x="3332" y="1529"/>
                      <a:pt x="3297" y="1375"/>
                      <a:pt x="3261" y="1244"/>
                    </a:cubicBezTo>
                    <a:cubicBezTo>
                      <a:pt x="3463" y="779"/>
                      <a:pt x="3499" y="315"/>
                      <a:pt x="3368" y="148"/>
                    </a:cubicBezTo>
                    <a:cubicBezTo>
                      <a:pt x="3332" y="101"/>
                      <a:pt x="3285" y="65"/>
                      <a:pt x="3237" y="29"/>
                    </a:cubicBezTo>
                    <a:cubicBezTo>
                      <a:pt x="3211" y="12"/>
                      <a:pt x="3185" y="1"/>
                      <a:pt x="315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" name="Google Shape;482;p42"/>
              <p:cNvSpPr/>
              <p:nvPr/>
            </p:nvSpPr>
            <p:spPr>
              <a:xfrm>
                <a:off x="2202150" y="4184850"/>
                <a:ext cx="168100" cy="160425"/>
              </a:xfrm>
              <a:custGeom>
                <a:avLst/>
                <a:gdLst/>
                <a:ahLst/>
                <a:cxnLst/>
                <a:rect l="l" t="t" r="r" b="b"/>
                <a:pathLst>
                  <a:path w="6724" h="6417" extrusionOk="0">
                    <a:moveTo>
                      <a:pt x="2901" y="173"/>
                    </a:moveTo>
                    <a:cubicBezTo>
                      <a:pt x="3143" y="173"/>
                      <a:pt x="3410" y="461"/>
                      <a:pt x="3390" y="1216"/>
                    </a:cubicBezTo>
                    <a:cubicBezTo>
                      <a:pt x="3366" y="2049"/>
                      <a:pt x="2878" y="2752"/>
                      <a:pt x="2592" y="3097"/>
                    </a:cubicBezTo>
                    <a:cubicBezTo>
                      <a:pt x="2402" y="1954"/>
                      <a:pt x="2294" y="573"/>
                      <a:pt x="2747" y="216"/>
                    </a:cubicBezTo>
                    <a:lnTo>
                      <a:pt x="2794" y="192"/>
                    </a:lnTo>
                    <a:cubicBezTo>
                      <a:pt x="2829" y="179"/>
                      <a:pt x="2865" y="173"/>
                      <a:pt x="2901" y="173"/>
                    </a:cubicBezTo>
                    <a:close/>
                    <a:moveTo>
                      <a:pt x="1188" y="4375"/>
                    </a:moveTo>
                    <a:cubicBezTo>
                      <a:pt x="1230" y="4375"/>
                      <a:pt x="1282" y="4401"/>
                      <a:pt x="1342" y="4466"/>
                    </a:cubicBezTo>
                    <a:cubicBezTo>
                      <a:pt x="1389" y="4585"/>
                      <a:pt x="1425" y="4704"/>
                      <a:pt x="1437" y="4823"/>
                    </a:cubicBezTo>
                    <a:lnTo>
                      <a:pt x="1437" y="4835"/>
                    </a:lnTo>
                    <a:cubicBezTo>
                      <a:pt x="1386" y="4870"/>
                      <a:pt x="1326" y="4887"/>
                      <a:pt x="1266" y="4887"/>
                    </a:cubicBezTo>
                    <a:cubicBezTo>
                      <a:pt x="1201" y="4887"/>
                      <a:pt x="1136" y="4867"/>
                      <a:pt x="1080" y="4823"/>
                    </a:cubicBezTo>
                    <a:cubicBezTo>
                      <a:pt x="986" y="4748"/>
                      <a:pt x="1026" y="4375"/>
                      <a:pt x="1188" y="4375"/>
                    </a:cubicBezTo>
                    <a:close/>
                    <a:moveTo>
                      <a:pt x="2928" y="0"/>
                    </a:moveTo>
                    <a:cubicBezTo>
                      <a:pt x="2915" y="0"/>
                      <a:pt x="2903" y="1"/>
                      <a:pt x="2890" y="1"/>
                    </a:cubicBezTo>
                    <a:cubicBezTo>
                      <a:pt x="2723" y="1"/>
                      <a:pt x="2556" y="61"/>
                      <a:pt x="2413" y="156"/>
                    </a:cubicBezTo>
                    <a:cubicBezTo>
                      <a:pt x="2378" y="168"/>
                      <a:pt x="2354" y="204"/>
                      <a:pt x="2330" y="228"/>
                    </a:cubicBezTo>
                    <a:cubicBezTo>
                      <a:pt x="2247" y="299"/>
                      <a:pt x="2187" y="394"/>
                      <a:pt x="2151" y="489"/>
                    </a:cubicBezTo>
                    <a:cubicBezTo>
                      <a:pt x="1985" y="847"/>
                      <a:pt x="1782" y="1549"/>
                      <a:pt x="1806" y="2918"/>
                    </a:cubicBezTo>
                    <a:cubicBezTo>
                      <a:pt x="1806" y="3383"/>
                      <a:pt x="1866" y="3847"/>
                      <a:pt x="1961" y="4299"/>
                    </a:cubicBezTo>
                    <a:cubicBezTo>
                      <a:pt x="1925" y="4383"/>
                      <a:pt x="1866" y="4454"/>
                      <a:pt x="1806" y="4526"/>
                    </a:cubicBezTo>
                    <a:cubicBezTo>
                      <a:pt x="1679" y="4271"/>
                      <a:pt x="1495" y="4101"/>
                      <a:pt x="1330" y="4101"/>
                    </a:cubicBezTo>
                    <a:cubicBezTo>
                      <a:pt x="1310" y="4101"/>
                      <a:pt x="1290" y="4104"/>
                      <a:pt x="1270" y="4109"/>
                    </a:cubicBezTo>
                    <a:cubicBezTo>
                      <a:pt x="1270" y="4109"/>
                      <a:pt x="973" y="4109"/>
                      <a:pt x="878" y="4538"/>
                    </a:cubicBezTo>
                    <a:cubicBezTo>
                      <a:pt x="819" y="4819"/>
                      <a:pt x="983" y="5037"/>
                      <a:pt x="1245" y="5037"/>
                    </a:cubicBezTo>
                    <a:cubicBezTo>
                      <a:pt x="1304" y="5037"/>
                      <a:pt x="1369" y="5026"/>
                      <a:pt x="1437" y="5002"/>
                    </a:cubicBezTo>
                    <a:lnTo>
                      <a:pt x="1437" y="5002"/>
                    </a:lnTo>
                    <a:cubicBezTo>
                      <a:pt x="1437" y="5216"/>
                      <a:pt x="1389" y="5431"/>
                      <a:pt x="1318" y="5633"/>
                    </a:cubicBezTo>
                    <a:cubicBezTo>
                      <a:pt x="1247" y="5812"/>
                      <a:pt x="1175" y="5859"/>
                      <a:pt x="1104" y="5871"/>
                    </a:cubicBezTo>
                    <a:lnTo>
                      <a:pt x="1104" y="5859"/>
                    </a:lnTo>
                    <a:cubicBezTo>
                      <a:pt x="1104" y="5859"/>
                      <a:pt x="1095" y="5862"/>
                      <a:pt x="1081" y="5862"/>
                    </a:cubicBezTo>
                    <a:cubicBezTo>
                      <a:pt x="1024" y="5862"/>
                      <a:pt x="872" y="5817"/>
                      <a:pt x="758" y="5371"/>
                    </a:cubicBezTo>
                    <a:cubicBezTo>
                      <a:pt x="618" y="4821"/>
                      <a:pt x="558" y="4144"/>
                      <a:pt x="963" y="4144"/>
                    </a:cubicBezTo>
                    <a:cubicBezTo>
                      <a:pt x="970" y="4144"/>
                      <a:pt x="977" y="4144"/>
                      <a:pt x="985" y="4145"/>
                    </a:cubicBezTo>
                    <a:cubicBezTo>
                      <a:pt x="985" y="4145"/>
                      <a:pt x="1163" y="4061"/>
                      <a:pt x="1032" y="3942"/>
                    </a:cubicBezTo>
                    <a:cubicBezTo>
                      <a:pt x="1032" y="3942"/>
                      <a:pt x="993" y="3937"/>
                      <a:pt x="932" y="3937"/>
                    </a:cubicBezTo>
                    <a:cubicBezTo>
                      <a:pt x="709" y="3937"/>
                      <a:pt x="190" y="4010"/>
                      <a:pt x="116" y="4680"/>
                    </a:cubicBezTo>
                    <a:cubicBezTo>
                      <a:pt x="1" y="5610"/>
                      <a:pt x="539" y="6075"/>
                      <a:pt x="1058" y="6075"/>
                    </a:cubicBezTo>
                    <a:cubicBezTo>
                      <a:pt x="1077" y="6075"/>
                      <a:pt x="1096" y="6075"/>
                      <a:pt x="1116" y="6073"/>
                    </a:cubicBezTo>
                    <a:cubicBezTo>
                      <a:pt x="1129" y="6075"/>
                      <a:pt x="1142" y="6075"/>
                      <a:pt x="1155" y="6075"/>
                    </a:cubicBezTo>
                    <a:cubicBezTo>
                      <a:pt x="1555" y="6075"/>
                      <a:pt x="2063" y="5561"/>
                      <a:pt x="1913" y="4835"/>
                    </a:cubicBezTo>
                    <a:cubicBezTo>
                      <a:pt x="1901" y="4776"/>
                      <a:pt x="1890" y="4716"/>
                      <a:pt x="1866" y="4669"/>
                    </a:cubicBezTo>
                    <a:cubicBezTo>
                      <a:pt x="1925" y="4609"/>
                      <a:pt x="1973" y="4538"/>
                      <a:pt x="2021" y="4466"/>
                    </a:cubicBezTo>
                    <a:cubicBezTo>
                      <a:pt x="2347" y="5692"/>
                      <a:pt x="3001" y="6417"/>
                      <a:pt x="3575" y="6417"/>
                    </a:cubicBezTo>
                    <a:cubicBezTo>
                      <a:pt x="3692" y="6417"/>
                      <a:pt x="3806" y="6386"/>
                      <a:pt x="3914" y="6324"/>
                    </a:cubicBezTo>
                    <a:cubicBezTo>
                      <a:pt x="4545" y="5954"/>
                      <a:pt x="4807" y="4990"/>
                      <a:pt x="4890" y="4573"/>
                    </a:cubicBezTo>
                    <a:cubicBezTo>
                      <a:pt x="5116" y="4466"/>
                      <a:pt x="5307" y="4276"/>
                      <a:pt x="5402" y="4038"/>
                    </a:cubicBezTo>
                    <a:cubicBezTo>
                      <a:pt x="5485" y="3847"/>
                      <a:pt x="5557" y="3657"/>
                      <a:pt x="5604" y="3442"/>
                    </a:cubicBezTo>
                    <a:cubicBezTo>
                      <a:pt x="5723" y="3782"/>
                      <a:pt x="5890" y="3958"/>
                      <a:pt x="6093" y="3958"/>
                    </a:cubicBezTo>
                    <a:cubicBezTo>
                      <a:pt x="6174" y="3958"/>
                      <a:pt x="6262" y="3929"/>
                      <a:pt x="6354" y="3871"/>
                    </a:cubicBezTo>
                    <a:cubicBezTo>
                      <a:pt x="6723" y="3668"/>
                      <a:pt x="6640" y="3526"/>
                      <a:pt x="6640" y="3526"/>
                    </a:cubicBezTo>
                    <a:lnTo>
                      <a:pt x="6640" y="3526"/>
                    </a:lnTo>
                    <a:cubicBezTo>
                      <a:pt x="6622" y="3531"/>
                      <a:pt x="6605" y="3534"/>
                      <a:pt x="6588" y="3534"/>
                    </a:cubicBezTo>
                    <a:cubicBezTo>
                      <a:pt x="6221" y="3534"/>
                      <a:pt x="6069" y="2228"/>
                      <a:pt x="6069" y="2228"/>
                    </a:cubicBezTo>
                    <a:cubicBezTo>
                      <a:pt x="6034" y="2010"/>
                      <a:pt x="5978" y="1858"/>
                      <a:pt x="5675" y="1858"/>
                    </a:cubicBezTo>
                    <a:cubicBezTo>
                      <a:pt x="5664" y="1858"/>
                      <a:pt x="5652" y="1858"/>
                      <a:pt x="5640" y="1859"/>
                    </a:cubicBezTo>
                    <a:cubicBezTo>
                      <a:pt x="5450" y="1859"/>
                      <a:pt x="5390" y="2073"/>
                      <a:pt x="5402" y="2359"/>
                    </a:cubicBezTo>
                    <a:cubicBezTo>
                      <a:pt x="5366" y="2549"/>
                      <a:pt x="5342" y="2752"/>
                      <a:pt x="5342" y="2942"/>
                    </a:cubicBezTo>
                    <a:cubicBezTo>
                      <a:pt x="5342" y="3442"/>
                      <a:pt x="5307" y="3859"/>
                      <a:pt x="5140" y="4109"/>
                    </a:cubicBezTo>
                    <a:cubicBezTo>
                      <a:pt x="5091" y="4177"/>
                      <a:pt x="5027" y="4213"/>
                      <a:pt x="4957" y="4213"/>
                    </a:cubicBezTo>
                    <a:cubicBezTo>
                      <a:pt x="4769" y="4213"/>
                      <a:pt x="4532" y="3961"/>
                      <a:pt x="4402" y="3406"/>
                    </a:cubicBezTo>
                    <a:cubicBezTo>
                      <a:pt x="4231" y="2678"/>
                      <a:pt x="4474" y="2189"/>
                      <a:pt x="4766" y="2189"/>
                    </a:cubicBezTo>
                    <a:cubicBezTo>
                      <a:pt x="4779" y="2189"/>
                      <a:pt x="4793" y="2190"/>
                      <a:pt x="4807" y="2192"/>
                    </a:cubicBezTo>
                    <a:cubicBezTo>
                      <a:pt x="5027" y="2233"/>
                      <a:pt x="5118" y="2391"/>
                      <a:pt x="5204" y="2391"/>
                    </a:cubicBezTo>
                    <a:cubicBezTo>
                      <a:pt x="5244" y="2391"/>
                      <a:pt x="5282" y="2357"/>
                      <a:pt x="5330" y="2263"/>
                    </a:cubicBezTo>
                    <a:cubicBezTo>
                      <a:pt x="5330" y="2263"/>
                      <a:pt x="5125" y="1956"/>
                      <a:pt x="4773" y="1956"/>
                    </a:cubicBezTo>
                    <a:cubicBezTo>
                      <a:pt x="4710" y="1956"/>
                      <a:pt x="4641" y="1966"/>
                      <a:pt x="4568" y="1990"/>
                    </a:cubicBezTo>
                    <a:cubicBezTo>
                      <a:pt x="4092" y="2144"/>
                      <a:pt x="3521" y="2633"/>
                      <a:pt x="3818" y="3776"/>
                    </a:cubicBezTo>
                    <a:cubicBezTo>
                      <a:pt x="3973" y="4347"/>
                      <a:pt x="4283" y="4609"/>
                      <a:pt x="4604" y="4621"/>
                    </a:cubicBezTo>
                    <a:cubicBezTo>
                      <a:pt x="4533" y="5002"/>
                      <a:pt x="4342" y="5740"/>
                      <a:pt x="3973" y="6062"/>
                    </a:cubicBezTo>
                    <a:cubicBezTo>
                      <a:pt x="3896" y="6128"/>
                      <a:pt x="3821" y="6159"/>
                      <a:pt x="3750" y="6159"/>
                    </a:cubicBezTo>
                    <a:cubicBezTo>
                      <a:pt x="3337" y="6159"/>
                      <a:pt x="3026" y="5156"/>
                      <a:pt x="2854" y="4395"/>
                    </a:cubicBezTo>
                    <a:cubicBezTo>
                      <a:pt x="2794" y="4145"/>
                      <a:pt x="2699" y="3752"/>
                      <a:pt x="2628" y="3287"/>
                    </a:cubicBezTo>
                    <a:cubicBezTo>
                      <a:pt x="2961" y="2906"/>
                      <a:pt x="3425" y="2013"/>
                      <a:pt x="3521" y="1478"/>
                    </a:cubicBezTo>
                    <a:cubicBezTo>
                      <a:pt x="3626" y="905"/>
                      <a:pt x="3582" y="0"/>
                      <a:pt x="292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83" name="Google Shape;483;p42"/>
          <p:cNvSpPr txBox="1">
            <a:spLocks noGrp="1"/>
          </p:cNvSpPr>
          <p:nvPr>
            <p:ph type="subTitle" idx="2"/>
          </p:nvPr>
        </p:nvSpPr>
        <p:spPr>
          <a:xfrm rot="-548196">
            <a:off x="5891739" y="3548111"/>
            <a:ext cx="1680765" cy="52500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Komunikasi Bisnis</a:t>
            </a:r>
            <a:endParaRPr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" grpId="0"/>
      <p:bldP spid="349" grpId="0" build="p"/>
      <p:bldP spid="48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44"/>
          <p:cNvSpPr/>
          <p:nvPr/>
        </p:nvSpPr>
        <p:spPr>
          <a:xfrm>
            <a:off x="2610021" y="1545211"/>
            <a:ext cx="5347634" cy="832696"/>
          </a:xfrm>
          <a:custGeom>
            <a:avLst/>
            <a:gdLst/>
            <a:ahLst/>
            <a:cxnLst/>
            <a:rect l="l" t="t" r="r" b="b"/>
            <a:pathLst>
              <a:path w="13765" h="5721" extrusionOk="0">
                <a:moveTo>
                  <a:pt x="5902" y="0"/>
                </a:moveTo>
                <a:cubicBezTo>
                  <a:pt x="5097" y="0"/>
                  <a:pt x="4381" y="32"/>
                  <a:pt x="3858" y="71"/>
                </a:cubicBezTo>
                <a:cubicBezTo>
                  <a:pt x="1430" y="249"/>
                  <a:pt x="680" y="1535"/>
                  <a:pt x="680" y="1535"/>
                </a:cubicBezTo>
                <a:cubicBezTo>
                  <a:pt x="1" y="2428"/>
                  <a:pt x="1" y="3976"/>
                  <a:pt x="846" y="5071"/>
                </a:cubicBezTo>
                <a:cubicBezTo>
                  <a:pt x="1233" y="5578"/>
                  <a:pt x="2687" y="5721"/>
                  <a:pt x="4304" y="5721"/>
                </a:cubicBezTo>
                <a:cubicBezTo>
                  <a:pt x="6219" y="5721"/>
                  <a:pt x="8363" y="5520"/>
                  <a:pt x="9228" y="5488"/>
                </a:cubicBezTo>
                <a:cubicBezTo>
                  <a:pt x="10812" y="5417"/>
                  <a:pt x="13764" y="5310"/>
                  <a:pt x="13324" y="2571"/>
                </a:cubicBezTo>
                <a:cubicBezTo>
                  <a:pt x="12988" y="431"/>
                  <a:pt x="8844" y="0"/>
                  <a:pt x="59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" name="Google Shape;535;p44"/>
          <p:cNvSpPr txBox="1">
            <a:spLocks noGrp="1"/>
          </p:cNvSpPr>
          <p:nvPr>
            <p:ph type="title"/>
          </p:nvPr>
        </p:nvSpPr>
        <p:spPr>
          <a:xfrm>
            <a:off x="2355483" y="632259"/>
            <a:ext cx="6522325" cy="89266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dirty="0"/>
              <a:t>Bahasa dan Pesan Komunikasi Bisnis</a:t>
            </a:r>
            <a:endParaRPr sz="5400" dirty="0"/>
          </a:p>
        </p:txBody>
      </p:sp>
      <p:sp>
        <p:nvSpPr>
          <p:cNvPr id="536" name="Google Shape;536;p44"/>
          <p:cNvSpPr txBox="1">
            <a:spLocks noGrp="1"/>
          </p:cNvSpPr>
          <p:nvPr>
            <p:ph type="subTitle" idx="1"/>
          </p:nvPr>
        </p:nvSpPr>
        <p:spPr>
          <a:xfrm>
            <a:off x="2867897" y="1790307"/>
            <a:ext cx="4576800" cy="60789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US" dirty="0"/>
              <a:t>Bahasa  </a:t>
            </a:r>
            <a:r>
              <a:rPr lang="en-US" dirty="0" err="1"/>
              <a:t>adalah</a:t>
            </a:r>
            <a:r>
              <a:rPr lang="en-US" dirty="0"/>
              <a:t> 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,  </a:t>
            </a:r>
            <a:r>
              <a:rPr lang="en-US" dirty="0" err="1"/>
              <a:t>dalam</a:t>
            </a:r>
            <a:r>
              <a:rPr lang="en-US" dirty="0"/>
              <a:t>  arti  </a:t>
            </a:r>
            <a:r>
              <a:rPr lang="en-US" dirty="0" err="1"/>
              <a:t>alat</a:t>
            </a:r>
            <a:r>
              <a:rPr lang="en-US" dirty="0"/>
              <a:t> 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,  </a:t>
            </a:r>
            <a:r>
              <a:rPr lang="en-US" dirty="0" err="1"/>
              <a:t>gagasan</a:t>
            </a:r>
            <a:r>
              <a:rPr lang="en-US" dirty="0"/>
              <a:t>, </a:t>
            </a:r>
            <a:r>
              <a:rPr lang="en-US" dirty="0" err="1"/>
              <a:t>konsep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.  </a:t>
            </a:r>
          </a:p>
          <a:p>
            <a:pPr marL="0" lvl="0" indent="0"/>
            <a:endParaRPr dirty="0"/>
          </a:p>
        </p:txBody>
      </p:sp>
      <p:grpSp>
        <p:nvGrpSpPr>
          <p:cNvPr id="537" name="Google Shape;537;p44"/>
          <p:cNvGrpSpPr/>
          <p:nvPr/>
        </p:nvGrpSpPr>
        <p:grpSpPr>
          <a:xfrm rot="1035043">
            <a:off x="8187629" y="4187988"/>
            <a:ext cx="866313" cy="738778"/>
            <a:chOff x="4583507" y="-3373681"/>
            <a:chExt cx="685454" cy="584588"/>
          </a:xfrm>
        </p:grpSpPr>
        <p:sp>
          <p:nvSpPr>
            <p:cNvPr id="538" name="Google Shape;538;p44"/>
            <p:cNvSpPr/>
            <p:nvPr/>
          </p:nvSpPr>
          <p:spPr>
            <a:xfrm>
              <a:off x="4583507" y="-3373681"/>
              <a:ext cx="685454" cy="584588"/>
            </a:xfrm>
            <a:custGeom>
              <a:avLst/>
              <a:gdLst/>
              <a:ahLst/>
              <a:cxnLst/>
              <a:rect l="l" t="t" r="r" b="b"/>
              <a:pathLst>
                <a:path w="10812" h="9221" extrusionOk="0">
                  <a:moveTo>
                    <a:pt x="4886" y="983"/>
                  </a:moveTo>
                  <a:cubicBezTo>
                    <a:pt x="4939" y="983"/>
                    <a:pt x="4988" y="1034"/>
                    <a:pt x="4941" y="1266"/>
                  </a:cubicBezTo>
                  <a:cubicBezTo>
                    <a:pt x="4834" y="1695"/>
                    <a:pt x="4656" y="2099"/>
                    <a:pt x="4418" y="2457"/>
                  </a:cubicBezTo>
                  <a:cubicBezTo>
                    <a:pt x="4537" y="1873"/>
                    <a:pt x="4691" y="1349"/>
                    <a:pt x="4799" y="1016"/>
                  </a:cubicBezTo>
                  <a:cubicBezTo>
                    <a:pt x="4799" y="1016"/>
                    <a:pt x="4843" y="983"/>
                    <a:pt x="4886" y="983"/>
                  </a:cubicBezTo>
                  <a:close/>
                  <a:moveTo>
                    <a:pt x="5965" y="2433"/>
                  </a:moveTo>
                  <a:cubicBezTo>
                    <a:pt x="6152" y="2433"/>
                    <a:pt x="6053" y="3601"/>
                    <a:pt x="5689" y="3601"/>
                  </a:cubicBezTo>
                  <a:cubicBezTo>
                    <a:pt x="5682" y="3601"/>
                    <a:pt x="5675" y="3600"/>
                    <a:pt x="5668" y="3600"/>
                  </a:cubicBezTo>
                  <a:cubicBezTo>
                    <a:pt x="5668" y="3600"/>
                    <a:pt x="5775" y="2433"/>
                    <a:pt x="5965" y="2433"/>
                  </a:cubicBezTo>
                  <a:close/>
                  <a:moveTo>
                    <a:pt x="2072" y="4659"/>
                  </a:moveTo>
                  <a:cubicBezTo>
                    <a:pt x="2072" y="4885"/>
                    <a:pt x="2072" y="5088"/>
                    <a:pt x="2072" y="5231"/>
                  </a:cubicBezTo>
                  <a:cubicBezTo>
                    <a:pt x="2072" y="5755"/>
                    <a:pt x="2001" y="6267"/>
                    <a:pt x="1893" y="6778"/>
                  </a:cubicBezTo>
                  <a:cubicBezTo>
                    <a:pt x="1893" y="6790"/>
                    <a:pt x="1893" y="6802"/>
                    <a:pt x="1882" y="6826"/>
                  </a:cubicBezTo>
                  <a:cubicBezTo>
                    <a:pt x="1858" y="6933"/>
                    <a:pt x="1762" y="7195"/>
                    <a:pt x="1572" y="7207"/>
                  </a:cubicBezTo>
                  <a:cubicBezTo>
                    <a:pt x="1569" y="7207"/>
                    <a:pt x="1567" y="7207"/>
                    <a:pt x="1564" y="7207"/>
                  </a:cubicBezTo>
                  <a:cubicBezTo>
                    <a:pt x="1303" y="7207"/>
                    <a:pt x="983" y="6634"/>
                    <a:pt x="1572" y="5350"/>
                  </a:cubicBezTo>
                  <a:cubicBezTo>
                    <a:pt x="1691" y="5088"/>
                    <a:pt x="1858" y="4862"/>
                    <a:pt x="2072" y="4659"/>
                  </a:cubicBezTo>
                  <a:close/>
                  <a:moveTo>
                    <a:pt x="7585" y="5552"/>
                  </a:moveTo>
                  <a:cubicBezTo>
                    <a:pt x="7585" y="6159"/>
                    <a:pt x="7549" y="6767"/>
                    <a:pt x="7489" y="7374"/>
                  </a:cubicBezTo>
                  <a:cubicBezTo>
                    <a:pt x="7454" y="7755"/>
                    <a:pt x="7370" y="8124"/>
                    <a:pt x="7263" y="8481"/>
                  </a:cubicBezTo>
                  <a:cubicBezTo>
                    <a:pt x="7216" y="8612"/>
                    <a:pt x="7096" y="8886"/>
                    <a:pt x="6894" y="8922"/>
                  </a:cubicBezTo>
                  <a:cubicBezTo>
                    <a:pt x="6870" y="8928"/>
                    <a:pt x="6846" y="8931"/>
                    <a:pt x="6823" y="8931"/>
                  </a:cubicBezTo>
                  <a:cubicBezTo>
                    <a:pt x="6799" y="8931"/>
                    <a:pt x="6775" y="8928"/>
                    <a:pt x="6751" y="8922"/>
                  </a:cubicBezTo>
                  <a:cubicBezTo>
                    <a:pt x="6346" y="8874"/>
                    <a:pt x="6180" y="8076"/>
                    <a:pt x="6430" y="7124"/>
                  </a:cubicBezTo>
                  <a:cubicBezTo>
                    <a:pt x="6608" y="6445"/>
                    <a:pt x="6930" y="5981"/>
                    <a:pt x="7585" y="5552"/>
                  </a:cubicBezTo>
                  <a:close/>
                  <a:moveTo>
                    <a:pt x="2967" y="1"/>
                  </a:moveTo>
                  <a:cubicBezTo>
                    <a:pt x="2910" y="1"/>
                    <a:pt x="2846" y="17"/>
                    <a:pt x="2775" y="51"/>
                  </a:cubicBezTo>
                  <a:cubicBezTo>
                    <a:pt x="2763" y="51"/>
                    <a:pt x="2739" y="63"/>
                    <a:pt x="2727" y="75"/>
                  </a:cubicBezTo>
                  <a:cubicBezTo>
                    <a:pt x="2477" y="206"/>
                    <a:pt x="2334" y="468"/>
                    <a:pt x="2382" y="742"/>
                  </a:cubicBezTo>
                  <a:cubicBezTo>
                    <a:pt x="2298" y="1147"/>
                    <a:pt x="2239" y="1552"/>
                    <a:pt x="2203" y="1968"/>
                  </a:cubicBezTo>
                  <a:cubicBezTo>
                    <a:pt x="2100" y="2100"/>
                    <a:pt x="1576" y="2689"/>
                    <a:pt x="764" y="2689"/>
                  </a:cubicBezTo>
                  <a:cubicBezTo>
                    <a:pt x="546" y="2689"/>
                    <a:pt x="306" y="2646"/>
                    <a:pt x="48" y="2540"/>
                  </a:cubicBezTo>
                  <a:lnTo>
                    <a:pt x="48" y="2540"/>
                  </a:lnTo>
                  <a:cubicBezTo>
                    <a:pt x="48" y="2540"/>
                    <a:pt x="0" y="2742"/>
                    <a:pt x="310" y="2849"/>
                  </a:cubicBezTo>
                  <a:cubicBezTo>
                    <a:pt x="405" y="2883"/>
                    <a:pt x="602" y="2914"/>
                    <a:pt x="851" y="2914"/>
                  </a:cubicBezTo>
                  <a:cubicBezTo>
                    <a:pt x="1226" y="2914"/>
                    <a:pt x="1719" y="2843"/>
                    <a:pt x="2155" y="2599"/>
                  </a:cubicBezTo>
                  <a:lnTo>
                    <a:pt x="2155" y="2599"/>
                  </a:lnTo>
                  <a:cubicBezTo>
                    <a:pt x="2120" y="3183"/>
                    <a:pt x="2096" y="3790"/>
                    <a:pt x="2084" y="4290"/>
                  </a:cubicBezTo>
                  <a:cubicBezTo>
                    <a:pt x="1917" y="4445"/>
                    <a:pt x="1762" y="4612"/>
                    <a:pt x="1620" y="4790"/>
                  </a:cubicBezTo>
                  <a:cubicBezTo>
                    <a:pt x="1048" y="5528"/>
                    <a:pt x="477" y="6957"/>
                    <a:pt x="1179" y="7469"/>
                  </a:cubicBezTo>
                  <a:cubicBezTo>
                    <a:pt x="1329" y="7577"/>
                    <a:pt x="1468" y="7623"/>
                    <a:pt x="1596" y="7623"/>
                  </a:cubicBezTo>
                  <a:cubicBezTo>
                    <a:pt x="2059" y="7623"/>
                    <a:pt x="2378" y="7027"/>
                    <a:pt x="2536" y="6636"/>
                  </a:cubicBezTo>
                  <a:cubicBezTo>
                    <a:pt x="2536" y="6624"/>
                    <a:pt x="2548" y="6612"/>
                    <a:pt x="2548" y="6612"/>
                  </a:cubicBezTo>
                  <a:cubicBezTo>
                    <a:pt x="2763" y="6040"/>
                    <a:pt x="2763" y="5052"/>
                    <a:pt x="2775" y="4111"/>
                  </a:cubicBezTo>
                  <a:cubicBezTo>
                    <a:pt x="2989" y="3981"/>
                    <a:pt x="3203" y="3838"/>
                    <a:pt x="3417" y="3695"/>
                  </a:cubicBezTo>
                  <a:lnTo>
                    <a:pt x="3417" y="3850"/>
                  </a:lnTo>
                  <a:cubicBezTo>
                    <a:pt x="3384" y="5258"/>
                    <a:pt x="3795" y="5448"/>
                    <a:pt x="4160" y="5448"/>
                  </a:cubicBezTo>
                  <a:cubicBezTo>
                    <a:pt x="4187" y="5448"/>
                    <a:pt x="4213" y="5447"/>
                    <a:pt x="4239" y="5445"/>
                  </a:cubicBezTo>
                  <a:cubicBezTo>
                    <a:pt x="4489" y="5433"/>
                    <a:pt x="4846" y="5124"/>
                    <a:pt x="5061" y="4909"/>
                  </a:cubicBezTo>
                  <a:cubicBezTo>
                    <a:pt x="5206" y="5178"/>
                    <a:pt x="5398" y="5289"/>
                    <a:pt x="5608" y="5289"/>
                  </a:cubicBezTo>
                  <a:cubicBezTo>
                    <a:pt x="6166" y="5289"/>
                    <a:pt x="6848" y="4503"/>
                    <a:pt x="7108" y="3861"/>
                  </a:cubicBezTo>
                  <a:lnTo>
                    <a:pt x="7525" y="2814"/>
                  </a:lnTo>
                  <a:cubicBezTo>
                    <a:pt x="7549" y="3433"/>
                    <a:pt x="7585" y="4338"/>
                    <a:pt x="7585" y="5231"/>
                  </a:cubicBezTo>
                  <a:cubicBezTo>
                    <a:pt x="6954" y="5600"/>
                    <a:pt x="6358" y="6064"/>
                    <a:pt x="6120" y="6838"/>
                  </a:cubicBezTo>
                  <a:cubicBezTo>
                    <a:pt x="5799" y="7898"/>
                    <a:pt x="5953" y="8993"/>
                    <a:pt x="6513" y="9172"/>
                  </a:cubicBezTo>
                  <a:cubicBezTo>
                    <a:pt x="6601" y="9204"/>
                    <a:pt x="6694" y="9220"/>
                    <a:pt x="6788" y="9220"/>
                  </a:cubicBezTo>
                  <a:cubicBezTo>
                    <a:pt x="6936" y="9220"/>
                    <a:pt x="7085" y="9180"/>
                    <a:pt x="7216" y="9100"/>
                  </a:cubicBezTo>
                  <a:cubicBezTo>
                    <a:pt x="7549" y="8886"/>
                    <a:pt x="7847" y="8612"/>
                    <a:pt x="8073" y="8291"/>
                  </a:cubicBezTo>
                  <a:cubicBezTo>
                    <a:pt x="8442" y="7826"/>
                    <a:pt x="8597" y="7314"/>
                    <a:pt x="8656" y="6636"/>
                  </a:cubicBezTo>
                  <a:cubicBezTo>
                    <a:pt x="8692" y="6076"/>
                    <a:pt x="8680" y="5516"/>
                    <a:pt x="8632" y="4957"/>
                  </a:cubicBezTo>
                  <a:cubicBezTo>
                    <a:pt x="9906" y="4314"/>
                    <a:pt x="10811" y="3266"/>
                    <a:pt x="10692" y="2361"/>
                  </a:cubicBezTo>
                  <a:cubicBezTo>
                    <a:pt x="10597" y="1737"/>
                    <a:pt x="10224" y="1632"/>
                    <a:pt x="9984" y="1632"/>
                  </a:cubicBezTo>
                  <a:cubicBezTo>
                    <a:pt x="9863" y="1632"/>
                    <a:pt x="9775" y="1659"/>
                    <a:pt x="9775" y="1659"/>
                  </a:cubicBezTo>
                  <a:lnTo>
                    <a:pt x="9775" y="1897"/>
                  </a:lnTo>
                  <a:cubicBezTo>
                    <a:pt x="9775" y="1897"/>
                    <a:pt x="9776" y="1897"/>
                    <a:pt x="9777" y="1897"/>
                  </a:cubicBezTo>
                  <a:cubicBezTo>
                    <a:pt x="9807" y="1897"/>
                    <a:pt x="10309" y="1908"/>
                    <a:pt x="10252" y="2659"/>
                  </a:cubicBezTo>
                  <a:cubicBezTo>
                    <a:pt x="10180" y="3421"/>
                    <a:pt x="9525" y="4111"/>
                    <a:pt x="8668" y="4623"/>
                  </a:cubicBezTo>
                  <a:lnTo>
                    <a:pt x="8609" y="4659"/>
                  </a:lnTo>
                  <a:cubicBezTo>
                    <a:pt x="8537" y="3611"/>
                    <a:pt x="8394" y="2540"/>
                    <a:pt x="8216" y="2314"/>
                  </a:cubicBezTo>
                  <a:cubicBezTo>
                    <a:pt x="8025" y="2073"/>
                    <a:pt x="7811" y="1977"/>
                    <a:pt x="7663" y="1977"/>
                  </a:cubicBezTo>
                  <a:cubicBezTo>
                    <a:pt x="7598" y="1977"/>
                    <a:pt x="7546" y="1995"/>
                    <a:pt x="7513" y="2028"/>
                  </a:cubicBezTo>
                  <a:lnTo>
                    <a:pt x="7513" y="2004"/>
                  </a:lnTo>
                  <a:cubicBezTo>
                    <a:pt x="7513" y="2004"/>
                    <a:pt x="6656" y="4552"/>
                    <a:pt x="5989" y="4921"/>
                  </a:cubicBezTo>
                  <a:cubicBezTo>
                    <a:pt x="5880" y="4982"/>
                    <a:pt x="5794" y="5009"/>
                    <a:pt x="5726" y="5009"/>
                  </a:cubicBezTo>
                  <a:cubicBezTo>
                    <a:pt x="5387" y="5009"/>
                    <a:pt x="5509" y="4352"/>
                    <a:pt x="5549" y="4183"/>
                  </a:cubicBezTo>
                  <a:cubicBezTo>
                    <a:pt x="5549" y="4183"/>
                    <a:pt x="6489" y="4135"/>
                    <a:pt x="6608" y="3254"/>
                  </a:cubicBezTo>
                  <a:cubicBezTo>
                    <a:pt x="6703" y="2479"/>
                    <a:pt x="6317" y="2128"/>
                    <a:pt x="5850" y="2128"/>
                  </a:cubicBezTo>
                  <a:cubicBezTo>
                    <a:pt x="5787" y="2128"/>
                    <a:pt x="5721" y="2134"/>
                    <a:pt x="5656" y="2147"/>
                  </a:cubicBezTo>
                  <a:cubicBezTo>
                    <a:pt x="5168" y="2242"/>
                    <a:pt x="4668" y="3528"/>
                    <a:pt x="4918" y="4516"/>
                  </a:cubicBezTo>
                  <a:cubicBezTo>
                    <a:pt x="4763" y="4731"/>
                    <a:pt x="4549" y="5004"/>
                    <a:pt x="4394" y="5052"/>
                  </a:cubicBezTo>
                  <a:cubicBezTo>
                    <a:pt x="4381" y="5056"/>
                    <a:pt x="4368" y="5057"/>
                    <a:pt x="4356" y="5057"/>
                  </a:cubicBezTo>
                  <a:cubicBezTo>
                    <a:pt x="4129" y="5057"/>
                    <a:pt x="4106" y="4415"/>
                    <a:pt x="4287" y="3171"/>
                  </a:cubicBezTo>
                  <a:cubicBezTo>
                    <a:pt x="4299" y="3088"/>
                    <a:pt x="4322" y="3004"/>
                    <a:pt x="4334" y="2921"/>
                  </a:cubicBezTo>
                  <a:cubicBezTo>
                    <a:pt x="4537" y="2695"/>
                    <a:pt x="4715" y="2445"/>
                    <a:pt x="4858" y="2183"/>
                  </a:cubicBezTo>
                  <a:cubicBezTo>
                    <a:pt x="5630" y="723"/>
                    <a:pt x="5190" y="81"/>
                    <a:pt x="4815" y="81"/>
                  </a:cubicBezTo>
                  <a:cubicBezTo>
                    <a:pt x="4768" y="81"/>
                    <a:pt x="4722" y="91"/>
                    <a:pt x="4680" y="111"/>
                  </a:cubicBezTo>
                  <a:cubicBezTo>
                    <a:pt x="4632" y="135"/>
                    <a:pt x="4572" y="159"/>
                    <a:pt x="4537" y="206"/>
                  </a:cubicBezTo>
                  <a:cubicBezTo>
                    <a:pt x="4144" y="540"/>
                    <a:pt x="3596" y="1956"/>
                    <a:pt x="3453" y="3326"/>
                  </a:cubicBezTo>
                  <a:cubicBezTo>
                    <a:pt x="3239" y="3457"/>
                    <a:pt x="3013" y="3600"/>
                    <a:pt x="2798" y="3742"/>
                  </a:cubicBezTo>
                  <a:cubicBezTo>
                    <a:pt x="2798" y="3540"/>
                    <a:pt x="2810" y="3326"/>
                    <a:pt x="2822" y="3135"/>
                  </a:cubicBezTo>
                  <a:cubicBezTo>
                    <a:pt x="2846" y="2671"/>
                    <a:pt x="2894" y="2218"/>
                    <a:pt x="2941" y="1814"/>
                  </a:cubicBezTo>
                  <a:cubicBezTo>
                    <a:pt x="3396" y="1020"/>
                    <a:pt x="3419" y="1"/>
                    <a:pt x="2967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44"/>
            <p:cNvSpPr/>
            <p:nvPr/>
          </p:nvSpPr>
          <p:spPr>
            <a:xfrm>
              <a:off x="4583507" y="-3373681"/>
              <a:ext cx="685454" cy="584588"/>
            </a:xfrm>
            <a:custGeom>
              <a:avLst/>
              <a:gdLst/>
              <a:ahLst/>
              <a:cxnLst/>
              <a:rect l="l" t="t" r="r" b="b"/>
              <a:pathLst>
                <a:path w="10812" h="9221" extrusionOk="0">
                  <a:moveTo>
                    <a:pt x="4886" y="983"/>
                  </a:moveTo>
                  <a:cubicBezTo>
                    <a:pt x="4939" y="983"/>
                    <a:pt x="4988" y="1034"/>
                    <a:pt x="4941" y="1266"/>
                  </a:cubicBezTo>
                  <a:cubicBezTo>
                    <a:pt x="4834" y="1695"/>
                    <a:pt x="4656" y="2099"/>
                    <a:pt x="4418" y="2457"/>
                  </a:cubicBezTo>
                  <a:cubicBezTo>
                    <a:pt x="4537" y="1873"/>
                    <a:pt x="4691" y="1349"/>
                    <a:pt x="4799" y="1016"/>
                  </a:cubicBezTo>
                  <a:cubicBezTo>
                    <a:pt x="4799" y="1016"/>
                    <a:pt x="4843" y="983"/>
                    <a:pt x="4886" y="983"/>
                  </a:cubicBezTo>
                  <a:close/>
                  <a:moveTo>
                    <a:pt x="5965" y="2433"/>
                  </a:moveTo>
                  <a:cubicBezTo>
                    <a:pt x="6152" y="2433"/>
                    <a:pt x="6053" y="3601"/>
                    <a:pt x="5689" y="3601"/>
                  </a:cubicBezTo>
                  <a:cubicBezTo>
                    <a:pt x="5682" y="3601"/>
                    <a:pt x="5675" y="3600"/>
                    <a:pt x="5668" y="3600"/>
                  </a:cubicBezTo>
                  <a:cubicBezTo>
                    <a:pt x="5668" y="3600"/>
                    <a:pt x="5775" y="2433"/>
                    <a:pt x="5965" y="2433"/>
                  </a:cubicBezTo>
                  <a:close/>
                  <a:moveTo>
                    <a:pt x="2072" y="4659"/>
                  </a:moveTo>
                  <a:cubicBezTo>
                    <a:pt x="2072" y="4885"/>
                    <a:pt x="2072" y="5088"/>
                    <a:pt x="2072" y="5231"/>
                  </a:cubicBezTo>
                  <a:cubicBezTo>
                    <a:pt x="2072" y="5755"/>
                    <a:pt x="2001" y="6267"/>
                    <a:pt x="1893" y="6778"/>
                  </a:cubicBezTo>
                  <a:cubicBezTo>
                    <a:pt x="1893" y="6790"/>
                    <a:pt x="1893" y="6802"/>
                    <a:pt x="1882" y="6826"/>
                  </a:cubicBezTo>
                  <a:cubicBezTo>
                    <a:pt x="1858" y="6933"/>
                    <a:pt x="1762" y="7195"/>
                    <a:pt x="1572" y="7207"/>
                  </a:cubicBezTo>
                  <a:cubicBezTo>
                    <a:pt x="1569" y="7207"/>
                    <a:pt x="1567" y="7207"/>
                    <a:pt x="1564" y="7207"/>
                  </a:cubicBezTo>
                  <a:cubicBezTo>
                    <a:pt x="1303" y="7207"/>
                    <a:pt x="983" y="6634"/>
                    <a:pt x="1572" y="5350"/>
                  </a:cubicBezTo>
                  <a:cubicBezTo>
                    <a:pt x="1691" y="5088"/>
                    <a:pt x="1858" y="4862"/>
                    <a:pt x="2072" y="4659"/>
                  </a:cubicBezTo>
                  <a:close/>
                  <a:moveTo>
                    <a:pt x="7585" y="5552"/>
                  </a:moveTo>
                  <a:cubicBezTo>
                    <a:pt x="7585" y="6159"/>
                    <a:pt x="7561" y="6767"/>
                    <a:pt x="7501" y="7386"/>
                  </a:cubicBezTo>
                  <a:cubicBezTo>
                    <a:pt x="7454" y="7755"/>
                    <a:pt x="7382" y="8124"/>
                    <a:pt x="7275" y="8481"/>
                  </a:cubicBezTo>
                  <a:cubicBezTo>
                    <a:pt x="7227" y="8624"/>
                    <a:pt x="7096" y="8898"/>
                    <a:pt x="6906" y="8933"/>
                  </a:cubicBezTo>
                  <a:lnTo>
                    <a:pt x="6751" y="8933"/>
                  </a:lnTo>
                  <a:cubicBezTo>
                    <a:pt x="6346" y="8862"/>
                    <a:pt x="6180" y="8064"/>
                    <a:pt x="6430" y="7112"/>
                  </a:cubicBezTo>
                  <a:lnTo>
                    <a:pt x="6430" y="7112"/>
                  </a:lnTo>
                  <a:lnTo>
                    <a:pt x="6430" y="7124"/>
                  </a:lnTo>
                  <a:cubicBezTo>
                    <a:pt x="6608" y="6445"/>
                    <a:pt x="6942" y="5981"/>
                    <a:pt x="7585" y="5552"/>
                  </a:cubicBezTo>
                  <a:close/>
                  <a:moveTo>
                    <a:pt x="2967" y="1"/>
                  </a:moveTo>
                  <a:cubicBezTo>
                    <a:pt x="2910" y="1"/>
                    <a:pt x="2846" y="17"/>
                    <a:pt x="2775" y="51"/>
                  </a:cubicBezTo>
                  <a:cubicBezTo>
                    <a:pt x="2763" y="51"/>
                    <a:pt x="2739" y="63"/>
                    <a:pt x="2727" y="75"/>
                  </a:cubicBezTo>
                  <a:cubicBezTo>
                    <a:pt x="2477" y="206"/>
                    <a:pt x="2334" y="468"/>
                    <a:pt x="2382" y="742"/>
                  </a:cubicBezTo>
                  <a:cubicBezTo>
                    <a:pt x="2298" y="1147"/>
                    <a:pt x="2239" y="1552"/>
                    <a:pt x="2203" y="1968"/>
                  </a:cubicBezTo>
                  <a:cubicBezTo>
                    <a:pt x="2100" y="2100"/>
                    <a:pt x="1576" y="2689"/>
                    <a:pt x="764" y="2689"/>
                  </a:cubicBezTo>
                  <a:cubicBezTo>
                    <a:pt x="546" y="2689"/>
                    <a:pt x="306" y="2646"/>
                    <a:pt x="48" y="2540"/>
                  </a:cubicBezTo>
                  <a:lnTo>
                    <a:pt x="48" y="2540"/>
                  </a:lnTo>
                  <a:cubicBezTo>
                    <a:pt x="48" y="2540"/>
                    <a:pt x="0" y="2742"/>
                    <a:pt x="310" y="2849"/>
                  </a:cubicBezTo>
                  <a:cubicBezTo>
                    <a:pt x="405" y="2883"/>
                    <a:pt x="602" y="2914"/>
                    <a:pt x="851" y="2914"/>
                  </a:cubicBezTo>
                  <a:cubicBezTo>
                    <a:pt x="1226" y="2914"/>
                    <a:pt x="1719" y="2843"/>
                    <a:pt x="2155" y="2599"/>
                  </a:cubicBezTo>
                  <a:lnTo>
                    <a:pt x="2155" y="2599"/>
                  </a:lnTo>
                  <a:cubicBezTo>
                    <a:pt x="2120" y="3183"/>
                    <a:pt x="2096" y="3790"/>
                    <a:pt x="2084" y="4290"/>
                  </a:cubicBezTo>
                  <a:cubicBezTo>
                    <a:pt x="1917" y="4445"/>
                    <a:pt x="1762" y="4612"/>
                    <a:pt x="1620" y="4790"/>
                  </a:cubicBezTo>
                  <a:cubicBezTo>
                    <a:pt x="1048" y="5528"/>
                    <a:pt x="477" y="6957"/>
                    <a:pt x="1179" y="7469"/>
                  </a:cubicBezTo>
                  <a:cubicBezTo>
                    <a:pt x="1329" y="7577"/>
                    <a:pt x="1468" y="7623"/>
                    <a:pt x="1596" y="7623"/>
                  </a:cubicBezTo>
                  <a:cubicBezTo>
                    <a:pt x="2059" y="7623"/>
                    <a:pt x="2378" y="7027"/>
                    <a:pt x="2536" y="6636"/>
                  </a:cubicBezTo>
                  <a:cubicBezTo>
                    <a:pt x="2536" y="6624"/>
                    <a:pt x="2548" y="6612"/>
                    <a:pt x="2548" y="6612"/>
                  </a:cubicBezTo>
                  <a:cubicBezTo>
                    <a:pt x="2763" y="6040"/>
                    <a:pt x="2763" y="5052"/>
                    <a:pt x="2775" y="4111"/>
                  </a:cubicBezTo>
                  <a:cubicBezTo>
                    <a:pt x="2989" y="3981"/>
                    <a:pt x="3203" y="3838"/>
                    <a:pt x="3417" y="3695"/>
                  </a:cubicBezTo>
                  <a:lnTo>
                    <a:pt x="3417" y="3850"/>
                  </a:lnTo>
                  <a:cubicBezTo>
                    <a:pt x="3384" y="5258"/>
                    <a:pt x="3795" y="5448"/>
                    <a:pt x="4160" y="5448"/>
                  </a:cubicBezTo>
                  <a:cubicBezTo>
                    <a:pt x="4187" y="5448"/>
                    <a:pt x="4213" y="5447"/>
                    <a:pt x="4239" y="5445"/>
                  </a:cubicBezTo>
                  <a:cubicBezTo>
                    <a:pt x="4489" y="5433"/>
                    <a:pt x="4846" y="5124"/>
                    <a:pt x="5061" y="4909"/>
                  </a:cubicBezTo>
                  <a:cubicBezTo>
                    <a:pt x="5206" y="5178"/>
                    <a:pt x="5398" y="5289"/>
                    <a:pt x="5608" y="5289"/>
                  </a:cubicBezTo>
                  <a:cubicBezTo>
                    <a:pt x="6166" y="5289"/>
                    <a:pt x="6848" y="4503"/>
                    <a:pt x="7108" y="3861"/>
                  </a:cubicBezTo>
                  <a:lnTo>
                    <a:pt x="7525" y="2814"/>
                  </a:lnTo>
                  <a:cubicBezTo>
                    <a:pt x="7549" y="3433"/>
                    <a:pt x="7585" y="4338"/>
                    <a:pt x="7585" y="5231"/>
                  </a:cubicBezTo>
                  <a:cubicBezTo>
                    <a:pt x="6954" y="5600"/>
                    <a:pt x="6358" y="6064"/>
                    <a:pt x="6120" y="6838"/>
                  </a:cubicBezTo>
                  <a:cubicBezTo>
                    <a:pt x="5799" y="7898"/>
                    <a:pt x="5953" y="8993"/>
                    <a:pt x="6513" y="9172"/>
                  </a:cubicBezTo>
                  <a:cubicBezTo>
                    <a:pt x="6601" y="9204"/>
                    <a:pt x="6694" y="9220"/>
                    <a:pt x="6788" y="9220"/>
                  </a:cubicBezTo>
                  <a:cubicBezTo>
                    <a:pt x="6936" y="9220"/>
                    <a:pt x="7085" y="9180"/>
                    <a:pt x="7216" y="9100"/>
                  </a:cubicBezTo>
                  <a:cubicBezTo>
                    <a:pt x="7549" y="8886"/>
                    <a:pt x="7847" y="8612"/>
                    <a:pt x="8073" y="8291"/>
                  </a:cubicBezTo>
                  <a:cubicBezTo>
                    <a:pt x="8442" y="7826"/>
                    <a:pt x="8597" y="7314"/>
                    <a:pt x="8656" y="6636"/>
                  </a:cubicBezTo>
                  <a:cubicBezTo>
                    <a:pt x="8692" y="6076"/>
                    <a:pt x="8680" y="5516"/>
                    <a:pt x="8632" y="4957"/>
                  </a:cubicBezTo>
                  <a:cubicBezTo>
                    <a:pt x="9906" y="4314"/>
                    <a:pt x="10811" y="3266"/>
                    <a:pt x="10692" y="2361"/>
                  </a:cubicBezTo>
                  <a:cubicBezTo>
                    <a:pt x="10597" y="1737"/>
                    <a:pt x="10224" y="1632"/>
                    <a:pt x="9984" y="1632"/>
                  </a:cubicBezTo>
                  <a:cubicBezTo>
                    <a:pt x="9863" y="1632"/>
                    <a:pt x="9775" y="1659"/>
                    <a:pt x="9775" y="1659"/>
                  </a:cubicBezTo>
                  <a:lnTo>
                    <a:pt x="9775" y="1897"/>
                  </a:lnTo>
                  <a:cubicBezTo>
                    <a:pt x="9775" y="1897"/>
                    <a:pt x="9776" y="1897"/>
                    <a:pt x="9777" y="1897"/>
                  </a:cubicBezTo>
                  <a:cubicBezTo>
                    <a:pt x="9807" y="1897"/>
                    <a:pt x="10309" y="1908"/>
                    <a:pt x="10252" y="2659"/>
                  </a:cubicBezTo>
                  <a:cubicBezTo>
                    <a:pt x="10180" y="3421"/>
                    <a:pt x="9525" y="4111"/>
                    <a:pt x="8668" y="4623"/>
                  </a:cubicBezTo>
                  <a:lnTo>
                    <a:pt x="8609" y="4659"/>
                  </a:lnTo>
                  <a:cubicBezTo>
                    <a:pt x="8537" y="3611"/>
                    <a:pt x="8394" y="2540"/>
                    <a:pt x="8216" y="2314"/>
                  </a:cubicBezTo>
                  <a:cubicBezTo>
                    <a:pt x="8025" y="2073"/>
                    <a:pt x="7811" y="1977"/>
                    <a:pt x="7663" y="1977"/>
                  </a:cubicBezTo>
                  <a:cubicBezTo>
                    <a:pt x="7598" y="1977"/>
                    <a:pt x="7546" y="1995"/>
                    <a:pt x="7513" y="2028"/>
                  </a:cubicBezTo>
                  <a:lnTo>
                    <a:pt x="7513" y="2004"/>
                  </a:lnTo>
                  <a:cubicBezTo>
                    <a:pt x="7513" y="2004"/>
                    <a:pt x="6656" y="4552"/>
                    <a:pt x="5989" y="4921"/>
                  </a:cubicBezTo>
                  <a:cubicBezTo>
                    <a:pt x="5880" y="4982"/>
                    <a:pt x="5794" y="5009"/>
                    <a:pt x="5726" y="5009"/>
                  </a:cubicBezTo>
                  <a:cubicBezTo>
                    <a:pt x="5387" y="5009"/>
                    <a:pt x="5509" y="4352"/>
                    <a:pt x="5549" y="4183"/>
                  </a:cubicBezTo>
                  <a:cubicBezTo>
                    <a:pt x="5549" y="4183"/>
                    <a:pt x="6489" y="4135"/>
                    <a:pt x="6608" y="3254"/>
                  </a:cubicBezTo>
                  <a:cubicBezTo>
                    <a:pt x="6703" y="2479"/>
                    <a:pt x="6317" y="2128"/>
                    <a:pt x="5850" y="2128"/>
                  </a:cubicBezTo>
                  <a:cubicBezTo>
                    <a:pt x="5787" y="2128"/>
                    <a:pt x="5721" y="2134"/>
                    <a:pt x="5656" y="2147"/>
                  </a:cubicBezTo>
                  <a:cubicBezTo>
                    <a:pt x="5168" y="2242"/>
                    <a:pt x="4668" y="3528"/>
                    <a:pt x="4918" y="4516"/>
                  </a:cubicBezTo>
                  <a:cubicBezTo>
                    <a:pt x="4763" y="4731"/>
                    <a:pt x="4549" y="5004"/>
                    <a:pt x="4394" y="5052"/>
                  </a:cubicBezTo>
                  <a:cubicBezTo>
                    <a:pt x="4381" y="5056"/>
                    <a:pt x="4368" y="5057"/>
                    <a:pt x="4356" y="5057"/>
                  </a:cubicBezTo>
                  <a:cubicBezTo>
                    <a:pt x="4129" y="5057"/>
                    <a:pt x="4106" y="4415"/>
                    <a:pt x="4287" y="3171"/>
                  </a:cubicBezTo>
                  <a:cubicBezTo>
                    <a:pt x="4299" y="3088"/>
                    <a:pt x="4322" y="3004"/>
                    <a:pt x="4334" y="2921"/>
                  </a:cubicBezTo>
                  <a:cubicBezTo>
                    <a:pt x="4537" y="2695"/>
                    <a:pt x="4715" y="2445"/>
                    <a:pt x="4858" y="2183"/>
                  </a:cubicBezTo>
                  <a:cubicBezTo>
                    <a:pt x="5630" y="723"/>
                    <a:pt x="5190" y="81"/>
                    <a:pt x="4815" y="81"/>
                  </a:cubicBezTo>
                  <a:cubicBezTo>
                    <a:pt x="4768" y="81"/>
                    <a:pt x="4722" y="91"/>
                    <a:pt x="4680" y="111"/>
                  </a:cubicBezTo>
                  <a:cubicBezTo>
                    <a:pt x="4632" y="135"/>
                    <a:pt x="4572" y="159"/>
                    <a:pt x="4537" y="206"/>
                  </a:cubicBezTo>
                  <a:cubicBezTo>
                    <a:pt x="4144" y="540"/>
                    <a:pt x="3596" y="1956"/>
                    <a:pt x="3453" y="3326"/>
                  </a:cubicBezTo>
                  <a:cubicBezTo>
                    <a:pt x="3239" y="3457"/>
                    <a:pt x="3013" y="3600"/>
                    <a:pt x="2798" y="3742"/>
                  </a:cubicBezTo>
                  <a:cubicBezTo>
                    <a:pt x="2798" y="3540"/>
                    <a:pt x="2810" y="3326"/>
                    <a:pt x="2822" y="3135"/>
                  </a:cubicBezTo>
                  <a:cubicBezTo>
                    <a:pt x="2846" y="2671"/>
                    <a:pt x="2894" y="2218"/>
                    <a:pt x="2941" y="1814"/>
                  </a:cubicBezTo>
                  <a:cubicBezTo>
                    <a:pt x="3396" y="1020"/>
                    <a:pt x="3419" y="1"/>
                    <a:pt x="296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551" name="Google Shape;551;p44"/>
          <p:cNvGrpSpPr/>
          <p:nvPr/>
        </p:nvGrpSpPr>
        <p:grpSpPr>
          <a:xfrm rot="-299465">
            <a:off x="866555" y="2192752"/>
            <a:ext cx="1560286" cy="1857722"/>
            <a:chOff x="1375513" y="-472476"/>
            <a:chExt cx="1585952" cy="2068313"/>
          </a:xfrm>
        </p:grpSpPr>
        <p:grpSp>
          <p:nvGrpSpPr>
            <p:cNvPr id="552" name="Google Shape;552;p44"/>
            <p:cNvGrpSpPr/>
            <p:nvPr/>
          </p:nvGrpSpPr>
          <p:grpSpPr>
            <a:xfrm>
              <a:off x="1377776" y="-471809"/>
              <a:ext cx="1581451" cy="2067646"/>
              <a:chOff x="4013575" y="2224175"/>
              <a:chExt cx="623625" cy="815350"/>
            </a:xfrm>
          </p:grpSpPr>
          <p:sp>
            <p:nvSpPr>
              <p:cNvPr id="553" name="Google Shape;553;p44"/>
              <p:cNvSpPr/>
              <p:nvPr/>
            </p:nvSpPr>
            <p:spPr>
              <a:xfrm>
                <a:off x="4013575" y="2224175"/>
                <a:ext cx="528675" cy="815350"/>
              </a:xfrm>
              <a:custGeom>
                <a:avLst/>
                <a:gdLst/>
                <a:ahLst/>
                <a:cxnLst/>
                <a:rect l="l" t="t" r="r" b="b"/>
                <a:pathLst>
                  <a:path w="21147" h="32614" extrusionOk="0">
                    <a:moveTo>
                      <a:pt x="6956" y="0"/>
                    </a:moveTo>
                    <a:cubicBezTo>
                      <a:pt x="6554" y="0"/>
                      <a:pt x="6148" y="189"/>
                      <a:pt x="5894" y="609"/>
                    </a:cubicBezTo>
                    <a:cubicBezTo>
                      <a:pt x="5366" y="1499"/>
                      <a:pt x="6075" y="2501"/>
                      <a:pt x="6965" y="2501"/>
                    </a:cubicBezTo>
                    <a:cubicBezTo>
                      <a:pt x="7159" y="2501"/>
                      <a:pt x="7361" y="2454"/>
                      <a:pt x="7561" y="2348"/>
                    </a:cubicBezTo>
                    <a:lnTo>
                      <a:pt x="7561" y="2348"/>
                    </a:lnTo>
                    <a:cubicBezTo>
                      <a:pt x="7335" y="3110"/>
                      <a:pt x="7311" y="4122"/>
                      <a:pt x="7633" y="4895"/>
                    </a:cubicBezTo>
                    <a:cubicBezTo>
                      <a:pt x="7966" y="5717"/>
                      <a:pt x="8978" y="6610"/>
                      <a:pt x="9812" y="7003"/>
                    </a:cubicBezTo>
                    <a:cubicBezTo>
                      <a:pt x="9847" y="7193"/>
                      <a:pt x="9871" y="7348"/>
                      <a:pt x="9871" y="7408"/>
                    </a:cubicBezTo>
                    <a:lnTo>
                      <a:pt x="9883" y="7420"/>
                    </a:lnTo>
                    <a:cubicBezTo>
                      <a:pt x="10062" y="8777"/>
                      <a:pt x="10216" y="10396"/>
                      <a:pt x="9955" y="10968"/>
                    </a:cubicBezTo>
                    <a:cubicBezTo>
                      <a:pt x="9859" y="11170"/>
                      <a:pt x="9609" y="11325"/>
                      <a:pt x="9264" y="11444"/>
                    </a:cubicBezTo>
                    <a:cubicBezTo>
                      <a:pt x="9169" y="11420"/>
                      <a:pt x="8966" y="11396"/>
                      <a:pt x="8681" y="11372"/>
                    </a:cubicBezTo>
                    <a:cubicBezTo>
                      <a:pt x="8477" y="11127"/>
                      <a:pt x="7955" y="10990"/>
                      <a:pt x="7438" y="10990"/>
                    </a:cubicBezTo>
                    <a:cubicBezTo>
                      <a:pt x="6928" y="10990"/>
                      <a:pt x="6423" y="11124"/>
                      <a:pt x="6240" y="11420"/>
                    </a:cubicBezTo>
                    <a:cubicBezTo>
                      <a:pt x="5728" y="11539"/>
                      <a:pt x="5263" y="11765"/>
                      <a:pt x="4859" y="12075"/>
                    </a:cubicBezTo>
                    <a:cubicBezTo>
                      <a:pt x="4109" y="12373"/>
                      <a:pt x="1727" y="15254"/>
                      <a:pt x="834" y="18695"/>
                    </a:cubicBezTo>
                    <a:cubicBezTo>
                      <a:pt x="1" y="21933"/>
                      <a:pt x="72" y="26339"/>
                      <a:pt x="3299" y="27493"/>
                    </a:cubicBezTo>
                    <a:lnTo>
                      <a:pt x="3287" y="27541"/>
                    </a:lnTo>
                    <a:lnTo>
                      <a:pt x="3299" y="27541"/>
                    </a:lnTo>
                    <a:cubicBezTo>
                      <a:pt x="3275" y="30232"/>
                      <a:pt x="3275" y="32268"/>
                      <a:pt x="3323" y="32351"/>
                    </a:cubicBezTo>
                    <a:cubicBezTo>
                      <a:pt x="3365" y="32429"/>
                      <a:pt x="3845" y="32456"/>
                      <a:pt x="4506" y="32456"/>
                    </a:cubicBezTo>
                    <a:cubicBezTo>
                      <a:pt x="6067" y="32456"/>
                      <a:pt x="8636" y="32304"/>
                      <a:pt x="8812" y="32304"/>
                    </a:cubicBezTo>
                    <a:lnTo>
                      <a:pt x="15717" y="32304"/>
                    </a:lnTo>
                    <a:lnTo>
                      <a:pt x="15717" y="32446"/>
                    </a:lnTo>
                    <a:lnTo>
                      <a:pt x="18908" y="32613"/>
                    </a:lnTo>
                    <a:cubicBezTo>
                      <a:pt x="18908" y="32613"/>
                      <a:pt x="18908" y="32482"/>
                      <a:pt x="18884" y="32256"/>
                    </a:cubicBezTo>
                    <a:lnTo>
                      <a:pt x="21004" y="32137"/>
                    </a:lnTo>
                    <a:cubicBezTo>
                      <a:pt x="21004" y="32137"/>
                      <a:pt x="21146" y="26577"/>
                      <a:pt x="20289" y="21612"/>
                    </a:cubicBezTo>
                    <a:cubicBezTo>
                      <a:pt x="20301" y="21600"/>
                      <a:pt x="20301" y="21588"/>
                      <a:pt x="20289" y="21576"/>
                    </a:cubicBezTo>
                    <a:cubicBezTo>
                      <a:pt x="20170" y="20838"/>
                      <a:pt x="20015" y="20112"/>
                      <a:pt x="19837" y="19421"/>
                    </a:cubicBezTo>
                    <a:cubicBezTo>
                      <a:pt x="18444" y="14075"/>
                      <a:pt x="16598" y="11968"/>
                      <a:pt x="16598" y="11968"/>
                    </a:cubicBezTo>
                    <a:cubicBezTo>
                      <a:pt x="16197" y="11222"/>
                      <a:pt x="15589" y="11026"/>
                      <a:pt x="15061" y="11026"/>
                    </a:cubicBezTo>
                    <a:cubicBezTo>
                      <a:pt x="14477" y="11026"/>
                      <a:pt x="13991" y="11265"/>
                      <a:pt x="13991" y="11265"/>
                    </a:cubicBezTo>
                    <a:cubicBezTo>
                      <a:pt x="13911" y="11262"/>
                      <a:pt x="13831" y="11261"/>
                      <a:pt x="13751" y="11261"/>
                    </a:cubicBezTo>
                    <a:cubicBezTo>
                      <a:pt x="13534" y="11261"/>
                      <a:pt x="13316" y="11272"/>
                      <a:pt x="13098" y="11289"/>
                    </a:cubicBezTo>
                    <a:cubicBezTo>
                      <a:pt x="12717" y="11182"/>
                      <a:pt x="12610" y="10956"/>
                      <a:pt x="12491" y="10289"/>
                    </a:cubicBezTo>
                    <a:cubicBezTo>
                      <a:pt x="12383" y="9765"/>
                      <a:pt x="12264" y="8967"/>
                      <a:pt x="12145" y="8170"/>
                    </a:cubicBezTo>
                    <a:cubicBezTo>
                      <a:pt x="13110" y="8122"/>
                      <a:pt x="13395" y="5884"/>
                      <a:pt x="13360" y="5574"/>
                    </a:cubicBezTo>
                    <a:cubicBezTo>
                      <a:pt x="13443" y="5086"/>
                      <a:pt x="13467" y="4598"/>
                      <a:pt x="13443" y="4110"/>
                    </a:cubicBezTo>
                    <a:cubicBezTo>
                      <a:pt x="13443" y="3967"/>
                      <a:pt x="13431" y="3836"/>
                      <a:pt x="13395" y="3693"/>
                    </a:cubicBezTo>
                    <a:cubicBezTo>
                      <a:pt x="13395" y="3693"/>
                      <a:pt x="13610" y="1312"/>
                      <a:pt x="11979" y="728"/>
                    </a:cubicBezTo>
                    <a:cubicBezTo>
                      <a:pt x="11554" y="576"/>
                      <a:pt x="11115" y="512"/>
                      <a:pt x="10687" y="512"/>
                    </a:cubicBezTo>
                    <a:cubicBezTo>
                      <a:pt x="9673" y="512"/>
                      <a:pt x="8727" y="871"/>
                      <a:pt x="8216" y="1264"/>
                    </a:cubicBezTo>
                    <a:lnTo>
                      <a:pt x="8216" y="1252"/>
                    </a:lnTo>
                    <a:cubicBezTo>
                      <a:pt x="8216" y="472"/>
                      <a:pt x="7591" y="0"/>
                      <a:pt x="695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6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44"/>
              <p:cNvSpPr/>
              <p:nvPr/>
            </p:nvSpPr>
            <p:spPr>
              <a:xfrm>
                <a:off x="4393975" y="2292675"/>
                <a:ext cx="243225" cy="196775"/>
              </a:xfrm>
              <a:custGeom>
                <a:avLst/>
                <a:gdLst/>
                <a:ahLst/>
                <a:cxnLst/>
                <a:rect l="l" t="t" r="r" b="b"/>
                <a:pathLst>
                  <a:path w="9729" h="7871" extrusionOk="0">
                    <a:moveTo>
                      <a:pt x="3012" y="1"/>
                    </a:moveTo>
                    <a:cubicBezTo>
                      <a:pt x="949" y="1"/>
                      <a:pt x="1" y="1967"/>
                      <a:pt x="513" y="3703"/>
                    </a:cubicBezTo>
                    <a:cubicBezTo>
                      <a:pt x="1096" y="5692"/>
                      <a:pt x="3632" y="5739"/>
                      <a:pt x="3632" y="5739"/>
                    </a:cubicBezTo>
                    <a:lnTo>
                      <a:pt x="334" y="7870"/>
                    </a:lnTo>
                    <a:cubicBezTo>
                      <a:pt x="2263" y="7549"/>
                      <a:pt x="4168" y="7108"/>
                      <a:pt x="6038" y="6561"/>
                    </a:cubicBezTo>
                    <a:cubicBezTo>
                      <a:pt x="6038" y="6561"/>
                      <a:pt x="8847" y="5751"/>
                      <a:pt x="9074" y="4465"/>
                    </a:cubicBezTo>
                    <a:cubicBezTo>
                      <a:pt x="9728" y="858"/>
                      <a:pt x="5216" y="441"/>
                      <a:pt x="3930" y="120"/>
                    </a:cubicBezTo>
                    <a:cubicBezTo>
                      <a:pt x="3603" y="39"/>
                      <a:pt x="3297" y="1"/>
                      <a:pt x="301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6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55" name="Google Shape;555;p44"/>
            <p:cNvGrpSpPr/>
            <p:nvPr/>
          </p:nvGrpSpPr>
          <p:grpSpPr>
            <a:xfrm>
              <a:off x="1375513" y="-472476"/>
              <a:ext cx="1585952" cy="2068280"/>
              <a:chOff x="4012100" y="2224225"/>
              <a:chExt cx="625400" cy="815600"/>
            </a:xfrm>
          </p:grpSpPr>
          <p:sp>
            <p:nvSpPr>
              <p:cNvPr id="556" name="Google Shape;556;p44"/>
              <p:cNvSpPr/>
              <p:nvPr/>
            </p:nvSpPr>
            <p:spPr>
              <a:xfrm>
                <a:off x="4428525" y="2523350"/>
                <a:ext cx="115500" cy="508725"/>
              </a:xfrm>
              <a:custGeom>
                <a:avLst/>
                <a:gdLst/>
                <a:ahLst/>
                <a:cxnLst/>
                <a:rect l="l" t="t" r="r" b="b"/>
                <a:pathLst>
                  <a:path w="4620" h="20349" extrusionOk="0">
                    <a:moveTo>
                      <a:pt x="0" y="1"/>
                    </a:moveTo>
                    <a:lnTo>
                      <a:pt x="1608" y="20349"/>
                    </a:lnTo>
                    <a:lnTo>
                      <a:pt x="4417" y="20182"/>
                    </a:lnTo>
                    <a:cubicBezTo>
                      <a:pt x="4417" y="20182"/>
                      <a:pt x="4620" y="12800"/>
                      <a:pt x="3239" y="7454"/>
                    </a:cubicBezTo>
                    <a:cubicBezTo>
                      <a:pt x="1846" y="2108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7" name="Google Shape;557;p44"/>
              <p:cNvSpPr/>
              <p:nvPr/>
            </p:nvSpPr>
            <p:spPr>
              <a:xfrm>
                <a:off x="4432975" y="2583475"/>
                <a:ext cx="49750" cy="365550"/>
              </a:xfrm>
              <a:custGeom>
                <a:avLst/>
                <a:gdLst/>
                <a:ahLst/>
                <a:cxnLst/>
                <a:rect l="l" t="t" r="r" b="b"/>
                <a:pathLst>
                  <a:path w="1990" h="14622" extrusionOk="0">
                    <a:moveTo>
                      <a:pt x="84" y="1"/>
                    </a:moveTo>
                    <a:lnTo>
                      <a:pt x="1" y="72"/>
                    </a:lnTo>
                    <a:cubicBezTo>
                      <a:pt x="13" y="84"/>
                      <a:pt x="1882" y="9752"/>
                      <a:pt x="1727" y="14622"/>
                    </a:cubicBezTo>
                    <a:lnTo>
                      <a:pt x="1834" y="14622"/>
                    </a:lnTo>
                    <a:cubicBezTo>
                      <a:pt x="1989" y="9716"/>
                      <a:pt x="96" y="25"/>
                      <a:pt x="84" y="1"/>
                    </a:cubicBezTo>
                    <a:close/>
                  </a:path>
                </a:pathLst>
              </a:custGeom>
              <a:solidFill>
                <a:srgbClr val="6585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8" name="Google Shape;558;p44"/>
              <p:cNvSpPr/>
              <p:nvPr/>
            </p:nvSpPr>
            <p:spPr>
              <a:xfrm>
                <a:off x="4100500" y="2354875"/>
                <a:ext cx="379825" cy="594150"/>
              </a:xfrm>
              <a:custGeom>
                <a:avLst/>
                <a:gdLst/>
                <a:ahLst/>
                <a:cxnLst/>
                <a:rect l="l" t="t" r="r" b="b"/>
                <a:pathLst>
                  <a:path w="15193" h="23766" extrusionOk="0">
                    <a:moveTo>
                      <a:pt x="6458" y="1"/>
                    </a:moveTo>
                    <a:cubicBezTo>
                      <a:pt x="6252" y="1"/>
                      <a:pt x="6104" y="43"/>
                      <a:pt x="6073" y="156"/>
                    </a:cubicBezTo>
                    <a:cubicBezTo>
                      <a:pt x="6073" y="156"/>
                      <a:pt x="6954" y="4716"/>
                      <a:pt x="6489" y="5740"/>
                    </a:cubicBezTo>
                    <a:cubicBezTo>
                      <a:pt x="6013" y="6764"/>
                      <a:pt x="1846" y="6287"/>
                      <a:pt x="917" y="8288"/>
                    </a:cubicBezTo>
                    <a:cubicBezTo>
                      <a:pt x="1" y="10288"/>
                      <a:pt x="1405" y="23766"/>
                      <a:pt x="1405" y="23766"/>
                    </a:cubicBezTo>
                    <a:lnTo>
                      <a:pt x="13978" y="23766"/>
                    </a:lnTo>
                    <a:cubicBezTo>
                      <a:pt x="13978" y="23766"/>
                      <a:pt x="15193" y="6775"/>
                      <a:pt x="12323" y="6359"/>
                    </a:cubicBezTo>
                    <a:cubicBezTo>
                      <a:pt x="9454" y="5942"/>
                      <a:pt x="9275" y="6454"/>
                      <a:pt x="9014" y="5061"/>
                    </a:cubicBezTo>
                    <a:cubicBezTo>
                      <a:pt x="8752" y="3668"/>
                      <a:pt x="8311" y="418"/>
                      <a:pt x="8311" y="418"/>
                    </a:cubicBezTo>
                    <a:cubicBezTo>
                      <a:pt x="8311" y="418"/>
                      <a:pt x="7101" y="1"/>
                      <a:pt x="6458" y="1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9" name="Google Shape;559;p44"/>
              <p:cNvSpPr/>
              <p:nvPr/>
            </p:nvSpPr>
            <p:spPr>
              <a:xfrm>
                <a:off x="4109125" y="2505775"/>
                <a:ext cx="359600" cy="526300"/>
              </a:xfrm>
              <a:custGeom>
                <a:avLst/>
                <a:gdLst/>
                <a:ahLst/>
                <a:cxnLst/>
                <a:rect l="l" t="t" r="r" b="b"/>
                <a:pathLst>
                  <a:path w="14384" h="21052" extrusionOk="0">
                    <a:moveTo>
                      <a:pt x="9902" y="1"/>
                    </a:moveTo>
                    <a:cubicBezTo>
                      <a:pt x="9479" y="1"/>
                      <a:pt x="9192" y="37"/>
                      <a:pt x="9192" y="37"/>
                    </a:cubicBezTo>
                    <a:cubicBezTo>
                      <a:pt x="9192" y="37"/>
                      <a:pt x="9895" y="2418"/>
                      <a:pt x="8692" y="2561"/>
                    </a:cubicBezTo>
                    <a:cubicBezTo>
                      <a:pt x="8510" y="2584"/>
                      <a:pt x="8337" y="2595"/>
                      <a:pt x="8175" y="2595"/>
                    </a:cubicBezTo>
                    <a:cubicBezTo>
                      <a:pt x="5754" y="2595"/>
                      <a:pt x="5513" y="180"/>
                      <a:pt x="5513" y="180"/>
                    </a:cubicBezTo>
                    <a:cubicBezTo>
                      <a:pt x="5513" y="180"/>
                      <a:pt x="4949" y="82"/>
                      <a:pt x="4205" y="82"/>
                    </a:cubicBezTo>
                    <a:cubicBezTo>
                      <a:pt x="3151" y="82"/>
                      <a:pt x="1737" y="278"/>
                      <a:pt x="1060" y="1228"/>
                    </a:cubicBezTo>
                    <a:cubicBezTo>
                      <a:pt x="1" y="2716"/>
                      <a:pt x="334" y="21052"/>
                      <a:pt x="334" y="21052"/>
                    </a:cubicBezTo>
                    <a:lnTo>
                      <a:pt x="14384" y="21052"/>
                    </a:lnTo>
                    <a:cubicBezTo>
                      <a:pt x="14384" y="21052"/>
                      <a:pt x="13979" y="3061"/>
                      <a:pt x="13086" y="1359"/>
                    </a:cubicBezTo>
                    <a:cubicBezTo>
                      <a:pt x="12469" y="182"/>
                      <a:pt x="10846" y="1"/>
                      <a:pt x="990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0" name="Google Shape;560;p44"/>
              <p:cNvSpPr/>
              <p:nvPr/>
            </p:nvSpPr>
            <p:spPr>
              <a:xfrm>
                <a:off x="4378500" y="2510550"/>
                <a:ext cx="108075" cy="529275"/>
              </a:xfrm>
              <a:custGeom>
                <a:avLst/>
                <a:gdLst/>
                <a:ahLst/>
                <a:cxnLst/>
                <a:rect l="l" t="t" r="r" b="b"/>
                <a:pathLst>
                  <a:path w="4323" h="21171" extrusionOk="0">
                    <a:moveTo>
                      <a:pt x="96" y="1"/>
                    </a:moveTo>
                    <a:cubicBezTo>
                      <a:pt x="96" y="1"/>
                      <a:pt x="1" y="632"/>
                      <a:pt x="525" y="2906"/>
                    </a:cubicBezTo>
                    <a:cubicBezTo>
                      <a:pt x="1037" y="5192"/>
                      <a:pt x="1132" y="21003"/>
                      <a:pt x="1132" y="21003"/>
                    </a:cubicBezTo>
                    <a:lnTo>
                      <a:pt x="4323" y="21170"/>
                    </a:lnTo>
                    <a:cubicBezTo>
                      <a:pt x="4323" y="21170"/>
                      <a:pt x="3728" y="10133"/>
                      <a:pt x="3609" y="6799"/>
                    </a:cubicBezTo>
                    <a:cubicBezTo>
                      <a:pt x="3489" y="3477"/>
                      <a:pt x="3061" y="203"/>
                      <a:pt x="9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1" name="Google Shape;561;p44"/>
              <p:cNvSpPr/>
              <p:nvPr/>
            </p:nvSpPr>
            <p:spPr>
              <a:xfrm>
                <a:off x="4146350" y="2224225"/>
                <a:ext cx="72950" cy="62475"/>
              </a:xfrm>
              <a:custGeom>
                <a:avLst/>
                <a:gdLst/>
                <a:ahLst/>
                <a:cxnLst/>
                <a:rect l="l" t="t" r="r" b="b"/>
                <a:pathLst>
                  <a:path w="2918" h="2499" extrusionOk="0">
                    <a:moveTo>
                      <a:pt x="1667" y="0"/>
                    </a:moveTo>
                    <a:cubicBezTo>
                      <a:pt x="560" y="0"/>
                      <a:pt x="0" y="1345"/>
                      <a:pt x="786" y="2131"/>
                    </a:cubicBezTo>
                    <a:cubicBezTo>
                      <a:pt x="1040" y="2385"/>
                      <a:pt x="1352" y="2498"/>
                      <a:pt x="1658" y="2498"/>
                    </a:cubicBezTo>
                    <a:cubicBezTo>
                      <a:pt x="2300" y="2498"/>
                      <a:pt x="2917" y="2000"/>
                      <a:pt x="2917" y="1250"/>
                    </a:cubicBezTo>
                    <a:cubicBezTo>
                      <a:pt x="2917" y="560"/>
                      <a:pt x="2358" y="0"/>
                      <a:pt x="166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2" name="Google Shape;562;p44"/>
              <p:cNvSpPr/>
              <p:nvPr/>
            </p:nvSpPr>
            <p:spPr>
              <a:xfrm>
                <a:off x="4193075" y="2236975"/>
                <a:ext cx="165225" cy="167400"/>
              </a:xfrm>
              <a:custGeom>
                <a:avLst/>
                <a:gdLst/>
                <a:ahLst/>
                <a:cxnLst/>
                <a:rect l="l" t="t" r="r" b="b"/>
                <a:pathLst>
                  <a:path w="6609" h="6696" extrusionOk="0">
                    <a:moveTo>
                      <a:pt x="3510" y="0"/>
                    </a:moveTo>
                    <a:cubicBezTo>
                      <a:pt x="2290" y="0"/>
                      <a:pt x="1174" y="515"/>
                      <a:pt x="786" y="990"/>
                    </a:cubicBezTo>
                    <a:cubicBezTo>
                      <a:pt x="274" y="1633"/>
                      <a:pt x="0" y="3264"/>
                      <a:pt x="465" y="4383"/>
                    </a:cubicBezTo>
                    <a:cubicBezTo>
                      <a:pt x="907" y="5477"/>
                      <a:pt x="2576" y="6695"/>
                      <a:pt x="3397" y="6695"/>
                    </a:cubicBezTo>
                    <a:cubicBezTo>
                      <a:pt x="3416" y="6695"/>
                      <a:pt x="3435" y="6695"/>
                      <a:pt x="3453" y="6693"/>
                    </a:cubicBezTo>
                    <a:cubicBezTo>
                      <a:pt x="4251" y="6634"/>
                      <a:pt x="6608" y="4753"/>
                      <a:pt x="6227" y="3181"/>
                    </a:cubicBezTo>
                    <a:cubicBezTo>
                      <a:pt x="6227" y="3181"/>
                      <a:pt x="6442" y="800"/>
                      <a:pt x="4810" y="216"/>
                    </a:cubicBezTo>
                    <a:cubicBezTo>
                      <a:pt x="4382" y="64"/>
                      <a:pt x="3940" y="0"/>
                      <a:pt x="35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3" name="Google Shape;563;p44"/>
              <p:cNvSpPr/>
              <p:nvPr/>
            </p:nvSpPr>
            <p:spPr>
              <a:xfrm>
                <a:off x="4212725" y="2269725"/>
                <a:ext cx="148550" cy="145750"/>
              </a:xfrm>
              <a:custGeom>
                <a:avLst/>
                <a:gdLst/>
                <a:ahLst/>
                <a:cxnLst/>
                <a:rect l="l" t="t" r="r" b="b"/>
                <a:pathLst>
                  <a:path w="5942" h="5830" extrusionOk="0">
                    <a:moveTo>
                      <a:pt x="3847" y="0"/>
                    </a:moveTo>
                    <a:cubicBezTo>
                      <a:pt x="3408" y="0"/>
                      <a:pt x="2935" y="128"/>
                      <a:pt x="2512" y="335"/>
                    </a:cubicBezTo>
                    <a:cubicBezTo>
                      <a:pt x="0" y="1574"/>
                      <a:pt x="2187" y="5830"/>
                      <a:pt x="3654" y="5830"/>
                    </a:cubicBezTo>
                    <a:cubicBezTo>
                      <a:pt x="3724" y="5830"/>
                      <a:pt x="3792" y="5820"/>
                      <a:pt x="3858" y="5800"/>
                    </a:cubicBezTo>
                    <a:cubicBezTo>
                      <a:pt x="5941" y="5145"/>
                      <a:pt x="5441" y="1871"/>
                      <a:pt x="5441" y="1871"/>
                    </a:cubicBezTo>
                    <a:cubicBezTo>
                      <a:pt x="5465" y="501"/>
                      <a:pt x="4720" y="0"/>
                      <a:pt x="3847" y="0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4" name="Google Shape;564;p44"/>
              <p:cNvSpPr/>
              <p:nvPr/>
            </p:nvSpPr>
            <p:spPr>
              <a:xfrm>
                <a:off x="4290400" y="2324800"/>
                <a:ext cx="11650" cy="10075"/>
              </a:xfrm>
              <a:custGeom>
                <a:avLst/>
                <a:gdLst/>
                <a:ahLst/>
                <a:cxnLst/>
                <a:rect l="l" t="t" r="r" b="b"/>
                <a:pathLst>
                  <a:path w="466" h="403" extrusionOk="0">
                    <a:moveTo>
                      <a:pt x="239" y="1"/>
                    </a:moveTo>
                    <a:cubicBezTo>
                      <a:pt x="113" y="1"/>
                      <a:pt x="1" y="121"/>
                      <a:pt x="48" y="263"/>
                    </a:cubicBezTo>
                    <a:cubicBezTo>
                      <a:pt x="74" y="354"/>
                      <a:pt x="154" y="403"/>
                      <a:pt x="236" y="403"/>
                    </a:cubicBezTo>
                    <a:cubicBezTo>
                      <a:pt x="304" y="403"/>
                      <a:pt x="374" y="369"/>
                      <a:pt x="417" y="299"/>
                    </a:cubicBezTo>
                    <a:cubicBezTo>
                      <a:pt x="465" y="204"/>
                      <a:pt x="429" y="85"/>
                      <a:pt x="334" y="25"/>
                    </a:cubicBezTo>
                    <a:cubicBezTo>
                      <a:pt x="303" y="8"/>
                      <a:pt x="270" y="1"/>
                      <a:pt x="23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5" name="Google Shape;565;p44"/>
              <p:cNvSpPr/>
              <p:nvPr/>
            </p:nvSpPr>
            <p:spPr>
              <a:xfrm>
                <a:off x="4321900" y="2322725"/>
                <a:ext cx="11700" cy="10075"/>
              </a:xfrm>
              <a:custGeom>
                <a:avLst/>
                <a:gdLst/>
                <a:ahLst/>
                <a:cxnLst/>
                <a:rect l="l" t="t" r="r" b="b"/>
                <a:pathLst>
                  <a:path w="468" h="403" extrusionOk="0">
                    <a:moveTo>
                      <a:pt x="241" y="0"/>
                    </a:moveTo>
                    <a:cubicBezTo>
                      <a:pt x="114" y="0"/>
                      <a:pt x="0" y="120"/>
                      <a:pt x="38" y="263"/>
                    </a:cubicBezTo>
                    <a:cubicBezTo>
                      <a:pt x="64" y="354"/>
                      <a:pt x="147" y="402"/>
                      <a:pt x="231" y="402"/>
                    </a:cubicBezTo>
                    <a:cubicBezTo>
                      <a:pt x="300" y="402"/>
                      <a:pt x="370" y="369"/>
                      <a:pt x="408" y="299"/>
                    </a:cubicBezTo>
                    <a:cubicBezTo>
                      <a:pt x="467" y="203"/>
                      <a:pt x="431" y="84"/>
                      <a:pt x="336" y="25"/>
                    </a:cubicBezTo>
                    <a:cubicBezTo>
                      <a:pt x="305" y="8"/>
                      <a:pt x="272" y="0"/>
                      <a:pt x="24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6" name="Google Shape;566;p44"/>
              <p:cNvSpPr/>
              <p:nvPr/>
            </p:nvSpPr>
            <p:spPr>
              <a:xfrm>
                <a:off x="4278025" y="2339275"/>
                <a:ext cx="19550" cy="16950"/>
              </a:xfrm>
              <a:custGeom>
                <a:avLst/>
                <a:gdLst/>
                <a:ahLst/>
                <a:cxnLst/>
                <a:rect l="l" t="t" r="r" b="b"/>
                <a:pathLst>
                  <a:path w="782" h="678" extrusionOk="0">
                    <a:moveTo>
                      <a:pt x="396" y="0"/>
                    </a:moveTo>
                    <a:cubicBezTo>
                      <a:pt x="185" y="0"/>
                      <a:pt x="0" y="206"/>
                      <a:pt x="67" y="434"/>
                    </a:cubicBezTo>
                    <a:cubicBezTo>
                      <a:pt x="113" y="593"/>
                      <a:pt x="254" y="678"/>
                      <a:pt x="395" y="678"/>
                    </a:cubicBezTo>
                    <a:cubicBezTo>
                      <a:pt x="509" y="678"/>
                      <a:pt x="622" y="623"/>
                      <a:pt x="686" y="506"/>
                    </a:cubicBezTo>
                    <a:cubicBezTo>
                      <a:pt x="781" y="339"/>
                      <a:pt x="722" y="137"/>
                      <a:pt x="555" y="41"/>
                    </a:cubicBezTo>
                    <a:cubicBezTo>
                      <a:pt x="503" y="13"/>
                      <a:pt x="449" y="0"/>
                      <a:pt x="396" y="0"/>
                    </a:cubicBezTo>
                    <a:close/>
                  </a:path>
                </a:pathLst>
              </a:custGeom>
              <a:solidFill>
                <a:srgbClr val="0A264A">
                  <a:alpha val="24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7" name="Google Shape;567;p44"/>
              <p:cNvSpPr/>
              <p:nvPr/>
            </p:nvSpPr>
            <p:spPr>
              <a:xfrm>
                <a:off x="4326850" y="2338050"/>
                <a:ext cx="19550" cy="17000"/>
              </a:xfrm>
              <a:custGeom>
                <a:avLst/>
                <a:gdLst/>
                <a:ahLst/>
                <a:cxnLst/>
                <a:rect l="l" t="t" r="r" b="b"/>
                <a:pathLst>
                  <a:path w="782" h="680" extrusionOk="0">
                    <a:moveTo>
                      <a:pt x="391" y="0"/>
                    </a:moveTo>
                    <a:cubicBezTo>
                      <a:pt x="182" y="0"/>
                      <a:pt x="0" y="199"/>
                      <a:pt x="67" y="436"/>
                    </a:cubicBezTo>
                    <a:cubicBezTo>
                      <a:pt x="113" y="594"/>
                      <a:pt x="254" y="679"/>
                      <a:pt x="395" y="679"/>
                    </a:cubicBezTo>
                    <a:cubicBezTo>
                      <a:pt x="509" y="679"/>
                      <a:pt x="622" y="624"/>
                      <a:pt x="686" y="507"/>
                    </a:cubicBezTo>
                    <a:cubicBezTo>
                      <a:pt x="781" y="340"/>
                      <a:pt x="722" y="138"/>
                      <a:pt x="555" y="43"/>
                    </a:cubicBezTo>
                    <a:cubicBezTo>
                      <a:pt x="501" y="13"/>
                      <a:pt x="445" y="0"/>
                      <a:pt x="391" y="0"/>
                    </a:cubicBezTo>
                    <a:close/>
                  </a:path>
                </a:pathLst>
              </a:custGeom>
              <a:solidFill>
                <a:srgbClr val="0A264A">
                  <a:alpha val="24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8" name="Google Shape;568;p44"/>
              <p:cNvSpPr/>
              <p:nvPr/>
            </p:nvSpPr>
            <p:spPr>
              <a:xfrm>
                <a:off x="4251400" y="2354875"/>
                <a:ext cx="70275" cy="99050"/>
              </a:xfrm>
              <a:custGeom>
                <a:avLst/>
                <a:gdLst/>
                <a:ahLst/>
                <a:cxnLst/>
                <a:rect l="l" t="t" r="r" b="b"/>
                <a:pathLst>
                  <a:path w="2811" h="3962" extrusionOk="0">
                    <a:moveTo>
                      <a:pt x="2430" y="1727"/>
                    </a:moveTo>
                    <a:lnTo>
                      <a:pt x="2430" y="1727"/>
                    </a:lnTo>
                    <a:cubicBezTo>
                      <a:pt x="2430" y="1727"/>
                      <a:pt x="2430" y="1727"/>
                      <a:pt x="2430" y="1727"/>
                    </a:cubicBezTo>
                    <a:lnTo>
                      <a:pt x="2430" y="1727"/>
                    </a:lnTo>
                    <a:cubicBezTo>
                      <a:pt x="2430" y="1727"/>
                      <a:pt x="2430" y="1727"/>
                      <a:pt x="2430" y="1727"/>
                    </a:cubicBezTo>
                    <a:close/>
                    <a:moveTo>
                      <a:pt x="1" y="1"/>
                    </a:moveTo>
                    <a:lnTo>
                      <a:pt x="1" y="1"/>
                    </a:lnTo>
                    <a:cubicBezTo>
                      <a:pt x="1" y="1"/>
                      <a:pt x="358" y="1918"/>
                      <a:pt x="370" y="2180"/>
                    </a:cubicBezTo>
                    <a:cubicBezTo>
                      <a:pt x="370" y="2180"/>
                      <a:pt x="1658" y="3962"/>
                      <a:pt x="2221" y="3962"/>
                    </a:cubicBezTo>
                    <a:cubicBezTo>
                      <a:pt x="2263" y="3962"/>
                      <a:pt x="2301" y="3952"/>
                      <a:pt x="2335" y="3930"/>
                    </a:cubicBezTo>
                    <a:cubicBezTo>
                      <a:pt x="2811" y="3620"/>
                      <a:pt x="2549" y="2620"/>
                      <a:pt x="2549" y="2620"/>
                    </a:cubicBezTo>
                    <a:cubicBezTo>
                      <a:pt x="2549" y="2620"/>
                      <a:pt x="2489" y="2168"/>
                      <a:pt x="2430" y="1727"/>
                    </a:cubicBezTo>
                    <a:lnTo>
                      <a:pt x="2430" y="1727"/>
                    </a:lnTo>
                    <a:cubicBezTo>
                      <a:pt x="2430" y="1728"/>
                      <a:pt x="2429" y="1728"/>
                      <a:pt x="2429" y="1728"/>
                    </a:cubicBezTo>
                    <a:cubicBezTo>
                      <a:pt x="2382" y="1728"/>
                      <a:pt x="773" y="1404"/>
                      <a:pt x="1" y="1"/>
                    </a:cubicBezTo>
                    <a:close/>
                  </a:path>
                </a:pathLst>
              </a:custGeom>
              <a:solidFill>
                <a:srgbClr val="CB68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9" name="Google Shape;569;p44"/>
              <p:cNvSpPr/>
              <p:nvPr/>
            </p:nvSpPr>
            <p:spPr>
              <a:xfrm>
                <a:off x="4280875" y="2306300"/>
                <a:ext cx="17850" cy="9125"/>
              </a:xfrm>
              <a:custGeom>
                <a:avLst/>
                <a:gdLst/>
                <a:ahLst/>
                <a:cxnLst/>
                <a:rect l="l" t="t" r="r" b="b"/>
                <a:pathLst>
                  <a:path w="714" h="365" extrusionOk="0">
                    <a:moveTo>
                      <a:pt x="427" y="0"/>
                    </a:moveTo>
                    <a:cubicBezTo>
                      <a:pt x="390" y="0"/>
                      <a:pt x="350" y="5"/>
                      <a:pt x="310" y="15"/>
                    </a:cubicBezTo>
                    <a:cubicBezTo>
                      <a:pt x="132" y="51"/>
                      <a:pt x="1" y="194"/>
                      <a:pt x="36" y="313"/>
                    </a:cubicBezTo>
                    <a:cubicBezTo>
                      <a:pt x="43" y="350"/>
                      <a:pt x="58" y="364"/>
                      <a:pt x="79" y="364"/>
                    </a:cubicBezTo>
                    <a:cubicBezTo>
                      <a:pt x="134" y="364"/>
                      <a:pt x="234" y="275"/>
                      <a:pt x="370" y="241"/>
                    </a:cubicBezTo>
                    <a:cubicBezTo>
                      <a:pt x="402" y="235"/>
                      <a:pt x="434" y="233"/>
                      <a:pt x="466" y="233"/>
                    </a:cubicBezTo>
                    <a:cubicBezTo>
                      <a:pt x="529" y="233"/>
                      <a:pt x="588" y="242"/>
                      <a:pt x="632" y="242"/>
                    </a:cubicBezTo>
                    <a:cubicBezTo>
                      <a:pt x="684" y="242"/>
                      <a:pt x="714" y="228"/>
                      <a:pt x="703" y="170"/>
                    </a:cubicBezTo>
                    <a:cubicBezTo>
                      <a:pt x="675" y="67"/>
                      <a:pt x="565" y="0"/>
                      <a:pt x="42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0" name="Google Shape;570;p44"/>
              <p:cNvSpPr/>
              <p:nvPr/>
            </p:nvSpPr>
            <p:spPr>
              <a:xfrm>
                <a:off x="4318975" y="2303400"/>
                <a:ext cx="17300" cy="7425"/>
              </a:xfrm>
              <a:custGeom>
                <a:avLst/>
                <a:gdLst/>
                <a:ahLst/>
                <a:cxnLst/>
                <a:rect l="l" t="t" r="r" b="b"/>
                <a:pathLst>
                  <a:path w="692" h="297" extrusionOk="0">
                    <a:moveTo>
                      <a:pt x="346" y="0"/>
                    </a:moveTo>
                    <a:cubicBezTo>
                      <a:pt x="144" y="0"/>
                      <a:pt x="1" y="107"/>
                      <a:pt x="1" y="238"/>
                    </a:cubicBezTo>
                    <a:cubicBezTo>
                      <a:pt x="1" y="282"/>
                      <a:pt x="18" y="296"/>
                      <a:pt x="48" y="296"/>
                    </a:cubicBezTo>
                    <a:cubicBezTo>
                      <a:pt x="108" y="296"/>
                      <a:pt x="219" y="238"/>
                      <a:pt x="346" y="238"/>
                    </a:cubicBezTo>
                    <a:cubicBezTo>
                      <a:pt x="473" y="238"/>
                      <a:pt x="584" y="296"/>
                      <a:pt x="644" y="296"/>
                    </a:cubicBezTo>
                    <a:cubicBezTo>
                      <a:pt x="674" y="296"/>
                      <a:pt x="691" y="282"/>
                      <a:pt x="691" y="238"/>
                    </a:cubicBezTo>
                    <a:cubicBezTo>
                      <a:pt x="679" y="107"/>
                      <a:pt x="536" y="0"/>
                      <a:pt x="34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" name="Google Shape;571;p44"/>
              <p:cNvSpPr/>
              <p:nvPr/>
            </p:nvSpPr>
            <p:spPr>
              <a:xfrm>
                <a:off x="4236050" y="2250275"/>
                <a:ext cx="112700" cy="178250"/>
              </a:xfrm>
              <a:custGeom>
                <a:avLst/>
                <a:gdLst/>
                <a:ahLst/>
                <a:cxnLst/>
                <a:rect l="l" t="t" r="r" b="b"/>
                <a:pathLst>
                  <a:path w="4508" h="7130" extrusionOk="0">
                    <a:moveTo>
                      <a:pt x="2061" y="0"/>
                    </a:moveTo>
                    <a:cubicBezTo>
                      <a:pt x="996" y="0"/>
                      <a:pt x="0" y="1203"/>
                      <a:pt x="198" y="2661"/>
                    </a:cubicBezTo>
                    <a:cubicBezTo>
                      <a:pt x="436" y="4340"/>
                      <a:pt x="1210" y="6911"/>
                      <a:pt x="3139" y="7126"/>
                    </a:cubicBezTo>
                    <a:cubicBezTo>
                      <a:pt x="3164" y="7129"/>
                      <a:pt x="3189" y="7130"/>
                      <a:pt x="3214" y="7130"/>
                    </a:cubicBezTo>
                    <a:cubicBezTo>
                      <a:pt x="4202" y="7130"/>
                      <a:pt x="4507" y="4832"/>
                      <a:pt x="4473" y="4530"/>
                    </a:cubicBezTo>
                    <a:cubicBezTo>
                      <a:pt x="4464" y="4454"/>
                      <a:pt x="4456" y="4422"/>
                      <a:pt x="4445" y="4422"/>
                    </a:cubicBezTo>
                    <a:cubicBezTo>
                      <a:pt x="4410" y="4422"/>
                      <a:pt x="4340" y="4760"/>
                      <a:pt x="4104" y="5042"/>
                    </a:cubicBezTo>
                    <a:cubicBezTo>
                      <a:pt x="4064" y="5088"/>
                      <a:pt x="4036" y="5108"/>
                      <a:pt x="4015" y="5108"/>
                    </a:cubicBezTo>
                    <a:cubicBezTo>
                      <a:pt x="3882" y="5108"/>
                      <a:pt x="4066" y="4264"/>
                      <a:pt x="3369" y="4264"/>
                    </a:cubicBezTo>
                    <a:cubicBezTo>
                      <a:pt x="3342" y="4264"/>
                      <a:pt x="3313" y="4265"/>
                      <a:pt x="3282" y="4268"/>
                    </a:cubicBezTo>
                    <a:cubicBezTo>
                      <a:pt x="2470" y="4354"/>
                      <a:pt x="2655" y="5359"/>
                      <a:pt x="2117" y="5359"/>
                    </a:cubicBezTo>
                    <a:cubicBezTo>
                      <a:pt x="2056" y="5359"/>
                      <a:pt x="1984" y="5345"/>
                      <a:pt x="1901" y="5316"/>
                    </a:cubicBezTo>
                    <a:cubicBezTo>
                      <a:pt x="1091" y="5030"/>
                      <a:pt x="520" y="2006"/>
                      <a:pt x="1139" y="1577"/>
                    </a:cubicBezTo>
                    <a:cubicBezTo>
                      <a:pt x="1267" y="1493"/>
                      <a:pt x="1394" y="1460"/>
                      <a:pt x="1521" y="1460"/>
                    </a:cubicBezTo>
                    <a:cubicBezTo>
                      <a:pt x="1944" y="1460"/>
                      <a:pt x="2373" y="1819"/>
                      <a:pt x="2880" y="1819"/>
                    </a:cubicBezTo>
                    <a:cubicBezTo>
                      <a:pt x="2972" y="1819"/>
                      <a:pt x="3066" y="1807"/>
                      <a:pt x="3163" y="1780"/>
                    </a:cubicBezTo>
                    <a:cubicBezTo>
                      <a:pt x="3961" y="1554"/>
                      <a:pt x="3663" y="684"/>
                      <a:pt x="3663" y="684"/>
                    </a:cubicBezTo>
                    <a:cubicBezTo>
                      <a:pt x="3603" y="411"/>
                      <a:pt x="3746" y="494"/>
                      <a:pt x="2520" y="77"/>
                    </a:cubicBezTo>
                    <a:cubicBezTo>
                      <a:pt x="2368" y="25"/>
                      <a:pt x="2213" y="0"/>
                      <a:pt x="206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2" name="Google Shape;572;p44"/>
              <p:cNvSpPr/>
              <p:nvPr/>
            </p:nvSpPr>
            <p:spPr>
              <a:xfrm>
                <a:off x="4230575" y="2324450"/>
                <a:ext cx="25925" cy="33525"/>
              </a:xfrm>
              <a:custGeom>
                <a:avLst/>
                <a:gdLst/>
                <a:ahLst/>
                <a:cxnLst/>
                <a:rect l="l" t="t" r="r" b="b"/>
                <a:pathLst>
                  <a:path w="1037" h="1341" extrusionOk="0">
                    <a:moveTo>
                      <a:pt x="539" y="0"/>
                    </a:moveTo>
                    <a:cubicBezTo>
                      <a:pt x="479" y="0"/>
                      <a:pt x="414" y="25"/>
                      <a:pt x="346" y="87"/>
                    </a:cubicBezTo>
                    <a:cubicBezTo>
                      <a:pt x="1" y="408"/>
                      <a:pt x="108" y="956"/>
                      <a:pt x="560" y="1277"/>
                    </a:cubicBezTo>
                    <a:cubicBezTo>
                      <a:pt x="622" y="1321"/>
                      <a:pt x="676" y="1341"/>
                      <a:pt x="723" y="1341"/>
                    </a:cubicBezTo>
                    <a:cubicBezTo>
                      <a:pt x="1020" y="1341"/>
                      <a:pt x="1037" y="578"/>
                      <a:pt x="965" y="444"/>
                    </a:cubicBezTo>
                    <a:cubicBezTo>
                      <a:pt x="965" y="444"/>
                      <a:pt x="794" y="0"/>
                      <a:pt x="539" y="0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3" name="Google Shape;573;p44"/>
              <p:cNvSpPr/>
              <p:nvPr/>
            </p:nvSpPr>
            <p:spPr>
              <a:xfrm>
                <a:off x="4306475" y="2368575"/>
                <a:ext cx="21450" cy="14025"/>
              </a:xfrm>
              <a:custGeom>
                <a:avLst/>
                <a:gdLst/>
                <a:ahLst/>
                <a:cxnLst/>
                <a:rect l="l" t="t" r="r" b="b"/>
                <a:pathLst>
                  <a:path w="858" h="561" extrusionOk="0">
                    <a:moveTo>
                      <a:pt x="751" y="1"/>
                    </a:moveTo>
                    <a:cubicBezTo>
                      <a:pt x="679" y="286"/>
                      <a:pt x="584" y="453"/>
                      <a:pt x="489" y="465"/>
                    </a:cubicBezTo>
                    <a:lnTo>
                      <a:pt x="477" y="465"/>
                    </a:lnTo>
                    <a:cubicBezTo>
                      <a:pt x="322" y="465"/>
                      <a:pt x="144" y="155"/>
                      <a:pt x="96" y="48"/>
                    </a:cubicBezTo>
                    <a:lnTo>
                      <a:pt x="1" y="84"/>
                    </a:lnTo>
                    <a:cubicBezTo>
                      <a:pt x="36" y="143"/>
                      <a:pt x="227" y="560"/>
                      <a:pt x="477" y="560"/>
                    </a:cubicBezTo>
                    <a:lnTo>
                      <a:pt x="501" y="560"/>
                    </a:lnTo>
                    <a:cubicBezTo>
                      <a:pt x="655" y="548"/>
                      <a:pt x="775" y="370"/>
                      <a:pt x="858" y="24"/>
                    </a:cubicBezTo>
                    <a:lnTo>
                      <a:pt x="75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44"/>
              <p:cNvSpPr/>
              <p:nvPr/>
            </p:nvSpPr>
            <p:spPr>
              <a:xfrm>
                <a:off x="4312125" y="2328400"/>
                <a:ext cx="13725" cy="29475"/>
              </a:xfrm>
              <a:custGeom>
                <a:avLst/>
                <a:gdLst/>
                <a:ahLst/>
                <a:cxnLst/>
                <a:rect l="l" t="t" r="r" b="b"/>
                <a:pathLst>
                  <a:path w="549" h="1179" extrusionOk="0">
                    <a:moveTo>
                      <a:pt x="239" y="0"/>
                    </a:moveTo>
                    <a:lnTo>
                      <a:pt x="144" y="36"/>
                    </a:lnTo>
                    <a:cubicBezTo>
                      <a:pt x="287" y="465"/>
                      <a:pt x="406" y="977"/>
                      <a:pt x="370" y="1072"/>
                    </a:cubicBezTo>
                    <a:cubicBezTo>
                      <a:pt x="322" y="1060"/>
                      <a:pt x="191" y="846"/>
                      <a:pt x="96" y="548"/>
                    </a:cubicBezTo>
                    <a:lnTo>
                      <a:pt x="1" y="584"/>
                    </a:lnTo>
                    <a:cubicBezTo>
                      <a:pt x="60" y="774"/>
                      <a:pt x="215" y="1179"/>
                      <a:pt x="382" y="1179"/>
                    </a:cubicBezTo>
                    <a:lnTo>
                      <a:pt x="406" y="1179"/>
                    </a:lnTo>
                    <a:cubicBezTo>
                      <a:pt x="429" y="1179"/>
                      <a:pt x="441" y="1155"/>
                      <a:pt x="453" y="1143"/>
                    </a:cubicBezTo>
                    <a:cubicBezTo>
                      <a:pt x="549" y="988"/>
                      <a:pt x="310" y="226"/>
                      <a:pt x="23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44"/>
              <p:cNvSpPr/>
              <p:nvPr/>
            </p:nvSpPr>
            <p:spPr>
              <a:xfrm>
                <a:off x="4212125" y="2260525"/>
                <a:ext cx="78600" cy="20275"/>
              </a:xfrm>
              <a:custGeom>
                <a:avLst/>
                <a:gdLst/>
                <a:ahLst/>
                <a:cxnLst/>
                <a:rect l="l" t="t" r="r" b="b"/>
                <a:pathLst>
                  <a:path w="3144" h="811" extrusionOk="0">
                    <a:moveTo>
                      <a:pt x="995" y="0"/>
                    </a:moveTo>
                    <a:cubicBezTo>
                      <a:pt x="977" y="0"/>
                      <a:pt x="959" y="0"/>
                      <a:pt x="941" y="1"/>
                    </a:cubicBezTo>
                    <a:cubicBezTo>
                      <a:pt x="619" y="12"/>
                      <a:pt x="298" y="72"/>
                      <a:pt x="0" y="203"/>
                    </a:cubicBezTo>
                    <a:lnTo>
                      <a:pt x="48" y="298"/>
                    </a:lnTo>
                    <a:cubicBezTo>
                      <a:pt x="54" y="292"/>
                      <a:pt x="449" y="106"/>
                      <a:pt x="1060" y="106"/>
                    </a:cubicBezTo>
                    <a:cubicBezTo>
                      <a:pt x="1604" y="106"/>
                      <a:pt x="2320" y="254"/>
                      <a:pt x="3084" y="810"/>
                    </a:cubicBezTo>
                    <a:lnTo>
                      <a:pt x="3144" y="727"/>
                    </a:lnTo>
                    <a:cubicBezTo>
                      <a:pt x="2527" y="250"/>
                      <a:pt x="1774" y="0"/>
                      <a:pt x="99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6" name="Google Shape;576;p44"/>
              <p:cNvSpPr/>
              <p:nvPr/>
            </p:nvSpPr>
            <p:spPr>
              <a:xfrm>
                <a:off x="4255575" y="2240875"/>
                <a:ext cx="62525" cy="32775"/>
              </a:xfrm>
              <a:custGeom>
                <a:avLst/>
                <a:gdLst/>
                <a:ahLst/>
                <a:cxnLst/>
                <a:rect l="l" t="t" r="r" b="b"/>
                <a:pathLst>
                  <a:path w="2501" h="1311" extrusionOk="0">
                    <a:moveTo>
                      <a:pt x="253" y="1"/>
                    </a:moveTo>
                    <a:cubicBezTo>
                      <a:pt x="169" y="1"/>
                      <a:pt x="85" y="5"/>
                      <a:pt x="1" y="13"/>
                    </a:cubicBezTo>
                    <a:lnTo>
                      <a:pt x="1" y="120"/>
                    </a:lnTo>
                    <a:cubicBezTo>
                      <a:pt x="84" y="112"/>
                      <a:pt x="167" y="108"/>
                      <a:pt x="250" y="108"/>
                    </a:cubicBezTo>
                    <a:cubicBezTo>
                      <a:pt x="1123" y="108"/>
                      <a:pt x="1938" y="560"/>
                      <a:pt x="2406" y="1310"/>
                    </a:cubicBezTo>
                    <a:lnTo>
                      <a:pt x="2501" y="1251"/>
                    </a:lnTo>
                    <a:cubicBezTo>
                      <a:pt x="2010" y="466"/>
                      <a:pt x="1161" y="1"/>
                      <a:pt x="25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7" name="Google Shape;577;p44"/>
              <p:cNvSpPr/>
              <p:nvPr/>
            </p:nvSpPr>
            <p:spPr>
              <a:xfrm>
                <a:off x="4422275" y="2753750"/>
                <a:ext cx="104500" cy="52850"/>
              </a:xfrm>
              <a:custGeom>
                <a:avLst/>
                <a:gdLst/>
                <a:ahLst/>
                <a:cxnLst/>
                <a:rect l="l" t="t" r="r" b="b"/>
                <a:pathLst>
                  <a:path w="4180" h="2114" extrusionOk="0">
                    <a:moveTo>
                      <a:pt x="3014" y="0"/>
                    </a:moveTo>
                    <a:cubicBezTo>
                      <a:pt x="2126" y="0"/>
                      <a:pt x="1084" y="703"/>
                      <a:pt x="1084" y="703"/>
                    </a:cubicBezTo>
                    <a:cubicBezTo>
                      <a:pt x="667" y="893"/>
                      <a:pt x="0" y="1917"/>
                      <a:pt x="917" y="2096"/>
                    </a:cubicBezTo>
                    <a:cubicBezTo>
                      <a:pt x="981" y="2108"/>
                      <a:pt x="1050" y="2114"/>
                      <a:pt x="1123" y="2114"/>
                    </a:cubicBezTo>
                    <a:cubicBezTo>
                      <a:pt x="2112" y="2114"/>
                      <a:pt x="3855" y="1056"/>
                      <a:pt x="3822" y="846"/>
                    </a:cubicBezTo>
                    <a:cubicBezTo>
                      <a:pt x="3818" y="818"/>
                      <a:pt x="3772" y="806"/>
                      <a:pt x="3699" y="806"/>
                    </a:cubicBezTo>
                    <a:cubicBezTo>
                      <a:pt x="3333" y="806"/>
                      <a:pt x="2274" y="1096"/>
                      <a:pt x="2274" y="1096"/>
                    </a:cubicBezTo>
                    <a:cubicBezTo>
                      <a:pt x="2274" y="1096"/>
                      <a:pt x="4179" y="548"/>
                      <a:pt x="3941" y="393"/>
                    </a:cubicBezTo>
                    <a:cubicBezTo>
                      <a:pt x="3890" y="362"/>
                      <a:pt x="3780" y="350"/>
                      <a:pt x="3639" y="350"/>
                    </a:cubicBezTo>
                    <a:cubicBezTo>
                      <a:pt x="3120" y="350"/>
                      <a:pt x="2179" y="512"/>
                      <a:pt x="2179" y="512"/>
                    </a:cubicBezTo>
                    <a:cubicBezTo>
                      <a:pt x="2179" y="512"/>
                      <a:pt x="3143" y="250"/>
                      <a:pt x="3393" y="214"/>
                    </a:cubicBezTo>
                    <a:cubicBezTo>
                      <a:pt x="3655" y="167"/>
                      <a:pt x="3774" y="0"/>
                      <a:pt x="3036" y="0"/>
                    </a:cubicBezTo>
                    <a:cubicBezTo>
                      <a:pt x="3029" y="0"/>
                      <a:pt x="3021" y="0"/>
                      <a:pt x="3014" y="0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8" name="Google Shape;578;p44"/>
              <p:cNvSpPr/>
              <p:nvPr/>
            </p:nvSpPr>
            <p:spPr>
              <a:xfrm>
                <a:off x="4470475" y="2770000"/>
                <a:ext cx="7775" cy="26625"/>
              </a:xfrm>
              <a:custGeom>
                <a:avLst/>
                <a:gdLst/>
                <a:ahLst/>
                <a:cxnLst/>
                <a:rect l="l" t="t" r="r" b="b"/>
                <a:pathLst>
                  <a:path w="311" h="1065" extrusionOk="0">
                    <a:moveTo>
                      <a:pt x="56" y="0"/>
                    </a:moveTo>
                    <a:cubicBezTo>
                      <a:pt x="49" y="0"/>
                      <a:pt x="43" y="2"/>
                      <a:pt x="37" y="5"/>
                    </a:cubicBezTo>
                    <a:cubicBezTo>
                      <a:pt x="13" y="17"/>
                      <a:pt x="1" y="53"/>
                      <a:pt x="13" y="76"/>
                    </a:cubicBezTo>
                    <a:cubicBezTo>
                      <a:pt x="203" y="398"/>
                      <a:pt x="168" y="1005"/>
                      <a:pt x="168" y="1005"/>
                    </a:cubicBezTo>
                    <a:cubicBezTo>
                      <a:pt x="168" y="1041"/>
                      <a:pt x="191" y="1065"/>
                      <a:pt x="227" y="1065"/>
                    </a:cubicBezTo>
                    <a:cubicBezTo>
                      <a:pt x="251" y="1065"/>
                      <a:pt x="275" y="1041"/>
                      <a:pt x="275" y="1017"/>
                    </a:cubicBezTo>
                    <a:cubicBezTo>
                      <a:pt x="275" y="981"/>
                      <a:pt x="311" y="374"/>
                      <a:pt x="108" y="29"/>
                    </a:cubicBezTo>
                    <a:cubicBezTo>
                      <a:pt x="91" y="11"/>
                      <a:pt x="73" y="0"/>
                      <a:pt x="56" y="0"/>
                    </a:cubicBezTo>
                    <a:close/>
                  </a:path>
                </a:pathLst>
              </a:custGeom>
              <a:solidFill>
                <a:srgbClr val="40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9" name="Google Shape;579;p44"/>
              <p:cNvSpPr/>
              <p:nvPr/>
            </p:nvSpPr>
            <p:spPr>
              <a:xfrm>
                <a:off x="4391600" y="2771300"/>
                <a:ext cx="78625" cy="68500"/>
              </a:xfrm>
              <a:custGeom>
                <a:avLst/>
                <a:gdLst/>
                <a:ahLst/>
                <a:cxnLst/>
                <a:rect l="l" t="t" r="r" b="b"/>
                <a:pathLst>
                  <a:path w="3145" h="2740" extrusionOk="0">
                    <a:moveTo>
                      <a:pt x="2311" y="1"/>
                    </a:moveTo>
                    <a:cubicBezTo>
                      <a:pt x="1596" y="382"/>
                      <a:pt x="1" y="953"/>
                      <a:pt x="1" y="953"/>
                    </a:cubicBezTo>
                    <a:cubicBezTo>
                      <a:pt x="96" y="1263"/>
                      <a:pt x="287" y="2739"/>
                      <a:pt x="287" y="2739"/>
                    </a:cubicBezTo>
                    <a:cubicBezTo>
                      <a:pt x="1025" y="2441"/>
                      <a:pt x="3144" y="1227"/>
                      <a:pt x="3144" y="1227"/>
                    </a:cubicBezTo>
                    <a:lnTo>
                      <a:pt x="2311" y="1"/>
                    </a:ln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0" name="Google Shape;580;p44"/>
              <p:cNvSpPr/>
              <p:nvPr/>
            </p:nvSpPr>
            <p:spPr>
              <a:xfrm>
                <a:off x="4093350" y="2506575"/>
                <a:ext cx="147075" cy="529200"/>
              </a:xfrm>
              <a:custGeom>
                <a:avLst/>
                <a:gdLst/>
                <a:ahLst/>
                <a:cxnLst/>
                <a:rect l="l" t="t" r="r" b="b"/>
                <a:pathLst>
                  <a:path w="5883" h="21168" extrusionOk="0">
                    <a:moveTo>
                      <a:pt x="4153" y="1"/>
                    </a:moveTo>
                    <a:cubicBezTo>
                      <a:pt x="1815" y="1"/>
                      <a:pt x="806" y="1475"/>
                      <a:pt x="537" y="2541"/>
                    </a:cubicBezTo>
                    <a:cubicBezTo>
                      <a:pt x="251" y="3720"/>
                      <a:pt x="1" y="20817"/>
                      <a:pt x="144" y="21067"/>
                    </a:cubicBezTo>
                    <a:cubicBezTo>
                      <a:pt x="182" y="21141"/>
                      <a:pt x="656" y="21167"/>
                      <a:pt x="1312" y="21167"/>
                    </a:cubicBezTo>
                    <a:cubicBezTo>
                      <a:pt x="2871" y="21167"/>
                      <a:pt x="5456" y="21020"/>
                      <a:pt x="5632" y="21020"/>
                    </a:cubicBezTo>
                    <a:cubicBezTo>
                      <a:pt x="5882" y="21020"/>
                      <a:pt x="4942" y="53"/>
                      <a:pt x="4942" y="53"/>
                    </a:cubicBezTo>
                    <a:cubicBezTo>
                      <a:pt x="4663" y="17"/>
                      <a:pt x="4401" y="1"/>
                      <a:pt x="41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1" name="Google Shape;581;p44"/>
              <p:cNvSpPr/>
              <p:nvPr/>
            </p:nvSpPr>
            <p:spPr>
              <a:xfrm>
                <a:off x="4031450" y="2536450"/>
                <a:ext cx="428350" cy="370375"/>
              </a:xfrm>
              <a:custGeom>
                <a:avLst/>
                <a:gdLst/>
                <a:ahLst/>
                <a:cxnLst/>
                <a:rect l="l" t="t" r="r" b="b"/>
                <a:pathLst>
                  <a:path w="17134" h="14815" extrusionOk="0">
                    <a:moveTo>
                      <a:pt x="4167" y="1"/>
                    </a:moveTo>
                    <a:cubicBezTo>
                      <a:pt x="4167" y="1"/>
                      <a:pt x="0" y="4001"/>
                      <a:pt x="131" y="9668"/>
                    </a:cubicBezTo>
                    <a:cubicBezTo>
                      <a:pt x="222" y="13608"/>
                      <a:pt x="2696" y="14815"/>
                      <a:pt x="5209" y="14815"/>
                    </a:cubicBezTo>
                    <a:cubicBezTo>
                      <a:pt x="6319" y="14815"/>
                      <a:pt x="7436" y="14580"/>
                      <a:pt x="8358" y="14240"/>
                    </a:cubicBezTo>
                    <a:cubicBezTo>
                      <a:pt x="11294" y="13161"/>
                      <a:pt x="15983" y="10759"/>
                      <a:pt x="17057" y="10759"/>
                    </a:cubicBezTo>
                    <a:cubicBezTo>
                      <a:pt x="17085" y="10759"/>
                      <a:pt x="17110" y="10761"/>
                      <a:pt x="17133" y="10764"/>
                    </a:cubicBezTo>
                    <a:lnTo>
                      <a:pt x="16717" y="9395"/>
                    </a:lnTo>
                    <a:cubicBezTo>
                      <a:pt x="16717" y="9395"/>
                      <a:pt x="9767" y="11307"/>
                      <a:pt x="6578" y="11307"/>
                    </a:cubicBezTo>
                    <a:cubicBezTo>
                      <a:pt x="6069" y="11307"/>
                      <a:pt x="5656" y="11258"/>
                      <a:pt x="5382" y="11145"/>
                    </a:cubicBezTo>
                    <a:cubicBezTo>
                      <a:pt x="3405" y="10323"/>
                      <a:pt x="6596" y="4906"/>
                      <a:pt x="6596" y="4906"/>
                    </a:cubicBezTo>
                    <a:lnTo>
                      <a:pt x="4167" y="1"/>
                    </a:ln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2" name="Google Shape;582;p44"/>
              <p:cNvSpPr/>
              <p:nvPr/>
            </p:nvSpPr>
            <p:spPr>
              <a:xfrm>
                <a:off x="4012100" y="2525775"/>
                <a:ext cx="394125" cy="393650"/>
              </a:xfrm>
              <a:custGeom>
                <a:avLst/>
                <a:gdLst/>
                <a:ahLst/>
                <a:cxnLst/>
                <a:rect l="l" t="t" r="r" b="b"/>
                <a:pathLst>
                  <a:path w="15765" h="15746" extrusionOk="0">
                    <a:moveTo>
                      <a:pt x="5010" y="0"/>
                    </a:moveTo>
                    <a:cubicBezTo>
                      <a:pt x="4986" y="0"/>
                      <a:pt x="4963" y="4"/>
                      <a:pt x="4941" y="11"/>
                    </a:cubicBezTo>
                    <a:cubicBezTo>
                      <a:pt x="4227" y="237"/>
                      <a:pt x="1798" y="3142"/>
                      <a:pt x="893" y="6631"/>
                    </a:cubicBezTo>
                    <a:cubicBezTo>
                      <a:pt x="0" y="10107"/>
                      <a:pt x="143" y="14941"/>
                      <a:pt x="4132" y="15632"/>
                    </a:cubicBezTo>
                    <a:cubicBezTo>
                      <a:pt x="4585" y="15710"/>
                      <a:pt x="5069" y="15745"/>
                      <a:pt x="5573" y="15745"/>
                    </a:cubicBezTo>
                    <a:cubicBezTo>
                      <a:pt x="9518" y="15745"/>
                      <a:pt x="14652" y="13589"/>
                      <a:pt x="15169" y="13072"/>
                    </a:cubicBezTo>
                    <a:cubicBezTo>
                      <a:pt x="15764" y="12489"/>
                      <a:pt x="14514" y="10869"/>
                      <a:pt x="14228" y="10346"/>
                    </a:cubicBezTo>
                    <a:cubicBezTo>
                      <a:pt x="14194" y="10278"/>
                      <a:pt x="14063" y="10250"/>
                      <a:pt x="13859" y="10250"/>
                    </a:cubicBezTo>
                    <a:cubicBezTo>
                      <a:pt x="12663" y="10250"/>
                      <a:pt x="8946" y="11232"/>
                      <a:pt x="7313" y="11232"/>
                    </a:cubicBezTo>
                    <a:cubicBezTo>
                      <a:pt x="6997" y="11232"/>
                      <a:pt x="6759" y="11195"/>
                      <a:pt x="6632" y="11108"/>
                    </a:cubicBezTo>
                    <a:cubicBezTo>
                      <a:pt x="5739" y="10488"/>
                      <a:pt x="7370" y="5333"/>
                      <a:pt x="7370" y="5333"/>
                    </a:cubicBezTo>
                    <a:cubicBezTo>
                      <a:pt x="7359" y="3567"/>
                      <a:pt x="5759" y="0"/>
                      <a:pt x="501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3" name="Google Shape;583;p44"/>
              <p:cNvSpPr/>
              <p:nvPr/>
            </p:nvSpPr>
            <p:spPr>
              <a:xfrm>
                <a:off x="4096025" y="2908225"/>
                <a:ext cx="130100" cy="15225"/>
              </a:xfrm>
              <a:custGeom>
                <a:avLst/>
                <a:gdLst/>
                <a:ahLst/>
                <a:cxnLst/>
                <a:rect l="l" t="t" r="r" b="b"/>
                <a:pathLst>
                  <a:path w="5204" h="609" extrusionOk="0">
                    <a:moveTo>
                      <a:pt x="5156" y="1"/>
                    </a:moveTo>
                    <a:cubicBezTo>
                      <a:pt x="4356" y="379"/>
                      <a:pt x="3485" y="502"/>
                      <a:pt x="2692" y="502"/>
                    </a:cubicBezTo>
                    <a:cubicBezTo>
                      <a:pt x="1242" y="502"/>
                      <a:pt x="52" y="92"/>
                      <a:pt x="37" y="84"/>
                    </a:cubicBezTo>
                    <a:lnTo>
                      <a:pt x="1" y="179"/>
                    </a:lnTo>
                    <a:cubicBezTo>
                      <a:pt x="870" y="453"/>
                      <a:pt x="1787" y="608"/>
                      <a:pt x="2704" y="608"/>
                    </a:cubicBezTo>
                    <a:cubicBezTo>
                      <a:pt x="2732" y="608"/>
                      <a:pt x="2761" y="608"/>
                      <a:pt x="2789" y="608"/>
                    </a:cubicBezTo>
                    <a:cubicBezTo>
                      <a:pt x="3618" y="608"/>
                      <a:pt x="4444" y="441"/>
                      <a:pt x="5204" y="96"/>
                    </a:cubicBezTo>
                    <a:lnTo>
                      <a:pt x="515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4" name="Google Shape;584;p44"/>
              <p:cNvSpPr/>
              <p:nvPr/>
            </p:nvSpPr>
            <p:spPr>
              <a:xfrm>
                <a:off x="4140375" y="2618000"/>
                <a:ext cx="85175" cy="190250"/>
              </a:xfrm>
              <a:custGeom>
                <a:avLst/>
                <a:gdLst/>
                <a:ahLst/>
                <a:cxnLst/>
                <a:rect l="l" t="t" r="r" b="b"/>
                <a:pathLst>
                  <a:path w="3407" h="7610" extrusionOk="0">
                    <a:moveTo>
                      <a:pt x="763" y="1"/>
                    </a:moveTo>
                    <a:cubicBezTo>
                      <a:pt x="739" y="203"/>
                      <a:pt x="1" y="5025"/>
                      <a:pt x="346" y="6418"/>
                    </a:cubicBezTo>
                    <a:cubicBezTo>
                      <a:pt x="489" y="7014"/>
                      <a:pt x="1073" y="7407"/>
                      <a:pt x="2013" y="7549"/>
                    </a:cubicBezTo>
                    <a:cubicBezTo>
                      <a:pt x="2311" y="7597"/>
                      <a:pt x="2608" y="7609"/>
                      <a:pt x="2906" y="7609"/>
                    </a:cubicBezTo>
                    <a:cubicBezTo>
                      <a:pt x="3204" y="7609"/>
                      <a:pt x="3406" y="7597"/>
                      <a:pt x="3406" y="7597"/>
                    </a:cubicBezTo>
                    <a:lnTo>
                      <a:pt x="3394" y="7490"/>
                    </a:lnTo>
                    <a:cubicBezTo>
                      <a:pt x="3388" y="7490"/>
                      <a:pt x="3192" y="7508"/>
                      <a:pt x="2905" y="7508"/>
                    </a:cubicBezTo>
                    <a:cubicBezTo>
                      <a:pt x="2130" y="7508"/>
                      <a:pt x="685" y="7375"/>
                      <a:pt x="441" y="6395"/>
                    </a:cubicBezTo>
                    <a:cubicBezTo>
                      <a:pt x="108" y="5025"/>
                      <a:pt x="858" y="72"/>
                      <a:pt x="870" y="13"/>
                    </a:cubicBezTo>
                    <a:lnTo>
                      <a:pt x="76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5" name="Google Shape;585;p44"/>
              <p:cNvSpPr/>
              <p:nvPr/>
            </p:nvSpPr>
            <p:spPr>
              <a:xfrm>
                <a:off x="4150200" y="2522175"/>
                <a:ext cx="36950" cy="78900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3156" extrusionOk="0">
                    <a:moveTo>
                      <a:pt x="1442" y="0"/>
                    </a:moveTo>
                    <a:cubicBezTo>
                      <a:pt x="703" y="345"/>
                      <a:pt x="477" y="1619"/>
                      <a:pt x="406" y="2429"/>
                    </a:cubicBezTo>
                    <a:cubicBezTo>
                      <a:pt x="299" y="1703"/>
                      <a:pt x="120" y="619"/>
                      <a:pt x="108" y="560"/>
                    </a:cubicBezTo>
                    <a:lnTo>
                      <a:pt x="1" y="572"/>
                    </a:lnTo>
                    <a:cubicBezTo>
                      <a:pt x="13" y="595"/>
                      <a:pt x="358" y="2691"/>
                      <a:pt x="370" y="3072"/>
                    </a:cubicBezTo>
                    <a:lnTo>
                      <a:pt x="370" y="3096"/>
                    </a:lnTo>
                    <a:cubicBezTo>
                      <a:pt x="370" y="3096"/>
                      <a:pt x="370" y="3108"/>
                      <a:pt x="370" y="3120"/>
                    </a:cubicBezTo>
                    <a:lnTo>
                      <a:pt x="382" y="3155"/>
                    </a:lnTo>
                    <a:lnTo>
                      <a:pt x="429" y="3155"/>
                    </a:lnTo>
                    <a:cubicBezTo>
                      <a:pt x="477" y="3143"/>
                      <a:pt x="477" y="3096"/>
                      <a:pt x="477" y="3084"/>
                    </a:cubicBezTo>
                    <a:lnTo>
                      <a:pt x="477" y="3024"/>
                    </a:lnTo>
                    <a:cubicBezTo>
                      <a:pt x="477" y="2608"/>
                      <a:pt x="572" y="524"/>
                      <a:pt x="1477" y="95"/>
                    </a:cubicBezTo>
                    <a:lnTo>
                      <a:pt x="144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6" name="Google Shape;586;p44"/>
              <p:cNvSpPr/>
              <p:nvPr/>
            </p:nvSpPr>
            <p:spPr>
              <a:xfrm>
                <a:off x="4327325" y="2794225"/>
                <a:ext cx="55375" cy="67600"/>
              </a:xfrm>
              <a:custGeom>
                <a:avLst/>
                <a:gdLst/>
                <a:ahLst/>
                <a:cxnLst/>
                <a:rect l="l" t="t" r="r" b="b"/>
                <a:pathLst>
                  <a:path w="2215" h="2704" extrusionOk="0">
                    <a:moveTo>
                      <a:pt x="369" y="0"/>
                    </a:moveTo>
                    <a:lnTo>
                      <a:pt x="322" y="84"/>
                    </a:lnTo>
                    <a:cubicBezTo>
                      <a:pt x="333" y="96"/>
                      <a:pt x="1453" y="655"/>
                      <a:pt x="2000" y="2251"/>
                    </a:cubicBezTo>
                    <a:cubicBezTo>
                      <a:pt x="2107" y="2548"/>
                      <a:pt x="2084" y="2608"/>
                      <a:pt x="2084" y="2608"/>
                    </a:cubicBezTo>
                    <a:cubicBezTo>
                      <a:pt x="1905" y="2608"/>
                      <a:pt x="929" y="1370"/>
                      <a:pt x="83" y="179"/>
                    </a:cubicBezTo>
                    <a:lnTo>
                      <a:pt x="0" y="239"/>
                    </a:lnTo>
                    <a:cubicBezTo>
                      <a:pt x="536" y="989"/>
                      <a:pt x="1774" y="2703"/>
                      <a:pt x="2096" y="2703"/>
                    </a:cubicBezTo>
                    <a:lnTo>
                      <a:pt x="2131" y="2703"/>
                    </a:lnTo>
                    <a:cubicBezTo>
                      <a:pt x="2215" y="2656"/>
                      <a:pt x="2203" y="2513"/>
                      <a:pt x="2107" y="2215"/>
                    </a:cubicBezTo>
                    <a:cubicBezTo>
                      <a:pt x="1536" y="572"/>
                      <a:pt x="381" y="0"/>
                      <a:pt x="36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7" name="Google Shape;587;p44"/>
              <p:cNvSpPr/>
              <p:nvPr/>
            </p:nvSpPr>
            <p:spPr>
              <a:xfrm>
                <a:off x="4052875" y="2786300"/>
                <a:ext cx="93500" cy="87425"/>
              </a:xfrm>
              <a:custGeom>
                <a:avLst/>
                <a:gdLst/>
                <a:ahLst/>
                <a:cxnLst/>
                <a:rect l="l" t="t" r="r" b="b"/>
                <a:pathLst>
                  <a:path w="3740" h="3497" extrusionOk="0">
                    <a:moveTo>
                      <a:pt x="3609" y="0"/>
                    </a:moveTo>
                    <a:cubicBezTo>
                      <a:pt x="3142" y="0"/>
                      <a:pt x="538" y="1485"/>
                      <a:pt x="1" y="1794"/>
                    </a:cubicBezTo>
                    <a:lnTo>
                      <a:pt x="60" y="1877"/>
                    </a:lnTo>
                    <a:cubicBezTo>
                      <a:pt x="1596" y="996"/>
                      <a:pt x="3310" y="91"/>
                      <a:pt x="3584" y="91"/>
                    </a:cubicBezTo>
                    <a:lnTo>
                      <a:pt x="3596" y="91"/>
                    </a:lnTo>
                    <a:cubicBezTo>
                      <a:pt x="3572" y="246"/>
                      <a:pt x="2929" y="937"/>
                      <a:pt x="2406" y="1484"/>
                    </a:cubicBezTo>
                    <a:cubicBezTo>
                      <a:pt x="1715" y="2211"/>
                      <a:pt x="929" y="3044"/>
                      <a:pt x="751" y="3449"/>
                    </a:cubicBezTo>
                    <a:lnTo>
                      <a:pt x="846" y="3496"/>
                    </a:lnTo>
                    <a:cubicBezTo>
                      <a:pt x="1013" y="3103"/>
                      <a:pt x="1798" y="2282"/>
                      <a:pt x="2477" y="1544"/>
                    </a:cubicBezTo>
                    <a:cubicBezTo>
                      <a:pt x="3382" y="603"/>
                      <a:pt x="3739" y="210"/>
                      <a:pt x="3703" y="55"/>
                    </a:cubicBezTo>
                    <a:cubicBezTo>
                      <a:pt x="3691" y="32"/>
                      <a:pt x="3680" y="20"/>
                      <a:pt x="3656" y="8"/>
                    </a:cubicBezTo>
                    <a:cubicBezTo>
                      <a:pt x="3644" y="3"/>
                      <a:pt x="3628" y="0"/>
                      <a:pt x="360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44"/>
              <p:cNvSpPr/>
              <p:nvPr/>
            </p:nvSpPr>
            <p:spPr>
              <a:xfrm>
                <a:off x="4233550" y="2524250"/>
                <a:ext cx="126825" cy="77425"/>
              </a:xfrm>
              <a:custGeom>
                <a:avLst/>
                <a:gdLst/>
                <a:ahLst/>
                <a:cxnLst/>
                <a:rect l="l" t="t" r="r" b="b"/>
                <a:pathLst>
                  <a:path w="5073" h="3097" extrusionOk="0">
                    <a:moveTo>
                      <a:pt x="4644" y="0"/>
                    </a:moveTo>
                    <a:cubicBezTo>
                      <a:pt x="4620" y="12"/>
                      <a:pt x="4596" y="36"/>
                      <a:pt x="4608" y="60"/>
                    </a:cubicBezTo>
                    <a:cubicBezTo>
                      <a:pt x="4608" y="84"/>
                      <a:pt x="4954" y="1632"/>
                      <a:pt x="4394" y="2465"/>
                    </a:cubicBezTo>
                    <a:cubicBezTo>
                      <a:pt x="4204" y="2751"/>
                      <a:pt x="3894" y="2929"/>
                      <a:pt x="3561" y="2977"/>
                    </a:cubicBezTo>
                    <a:cubicBezTo>
                      <a:pt x="3481" y="2989"/>
                      <a:pt x="3401" y="2995"/>
                      <a:pt x="3321" y="2995"/>
                    </a:cubicBezTo>
                    <a:cubicBezTo>
                      <a:pt x="1738" y="2995"/>
                      <a:pt x="119" y="749"/>
                      <a:pt x="108" y="727"/>
                    </a:cubicBezTo>
                    <a:cubicBezTo>
                      <a:pt x="93" y="712"/>
                      <a:pt x="78" y="702"/>
                      <a:pt x="64" y="702"/>
                    </a:cubicBezTo>
                    <a:cubicBezTo>
                      <a:pt x="55" y="702"/>
                      <a:pt x="45" y="706"/>
                      <a:pt x="36" y="715"/>
                    </a:cubicBezTo>
                    <a:cubicBezTo>
                      <a:pt x="13" y="727"/>
                      <a:pt x="1" y="762"/>
                      <a:pt x="24" y="786"/>
                    </a:cubicBezTo>
                    <a:cubicBezTo>
                      <a:pt x="358" y="1227"/>
                      <a:pt x="727" y="1644"/>
                      <a:pt x="1144" y="2025"/>
                    </a:cubicBezTo>
                    <a:cubicBezTo>
                      <a:pt x="1918" y="2727"/>
                      <a:pt x="2668" y="3096"/>
                      <a:pt x="3322" y="3096"/>
                    </a:cubicBezTo>
                    <a:cubicBezTo>
                      <a:pt x="3406" y="3096"/>
                      <a:pt x="3489" y="3096"/>
                      <a:pt x="3584" y="3072"/>
                    </a:cubicBezTo>
                    <a:cubicBezTo>
                      <a:pt x="3942" y="3037"/>
                      <a:pt x="4275" y="2834"/>
                      <a:pt x="4477" y="2525"/>
                    </a:cubicBezTo>
                    <a:cubicBezTo>
                      <a:pt x="5073" y="1655"/>
                      <a:pt x="4727" y="108"/>
                      <a:pt x="4704" y="48"/>
                    </a:cubicBezTo>
                    <a:cubicBezTo>
                      <a:pt x="4704" y="12"/>
                      <a:pt x="4680" y="0"/>
                      <a:pt x="464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44"/>
              <p:cNvSpPr/>
              <p:nvPr/>
            </p:nvSpPr>
            <p:spPr>
              <a:xfrm>
                <a:off x="4208250" y="2282250"/>
                <a:ext cx="23250" cy="70875"/>
              </a:xfrm>
              <a:custGeom>
                <a:avLst/>
                <a:gdLst/>
                <a:ahLst/>
                <a:cxnLst/>
                <a:rect l="l" t="t" r="r" b="b"/>
                <a:pathLst>
                  <a:path w="930" h="2835" extrusionOk="0">
                    <a:moveTo>
                      <a:pt x="1" y="1"/>
                    </a:moveTo>
                    <a:cubicBezTo>
                      <a:pt x="1" y="84"/>
                      <a:pt x="12" y="2001"/>
                      <a:pt x="858" y="2834"/>
                    </a:cubicBezTo>
                    <a:lnTo>
                      <a:pt x="929" y="2763"/>
                    </a:lnTo>
                    <a:cubicBezTo>
                      <a:pt x="108" y="1953"/>
                      <a:pt x="108" y="25"/>
                      <a:pt x="10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0" name="Google Shape;590;p44"/>
              <p:cNvSpPr/>
              <p:nvPr/>
            </p:nvSpPr>
            <p:spPr>
              <a:xfrm>
                <a:off x="4214200" y="2271400"/>
                <a:ext cx="37825" cy="46600"/>
              </a:xfrm>
              <a:custGeom>
                <a:avLst/>
                <a:gdLst/>
                <a:ahLst/>
                <a:cxnLst/>
                <a:rect l="l" t="t" r="r" b="b"/>
                <a:pathLst>
                  <a:path w="1513" h="1864" extrusionOk="0">
                    <a:moveTo>
                      <a:pt x="77" y="1"/>
                    </a:moveTo>
                    <a:cubicBezTo>
                      <a:pt x="67" y="1"/>
                      <a:pt x="58" y="2"/>
                      <a:pt x="48" y="6"/>
                    </a:cubicBezTo>
                    <a:cubicBezTo>
                      <a:pt x="13" y="18"/>
                      <a:pt x="1" y="66"/>
                      <a:pt x="1" y="125"/>
                    </a:cubicBezTo>
                    <a:cubicBezTo>
                      <a:pt x="25" y="435"/>
                      <a:pt x="656" y="1768"/>
                      <a:pt x="1060" y="1863"/>
                    </a:cubicBezTo>
                    <a:lnTo>
                      <a:pt x="1096" y="1768"/>
                    </a:lnTo>
                    <a:cubicBezTo>
                      <a:pt x="941" y="1733"/>
                      <a:pt x="703" y="1447"/>
                      <a:pt x="465" y="994"/>
                    </a:cubicBezTo>
                    <a:cubicBezTo>
                      <a:pt x="298" y="720"/>
                      <a:pt x="179" y="435"/>
                      <a:pt x="108" y="125"/>
                    </a:cubicBezTo>
                    <a:lnTo>
                      <a:pt x="108" y="125"/>
                    </a:lnTo>
                    <a:cubicBezTo>
                      <a:pt x="120" y="137"/>
                      <a:pt x="132" y="149"/>
                      <a:pt x="155" y="173"/>
                    </a:cubicBezTo>
                    <a:cubicBezTo>
                      <a:pt x="548" y="566"/>
                      <a:pt x="977" y="899"/>
                      <a:pt x="1465" y="1161"/>
                    </a:cubicBezTo>
                    <a:lnTo>
                      <a:pt x="1513" y="1066"/>
                    </a:lnTo>
                    <a:cubicBezTo>
                      <a:pt x="1048" y="804"/>
                      <a:pt x="608" y="482"/>
                      <a:pt x="239" y="101"/>
                    </a:cubicBezTo>
                    <a:cubicBezTo>
                      <a:pt x="189" y="51"/>
                      <a:pt x="130" y="1"/>
                      <a:pt x="7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1" name="Google Shape;591;p44"/>
              <p:cNvSpPr/>
              <p:nvPr/>
            </p:nvSpPr>
            <p:spPr>
              <a:xfrm>
                <a:off x="4178200" y="2249525"/>
                <a:ext cx="31850" cy="24725"/>
              </a:xfrm>
              <a:custGeom>
                <a:avLst/>
                <a:gdLst/>
                <a:ahLst/>
                <a:cxnLst/>
                <a:rect l="l" t="t" r="r" b="b"/>
                <a:pathLst>
                  <a:path w="1274" h="989" extrusionOk="0">
                    <a:moveTo>
                      <a:pt x="155" y="0"/>
                    </a:moveTo>
                    <a:lnTo>
                      <a:pt x="71" y="71"/>
                    </a:lnTo>
                    <a:cubicBezTo>
                      <a:pt x="83" y="95"/>
                      <a:pt x="512" y="655"/>
                      <a:pt x="1072" y="857"/>
                    </a:cubicBezTo>
                    <a:lnTo>
                      <a:pt x="1119" y="881"/>
                    </a:lnTo>
                    <a:cubicBezTo>
                      <a:pt x="1109" y="882"/>
                      <a:pt x="1098" y="882"/>
                      <a:pt x="1085" y="882"/>
                    </a:cubicBezTo>
                    <a:cubicBezTo>
                      <a:pt x="867" y="882"/>
                      <a:pt x="331" y="780"/>
                      <a:pt x="83" y="476"/>
                    </a:cubicBezTo>
                    <a:lnTo>
                      <a:pt x="0" y="536"/>
                    </a:lnTo>
                    <a:cubicBezTo>
                      <a:pt x="262" y="857"/>
                      <a:pt x="833" y="988"/>
                      <a:pt x="1107" y="988"/>
                    </a:cubicBezTo>
                    <a:cubicBezTo>
                      <a:pt x="1143" y="988"/>
                      <a:pt x="1179" y="988"/>
                      <a:pt x="1214" y="976"/>
                    </a:cubicBezTo>
                    <a:cubicBezTo>
                      <a:pt x="1274" y="953"/>
                      <a:pt x="1274" y="917"/>
                      <a:pt x="1274" y="905"/>
                    </a:cubicBezTo>
                    <a:cubicBezTo>
                      <a:pt x="1274" y="845"/>
                      <a:pt x="1226" y="810"/>
                      <a:pt x="1107" y="762"/>
                    </a:cubicBezTo>
                    <a:cubicBezTo>
                      <a:pt x="572" y="560"/>
                      <a:pt x="155" y="0"/>
                      <a:pt x="15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44"/>
              <p:cNvSpPr/>
              <p:nvPr/>
            </p:nvSpPr>
            <p:spPr>
              <a:xfrm>
                <a:off x="4189500" y="2235825"/>
                <a:ext cx="21750" cy="25925"/>
              </a:xfrm>
              <a:custGeom>
                <a:avLst/>
                <a:gdLst/>
                <a:ahLst/>
                <a:cxnLst/>
                <a:rect l="l" t="t" r="r" b="b"/>
                <a:pathLst>
                  <a:path w="870" h="1037" extrusionOk="0">
                    <a:moveTo>
                      <a:pt x="36" y="0"/>
                    </a:moveTo>
                    <a:lnTo>
                      <a:pt x="0" y="96"/>
                    </a:lnTo>
                    <a:cubicBezTo>
                      <a:pt x="12" y="108"/>
                      <a:pt x="762" y="381"/>
                      <a:pt x="751" y="1036"/>
                    </a:cubicBezTo>
                    <a:lnTo>
                      <a:pt x="858" y="1036"/>
                    </a:lnTo>
                    <a:cubicBezTo>
                      <a:pt x="870" y="310"/>
                      <a:pt x="36" y="0"/>
                      <a:pt x="3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3" name="Google Shape;593;p44"/>
              <p:cNvSpPr/>
              <p:nvPr/>
            </p:nvSpPr>
            <p:spPr>
              <a:xfrm>
                <a:off x="4351425" y="2768450"/>
                <a:ext cx="92300" cy="84150"/>
              </a:xfrm>
              <a:custGeom>
                <a:avLst/>
                <a:gdLst/>
                <a:ahLst/>
                <a:cxnLst/>
                <a:rect l="l" t="t" r="r" b="b"/>
                <a:pathLst>
                  <a:path w="3692" h="3366" extrusionOk="0">
                    <a:moveTo>
                      <a:pt x="1658" y="1"/>
                    </a:moveTo>
                    <a:cubicBezTo>
                      <a:pt x="1035" y="1"/>
                      <a:pt x="48" y="472"/>
                      <a:pt x="48" y="472"/>
                    </a:cubicBezTo>
                    <a:cubicBezTo>
                      <a:pt x="0" y="984"/>
                      <a:pt x="1608" y="3365"/>
                      <a:pt x="1608" y="3365"/>
                    </a:cubicBezTo>
                    <a:cubicBezTo>
                      <a:pt x="1608" y="3365"/>
                      <a:pt x="2667" y="2710"/>
                      <a:pt x="3179" y="2591"/>
                    </a:cubicBezTo>
                    <a:cubicBezTo>
                      <a:pt x="3691" y="2472"/>
                      <a:pt x="2477" y="496"/>
                      <a:pt x="2048" y="115"/>
                    </a:cubicBezTo>
                    <a:cubicBezTo>
                      <a:pt x="1959" y="33"/>
                      <a:pt x="1821" y="1"/>
                      <a:pt x="165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4" name="Google Shape;594;p44"/>
              <p:cNvSpPr/>
              <p:nvPr/>
            </p:nvSpPr>
            <p:spPr>
              <a:xfrm>
                <a:off x="4163075" y="2499200"/>
                <a:ext cx="73775" cy="157925"/>
              </a:xfrm>
              <a:custGeom>
                <a:avLst/>
                <a:gdLst/>
                <a:ahLst/>
                <a:cxnLst/>
                <a:rect l="l" t="t" r="r" b="b"/>
                <a:pathLst>
                  <a:path w="2951" h="6317" extrusionOk="0">
                    <a:moveTo>
                      <a:pt x="1459" y="0"/>
                    </a:moveTo>
                    <a:cubicBezTo>
                      <a:pt x="875" y="0"/>
                      <a:pt x="299" y="174"/>
                      <a:pt x="200" y="562"/>
                    </a:cubicBezTo>
                    <a:cubicBezTo>
                      <a:pt x="1" y="1304"/>
                      <a:pt x="1060" y="6317"/>
                      <a:pt x="2157" y="6317"/>
                    </a:cubicBezTo>
                    <a:cubicBezTo>
                      <a:pt x="2239" y="6317"/>
                      <a:pt x="2321" y="6289"/>
                      <a:pt x="2403" y="6229"/>
                    </a:cubicBezTo>
                    <a:cubicBezTo>
                      <a:pt x="2403" y="6229"/>
                      <a:pt x="2951" y="1193"/>
                      <a:pt x="2784" y="538"/>
                    </a:cubicBezTo>
                    <a:cubicBezTo>
                      <a:pt x="2704" y="195"/>
                      <a:pt x="2077" y="0"/>
                      <a:pt x="14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" name="Google Shape;595;p44"/>
              <p:cNvSpPr/>
              <p:nvPr/>
            </p:nvSpPr>
            <p:spPr>
              <a:xfrm>
                <a:off x="4363325" y="2499675"/>
                <a:ext cx="86350" cy="152425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6097" extrusionOk="0">
                    <a:moveTo>
                      <a:pt x="1076" y="1"/>
                    </a:moveTo>
                    <a:cubicBezTo>
                      <a:pt x="490" y="1"/>
                      <a:pt x="1" y="245"/>
                      <a:pt x="1" y="245"/>
                    </a:cubicBezTo>
                    <a:cubicBezTo>
                      <a:pt x="1" y="245"/>
                      <a:pt x="842" y="6096"/>
                      <a:pt x="1368" y="6096"/>
                    </a:cubicBezTo>
                    <a:cubicBezTo>
                      <a:pt x="1376" y="6096"/>
                      <a:pt x="1385" y="6095"/>
                      <a:pt x="1394" y="6091"/>
                    </a:cubicBezTo>
                    <a:cubicBezTo>
                      <a:pt x="1906" y="5889"/>
                      <a:pt x="3454" y="2531"/>
                      <a:pt x="2608" y="948"/>
                    </a:cubicBezTo>
                    <a:cubicBezTo>
                      <a:pt x="2208" y="198"/>
                      <a:pt x="1603" y="1"/>
                      <a:pt x="10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" name="Google Shape;596;p44"/>
              <p:cNvSpPr/>
              <p:nvPr/>
            </p:nvSpPr>
            <p:spPr>
              <a:xfrm>
                <a:off x="4394250" y="2292775"/>
                <a:ext cx="243250" cy="196675"/>
              </a:xfrm>
              <a:custGeom>
                <a:avLst/>
                <a:gdLst/>
                <a:ahLst/>
                <a:cxnLst/>
                <a:rect l="l" t="t" r="r" b="b"/>
                <a:pathLst>
                  <a:path w="9730" h="7867" extrusionOk="0">
                    <a:moveTo>
                      <a:pt x="3010" y="0"/>
                    </a:moveTo>
                    <a:cubicBezTo>
                      <a:pt x="944" y="0"/>
                      <a:pt x="1" y="1960"/>
                      <a:pt x="514" y="3699"/>
                    </a:cubicBezTo>
                    <a:cubicBezTo>
                      <a:pt x="1097" y="5688"/>
                      <a:pt x="3645" y="5735"/>
                      <a:pt x="3645" y="5735"/>
                    </a:cubicBezTo>
                    <a:lnTo>
                      <a:pt x="335" y="7866"/>
                    </a:lnTo>
                    <a:cubicBezTo>
                      <a:pt x="2264" y="7545"/>
                      <a:pt x="4169" y="7104"/>
                      <a:pt x="6050" y="6557"/>
                    </a:cubicBezTo>
                    <a:cubicBezTo>
                      <a:pt x="6050" y="6557"/>
                      <a:pt x="8848" y="5747"/>
                      <a:pt x="9075" y="4461"/>
                    </a:cubicBezTo>
                    <a:cubicBezTo>
                      <a:pt x="9729" y="854"/>
                      <a:pt x="5205" y="437"/>
                      <a:pt x="3919" y="116"/>
                    </a:cubicBezTo>
                    <a:cubicBezTo>
                      <a:pt x="3596" y="37"/>
                      <a:pt x="3293" y="0"/>
                      <a:pt x="301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" name="Google Shape;597;p44"/>
              <p:cNvSpPr/>
              <p:nvPr/>
            </p:nvSpPr>
            <p:spPr>
              <a:xfrm>
                <a:off x="4478225" y="2350425"/>
                <a:ext cx="36625" cy="38425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1537" extrusionOk="0">
                    <a:moveTo>
                      <a:pt x="1" y="0"/>
                    </a:moveTo>
                    <a:lnTo>
                      <a:pt x="1" y="84"/>
                    </a:lnTo>
                    <a:lnTo>
                      <a:pt x="167" y="84"/>
                    </a:lnTo>
                    <a:lnTo>
                      <a:pt x="167" y="1441"/>
                    </a:lnTo>
                    <a:lnTo>
                      <a:pt x="1" y="1441"/>
                    </a:lnTo>
                    <a:lnTo>
                      <a:pt x="1" y="1536"/>
                    </a:lnTo>
                    <a:lnTo>
                      <a:pt x="441" y="1536"/>
                    </a:lnTo>
                    <a:lnTo>
                      <a:pt x="441" y="1453"/>
                    </a:lnTo>
                    <a:lnTo>
                      <a:pt x="262" y="1453"/>
                    </a:lnTo>
                    <a:lnTo>
                      <a:pt x="262" y="810"/>
                    </a:lnTo>
                    <a:lnTo>
                      <a:pt x="1203" y="810"/>
                    </a:lnTo>
                    <a:lnTo>
                      <a:pt x="1203" y="1453"/>
                    </a:lnTo>
                    <a:lnTo>
                      <a:pt x="1024" y="1453"/>
                    </a:lnTo>
                    <a:lnTo>
                      <a:pt x="1024" y="1536"/>
                    </a:lnTo>
                    <a:lnTo>
                      <a:pt x="1465" y="1536"/>
                    </a:lnTo>
                    <a:lnTo>
                      <a:pt x="1465" y="1453"/>
                    </a:lnTo>
                    <a:lnTo>
                      <a:pt x="1286" y="1453"/>
                    </a:lnTo>
                    <a:lnTo>
                      <a:pt x="1286" y="96"/>
                    </a:lnTo>
                    <a:lnTo>
                      <a:pt x="1465" y="96"/>
                    </a:lnTo>
                    <a:lnTo>
                      <a:pt x="1465" y="12"/>
                    </a:lnTo>
                    <a:lnTo>
                      <a:pt x="1024" y="12"/>
                    </a:lnTo>
                    <a:lnTo>
                      <a:pt x="1024" y="96"/>
                    </a:lnTo>
                    <a:lnTo>
                      <a:pt x="1203" y="96"/>
                    </a:lnTo>
                    <a:lnTo>
                      <a:pt x="1203" y="727"/>
                    </a:lnTo>
                    <a:lnTo>
                      <a:pt x="262" y="727"/>
                    </a:lnTo>
                    <a:lnTo>
                      <a:pt x="262" y="84"/>
                    </a:lnTo>
                    <a:lnTo>
                      <a:pt x="441" y="84"/>
                    </a:lnTo>
                    <a:lnTo>
                      <a:pt x="44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" name="Google Shape;598;p44"/>
              <p:cNvSpPr/>
              <p:nvPr/>
            </p:nvSpPr>
            <p:spPr>
              <a:xfrm>
                <a:off x="4518400" y="2367675"/>
                <a:ext cx="20275" cy="21475"/>
              </a:xfrm>
              <a:custGeom>
                <a:avLst/>
                <a:gdLst/>
                <a:ahLst/>
                <a:cxnLst/>
                <a:rect l="l" t="t" r="r" b="b"/>
                <a:pathLst>
                  <a:path w="811" h="859" extrusionOk="0">
                    <a:moveTo>
                      <a:pt x="441" y="96"/>
                    </a:moveTo>
                    <a:cubicBezTo>
                      <a:pt x="489" y="96"/>
                      <a:pt x="549" y="108"/>
                      <a:pt x="584" y="144"/>
                    </a:cubicBezTo>
                    <a:cubicBezTo>
                      <a:pt x="632" y="167"/>
                      <a:pt x="668" y="215"/>
                      <a:pt x="691" y="263"/>
                    </a:cubicBezTo>
                    <a:lnTo>
                      <a:pt x="394" y="382"/>
                    </a:lnTo>
                    <a:lnTo>
                      <a:pt x="96" y="501"/>
                    </a:lnTo>
                    <a:cubicBezTo>
                      <a:pt x="84" y="453"/>
                      <a:pt x="84" y="394"/>
                      <a:pt x="96" y="346"/>
                    </a:cubicBezTo>
                    <a:cubicBezTo>
                      <a:pt x="108" y="298"/>
                      <a:pt x="132" y="263"/>
                      <a:pt x="168" y="215"/>
                    </a:cubicBezTo>
                    <a:cubicBezTo>
                      <a:pt x="191" y="179"/>
                      <a:pt x="227" y="144"/>
                      <a:pt x="275" y="132"/>
                    </a:cubicBezTo>
                    <a:cubicBezTo>
                      <a:pt x="322" y="96"/>
                      <a:pt x="382" y="96"/>
                      <a:pt x="441" y="96"/>
                    </a:cubicBezTo>
                    <a:close/>
                    <a:moveTo>
                      <a:pt x="430" y="1"/>
                    </a:moveTo>
                    <a:cubicBezTo>
                      <a:pt x="370" y="1"/>
                      <a:pt x="310" y="13"/>
                      <a:pt x="263" y="37"/>
                    </a:cubicBezTo>
                    <a:cubicBezTo>
                      <a:pt x="215" y="60"/>
                      <a:pt x="168" y="96"/>
                      <a:pt x="132" y="132"/>
                    </a:cubicBezTo>
                    <a:cubicBezTo>
                      <a:pt x="84" y="167"/>
                      <a:pt x="60" y="215"/>
                      <a:pt x="37" y="263"/>
                    </a:cubicBezTo>
                    <a:cubicBezTo>
                      <a:pt x="13" y="322"/>
                      <a:pt x="1" y="370"/>
                      <a:pt x="1" y="429"/>
                    </a:cubicBezTo>
                    <a:cubicBezTo>
                      <a:pt x="1" y="548"/>
                      <a:pt x="49" y="656"/>
                      <a:pt x="132" y="727"/>
                    </a:cubicBezTo>
                    <a:cubicBezTo>
                      <a:pt x="210" y="814"/>
                      <a:pt x="315" y="859"/>
                      <a:pt x="422" y="859"/>
                    </a:cubicBezTo>
                    <a:cubicBezTo>
                      <a:pt x="476" y="859"/>
                      <a:pt x="532" y="847"/>
                      <a:pt x="584" y="822"/>
                    </a:cubicBezTo>
                    <a:cubicBezTo>
                      <a:pt x="632" y="810"/>
                      <a:pt x="680" y="775"/>
                      <a:pt x="715" y="739"/>
                    </a:cubicBezTo>
                    <a:lnTo>
                      <a:pt x="656" y="679"/>
                    </a:lnTo>
                    <a:cubicBezTo>
                      <a:pt x="632" y="703"/>
                      <a:pt x="596" y="727"/>
                      <a:pt x="560" y="751"/>
                    </a:cubicBezTo>
                    <a:cubicBezTo>
                      <a:pt x="520" y="764"/>
                      <a:pt x="478" y="771"/>
                      <a:pt x="437" y="771"/>
                    </a:cubicBezTo>
                    <a:cubicBezTo>
                      <a:pt x="369" y="771"/>
                      <a:pt x="303" y="752"/>
                      <a:pt x="251" y="715"/>
                    </a:cubicBezTo>
                    <a:cubicBezTo>
                      <a:pt x="191" y="679"/>
                      <a:pt x="156" y="632"/>
                      <a:pt x="132" y="584"/>
                    </a:cubicBezTo>
                    <a:cubicBezTo>
                      <a:pt x="239" y="537"/>
                      <a:pt x="358" y="489"/>
                      <a:pt x="465" y="441"/>
                    </a:cubicBezTo>
                    <a:lnTo>
                      <a:pt x="811" y="310"/>
                    </a:lnTo>
                    <a:cubicBezTo>
                      <a:pt x="787" y="275"/>
                      <a:pt x="775" y="227"/>
                      <a:pt x="751" y="191"/>
                    </a:cubicBezTo>
                    <a:cubicBezTo>
                      <a:pt x="727" y="156"/>
                      <a:pt x="703" y="120"/>
                      <a:pt x="668" y="96"/>
                    </a:cubicBezTo>
                    <a:cubicBezTo>
                      <a:pt x="632" y="72"/>
                      <a:pt x="596" y="48"/>
                      <a:pt x="560" y="25"/>
                    </a:cubicBezTo>
                    <a:cubicBezTo>
                      <a:pt x="513" y="13"/>
                      <a:pt x="477" y="1"/>
                      <a:pt x="43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9" name="Google Shape;599;p44"/>
              <p:cNvSpPr/>
              <p:nvPr/>
            </p:nvSpPr>
            <p:spPr>
              <a:xfrm>
                <a:off x="4542525" y="2359050"/>
                <a:ext cx="6875" cy="39325"/>
              </a:xfrm>
              <a:custGeom>
                <a:avLst/>
                <a:gdLst/>
                <a:ahLst/>
                <a:cxnLst/>
                <a:rect l="l" t="t" r="r" b="b"/>
                <a:pathLst>
                  <a:path w="275" h="1573" extrusionOk="0">
                    <a:moveTo>
                      <a:pt x="203" y="1"/>
                    </a:moveTo>
                    <a:cubicBezTo>
                      <a:pt x="191" y="1"/>
                      <a:pt x="167" y="12"/>
                      <a:pt x="155" y="24"/>
                    </a:cubicBezTo>
                    <a:cubicBezTo>
                      <a:pt x="143" y="36"/>
                      <a:pt x="131" y="48"/>
                      <a:pt x="131" y="72"/>
                    </a:cubicBezTo>
                    <a:cubicBezTo>
                      <a:pt x="131" y="96"/>
                      <a:pt x="143" y="108"/>
                      <a:pt x="155" y="120"/>
                    </a:cubicBezTo>
                    <a:cubicBezTo>
                      <a:pt x="167" y="143"/>
                      <a:pt x="191" y="143"/>
                      <a:pt x="203" y="143"/>
                    </a:cubicBezTo>
                    <a:cubicBezTo>
                      <a:pt x="227" y="143"/>
                      <a:pt x="238" y="143"/>
                      <a:pt x="250" y="120"/>
                    </a:cubicBezTo>
                    <a:lnTo>
                      <a:pt x="250" y="131"/>
                    </a:lnTo>
                    <a:cubicBezTo>
                      <a:pt x="274" y="108"/>
                      <a:pt x="274" y="96"/>
                      <a:pt x="274" y="72"/>
                    </a:cubicBezTo>
                    <a:cubicBezTo>
                      <a:pt x="274" y="48"/>
                      <a:pt x="274" y="36"/>
                      <a:pt x="250" y="24"/>
                    </a:cubicBezTo>
                    <a:cubicBezTo>
                      <a:pt x="238" y="12"/>
                      <a:pt x="227" y="1"/>
                      <a:pt x="203" y="1"/>
                    </a:cubicBezTo>
                    <a:close/>
                    <a:moveTo>
                      <a:pt x="0" y="370"/>
                    </a:moveTo>
                    <a:lnTo>
                      <a:pt x="0" y="453"/>
                    </a:lnTo>
                    <a:lnTo>
                      <a:pt x="155" y="453"/>
                    </a:lnTo>
                    <a:lnTo>
                      <a:pt x="155" y="1191"/>
                    </a:lnTo>
                    <a:cubicBezTo>
                      <a:pt x="155" y="1263"/>
                      <a:pt x="155" y="1322"/>
                      <a:pt x="131" y="1382"/>
                    </a:cubicBezTo>
                    <a:cubicBezTo>
                      <a:pt x="107" y="1429"/>
                      <a:pt x="72" y="1477"/>
                      <a:pt x="36" y="1513"/>
                    </a:cubicBezTo>
                    <a:lnTo>
                      <a:pt x="107" y="1572"/>
                    </a:lnTo>
                    <a:cubicBezTo>
                      <a:pt x="155" y="1536"/>
                      <a:pt x="191" y="1477"/>
                      <a:pt x="215" y="1417"/>
                    </a:cubicBezTo>
                    <a:cubicBezTo>
                      <a:pt x="238" y="1346"/>
                      <a:pt x="250" y="1274"/>
                      <a:pt x="250" y="1191"/>
                    </a:cubicBezTo>
                    <a:lnTo>
                      <a:pt x="250" y="37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00" name="Google Shape;600;p44"/>
          <p:cNvGrpSpPr/>
          <p:nvPr/>
        </p:nvGrpSpPr>
        <p:grpSpPr>
          <a:xfrm>
            <a:off x="1399322" y="689032"/>
            <a:ext cx="748851" cy="475492"/>
            <a:chOff x="7993797" y="4011107"/>
            <a:chExt cx="748851" cy="475492"/>
          </a:xfrm>
        </p:grpSpPr>
        <p:grpSp>
          <p:nvGrpSpPr>
            <p:cNvPr id="601" name="Google Shape;601;p44"/>
            <p:cNvGrpSpPr/>
            <p:nvPr/>
          </p:nvGrpSpPr>
          <p:grpSpPr>
            <a:xfrm>
              <a:off x="7993797" y="4011107"/>
              <a:ext cx="748851" cy="475481"/>
              <a:chOff x="4841075" y="4015100"/>
              <a:chExt cx="295300" cy="187500"/>
            </a:xfrm>
          </p:grpSpPr>
          <p:sp>
            <p:nvSpPr>
              <p:cNvPr id="602" name="Google Shape;602;p44"/>
              <p:cNvSpPr/>
              <p:nvPr/>
            </p:nvSpPr>
            <p:spPr>
              <a:xfrm>
                <a:off x="4841075" y="4052850"/>
                <a:ext cx="107175" cy="149750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5990" extrusionOk="0">
                    <a:moveTo>
                      <a:pt x="2257" y="0"/>
                    </a:moveTo>
                    <a:cubicBezTo>
                      <a:pt x="2220" y="0"/>
                      <a:pt x="2182" y="2"/>
                      <a:pt x="2143" y="7"/>
                    </a:cubicBezTo>
                    <a:cubicBezTo>
                      <a:pt x="1250" y="102"/>
                      <a:pt x="0" y="1221"/>
                      <a:pt x="810" y="3805"/>
                    </a:cubicBezTo>
                    <a:cubicBezTo>
                      <a:pt x="1320" y="5451"/>
                      <a:pt x="1933" y="5990"/>
                      <a:pt x="2517" y="5990"/>
                    </a:cubicBezTo>
                    <a:cubicBezTo>
                      <a:pt x="2846" y="5990"/>
                      <a:pt x="3166" y="5819"/>
                      <a:pt x="3453" y="5579"/>
                    </a:cubicBezTo>
                    <a:cubicBezTo>
                      <a:pt x="4251" y="4912"/>
                      <a:pt x="4287" y="3698"/>
                      <a:pt x="3477" y="3662"/>
                    </a:cubicBezTo>
                    <a:cubicBezTo>
                      <a:pt x="3468" y="3662"/>
                      <a:pt x="3459" y="3661"/>
                      <a:pt x="3451" y="3661"/>
                    </a:cubicBezTo>
                    <a:cubicBezTo>
                      <a:pt x="2670" y="3661"/>
                      <a:pt x="3317" y="5258"/>
                      <a:pt x="2810" y="5258"/>
                    </a:cubicBezTo>
                    <a:cubicBezTo>
                      <a:pt x="2809" y="5258"/>
                      <a:pt x="2809" y="5258"/>
                      <a:pt x="2808" y="5258"/>
                    </a:cubicBezTo>
                    <a:cubicBezTo>
                      <a:pt x="2296" y="5258"/>
                      <a:pt x="1561" y="971"/>
                      <a:pt x="1977" y="674"/>
                    </a:cubicBezTo>
                    <a:cubicBezTo>
                      <a:pt x="2014" y="649"/>
                      <a:pt x="2051" y="637"/>
                      <a:pt x="2086" y="637"/>
                    </a:cubicBezTo>
                    <a:cubicBezTo>
                      <a:pt x="2463" y="637"/>
                      <a:pt x="2751" y="1888"/>
                      <a:pt x="2751" y="1888"/>
                    </a:cubicBezTo>
                    <a:cubicBezTo>
                      <a:pt x="2794" y="2043"/>
                      <a:pt x="2947" y="2179"/>
                      <a:pt x="3105" y="2179"/>
                    </a:cubicBezTo>
                    <a:cubicBezTo>
                      <a:pt x="3249" y="2179"/>
                      <a:pt x="3397" y="2064"/>
                      <a:pt x="3465" y="1745"/>
                    </a:cubicBezTo>
                    <a:cubicBezTo>
                      <a:pt x="3602" y="1107"/>
                      <a:pt x="3084" y="0"/>
                      <a:pt x="225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" name="Google Shape;603;p44"/>
              <p:cNvSpPr/>
              <p:nvPr/>
            </p:nvSpPr>
            <p:spPr>
              <a:xfrm>
                <a:off x="4938625" y="4084075"/>
                <a:ext cx="43250" cy="65150"/>
              </a:xfrm>
              <a:custGeom>
                <a:avLst/>
                <a:gdLst/>
                <a:ahLst/>
                <a:cxnLst/>
                <a:rect l="l" t="t" r="r" b="b"/>
                <a:pathLst>
                  <a:path w="1730" h="2606" extrusionOk="0">
                    <a:moveTo>
                      <a:pt x="369" y="0"/>
                    </a:moveTo>
                    <a:cubicBezTo>
                      <a:pt x="167" y="0"/>
                      <a:pt x="0" y="162"/>
                      <a:pt x="15" y="306"/>
                    </a:cubicBezTo>
                    <a:cubicBezTo>
                      <a:pt x="15" y="306"/>
                      <a:pt x="235" y="2605"/>
                      <a:pt x="947" y="2605"/>
                    </a:cubicBezTo>
                    <a:cubicBezTo>
                      <a:pt x="958" y="2605"/>
                      <a:pt x="969" y="2605"/>
                      <a:pt x="980" y="2604"/>
                    </a:cubicBezTo>
                    <a:cubicBezTo>
                      <a:pt x="1730" y="2520"/>
                      <a:pt x="1027" y="580"/>
                      <a:pt x="730" y="199"/>
                    </a:cubicBezTo>
                    <a:cubicBezTo>
                      <a:pt x="616" y="54"/>
                      <a:pt x="487" y="0"/>
                      <a:pt x="36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" name="Google Shape;604;p44"/>
              <p:cNvSpPr/>
              <p:nvPr/>
            </p:nvSpPr>
            <p:spPr>
              <a:xfrm>
                <a:off x="4967450" y="4061150"/>
                <a:ext cx="64450" cy="70875"/>
              </a:xfrm>
              <a:custGeom>
                <a:avLst/>
                <a:gdLst/>
                <a:ahLst/>
                <a:cxnLst/>
                <a:rect l="l" t="t" r="r" b="b"/>
                <a:pathLst>
                  <a:path w="2578" h="2835" extrusionOk="0">
                    <a:moveTo>
                      <a:pt x="1384" y="0"/>
                    </a:moveTo>
                    <a:cubicBezTo>
                      <a:pt x="1112" y="0"/>
                      <a:pt x="844" y="96"/>
                      <a:pt x="636" y="282"/>
                    </a:cubicBezTo>
                    <a:cubicBezTo>
                      <a:pt x="0" y="773"/>
                      <a:pt x="463" y="2835"/>
                      <a:pt x="1367" y="2835"/>
                    </a:cubicBezTo>
                    <a:cubicBezTo>
                      <a:pt x="1427" y="2835"/>
                      <a:pt x="1489" y="2826"/>
                      <a:pt x="1553" y="2806"/>
                    </a:cubicBezTo>
                    <a:cubicBezTo>
                      <a:pt x="2577" y="2497"/>
                      <a:pt x="2303" y="1508"/>
                      <a:pt x="2303" y="1508"/>
                    </a:cubicBezTo>
                    <a:lnTo>
                      <a:pt x="2065" y="1282"/>
                    </a:lnTo>
                    <a:lnTo>
                      <a:pt x="2065" y="1282"/>
                    </a:lnTo>
                    <a:cubicBezTo>
                      <a:pt x="2065" y="1282"/>
                      <a:pt x="2125" y="2008"/>
                      <a:pt x="1732" y="2080"/>
                    </a:cubicBezTo>
                    <a:cubicBezTo>
                      <a:pt x="1722" y="2082"/>
                      <a:pt x="1713" y="2082"/>
                      <a:pt x="1703" y="2082"/>
                    </a:cubicBezTo>
                    <a:cubicBezTo>
                      <a:pt x="1324" y="2082"/>
                      <a:pt x="1029" y="705"/>
                      <a:pt x="1482" y="473"/>
                    </a:cubicBezTo>
                    <a:cubicBezTo>
                      <a:pt x="1572" y="414"/>
                      <a:pt x="1673" y="386"/>
                      <a:pt x="1774" y="386"/>
                    </a:cubicBezTo>
                    <a:cubicBezTo>
                      <a:pt x="1942" y="386"/>
                      <a:pt x="2109" y="463"/>
                      <a:pt x="2220" y="604"/>
                    </a:cubicBezTo>
                    <a:cubicBezTo>
                      <a:pt x="2220" y="604"/>
                      <a:pt x="2316" y="123"/>
                      <a:pt x="1972" y="123"/>
                    </a:cubicBezTo>
                    <a:cubicBezTo>
                      <a:pt x="1953" y="123"/>
                      <a:pt x="1932" y="124"/>
                      <a:pt x="1910" y="127"/>
                    </a:cubicBezTo>
                    <a:cubicBezTo>
                      <a:pt x="1744" y="42"/>
                      <a:pt x="1563" y="0"/>
                      <a:pt x="138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" name="Google Shape;605;p44"/>
              <p:cNvSpPr/>
              <p:nvPr/>
            </p:nvSpPr>
            <p:spPr>
              <a:xfrm>
                <a:off x="5011325" y="4060950"/>
                <a:ext cx="35800" cy="54600"/>
              </a:xfrm>
              <a:custGeom>
                <a:avLst/>
                <a:gdLst/>
                <a:ahLst/>
                <a:cxnLst/>
                <a:rect l="l" t="t" r="r" b="b"/>
                <a:pathLst>
                  <a:path w="1432" h="2184" extrusionOk="0">
                    <a:moveTo>
                      <a:pt x="431" y="1"/>
                    </a:moveTo>
                    <a:cubicBezTo>
                      <a:pt x="401" y="1"/>
                      <a:pt x="368" y="6"/>
                      <a:pt x="334" y="16"/>
                    </a:cubicBezTo>
                    <a:cubicBezTo>
                      <a:pt x="1" y="100"/>
                      <a:pt x="96" y="266"/>
                      <a:pt x="96" y="266"/>
                    </a:cubicBezTo>
                    <a:cubicBezTo>
                      <a:pt x="72" y="576"/>
                      <a:pt x="108" y="885"/>
                      <a:pt x="203" y="1183"/>
                    </a:cubicBezTo>
                    <a:cubicBezTo>
                      <a:pt x="370" y="1743"/>
                      <a:pt x="786" y="2171"/>
                      <a:pt x="1036" y="2183"/>
                    </a:cubicBezTo>
                    <a:cubicBezTo>
                      <a:pt x="1044" y="2184"/>
                      <a:pt x="1052" y="2184"/>
                      <a:pt x="1060" y="2184"/>
                    </a:cubicBezTo>
                    <a:cubicBezTo>
                      <a:pt x="1307" y="2184"/>
                      <a:pt x="1432" y="1990"/>
                      <a:pt x="1120" y="1147"/>
                    </a:cubicBezTo>
                    <a:cubicBezTo>
                      <a:pt x="833" y="360"/>
                      <a:pt x="688" y="1"/>
                      <a:pt x="43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" name="Google Shape;606;p44"/>
              <p:cNvSpPr/>
              <p:nvPr/>
            </p:nvSpPr>
            <p:spPr>
              <a:xfrm>
                <a:off x="4929750" y="4056550"/>
                <a:ext cx="24600" cy="20975"/>
              </a:xfrm>
              <a:custGeom>
                <a:avLst/>
                <a:gdLst/>
                <a:ahLst/>
                <a:cxnLst/>
                <a:rect l="l" t="t" r="r" b="b"/>
                <a:pathLst>
                  <a:path w="984" h="839" extrusionOk="0">
                    <a:moveTo>
                      <a:pt x="518" y="1"/>
                    </a:moveTo>
                    <a:cubicBezTo>
                      <a:pt x="509" y="1"/>
                      <a:pt x="499" y="1"/>
                      <a:pt x="489" y="2"/>
                    </a:cubicBezTo>
                    <a:cubicBezTo>
                      <a:pt x="287" y="14"/>
                      <a:pt x="132" y="168"/>
                      <a:pt x="85" y="359"/>
                    </a:cubicBezTo>
                    <a:cubicBezTo>
                      <a:pt x="1" y="611"/>
                      <a:pt x="284" y="839"/>
                      <a:pt x="529" y="839"/>
                    </a:cubicBezTo>
                    <a:cubicBezTo>
                      <a:pt x="631" y="839"/>
                      <a:pt x="727" y="799"/>
                      <a:pt x="787" y="704"/>
                    </a:cubicBezTo>
                    <a:cubicBezTo>
                      <a:pt x="984" y="403"/>
                      <a:pt x="854" y="1"/>
                      <a:pt x="51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" name="Google Shape;607;p44"/>
              <p:cNvSpPr/>
              <p:nvPr/>
            </p:nvSpPr>
            <p:spPr>
              <a:xfrm>
                <a:off x="5030000" y="4015100"/>
                <a:ext cx="72725" cy="81575"/>
              </a:xfrm>
              <a:custGeom>
                <a:avLst/>
                <a:gdLst/>
                <a:ahLst/>
                <a:cxnLst/>
                <a:rect l="l" t="t" r="r" b="b"/>
                <a:pathLst>
                  <a:path w="2909" h="3263" extrusionOk="0">
                    <a:moveTo>
                      <a:pt x="1357" y="369"/>
                    </a:moveTo>
                    <a:cubicBezTo>
                      <a:pt x="1695" y="369"/>
                      <a:pt x="1956" y="1505"/>
                      <a:pt x="1956" y="1505"/>
                    </a:cubicBezTo>
                    <a:cubicBezTo>
                      <a:pt x="2087" y="1981"/>
                      <a:pt x="2302" y="2672"/>
                      <a:pt x="1778" y="2838"/>
                    </a:cubicBezTo>
                    <a:cubicBezTo>
                      <a:pt x="1760" y="2844"/>
                      <a:pt x="1743" y="2847"/>
                      <a:pt x="1726" y="2847"/>
                    </a:cubicBezTo>
                    <a:cubicBezTo>
                      <a:pt x="1241" y="2847"/>
                      <a:pt x="898" y="639"/>
                      <a:pt x="1266" y="398"/>
                    </a:cubicBezTo>
                    <a:cubicBezTo>
                      <a:pt x="1297" y="378"/>
                      <a:pt x="1327" y="369"/>
                      <a:pt x="1357" y="369"/>
                    </a:cubicBezTo>
                    <a:close/>
                    <a:moveTo>
                      <a:pt x="1285" y="0"/>
                    </a:moveTo>
                    <a:cubicBezTo>
                      <a:pt x="980" y="0"/>
                      <a:pt x="598" y="158"/>
                      <a:pt x="385" y="850"/>
                    </a:cubicBezTo>
                    <a:cubicBezTo>
                      <a:pt x="1" y="2106"/>
                      <a:pt x="793" y="3262"/>
                      <a:pt x="1618" y="3262"/>
                    </a:cubicBezTo>
                    <a:cubicBezTo>
                      <a:pt x="1739" y="3262"/>
                      <a:pt x="1861" y="3237"/>
                      <a:pt x="1980" y="3184"/>
                    </a:cubicBezTo>
                    <a:cubicBezTo>
                      <a:pt x="2909" y="2779"/>
                      <a:pt x="2873" y="493"/>
                      <a:pt x="1742" y="112"/>
                    </a:cubicBezTo>
                    <a:cubicBezTo>
                      <a:pt x="1742" y="112"/>
                      <a:pt x="1541" y="0"/>
                      <a:pt x="128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8" name="Google Shape;608;p44"/>
              <p:cNvSpPr/>
              <p:nvPr/>
            </p:nvSpPr>
            <p:spPr>
              <a:xfrm>
                <a:off x="4955975" y="4085150"/>
                <a:ext cx="180400" cy="110175"/>
              </a:xfrm>
              <a:custGeom>
                <a:avLst/>
                <a:gdLst/>
                <a:ahLst/>
                <a:cxnLst/>
                <a:rect l="l" t="t" r="r" b="b"/>
                <a:pathLst>
                  <a:path w="7216" h="4407" extrusionOk="0">
                    <a:moveTo>
                      <a:pt x="6406" y="1"/>
                    </a:moveTo>
                    <a:lnTo>
                      <a:pt x="6406" y="1"/>
                    </a:lnTo>
                    <a:cubicBezTo>
                      <a:pt x="6120" y="763"/>
                      <a:pt x="4286" y="2191"/>
                      <a:pt x="2143" y="2692"/>
                    </a:cubicBezTo>
                    <a:cubicBezTo>
                      <a:pt x="0" y="3204"/>
                      <a:pt x="179" y="4406"/>
                      <a:pt x="179" y="4406"/>
                    </a:cubicBezTo>
                    <a:cubicBezTo>
                      <a:pt x="703" y="3382"/>
                      <a:pt x="2810" y="3418"/>
                      <a:pt x="5013" y="2525"/>
                    </a:cubicBezTo>
                    <a:cubicBezTo>
                      <a:pt x="7215" y="1632"/>
                      <a:pt x="6406" y="1"/>
                      <a:pt x="640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09" name="Google Shape;609;p44"/>
            <p:cNvGrpSpPr/>
            <p:nvPr/>
          </p:nvGrpSpPr>
          <p:grpSpPr>
            <a:xfrm>
              <a:off x="7993797" y="4011118"/>
              <a:ext cx="748851" cy="475481"/>
              <a:chOff x="4841075" y="4015100"/>
              <a:chExt cx="295300" cy="187500"/>
            </a:xfrm>
          </p:grpSpPr>
          <p:sp>
            <p:nvSpPr>
              <p:cNvPr id="610" name="Google Shape;610;p44"/>
              <p:cNvSpPr/>
              <p:nvPr/>
            </p:nvSpPr>
            <p:spPr>
              <a:xfrm>
                <a:off x="4841075" y="4052850"/>
                <a:ext cx="107175" cy="149750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5990" extrusionOk="0">
                    <a:moveTo>
                      <a:pt x="2257" y="0"/>
                    </a:moveTo>
                    <a:cubicBezTo>
                      <a:pt x="2220" y="0"/>
                      <a:pt x="2182" y="2"/>
                      <a:pt x="2143" y="7"/>
                    </a:cubicBezTo>
                    <a:cubicBezTo>
                      <a:pt x="1250" y="102"/>
                      <a:pt x="0" y="1221"/>
                      <a:pt x="810" y="3805"/>
                    </a:cubicBezTo>
                    <a:cubicBezTo>
                      <a:pt x="1320" y="5451"/>
                      <a:pt x="1933" y="5990"/>
                      <a:pt x="2517" y="5990"/>
                    </a:cubicBezTo>
                    <a:cubicBezTo>
                      <a:pt x="2846" y="5990"/>
                      <a:pt x="3166" y="5819"/>
                      <a:pt x="3453" y="5579"/>
                    </a:cubicBezTo>
                    <a:cubicBezTo>
                      <a:pt x="4251" y="4912"/>
                      <a:pt x="4287" y="3698"/>
                      <a:pt x="3477" y="3662"/>
                    </a:cubicBezTo>
                    <a:cubicBezTo>
                      <a:pt x="3468" y="3662"/>
                      <a:pt x="3459" y="3661"/>
                      <a:pt x="3451" y="3661"/>
                    </a:cubicBezTo>
                    <a:cubicBezTo>
                      <a:pt x="2670" y="3661"/>
                      <a:pt x="3317" y="5258"/>
                      <a:pt x="2810" y="5258"/>
                    </a:cubicBezTo>
                    <a:cubicBezTo>
                      <a:pt x="2809" y="5258"/>
                      <a:pt x="2809" y="5258"/>
                      <a:pt x="2808" y="5258"/>
                    </a:cubicBezTo>
                    <a:cubicBezTo>
                      <a:pt x="2296" y="5258"/>
                      <a:pt x="1561" y="971"/>
                      <a:pt x="1977" y="674"/>
                    </a:cubicBezTo>
                    <a:cubicBezTo>
                      <a:pt x="2014" y="649"/>
                      <a:pt x="2051" y="637"/>
                      <a:pt x="2086" y="637"/>
                    </a:cubicBezTo>
                    <a:cubicBezTo>
                      <a:pt x="2463" y="637"/>
                      <a:pt x="2751" y="1888"/>
                      <a:pt x="2751" y="1888"/>
                    </a:cubicBezTo>
                    <a:cubicBezTo>
                      <a:pt x="2794" y="2043"/>
                      <a:pt x="2947" y="2179"/>
                      <a:pt x="3105" y="2179"/>
                    </a:cubicBezTo>
                    <a:cubicBezTo>
                      <a:pt x="3249" y="2179"/>
                      <a:pt x="3397" y="2064"/>
                      <a:pt x="3465" y="1745"/>
                    </a:cubicBezTo>
                    <a:cubicBezTo>
                      <a:pt x="3602" y="1107"/>
                      <a:pt x="3084" y="0"/>
                      <a:pt x="225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1" name="Google Shape;611;p44"/>
              <p:cNvSpPr/>
              <p:nvPr/>
            </p:nvSpPr>
            <p:spPr>
              <a:xfrm>
                <a:off x="4938625" y="4084075"/>
                <a:ext cx="43250" cy="65150"/>
              </a:xfrm>
              <a:custGeom>
                <a:avLst/>
                <a:gdLst/>
                <a:ahLst/>
                <a:cxnLst/>
                <a:rect l="l" t="t" r="r" b="b"/>
                <a:pathLst>
                  <a:path w="1730" h="2606" extrusionOk="0">
                    <a:moveTo>
                      <a:pt x="369" y="0"/>
                    </a:moveTo>
                    <a:cubicBezTo>
                      <a:pt x="167" y="0"/>
                      <a:pt x="0" y="162"/>
                      <a:pt x="15" y="306"/>
                    </a:cubicBezTo>
                    <a:cubicBezTo>
                      <a:pt x="15" y="306"/>
                      <a:pt x="235" y="2605"/>
                      <a:pt x="947" y="2605"/>
                    </a:cubicBezTo>
                    <a:cubicBezTo>
                      <a:pt x="958" y="2605"/>
                      <a:pt x="969" y="2605"/>
                      <a:pt x="980" y="2604"/>
                    </a:cubicBezTo>
                    <a:cubicBezTo>
                      <a:pt x="1730" y="2520"/>
                      <a:pt x="1027" y="580"/>
                      <a:pt x="730" y="199"/>
                    </a:cubicBezTo>
                    <a:cubicBezTo>
                      <a:pt x="616" y="54"/>
                      <a:pt x="487" y="0"/>
                      <a:pt x="36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" name="Google Shape;612;p44"/>
              <p:cNvSpPr/>
              <p:nvPr/>
            </p:nvSpPr>
            <p:spPr>
              <a:xfrm>
                <a:off x="4967450" y="4061150"/>
                <a:ext cx="64450" cy="70875"/>
              </a:xfrm>
              <a:custGeom>
                <a:avLst/>
                <a:gdLst/>
                <a:ahLst/>
                <a:cxnLst/>
                <a:rect l="l" t="t" r="r" b="b"/>
                <a:pathLst>
                  <a:path w="2578" h="2835" extrusionOk="0">
                    <a:moveTo>
                      <a:pt x="1384" y="0"/>
                    </a:moveTo>
                    <a:cubicBezTo>
                      <a:pt x="1112" y="0"/>
                      <a:pt x="844" y="96"/>
                      <a:pt x="636" y="282"/>
                    </a:cubicBezTo>
                    <a:cubicBezTo>
                      <a:pt x="0" y="773"/>
                      <a:pt x="463" y="2835"/>
                      <a:pt x="1367" y="2835"/>
                    </a:cubicBezTo>
                    <a:cubicBezTo>
                      <a:pt x="1427" y="2835"/>
                      <a:pt x="1489" y="2826"/>
                      <a:pt x="1553" y="2806"/>
                    </a:cubicBezTo>
                    <a:cubicBezTo>
                      <a:pt x="2577" y="2497"/>
                      <a:pt x="2303" y="1508"/>
                      <a:pt x="2303" y="1508"/>
                    </a:cubicBezTo>
                    <a:lnTo>
                      <a:pt x="2065" y="1282"/>
                    </a:lnTo>
                    <a:lnTo>
                      <a:pt x="2065" y="1282"/>
                    </a:lnTo>
                    <a:cubicBezTo>
                      <a:pt x="2065" y="1282"/>
                      <a:pt x="2125" y="2008"/>
                      <a:pt x="1732" y="2080"/>
                    </a:cubicBezTo>
                    <a:cubicBezTo>
                      <a:pt x="1722" y="2082"/>
                      <a:pt x="1713" y="2082"/>
                      <a:pt x="1703" y="2082"/>
                    </a:cubicBezTo>
                    <a:cubicBezTo>
                      <a:pt x="1324" y="2082"/>
                      <a:pt x="1029" y="705"/>
                      <a:pt x="1482" y="473"/>
                    </a:cubicBezTo>
                    <a:cubicBezTo>
                      <a:pt x="1572" y="414"/>
                      <a:pt x="1673" y="386"/>
                      <a:pt x="1774" y="386"/>
                    </a:cubicBezTo>
                    <a:cubicBezTo>
                      <a:pt x="1942" y="386"/>
                      <a:pt x="2109" y="463"/>
                      <a:pt x="2220" y="604"/>
                    </a:cubicBezTo>
                    <a:cubicBezTo>
                      <a:pt x="2220" y="604"/>
                      <a:pt x="2316" y="123"/>
                      <a:pt x="1972" y="123"/>
                    </a:cubicBezTo>
                    <a:cubicBezTo>
                      <a:pt x="1953" y="123"/>
                      <a:pt x="1932" y="124"/>
                      <a:pt x="1910" y="127"/>
                    </a:cubicBezTo>
                    <a:cubicBezTo>
                      <a:pt x="1744" y="42"/>
                      <a:pt x="1563" y="0"/>
                      <a:pt x="138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3" name="Google Shape;613;p44"/>
              <p:cNvSpPr/>
              <p:nvPr/>
            </p:nvSpPr>
            <p:spPr>
              <a:xfrm>
                <a:off x="5011325" y="4060950"/>
                <a:ext cx="35800" cy="54600"/>
              </a:xfrm>
              <a:custGeom>
                <a:avLst/>
                <a:gdLst/>
                <a:ahLst/>
                <a:cxnLst/>
                <a:rect l="l" t="t" r="r" b="b"/>
                <a:pathLst>
                  <a:path w="1432" h="2184" extrusionOk="0">
                    <a:moveTo>
                      <a:pt x="431" y="1"/>
                    </a:moveTo>
                    <a:cubicBezTo>
                      <a:pt x="401" y="1"/>
                      <a:pt x="368" y="6"/>
                      <a:pt x="334" y="16"/>
                    </a:cubicBezTo>
                    <a:cubicBezTo>
                      <a:pt x="1" y="100"/>
                      <a:pt x="96" y="266"/>
                      <a:pt x="96" y="266"/>
                    </a:cubicBezTo>
                    <a:cubicBezTo>
                      <a:pt x="72" y="576"/>
                      <a:pt x="108" y="885"/>
                      <a:pt x="203" y="1183"/>
                    </a:cubicBezTo>
                    <a:cubicBezTo>
                      <a:pt x="370" y="1743"/>
                      <a:pt x="786" y="2171"/>
                      <a:pt x="1036" y="2183"/>
                    </a:cubicBezTo>
                    <a:cubicBezTo>
                      <a:pt x="1044" y="2184"/>
                      <a:pt x="1052" y="2184"/>
                      <a:pt x="1060" y="2184"/>
                    </a:cubicBezTo>
                    <a:cubicBezTo>
                      <a:pt x="1307" y="2184"/>
                      <a:pt x="1432" y="1990"/>
                      <a:pt x="1120" y="1147"/>
                    </a:cubicBezTo>
                    <a:cubicBezTo>
                      <a:pt x="833" y="360"/>
                      <a:pt x="688" y="1"/>
                      <a:pt x="43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4" name="Google Shape;614;p44"/>
              <p:cNvSpPr/>
              <p:nvPr/>
            </p:nvSpPr>
            <p:spPr>
              <a:xfrm>
                <a:off x="4929750" y="4056550"/>
                <a:ext cx="24600" cy="20975"/>
              </a:xfrm>
              <a:custGeom>
                <a:avLst/>
                <a:gdLst/>
                <a:ahLst/>
                <a:cxnLst/>
                <a:rect l="l" t="t" r="r" b="b"/>
                <a:pathLst>
                  <a:path w="984" h="839" extrusionOk="0">
                    <a:moveTo>
                      <a:pt x="518" y="1"/>
                    </a:moveTo>
                    <a:cubicBezTo>
                      <a:pt x="509" y="1"/>
                      <a:pt x="499" y="1"/>
                      <a:pt x="489" y="2"/>
                    </a:cubicBezTo>
                    <a:cubicBezTo>
                      <a:pt x="287" y="14"/>
                      <a:pt x="132" y="168"/>
                      <a:pt x="85" y="359"/>
                    </a:cubicBezTo>
                    <a:cubicBezTo>
                      <a:pt x="1" y="611"/>
                      <a:pt x="284" y="839"/>
                      <a:pt x="529" y="839"/>
                    </a:cubicBezTo>
                    <a:cubicBezTo>
                      <a:pt x="631" y="839"/>
                      <a:pt x="727" y="799"/>
                      <a:pt x="787" y="704"/>
                    </a:cubicBezTo>
                    <a:cubicBezTo>
                      <a:pt x="984" y="403"/>
                      <a:pt x="854" y="1"/>
                      <a:pt x="51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" name="Google Shape;615;p44"/>
              <p:cNvSpPr/>
              <p:nvPr/>
            </p:nvSpPr>
            <p:spPr>
              <a:xfrm>
                <a:off x="5030000" y="4015100"/>
                <a:ext cx="72725" cy="81575"/>
              </a:xfrm>
              <a:custGeom>
                <a:avLst/>
                <a:gdLst/>
                <a:ahLst/>
                <a:cxnLst/>
                <a:rect l="l" t="t" r="r" b="b"/>
                <a:pathLst>
                  <a:path w="2909" h="3263" extrusionOk="0">
                    <a:moveTo>
                      <a:pt x="1357" y="369"/>
                    </a:moveTo>
                    <a:cubicBezTo>
                      <a:pt x="1695" y="369"/>
                      <a:pt x="1956" y="1505"/>
                      <a:pt x="1956" y="1505"/>
                    </a:cubicBezTo>
                    <a:cubicBezTo>
                      <a:pt x="2087" y="1981"/>
                      <a:pt x="2302" y="2672"/>
                      <a:pt x="1778" y="2838"/>
                    </a:cubicBezTo>
                    <a:cubicBezTo>
                      <a:pt x="1760" y="2844"/>
                      <a:pt x="1743" y="2847"/>
                      <a:pt x="1726" y="2847"/>
                    </a:cubicBezTo>
                    <a:cubicBezTo>
                      <a:pt x="1241" y="2847"/>
                      <a:pt x="898" y="639"/>
                      <a:pt x="1266" y="398"/>
                    </a:cubicBezTo>
                    <a:cubicBezTo>
                      <a:pt x="1297" y="378"/>
                      <a:pt x="1327" y="369"/>
                      <a:pt x="1357" y="369"/>
                    </a:cubicBezTo>
                    <a:close/>
                    <a:moveTo>
                      <a:pt x="1285" y="0"/>
                    </a:moveTo>
                    <a:cubicBezTo>
                      <a:pt x="980" y="0"/>
                      <a:pt x="598" y="158"/>
                      <a:pt x="385" y="850"/>
                    </a:cubicBezTo>
                    <a:cubicBezTo>
                      <a:pt x="1" y="2106"/>
                      <a:pt x="793" y="3262"/>
                      <a:pt x="1618" y="3262"/>
                    </a:cubicBezTo>
                    <a:cubicBezTo>
                      <a:pt x="1739" y="3262"/>
                      <a:pt x="1861" y="3237"/>
                      <a:pt x="1980" y="3184"/>
                    </a:cubicBezTo>
                    <a:cubicBezTo>
                      <a:pt x="2909" y="2779"/>
                      <a:pt x="2873" y="493"/>
                      <a:pt x="1742" y="112"/>
                    </a:cubicBezTo>
                    <a:cubicBezTo>
                      <a:pt x="1742" y="112"/>
                      <a:pt x="1541" y="0"/>
                      <a:pt x="12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" name="Google Shape;616;p44"/>
              <p:cNvSpPr/>
              <p:nvPr/>
            </p:nvSpPr>
            <p:spPr>
              <a:xfrm>
                <a:off x="4955975" y="4085150"/>
                <a:ext cx="180400" cy="110175"/>
              </a:xfrm>
              <a:custGeom>
                <a:avLst/>
                <a:gdLst/>
                <a:ahLst/>
                <a:cxnLst/>
                <a:rect l="l" t="t" r="r" b="b"/>
                <a:pathLst>
                  <a:path w="7216" h="4407" extrusionOk="0">
                    <a:moveTo>
                      <a:pt x="6406" y="1"/>
                    </a:moveTo>
                    <a:lnTo>
                      <a:pt x="6406" y="1"/>
                    </a:lnTo>
                    <a:cubicBezTo>
                      <a:pt x="6120" y="763"/>
                      <a:pt x="4286" y="2191"/>
                      <a:pt x="2143" y="2692"/>
                    </a:cubicBezTo>
                    <a:cubicBezTo>
                      <a:pt x="0" y="3204"/>
                      <a:pt x="179" y="4406"/>
                      <a:pt x="179" y="4406"/>
                    </a:cubicBezTo>
                    <a:cubicBezTo>
                      <a:pt x="703" y="3382"/>
                      <a:pt x="2810" y="3418"/>
                      <a:pt x="5013" y="2525"/>
                    </a:cubicBezTo>
                    <a:cubicBezTo>
                      <a:pt x="7215" y="1632"/>
                      <a:pt x="6406" y="1"/>
                      <a:pt x="640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A7E9B5E-8B04-5A8E-8343-5C8A502AE98F}"/>
              </a:ext>
            </a:extLst>
          </p:cNvPr>
          <p:cNvSpPr txBox="1"/>
          <p:nvPr/>
        </p:nvSpPr>
        <p:spPr>
          <a:xfrm>
            <a:off x="2650274" y="2436727"/>
            <a:ext cx="2664329" cy="251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051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en-US" sz="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D" sz="7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2D9481-80D8-B829-80BC-FFFF7283E01C}"/>
              </a:ext>
            </a:extLst>
          </p:cNvPr>
          <p:cNvSpPr txBox="1"/>
          <p:nvPr/>
        </p:nvSpPr>
        <p:spPr>
          <a:xfrm>
            <a:off x="5722743" y="2932128"/>
            <a:ext cx="196668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endParaRPr lang="en-ID" sz="800" dirty="0"/>
          </a:p>
        </p:txBody>
      </p:sp>
      <p:sp>
        <p:nvSpPr>
          <p:cNvPr id="6" name="Google Shape;534;p44">
            <a:extLst>
              <a:ext uri="{FF2B5EF4-FFF2-40B4-BE49-F238E27FC236}">
                <a16:creationId xmlns:a16="http://schemas.microsoft.com/office/drawing/2014/main" id="{992F14C2-D2E3-3574-B854-B3DADEE7CEC4}"/>
              </a:ext>
            </a:extLst>
          </p:cNvPr>
          <p:cNvSpPr/>
          <p:nvPr/>
        </p:nvSpPr>
        <p:spPr>
          <a:xfrm>
            <a:off x="2650274" y="2479364"/>
            <a:ext cx="3072469" cy="2803836"/>
          </a:xfrm>
          <a:custGeom>
            <a:avLst/>
            <a:gdLst/>
            <a:ahLst/>
            <a:cxnLst/>
            <a:rect l="l" t="t" r="r" b="b"/>
            <a:pathLst>
              <a:path w="13765" h="5721" extrusionOk="0">
                <a:moveTo>
                  <a:pt x="5902" y="0"/>
                </a:moveTo>
                <a:cubicBezTo>
                  <a:pt x="5097" y="0"/>
                  <a:pt x="4381" y="32"/>
                  <a:pt x="3858" y="71"/>
                </a:cubicBezTo>
                <a:cubicBezTo>
                  <a:pt x="1430" y="249"/>
                  <a:pt x="680" y="1535"/>
                  <a:pt x="680" y="1535"/>
                </a:cubicBezTo>
                <a:cubicBezTo>
                  <a:pt x="1" y="2428"/>
                  <a:pt x="1" y="3976"/>
                  <a:pt x="846" y="5071"/>
                </a:cubicBezTo>
                <a:cubicBezTo>
                  <a:pt x="1233" y="5578"/>
                  <a:pt x="2687" y="5721"/>
                  <a:pt x="4304" y="5721"/>
                </a:cubicBezTo>
                <a:cubicBezTo>
                  <a:pt x="6219" y="5721"/>
                  <a:pt x="8363" y="5520"/>
                  <a:pt x="9228" y="5488"/>
                </a:cubicBezTo>
                <a:cubicBezTo>
                  <a:pt x="10812" y="5417"/>
                  <a:pt x="13764" y="5310"/>
                  <a:pt x="13324" y="2571"/>
                </a:cubicBezTo>
                <a:cubicBezTo>
                  <a:pt x="12988" y="431"/>
                  <a:pt x="8844" y="0"/>
                  <a:pt x="59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5D169D-B9EB-E1B0-4F96-F57F56C856EC}"/>
              </a:ext>
            </a:extLst>
          </p:cNvPr>
          <p:cNvSpPr txBox="1"/>
          <p:nvPr/>
        </p:nvSpPr>
        <p:spPr>
          <a:xfrm>
            <a:off x="2779393" y="2623003"/>
            <a:ext cx="2476358" cy="3493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051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en-US" sz="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lang="en-US" sz="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ahasa </a:t>
            </a:r>
            <a:r>
              <a:rPr lang="en-US" sz="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berkualitas</a:t>
            </a:r>
            <a:r>
              <a:rPr lang="en-US" sz="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tinggi</a:t>
            </a:r>
            <a:r>
              <a:rPr lang="en-US" sz="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dan </a:t>
            </a:r>
            <a:r>
              <a:rPr lang="en-US" sz="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sintaksis</a:t>
            </a:r>
            <a:r>
              <a:rPr lang="en-US" sz="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benar</a:t>
            </a:r>
            <a:r>
              <a:rPr lang="en-US" sz="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dapat</a:t>
            </a:r>
            <a:r>
              <a:rPr lang="en-US" sz="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menghasilkan</a:t>
            </a:r>
            <a:r>
              <a:rPr lang="en-US" sz="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berbagai</a:t>
            </a:r>
            <a:r>
              <a:rPr lang="en-US" sz="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hasil</a:t>
            </a:r>
            <a:r>
              <a:rPr lang="en-US" sz="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positif</a:t>
            </a:r>
            <a:r>
              <a:rPr lang="en-US" sz="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yang </a:t>
            </a:r>
            <a:r>
              <a:rPr lang="en-US" sz="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diuraikan</a:t>
            </a:r>
            <a:r>
              <a:rPr lang="en-US" sz="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dalam</a:t>
            </a:r>
            <a:r>
              <a:rPr lang="en-US" sz="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daftar </a:t>
            </a:r>
            <a:r>
              <a:rPr lang="en-US" sz="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berikut</a:t>
            </a:r>
            <a:r>
              <a:rPr lang="en-US" sz="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(Hamid </a:t>
            </a:r>
            <a:r>
              <a:rPr lang="en-US" sz="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dkk</a:t>
            </a:r>
            <a:r>
              <a:rPr lang="en-US" sz="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2023):</a:t>
            </a:r>
          </a:p>
          <a:p>
            <a:pPr marL="613410" indent="-342900" algn="just">
              <a:lnSpc>
                <a:spcPct val="150000"/>
              </a:lnSpc>
              <a:spcAft>
                <a:spcPts val="1000"/>
              </a:spcAft>
              <a:buAutoNum type="arabicPeriod"/>
            </a:pPr>
            <a:r>
              <a:rPr lang="en-US" sz="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Kesan Baik</a:t>
            </a:r>
          </a:p>
          <a:p>
            <a:pPr marL="613410" indent="-342900" algn="just">
              <a:lnSpc>
                <a:spcPct val="150000"/>
              </a:lnSpc>
              <a:spcAft>
                <a:spcPts val="1000"/>
              </a:spcAft>
              <a:buFont typeface="Arial"/>
              <a:buAutoNum type="arabicPeriod"/>
            </a:pPr>
            <a:r>
              <a:rPr lang="en-US" sz="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Meningkatkan</a:t>
            </a:r>
            <a:r>
              <a:rPr lang="en-US" sz="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reputasi</a:t>
            </a:r>
            <a:r>
              <a:rPr lang="en-US" sz="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bisnis</a:t>
            </a:r>
            <a:endParaRPr lang="en-US" sz="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13410" indent="-342900" algn="just">
              <a:lnSpc>
                <a:spcPct val="150000"/>
              </a:lnSpc>
              <a:spcAft>
                <a:spcPts val="1000"/>
              </a:spcAft>
              <a:buFont typeface="Arial"/>
              <a:buAutoNum type="arabicPeriod"/>
            </a:pPr>
            <a:r>
              <a:rPr lang="en-US" sz="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Buat</a:t>
            </a:r>
            <a:r>
              <a:rPr lang="en-US" sz="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pesan</a:t>
            </a:r>
            <a:r>
              <a:rPr lang="en-US" sz="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komunikatif</a:t>
            </a:r>
            <a:r>
              <a:rPr lang="en-US" sz="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dan </a:t>
            </a:r>
            <a:r>
              <a:rPr lang="en-US" sz="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mudah</a:t>
            </a:r>
            <a:r>
              <a:rPr lang="en-US" sz="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dipahami</a:t>
            </a:r>
            <a:endParaRPr lang="en-ID" sz="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13410" indent="-342900" algn="just">
              <a:lnSpc>
                <a:spcPct val="150000"/>
              </a:lnSpc>
              <a:spcAft>
                <a:spcPts val="1000"/>
              </a:spcAft>
              <a:buFont typeface="Arial"/>
              <a:buAutoNum type="arabicPeriod"/>
            </a:pPr>
            <a:r>
              <a:rPr lang="en-US" sz="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Mencegah</a:t>
            </a:r>
            <a:r>
              <a:rPr lang="en-US" sz="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tuntutan</a:t>
            </a:r>
            <a:r>
              <a:rPr lang="en-US" sz="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hukum</a:t>
            </a:r>
            <a:endParaRPr lang="en-ID" sz="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13410" indent="-342900" algn="just">
              <a:lnSpc>
                <a:spcPct val="150000"/>
              </a:lnSpc>
              <a:spcAft>
                <a:spcPts val="1000"/>
              </a:spcAft>
              <a:buFont typeface="Arial"/>
              <a:buAutoNum type="arabicPeriod"/>
            </a:pPr>
            <a:r>
              <a:rPr lang="en-US" sz="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Mendorong</a:t>
            </a:r>
            <a:r>
              <a:rPr lang="en-US" sz="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produktivitas</a:t>
            </a:r>
            <a:endParaRPr lang="en-ID" sz="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13410" indent="-342900" algn="just">
              <a:lnSpc>
                <a:spcPct val="150000"/>
              </a:lnSpc>
              <a:spcAft>
                <a:spcPts val="1000"/>
              </a:spcAft>
              <a:buFont typeface="Arial"/>
              <a:buAutoNum type="arabicPeriod"/>
            </a:pPr>
            <a:endParaRPr lang="en-ID" sz="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13410" indent="-342900" algn="just">
              <a:lnSpc>
                <a:spcPct val="150000"/>
              </a:lnSpc>
              <a:spcAft>
                <a:spcPts val="1000"/>
              </a:spcAft>
              <a:buAutoNum type="arabicPeriod"/>
            </a:pPr>
            <a:endParaRPr lang="en-US" sz="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99110" indent="-228600" algn="just">
              <a:lnSpc>
                <a:spcPct val="150000"/>
              </a:lnSpc>
              <a:spcAft>
                <a:spcPts val="1000"/>
              </a:spcAft>
              <a:buAutoNum type="arabicPeriod"/>
            </a:pPr>
            <a:endParaRPr lang="en-ID" sz="8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Google Shape;534;p44">
            <a:extLst>
              <a:ext uri="{FF2B5EF4-FFF2-40B4-BE49-F238E27FC236}">
                <a16:creationId xmlns:a16="http://schemas.microsoft.com/office/drawing/2014/main" id="{49EBD88A-955C-22A6-A111-45465F318393}"/>
              </a:ext>
            </a:extLst>
          </p:cNvPr>
          <p:cNvSpPr/>
          <p:nvPr/>
        </p:nvSpPr>
        <p:spPr>
          <a:xfrm>
            <a:off x="5846100" y="2952418"/>
            <a:ext cx="2296474" cy="1315245"/>
          </a:xfrm>
          <a:custGeom>
            <a:avLst/>
            <a:gdLst/>
            <a:ahLst/>
            <a:cxnLst/>
            <a:rect l="l" t="t" r="r" b="b"/>
            <a:pathLst>
              <a:path w="13765" h="5721" extrusionOk="0">
                <a:moveTo>
                  <a:pt x="5902" y="0"/>
                </a:moveTo>
                <a:cubicBezTo>
                  <a:pt x="5097" y="0"/>
                  <a:pt x="4381" y="32"/>
                  <a:pt x="3858" y="71"/>
                </a:cubicBezTo>
                <a:cubicBezTo>
                  <a:pt x="1430" y="249"/>
                  <a:pt x="680" y="1535"/>
                  <a:pt x="680" y="1535"/>
                </a:cubicBezTo>
                <a:cubicBezTo>
                  <a:pt x="1" y="2428"/>
                  <a:pt x="1" y="3976"/>
                  <a:pt x="846" y="5071"/>
                </a:cubicBezTo>
                <a:cubicBezTo>
                  <a:pt x="1233" y="5578"/>
                  <a:pt x="2687" y="5721"/>
                  <a:pt x="4304" y="5721"/>
                </a:cubicBezTo>
                <a:cubicBezTo>
                  <a:pt x="6219" y="5721"/>
                  <a:pt x="8363" y="5520"/>
                  <a:pt x="9228" y="5488"/>
                </a:cubicBezTo>
                <a:cubicBezTo>
                  <a:pt x="10812" y="5417"/>
                  <a:pt x="13764" y="5310"/>
                  <a:pt x="13324" y="2571"/>
                </a:cubicBezTo>
                <a:cubicBezTo>
                  <a:pt x="12988" y="431"/>
                  <a:pt x="8844" y="0"/>
                  <a:pt x="59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DA8605-71A9-A06D-1916-8FA0CFD485FA}"/>
              </a:ext>
            </a:extLst>
          </p:cNvPr>
          <p:cNvSpPr txBox="1"/>
          <p:nvPr/>
        </p:nvSpPr>
        <p:spPr>
          <a:xfrm>
            <a:off x="5932017" y="3190445"/>
            <a:ext cx="212634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Pesan-pesan</a:t>
            </a:r>
            <a:r>
              <a:rPr lang="en-US" sz="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bisnis</a:t>
            </a:r>
            <a:r>
              <a:rPr lang="en-US" sz="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yang </a:t>
            </a:r>
            <a:r>
              <a:rPr lang="en-US" sz="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terencana</a:t>
            </a:r>
            <a:r>
              <a:rPr lang="en-US" sz="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dengan</a:t>
            </a:r>
            <a:r>
              <a:rPr lang="en-US" sz="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baik</a:t>
            </a:r>
            <a:r>
              <a:rPr lang="en-US" sz="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akan</a:t>
            </a:r>
            <a:r>
              <a:rPr lang="en-US" sz="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mempermudah</a:t>
            </a:r>
            <a:r>
              <a:rPr lang="en-US" sz="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pencapaaian</a:t>
            </a:r>
            <a:r>
              <a:rPr lang="en-US" sz="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tujuan</a:t>
            </a:r>
            <a:r>
              <a:rPr lang="en-US" sz="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komunikasi</a:t>
            </a:r>
            <a:r>
              <a:rPr lang="en-US" sz="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(Margherita dan  Heikkilä, 2021):</a:t>
            </a:r>
          </a:p>
          <a:p>
            <a:r>
              <a:rPr lang="en-US" sz="800" dirty="0"/>
              <a:t>1. </a:t>
            </a:r>
            <a:r>
              <a:rPr lang="en-US" sz="800" dirty="0" err="1"/>
              <a:t>Perencanaan</a:t>
            </a:r>
            <a:endParaRPr lang="en-ID" sz="800" dirty="0"/>
          </a:p>
          <a:p>
            <a:r>
              <a:rPr lang="en-US" sz="800" dirty="0"/>
              <a:t>2. </a:t>
            </a:r>
            <a:r>
              <a:rPr lang="en-US" sz="800" dirty="0" err="1"/>
              <a:t>Pengorganisasian</a:t>
            </a:r>
            <a:endParaRPr lang="en-US" sz="800" dirty="0"/>
          </a:p>
          <a:p>
            <a:r>
              <a:rPr lang="en-US" sz="800" dirty="0"/>
              <a:t>3. </a:t>
            </a:r>
            <a:r>
              <a:rPr lang="en-US" sz="800" dirty="0" err="1"/>
              <a:t>Revisi</a:t>
            </a:r>
            <a:endParaRPr lang="en-ID" sz="800" dirty="0"/>
          </a:p>
          <a:p>
            <a:endParaRPr lang="en-ID" sz="800" dirty="0"/>
          </a:p>
          <a:p>
            <a:endParaRPr lang="en-ID" sz="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5" grpId="0"/>
      <p:bldP spid="536" grpId="0" build="p"/>
      <p:bldP spid="8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46"/>
          <p:cNvSpPr/>
          <p:nvPr/>
        </p:nvSpPr>
        <p:spPr>
          <a:xfrm rot="10800000">
            <a:off x="830828" y="2864085"/>
            <a:ext cx="4974912" cy="1833631"/>
          </a:xfrm>
          <a:custGeom>
            <a:avLst/>
            <a:gdLst/>
            <a:ahLst/>
            <a:cxnLst/>
            <a:rect l="l" t="t" r="r" b="b"/>
            <a:pathLst>
              <a:path w="13765" h="5721" extrusionOk="0">
                <a:moveTo>
                  <a:pt x="5902" y="0"/>
                </a:moveTo>
                <a:cubicBezTo>
                  <a:pt x="5097" y="0"/>
                  <a:pt x="4381" y="32"/>
                  <a:pt x="3858" y="71"/>
                </a:cubicBezTo>
                <a:cubicBezTo>
                  <a:pt x="1430" y="249"/>
                  <a:pt x="680" y="1535"/>
                  <a:pt x="680" y="1535"/>
                </a:cubicBezTo>
                <a:cubicBezTo>
                  <a:pt x="1" y="2428"/>
                  <a:pt x="1" y="3976"/>
                  <a:pt x="846" y="5071"/>
                </a:cubicBezTo>
                <a:cubicBezTo>
                  <a:pt x="1233" y="5578"/>
                  <a:pt x="2687" y="5721"/>
                  <a:pt x="4304" y="5721"/>
                </a:cubicBezTo>
                <a:cubicBezTo>
                  <a:pt x="6219" y="5721"/>
                  <a:pt x="8363" y="5520"/>
                  <a:pt x="9228" y="5488"/>
                </a:cubicBezTo>
                <a:cubicBezTo>
                  <a:pt x="10812" y="5417"/>
                  <a:pt x="13764" y="5310"/>
                  <a:pt x="13324" y="2571"/>
                </a:cubicBezTo>
                <a:cubicBezTo>
                  <a:pt x="12988" y="431"/>
                  <a:pt x="8844" y="0"/>
                  <a:pt x="59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8" name="Google Shape;698;p46"/>
          <p:cNvSpPr txBox="1">
            <a:spLocks noGrp="1"/>
          </p:cNvSpPr>
          <p:nvPr>
            <p:ph type="subTitle" idx="1"/>
          </p:nvPr>
        </p:nvSpPr>
        <p:spPr>
          <a:xfrm>
            <a:off x="1284225" y="3518337"/>
            <a:ext cx="43689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/>
            <a:r>
              <a:rPr lang="en-US" b="1" dirty="0"/>
              <a:t>Bahasa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alat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menyampaikan</a:t>
            </a:r>
            <a:r>
              <a:rPr lang="en-US" b="1" dirty="0"/>
              <a:t> </a:t>
            </a:r>
            <a:r>
              <a:rPr lang="en-US" b="1" dirty="0" err="1"/>
              <a:t>pesan</a:t>
            </a:r>
            <a:r>
              <a:rPr lang="en-US" b="1" dirty="0"/>
              <a:t> yang </a:t>
            </a:r>
            <a:r>
              <a:rPr lang="en-US" b="1" dirty="0" err="1"/>
              <a:t>jelas</a:t>
            </a:r>
            <a:r>
              <a:rPr lang="en-US" b="1" dirty="0"/>
              <a:t>, </a:t>
            </a:r>
            <a:r>
              <a:rPr lang="en-US" b="1" dirty="0" err="1"/>
              <a:t>persuasif</a:t>
            </a:r>
            <a:r>
              <a:rPr lang="en-US" b="1" dirty="0"/>
              <a:t>, dan </a:t>
            </a:r>
            <a:r>
              <a:rPr lang="en-US" b="1" dirty="0" err="1"/>
              <a:t>membangun</a:t>
            </a:r>
            <a:r>
              <a:rPr lang="en-US" b="1" dirty="0"/>
              <a:t> </a:t>
            </a:r>
            <a:r>
              <a:rPr lang="en-US" b="1" dirty="0" err="1"/>
              <a:t>hubungan</a:t>
            </a:r>
            <a:r>
              <a:rPr lang="en-US" b="1" dirty="0"/>
              <a:t> professional.</a:t>
            </a:r>
          </a:p>
          <a:p>
            <a:pPr marL="0" lvl="0" indent="0" algn="just"/>
            <a:endParaRPr lang="en-US" b="1" dirty="0"/>
          </a:p>
          <a:p>
            <a:pPr marL="0" lvl="0" indent="0" algn="just"/>
            <a:r>
              <a:rPr lang="en-US" b="1" dirty="0" err="1"/>
              <a:t>Pesan</a:t>
            </a:r>
            <a:r>
              <a:rPr lang="en-US" b="1" dirty="0"/>
              <a:t> </a:t>
            </a:r>
            <a:r>
              <a:rPr lang="en-US" b="1" dirty="0" err="1"/>
              <a:t>merupakan</a:t>
            </a:r>
            <a:r>
              <a:rPr lang="en-US" b="1" dirty="0"/>
              <a:t> </a:t>
            </a:r>
            <a:r>
              <a:rPr lang="en-US" b="1" dirty="0" err="1"/>
              <a:t>isi</a:t>
            </a:r>
            <a:r>
              <a:rPr lang="en-US" b="1" dirty="0"/>
              <a:t> </a:t>
            </a:r>
            <a:r>
              <a:rPr lang="en-US" b="1" dirty="0" err="1"/>
              <a:t>komunikasi</a:t>
            </a:r>
            <a:r>
              <a:rPr lang="en-US" b="1" dirty="0"/>
              <a:t> yang </a:t>
            </a:r>
            <a:r>
              <a:rPr lang="en-US" b="1" dirty="0" err="1"/>
              <a:t>harus</a:t>
            </a:r>
            <a:r>
              <a:rPr lang="en-US" b="1" dirty="0"/>
              <a:t> </a:t>
            </a:r>
            <a:r>
              <a:rPr lang="en-US" b="1" dirty="0" err="1"/>
              <a:t>disusun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sistematis</a:t>
            </a:r>
            <a:r>
              <a:rPr lang="en-US" b="1" dirty="0"/>
              <a:t> agar </a:t>
            </a:r>
            <a:r>
              <a:rPr lang="en-US" b="1" dirty="0" err="1"/>
              <a:t>mudah</a:t>
            </a:r>
            <a:r>
              <a:rPr lang="en-US" b="1" dirty="0"/>
              <a:t> </a:t>
            </a:r>
            <a:r>
              <a:rPr lang="en-US" b="1" dirty="0" err="1"/>
              <a:t>dipahami</a:t>
            </a:r>
            <a:r>
              <a:rPr lang="en-US" b="1" dirty="0"/>
              <a:t>. </a:t>
            </a:r>
            <a:endParaRPr b="1" dirty="0"/>
          </a:p>
        </p:txBody>
      </p:sp>
      <p:sp>
        <p:nvSpPr>
          <p:cNvPr id="699" name="Google Shape;699;p46"/>
          <p:cNvSpPr txBox="1">
            <a:spLocks noGrp="1"/>
          </p:cNvSpPr>
          <p:nvPr>
            <p:ph type="title"/>
          </p:nvPr>
        </p:nvSpPr>
        <p:spPr>
          <a:xfrm>
            <a:off x="1034173" y="870922"/>
            <a:ext cx="6171900" cy="181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Pentingnya Bahasa dan Pesan</a:t>
            </a:r>
            <a:endParaRPr dirty="0"/>
          </a:p>
        </p:txBody>
      </p:sp>
      <p:grpSp>
        <p:nvGrpSpPr>
          <p:cNvPr id="700" name="Google Shape;700;p46"/>
          <p:cNvGrpSpPr/>
          <p:nvPr/>
        </p:nvGrpSpPr>
        <p:grpSpPr>
          <a:xfrm>
            <a:off x="6221767" y="1166382"/>
            <a:ext cx="2432838" cy="2338834"/>
            <a:chOff x="629546" y="-3611162"/>
            <a:chExt cx="2329858" cy="2239834"/>
          </a:xfrm>
        </p:grpSpPr>
        <p:sp>
          <p:nvSpPr>
            <p:cNvPr id="701" name="Google Shape;701;p46"/>
            <p:cNvSpPr/>
            <p:nvPr/>
          </p:nvSpPr>
          <p:spPr>
            <a:xfrm>
              <a:off x="630096" y="-3611162"/>
              <a:ext cx="2327829" cy="2239834"/>
            </a:xfrm>
            <a:custGeom>
              <a:avLst/>
              <a:gdLst/>
              <a:ahLst/>
              <a:cxnLst/>
              <a:rect l="l" t="t" r="r" b="b"/>
              <a:pathLst>
                <a:path w="36718" h="35330" extrusionOk="0">
                  <a:moveTo>
                    <a:pt x="20120" y="0"/>
                  </a:moveTo>
                  <a:cubicBezTo>
                    <a:pt x="18663" y="0"/>
                    <a:pt x="17787" y="1826"/>
                    <a:pt x="18907" y="2957"/>
                  </a:cubicBezTo>
                  <a:cubicBezTo>
                    <a:pt x="18121" y="2993"/>
                    <a:pt x="17371" y="3255"/>
                    <a:pt x="16740" y="3719"/>
                  </a:cubicBezTo>
                  <a:cubicBezTo>
                    <a:pt x="13811" y="5767"/>
                    <a:pt x="16287" y="10315"/>
                    <a:pt x="16287" y="10315"/>
                  </a:cubicBezTo>
                  <a:cubicBezTo>
                    <a:pt x="16204" y="11708"/>
                    <a:pt x="16704" y="12482"/>
                    <a:pt x="17383" y="12875"/>
                  </a:cubicBezTo>
                  <a:cubicBezTo>
                    <a:pt x="17371" y="13196"/>
                    <a:pt x="17335" y="13506"/>
                    <a:pt x="17287" y="13815"/>
                  </a:cubicBezTo>
                  <a:cubicBezTo>
                    <a:pt x="17085" y="14875"/>
                    <a:pt x="16906" y="14589"/>
                    <a:pt x="15680" y="14696"/>
                  </a:cubicBezTo>
                  <a:cubicBezTo>
                    <a:pt x="15751" y="14435"/>
                    <a:pt x="15620" y="14149"/>
                    <a:pt x="15370" y="14030"/>
                  </a:cubicBezTo>
                  <a:lnTo>
                    <a:pt x="16240" y="12946"/>
                  </a:lnTo>
                  <a:lnTo>
                    <a:pt x="14692" y="13875"/>
                  </a:lnTo>
                  <a:cubicBezTo>
                    <a:pt x="14598" y="13870"/>
                    <a:pt x="14504" y="13867"/>
                    <a:pt x="14412" y="13867"/>
                  </a:cubicBezTo>
                  <a:cubicBezTo>
                    <a:pt x="14280" y="13867"/>
                    <a:pt x="14151" y="13873"/>
                    <a:pt x="14025" y="13887"/>
                  </a:cubicBezTo>
                  <a:cubicBezTo>
                    <a:pt x="13704" y="13934"/>
                    <a:pt x="13465" y="14185"/>
                    <a:pt x="13311" y="14554"/>
                  </a:cubicBezTo>
                  <a:cubicBezTo>
                    <a:pt x="13132" y="14566"/>
                    <a:pt x="12965" y="14613"/>
                    <a:pt x="12823" y="14685"/>
                  </a:cubicBezTo>
                  <a:cubicBezTo>
                    <a:pt x="12799" y="14696"/>
                    <a:pt x="12787" y="14708"/>
                    <a:pt x="12775" y="14720"/>
                  </a:cubicBezTo>
                  <a:cubicBezTo>
                    <a:pt x="12727" y="14732"/>
                    <a:pt x="12680" y="14756"/>
                    <a:pt x="12632" y="14768"/>
                  </a:cubicBezTo>
                  <a:cubicBezTo>
                    <a:pt x="11346" y="14827"/>
                    <a:pt x="9775" y="15089"/>
                    <a:pt x="9429" y="16411"/>
                  </a:cubicBezTo>
                  <a:cubicBezTo>
                    <a:pt x="9155" y="17435"/>
                    <a:pt x="9334" y="18256"/>
                    <a:pt x="9703" y="18911"/>
                  </a:cubicBezTo>
                  <a:cubicBezTo>
                    <a:pt x="9644" y="19066"/>
                    <a:pt x="9584" y="19233"/>
                    <a:pt x="9536" y="19411"/>
                  </a:cubicBezTo>
                  <a:cubicBezTo>
                    <a:pt x="8655" y="22221"/>
                    <a:pt x="8560" y="27603"/>
                    <a:pt x="6691" y="28901"/>
                  </a:cubicBezTo>
                  <a:cubicBezTo>
                    <a:pt x="5965" y="29389"/>
                    <a:pt x="5203" y="29817"/>
                    <a:pt x="4405" y="30186"/>
                  </a:cubicBezTo>
                  <a:cubicBezTo>
                    <a:pt x="4289" y="29874"/>
                    <a:pt x="4184" y="29662"/>
                    <a:pt x="4146" y="29662"/>
                  </a:cubicBezTo>
                  <a:cubicBezTo>
                    <a:pt x="4145" y="29662"/>
                    <a:pt x="4144" y="29662"/>
                    <a:pt x="4143" y="29663"/>
                  </a:cubicBezTo>
                  <a:cubicBezTo>
                    <a:pt x="3964" y="29698"/>
                    <a:pt x="3000" y="29925"/>
                    <a:pt x="2595" y="30389"/>
                  </a:cubicBezTo>
                  <a:cubicBezTo>
                    <a:pt x="2452" y="30556"/>
                    <a:pt x="2488" y="31020"/>
                    <a:pt x="2595" y="31556"/>
                  </a:cubicBezTo>
                  <a:lnTo>
                    <a:pt x="2476" y="31591"/>
                  </a:lnTo>
                  <a:lnTo>
                    <a:pt x="2416" y="31603"/>
                  </a:lnTo>
                  <a:cubicBezTo>
                    <a:pt x="2416" y="31603"/>
                    <a:pt x="1107" y="31818"/>
                    <a:pt x="428" y="32449"/>
                  </a:cubicBezTo>
                  <a:cubicBezTo>
                    <a:pt x="36" y="32808"/>
                    <a:pt x="19" y="32938"/>
                    <a:pt x="117" y="32938"/>
                  </a:cubicBezTo>
                  <a:cubicBezTo>
                    <a:pt x="161" y="32938"/>
                    <a:pt x="230" y="32910"/>
                    <a:pt x="297" y="32865"/>
                  </a:cubicBezTo>
                  <a:cubicBezTo>
                    <a:pt x="523" y="32723"/>
                    <a:pt x="1440" y="32223"/>
                    <a:pt x="1440" y="32222"/>
                  </a:cubicBezTo>
                  <a:lnTo>
                    <a:pt x="1440" y="32222"/>
                  </a:lnTo>
                  <a:cubicBezTo>
                    <a:pt x="1440" y="32223"/>
                    <a:pt x="95" y="33104"/>
                    <a:pt x="11" y="33389"/>
                  </a:cubicBezTo>
                  <a:cubicBezTo>
                    <a:pt x="0" y="33427"/>
                    <a:pt x="24" y="33444"/>
                    <a:pt x="73" y="33444"/>
                  </a:cubicBezTo>
                  <a:cubicBezTo>
                    <a:pt x="390" y="33444"/>
                    <a:pt x="1784" y="32747"/>
                    <a:pt x="1785" y="32746"/>
                  </a:cubicBezTo>
                  <a:lnTo>
                    <a:pt x="1785" y="32746"/>
                  </a:lnTo>
                  <a:cubicBezTo>
                    <a:pt x="1784" y="32747"/>
                    <a:pt x="309" y="33496"/>
                    <a:pt x="416" y="33651"/>
                  </a:cubicBezTo>
                  <a:cubicBezTo>
                    <a:pt x="435" y="33682"/>
                    <a:pt x="506" y="33697"/>
                    <a:pt x="615" y="33697"/>
                  </a:cubicBezTo>
                  <a:cubicBezTo>
                    <a:pt x="1045" y="33697"/>
                    <a:pt x="2068" y="33465"/>
                    <a:pt x="2809" y="33104"/>
                  </a:cubicBezTo>
                  <a:lnTo>
                    <a:pt x="2952" y="33068"/>
                  </a:lnTo>
                  <a:cubicBezTo>
                    <a:pt x="3107" y="33592"/>
                    <a:pt x="3238" y="33985"/>
                    <a:pt x="3238" y="33985"/>
                  </a:cubicBezTo>
                  <a:cubicBezTo>
                    <a:pt x="3293" y="34141"/>
                    <a:pt x="3648" y="34218"/>
                    <a:pt x="4050" y="34218"/>
                  </a:cubicBezTo>
                  <a:cubicBezTo>
                    <a:pt x="4595" y="34218"/>
                    <a:pt x="5227" y="34075"/>
                    <a:pt x="5310" y="33794"/>
                  </a:cubicBezTo>
                  <a:cubicBezTo>
                    <a:pt x="5333" y="33592"/>
                    <a:pt x="5310" y="33377"/>
                    <a:pt x="5262" y="33175"/>
                  </a:cubicBezTo>
                  <a:cubicBezTo>
                    <a:pt x="6643" y="32842"/>
                    <a:pt x="7989" y="32342"/>
                    <a:pt x="9274" y="31699"/>
                  </a:cubicBezTo>
                  <a:cubicBezTo>
                    <a:pt x="10013" y="31306"/>
                    <a:pt x="10644" y="30687"/>
                    <a:pt x="11191" y="29913"/>
                  </a:cubicBezTo>
                  <a:lnTo>
                    <a:pt x="11191" y="29913"/>
                  </a:lnTo>
                  <a:cubicBezTo>
                    <a:pt x="11168" y="31984"/>
                    <a:pt x="11084" y="34056"/>
                    <a:pt x="11084" y="34056"/>
                  </a:cubicBezTo>
                  <a:lnTo>
                    <a:pt x="14287" y="34175"/>
                  </a:lnTo>
                  <a:cubicBezTo>
                    <a:pt x="14287" y="34175"/>
                    <a:pt x="14251" y="33866"/>
                    <a:pt x="14192" y="33330"/>
                  </a:cubicBezTo>
                  <a:lnTo>
                    <a:pt x="21157" y="33330"/>
                  </a:lnTo>
                  <a:cubicBezTo>
                    <a:pt x="21800" y="33330"/>
                    <a:pt x="26955" y="33925"/>
                    <a:pt x="26955" y="33925"/>
                  </a:cubicBezTo>
                  <a:cubicBezTo>
                    <a:pt x="26955" y="33925"/>
                    <a:pt x="26693" y="33115"/>
                    <a:pt x="26324" y="31949"/>
                  </a:cubicBezTo>
                  <a:lnTo>
                    <a:pt x="26324" y="31949"/>
                  </a:lnTo>
                  <a:cubicBezTo>
                    <a:pt x="26658" y="32294"/>
                    <a:pt x="27039" y="32580"/>
                    <a:pt x="27455" y="32806"/>
                  </a:cubicBezTo>
                  <a:cubicBezTo>
                    <a:pt x="28717" y="33449"/>
                    <a:pt x="30063" y="33949"/>
                    <a:pt x="31444" y="34294"/>
                  </a:cubicBezTo>
                  <a:cubicBezTo>
                    <a:pt x="31396" y="34485"/>
                    <a:pt x="31372" y="34699"/>
                    <a:pt x="31396" y="34901"/>
                  </a:cubicBezTo>
                  <a:cubicBezTo>
                    <a:pt x="31485" y="35187"/>
                    <a:pt x="32111" y="35329"/>
                    <a:pt x="32653" y="35329"/>
                  </a:cubicBezTo>
                  <a:cubicBezTo>
                    <a:pt x="33058" y="35329"/>
                    <a:pt x="33417" y="35250"/>
                    <a:pt x="33468" y="35092"/>
                  </a:cubicBezTo>
                  <a:cubicBezTo>
                    <a:pt x="33468" y="35092"/>
                    <a:pt x="33599" y="34699"/>
                    <a:pt x="33754" y="34175"/>
                  </a:cubicBezTo>
                  <a:lnTo>
                    <a:pt x="33897" y="34211"/>
                  </a:lnTo>
                  <a:cubicBezTo>
                    <a:pt x="34644" y="34584"/>
                    <a:pt x="35677" y="34812"/>
                    <a:pt x="36101" y="34812"/>
                  </a:cubicBezTo>
                  <a:cubicBezTo>
                    <a:pt x="36204" y="34812"/>
                    <a:pt x="36271" y="34798"/>
                    <a:pt x="36290" y="34770"/>
                  </a:cubicBezTo>
                  <a:cubicBezTo>
                    <a:pt x="36397" y="34616"/>
                    <a:pt x="34934" y="33854"/>
                    <a:pt x="34932" y="33854"/>
                  </a:cubicBezTo>
                  <a:lnTo>
                    <a:pt x="34932" y="33854"/>
                  </a:lnTo>
                  <a:cubicBezTo>
                    <a:pt x="34934" y="33854"/>
                    <a:pt x="36328" y="34551"/>
                    <a:pt x="36645" y="34551"/>
                  </a:cubicBezTo>
                  <a:cubicBezTo>
                    <a:pt x="36694" y="34551"/>
                    <a:pt x="36718" y="34535"/>
                    <a:pt x="36706" y="34497"/>
                  </a:cubicBezTo>
                  <a:cubicBezTo>
                    <a:pt x="36623" y="34211"/>
                    <a:pt x="35266" y="33330"/>
                    <a:pt x="35266" y="33330"/>
                  </a:cubicBezTo>
                  <a:lnTo>
                    <a:pt x="35266" y="33330"/>
                  </a:lnTo>
                  <a:cubicBezTo>
                    <a:pt x="35266" y="33330"/>
                    <a:pt x="36195" y="33830"/>
                    <a:pt x="36421" y="33973"/>
                  </a:cubicBezTo>
                  <a:cubicBezTo>
                    <a:pt x="36488" y="34018"/>
                    <a:pt x="36555" y="34045"/>
                    <a:pt x="36599" y="34045"/>
                  </a:cubicBezTo>
                  <a:cubicBezTo>
                    <a:pt x="36693" y="34045"/>
                    <a:pt x="36673" y="33915"/>
                    <a:pt x="36290" y="33556"/>
                  </a:cubicBezTo>
                  <a:cubicBezTo>
                    <a:pt x="35611" y="32913"/>
                    <a:pt x="34289" y="32711"/>
                    <a:pt x="34289" y="32711"/>
                  </a:cubicBezTo>
                  <a:lnTo>
                    <a:pt x="34230" y="32699"/>
                  </a:lnTo>
                  <a:lnTo>
                    <a:pt x="34123" y="32663"/>
                  </a:lnTo>
                  <a:cubicBezTo>
                    <a:pt x="34218" y="32127"/>
                    <a:pt x="34254" y="31663"/>
                    <a:pt x="34123" y="31496"/>
                  </a:cubicBezTo>
                  <a:cubicBezTo>
                    <a:pt x="33718" y="31032"/>
                    <a:pt x="32754" y="30794"/>
                    <a:pt x="32575" y="30758"/>
                  </a:cubicBezTo>
                  <a:cubicBezTo>
                    <a:pt x="32539" y="30758"/>
                    <a:pt x="32432" y="30960"/>
                    <a:pt x="32313" y="31294"/>
                  </a:cubicBezTo>
                  <a:cubicBezTo>
                    <a:pt x="31515" y="30925"/>
                    <a:pt x="30753" y="30496"/>
                    <a:pt x="30027" y="30008"/>
                  </a:cubicBezTo>
                  <a:cubicBezTo>
                    <a:pt x="28158" y="28710"/>
                    <a:pt x="28063" y="23328"/>
                    <a:pt x="27181" y="20519"/>
                  </a:cubicBezTo>
                  <a:cubicBezTo>
                    <a:pt x="26634" y="18768"/>
                    <a:pt x="26015" y="17614"/>
                    <a:pt x="25396" y="16875"/>
                  </a:cubicBezTo>
                  <a:cubicBezTo>
                    <a:pt x="25693" y="16649"/>
                    <a:pt x="25919" y="16351"/>
                    <a:pt x="26050" y="16006"/>
                  </a:cubicBezTo>
                  <a:cubicBezTo>
                    <a:pt x="26729" y="14304"/>
                    <a:pt x="25157" y="14232"/>
                    <a:pt x="24705" y="13982"/>
                  </a:cubicBezTo>
                  <a:cubicBezTo>
                    <a:pt x="24264" y="13732"/>
                    <a:pt x="25312" y="12494"/>
                    <a:pt x="24705" y="11351"/>
                  </a:cubicBezTo>
                  <a:cubicBezTo>
                    <a:pt x="24098" y="10208"/>
                    <a:pt x="23848" y="10815"/>
                    <a:pt x="23443" y="10315"/>
                  </a:cubicBezTo>
                  <a:cubicBezTo>
                    <a:pt x="23050" y="9803"/>
                    <a:pt x="23633" y="7327"/>
                    <a:pt x="22990" y="5779"/>
                  </a:cubicBezTo>
                  <a:cubicBezTo>
                    <a:pt x="22657" y="4993"/>
                    <a:pt x="21812" y="3957"/>
                    <a:pt x="20693" y="3386"/>
                  </a:cubicBezTo>
                  <a:cubicBezTo>
                    <a:pt x="22348" y="2838"/>
                    <a:pt x="22240" y="457"/>
                    <a:pt x="20550" y="52"/>
                  </a:cubicBezTo>
                  <a:cubicBezTo>
                    <a:pt x="20402" y="17"/>
                    <a:pt x="20258" y="0"/>
                    <a:pt x="20120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algn="bl" rotWithShape="0">
                <a:srgbClr val="000000">
                  <a:alpha val="7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02" name="Google Shape;702;p46"/>
            <p:cNvGrpSpPr/>
            <p:nvPr/>
          </p:nvGrpSpPr>
          <p:grpSpPr>
            <a:xfrm>
              <a:off x="629546" y="-3610674"/>
              <a:ext cx="2329858" cy="2239010"/>
              <a:chOff x="6017775" y="1109625"/>
              <a:chExt cx="918750" cy="882925"/>
            </a:xfrm>
          </p:grpSpPr>
          <p:sp>
            <p:nvSpPr>
              <p:cNvPr id="703" name="Google Shape;703;p46"/>
              <p:cNvSpPr/>
              <p:nvPr/>
            </p:nvSpPr>
            <p:spPr>
              <a:xfrm>
                <a:off x="6363275" y="1183325"/>
                <a:ext cx="323275" cy="355275"/>
              </a:xfrm>
              <a:custGeom>
                <a:avLst/>
                <a:gdLst/>
                <a:ahLst/>
                <a:cxnLst/>
                <a:rect l="l" t="t" r="r" b="b"/>
                <a:pathLst>
                  <a:path w="12931" h="14211" extrusionOk="0">
                    <a:moveTo>
                      <a:pt x="5183" y="0"/>
                    </a:moveTo>
                    <a:cubicBezTo>
                      <a:pt x="4476" y="0"/>
                      <a:pt x="3718" y="219"/>
                      <a:pt x="2942" y="762"/>
                    </a:cubicBezTo>
                    <a:cubicBezTo>
                      <a:pt x="1" y="2810"/>
                      <a:pt x="2477" y="7358"/>
                      <a:pt x="2477" y="7358"/>
                    </a:cubicBezTo>
                    <a:cubicBezTo>
                      <a:pt x="2358" y="9477"/>
                      <a:pt x="3597" y="10168"/>
                      <a:pt x="4728" y="10275"/>
                    </a:cubicBezTo>
                    <a:cubicBezTo>
                      <a:pt x="5859" y="10382"/>
                      <a:pt x="5263" y="12799"/>
                      <a:pt x="6764" y="13037"/>
                    </a:cubicBezTo>
                    <a:cubicBezTo>
                      <a:pt x="8276" y="13275"/>
                      <a:pt x="9264" y="13383"/>
                      <a:pt x="9573" y="13787"/>
                    </a:cubicBezTo>
                    <a:cubicBezTo>
                      <a:pt x="9721" y="13985"/>
                      <a:pt x="10180" y="14210"/>
                      <a:pt x="10694" y="14210"/>
                    </a:cubicBezTo>
                    <a:cubicBezTo>
                      <a:pt x="11262" y="14210"/>
                      <a:pt x="11896" y="13936"/>
                      <a:pt x="12252" y="13049"/>
                    </a:cubicBezTo>
                    <a:cubicBezTo>
                      <a:pt x="12931" y="11358"/>
                      <a:pt x="11347" y="11287"/>
                      <a:pt x="10907" y="11037"/>
                    </a:cubicBezTo>
                    <a:cubicBezTo>
                      <a:pt x="10478" y="10775"/>
                      <a:pt x="11514" y="9549"/>
                      <a:pt x="10907" y="8394"/>
                    </a:cubicBezTo>
                    <a:cubicBezTo>
                      <a:pt x="10300" y="7251"/>
                      <a:pt x="10050" y="7858"/>
                      <a:pt x="9645" y="7358"/>
                    </a:cubicBezTo>
                    <a:cubicBezTo>
                      <a:pt x="9252" y="6858"/>
                      <a:pt x="9847" y="4370"/>
                      <a:pt x="9192" y="2822"/>
                    </a:cubicBezTo>
                    <a:cubicBezTo>
                      <a:pt x="8711" y="1684"/>
                      <a:pt x="7143" y="0"/>
                      <a:pt x="518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46"/>
              <p:cNvSpPr/>
              <p:nvPr/>
            </p:nvSpPr>
            <p:spPr>
              <a:xfrm>
                <a:off x="6835400" y="1926200"/>
                <a:ext cx="101125" cy="53300"/>
              </a:xfrm>
              <a:custGeom>
                <a:avLst/>
                <a:gdLst/>
                <a:ahLst/>
                <a:cxnLst/>
                <a:rect l="l" t="t" r="r" b="b"/>
                <a:pathLst>
                  <a:path w="4045" h="2132" extrusionOk="0">
                    <a:moveTo>
                      <a:pt x="1336" y="1"/>
                    </a:moveTo>
                    <a:cubicBezTo>
                      <a:pt x="788" y="1"/>
                      <a:pt x="1" y="333"/>
                      <a:pt x="499" y="991"/>
                    </a:cubicBezTo>
                    <a:cubicBezTo>
                      <a:pt x="1005" y="1669"/>
                      <a:pt x="2816" y="2132"/>
                      <a:pt x="3431" y="2132"/>
                    </a:cubicBezTo>
                    <a:cubicBezTo>
                      <a:pt x="3540" y="2132"/>
                      <a:pt x="3611" y="2117"/>
                      <a:pt x="3631" y="2086"/>
                    </a:cubicBezTo>
                    <a:cubicBezTo>
                      <a:pt x="3726" y="1932"/>
                      <a:pt x="2263" y="1182"/>
                      <a:pt x="2261" y="1182"/>
                    </a:cubicBezTo>
                    <a:lnTo>
                      <a:pt x="2261" y="1182"/>
                    </a:lnTo>
                    <a:cubicBezTo>
                      <a:pt x="2263" y="1182"/>
                      <a:pt x="3648" y="1879"/>
                      <a:pt x="3971" y="1879"/>
                    </a:cubicBezTo>
                    <a:cubicBezTo>
                      <a:pt x="4020" y="1879"/>
                      <a:pt x="4045" y="1863"/>
                      <a:pt x="4035" y="1825"/>
                    </a:cubicBezTo>
                    <a:cubicBezTo>
                      <a:pt x="3952" y="1539"/>
                      <a:pt x="2595" y="658"/>
                      <a:pt x="2595" y="658"/>
                    </a:cubicBezTo>
                    <a:lnTo>
                      <a:pt x="2595" y="658"/>
                    </a:lnTo>
                    <a:cubicBezTo>
                      <a:pt x="2595" y="658"/>
                      <a:pt x="3523" y="1158"/>
                      <a:pt x="3738" y="1301"/>
                    </a:cubicBezTo>
                    <a:cubicBezTo>
                      <a:pt x="3809" y="1346"/>
                      <a:pt x="3879" y="1373"/>
                      <a:pt x="3924" y="1373"/>
                    </a:cubicBezTo>
                    <a:cubicBezTo>
                      <a:pt x="4022" y="1373"/>
                      <a:pt x="4002" y="1243"/>
                      <a:pt x="3619" y="884"/>
                    </a:cubicBezTo>
                    <a:cubicBezTo>
                      <a:pt x="2928" y="241"/>
                      <a:pt x="1618" y="39"/>
                      <a:pt x="1618" y="39"/>
                    </a:cubicBezTo>
                    <a:cubicBezTo>
                      <a:pt x="1541" y="13"/>
                      <a:pt x="1443" y="1"/>
                      <a:pt x="1336" y="1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46"/>
              <p:cNvSpPr/>
              <p:nvPr/>
            </p:nvSpPr>
            <p:spPr>
              <a:xfrm>
                <a:off x="6879125" y="1943225"/>
                <a:ext cx="13725" cy="21450"/>
              </a:xfrm>
              <a:custGeom>
                <a:avLst/>
                <a:gdLst/>
                <a:ahLst/>
                <a:cxnLst/>
                <a:rect l="l" t="t" r="r" b="b"/>
                <a:pathLst>
                  <a:path w="549" h="858" extrusionOk="0">
                    <a:moveTo>
                      <a:pt x="548" y="1"/>
                    </a:moveTo>
                    <a:lnTo>
                      <a:pt x="0" y="858"/>
                    </a:lnTo>
                    <a:cubicBezTo>
                      <a:pt x="0" y="858"/>
                      <a:pt x="465" y="405"/>
                      <a:pt x="548" y="1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46"/>
              <p:cNvSpPr/>
              <p:nvPr/>
            </p:nvSpPr>
            <p:spPr>
              <a:xfrm>
                <a:off x="6788325" y="1904825"/>
                <a:ext cx="87250" cy="60750"/>
              </a:xfrm>
              <a:custGeom>
                <a:avLst/>
                <a:gdLst/>
                <a:ahLst/>
                <a:cxnLst/>
                <a:rect l="l" t="t" r="r" b="b"/>
                <a:pathLst>
                  <a:path w="3490" h="2430" extrusionOk="0">
                    <a:moveTo>
                      <a:pt x="1" y="1572"/>
                    </a:moveTo>
                    <a:lnTo>
                      <a:pt x="1" y="1572"/>
                    </a:lnTo>
                    <a:cubicBezTo>
                      <a:pt x="1" y="1572"/>
                      <a:pt x="1" y="1572"/>
                      <a:pt x="1" y="1572"/>
                    </a:cubicBezTo>
                    <a:cubicBezTo>
                      <a:pt x="1" y="1572"/>
                      <a:pt x="1" y="1572"/>
                      <a:pt x="1" y="1572"/>
                    </a:cubicBezTo>
                    <a:lnTo>
                      <a:pt x="1" y="1572"/>
                    </a:lnTo>
                    <a:cubicBezTo>
                      <a:pt x="1" y="1572"/>
                      <a:pt x="1" y="1572"/>
                      <a:pt x="1" y="1572"/>
                    </a:cubicBezTo>
                    <a:close/>
                    <a:moveTo>
                      <a:pt x="1037" y="1"/>
                    </a:moveTo>
                    <a:cubicBezTo>
                      <a:pt x="895" y="296"/>
                      <a:pt x="14" y="1565"/>
                      <a:pt x="1" y="1572"/>
                    </a:cubicBezTo>
                    <a:lnTo>
                      <a:pt x="1" y="1572"/>
                    </a:lnTo>
                    <a:cubicBezTo>
                      <a:pt x="787" y="1858"/>
                      <a:pt x="3275" y="2430"/>
                      <a:pt x="3275" y="2430"/>
                    </a:cubicBezTo>
                    <a:lnTo>
                      <a:pt x="3489" y="894"/>
                    </a:lnTo>
                    <a:cubicBezTo>
                      <a:pt x="2680" y="691"/>
                      <a:pt x="1037" y="1"/>
                      <a:pt x="1037" y="1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" name="Google Shape;707;p46"/>
              <p:cNvSpPr/>
              <p:nvPr/>
            </p:nvSpPr>
            <p:spPr>
              <a:xfrm>
                <a:off x="6548425" y="1502275"/>
                <a:ext cx="310475" cy="469750"/>
              </a:xfrm>
              <a:custGeom>
                <a:avLst/>
                <a:gdLst/>
                <a:ahLst/>
                <a:cxnLst/>
                <a:rect l="l" t="t" r="r" b="b"/>
                <a:pathLst>
                  <a:path w="12419" h="18790" extrusionOk="0">
                    <a:moveTo>
                      <a:pt x="2043" y="0"/>
                    </a:moveTo>
                    <a:cubicBezTo>
                      <a:pt x="982" y="0"/>
                      <a:pt x="188" y="786"/>
                      <a:pt x="143" y="1148"/>
                    </a:cubicBezTo>
                    <a:cubicBezTo>
                      <a:pt x="1" y="2363"/>
                      <a:pt x="715" y="2708"/>
                      <a:pt x="977" y="4435"/>
                    </a:cubicBezTo>
                    <a:cubicBezTo>
                      <a:pt x="1239" y="6149"/>
                      <a:pt x="2263" y="14995"/>
                      <a:pt x="6227" y="17091"/>
                    </a:cubicBezTo>
                    <a:cubicBezTo>
                      <a:pt x="7982" y="18019"/>
                      <a:pt x="10636" y="18790"/>
                      <a:pt x="11638" y="18790"/>
                    </a:cubicBezTo>
                    <a:cubicBezTo>
                      <a:pt x="11805" y="18790"/>
                      <a:pt x="11927" y="18768"/>
                      <a:pt x="11990" y="18722"/>
                    </a:cubicBezTo>
                    <a:cubicBezTo>
                      <a:pt x="12419" y="18401"/>
                      <a:pt x="12276" y="16448"/>
                      <a:pt x="12276" y="16448"/>
                    </a:cubicBezTo>
                    <a:cubicBezTo>
                      <a:pt x="12252" y="15888"/>
                      <a:pt x="10692" y="15591"/>
                      <a:pt x="8823" y="14293"/>
                    </a:cubicBezTo>
                    <a:cubicBezTo>
                      <a:pt x="6942" y="12995"/>
                      <a:pt x="6847" y="7613"/>
                      <a:pt x="5977" y="4804"/>
                    </a:cubicBezTo>
                    <a:cubicBezTo>
                      <a:pt x="4794" y="1012"/>
                      <a:pt x="3247" y="0"/>
                      <a:pt x="204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" name="Google Shape;708;p46"/>
              <p:cNvSpPr/>
              <p:nvPr/>
            </p:nvSpPr>
            <p:spPr>
              <a:xfrm>
                <a:off x="6799675" y="1878325"/>
                <a:ext cx="81550" cy="114225"/>
              </a:xfrm>
              <a:custGeom>
                <a:avLst/>
                <a:gdLst/>
                <a:ahLst/>
                <a:cxnLst/>
                <a:rect l="l" t="t" r="r" b="b"/>
                <a:pathLst>
                  <a:path w="3262" h="4569" extrusionOk="0">
                    <a:moveTo>
                      <a:pt x="1318" y="1"/>
                    </a:moveTo>
                    <a:cubicBezTo>
                      <a:pt x="1131" y="1"/>
                      <a:pt x="0" y="3647"/>
                      <a:pt x="142" y="4144"/>
                    </a:cubicBezTo>
                    <a:cubicBezTo>
                      <a:pt x="225" y="4426"/>
                      <a:pt x="860" y="4569"/>
                      <a:pt x="1407" y="4569"/>
                    </a:cubicBezTo>
                    <a:cubicBezTo>
                      <a:pt x="1809" y="4569"/>
                      <a:pt x="2163" y="4491"/>
                      <a:pt x="2214" y="4335"/>
                    </a:cubicBezTo>
                    <a:cubicBezTo>
                      <a:pt x="2214" y="4335"/>
                      <a:pt x="3262" y="1204"/>
                      <a:pt x="2869" y="739"/>
                    </a:cubicBezTo>
                    <a:cubicBezTo>
                      <a:pt x="2464" y="275"/>
                      <a:pt x="1500" y="37"/>
                      <a:pt x="1321" y="1"/>
                    </a:cubicBezTo>
                    <a:cubicBezTo>
                      <a:pt x="1320" y="1"/>
                      <a:pt x="1319" y="1"/>
                      <a:pt x="131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" name="Google Shape;709;p46"/>
              <p:cNvSpPr/>
              <p:nvPr/>
            </p:nvSpPr>
            <p:spPr>
              <a:xfrm>
                <a:off x="6017775" y="1898800"/>
                <a:ext cx="101075" cy="53025"/>
              </a:xfrm>
              <a:custGeom>
                <a:avLst/>
                <a:gdLst/>
                <a:ahLst/>
                <a:cxnLst/>
                <a:rect l="l" t="t" r="r" b="b"/>
                <a:pathLst>
                  <a:path w="4043" h="2121" extrusionOk="0">
                    <a:moveTo>
                      <a:pt x="2711" y="1"/>
                    </a:moveTo>
                    <a:cubicBezTo>
                      <a:pt x="2602" y="1"/>
                      <a:pt x="2504" y="14"/>
                      <a:pt x="2427" y="39"/>
                    </a:cubicBezTo>
                    <a:cubicBezTo>
                      <a:pt x="2427" y="39"/>
                      <a:pt x="1105" y="242"/>
                      <a:pt x="426" y="873"/>
                    </a:cubicBezTo>
                    <a:cubicBezTo>
                      <a:pt x="43" y="1231"/>
                      <a:pt x="23" y="1367"/>
                      <a:pt x="121" y="1367"/>
                    </a:cubicBezTo>
                    <a:cubicBezTo>
                      <a:pt x="166" y="1367"/>
                      <a:pt x="236" y="1338"/>
                      <a:pt x="307" y="1289"/>
                    </a:cubicBezTo>
                    <a:cubicBezTo>
                      <a:pt x="521" y="1147"/>
                      <a:pt x="1450" y="647"/>
                      <a:pt x="1450" y="646"/>
                    </a:cubicBezTo>
                    <a:lnTo>
                      <a:pt x="1450" y="646"/>
                    </a:lnTo>
                    <a:cubicBezTo>
                      <a:pt x="1450" y="647"/>
                      <a:pt x="93" y="1528"/>
                      <a:pt x="10" y="1813"/>
                    </a:cubicBezTo>
                    <a:cubicBezTo>
                      <a:pt x="0" y="1851"/>
                      <a:pt x="25" y="1868"/>
                      <a:pt x="74" y="1868"/>
                    </a:cubicBezTo>
                    <a:cubicBezTo>
                      <a:pt x="397" y="1868"/>
                      <a:pt x="1782" y="1171"/>
                      <a:pt x="1784" y="1170"/>
                    </a:cubicBezTo>
                    <a:lnTo>
                      <a:pt x="1784" y="1170"/>
                    </a:lnTo>
                    <a:cubicBezTo>
                      <a:pt x="1782" y="1171"/>
                      <a:pt x="319" y="1920"/>
                      <a:pt x="414" y="2075"/>
                    </a:cubicBezTo>
                    <a:cubicBezTo>
                      <a:pt x="434" y="2106"/>
                      <a:pt x="506" y="2120"/>
                      <a:pt x="615" y="2120"/>
                    </a:cubicBezTo>
                    <a:cubicBezTo>
                      <a:pt x="1230" y="2120"/>
                      <a:pt x="3040" y="1659"/>
                      <a:pt x="3546" y="992"/>
                    </a:cubicBezTo>
                    <a:cubicBezTo>
                      <a:pt x="4042" y="326"/>
                      <a:pt x="3255" y="1"/>
                      <a:pt x="2711" y="1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" name="Google Shape;710;p46"/>
              <p:cNvSpPr/>
              <p:nvPr/>
            </p:nvSpPr>
            <p:spPr>
              <a:xfrm>
                <a:off x="6061150" y="1915550"/>
                <a:ext cx="13725" cy="21450"/>
              </a:xfrm>
              <a:custGeom>
                <a:avLst/>
                <a:gdLst/>
                <a:ahLst/>
                <a:cxnLst/>
                <a:rect l="l" t="t" r="r" b="b"/>
                <a:pathLst>
                  <a:path w="549" h="858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84" y="405"/>
                      <a:pt x="549" y="858"/>
                      <a:pt x="549" y="858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" name="Google Shape;711;p46"/>
              <p:cNvSpPr/>
              <p:nvPr/>
            </p:nvSpPr>
            <p:spPr>
              <a:xfrm>
                <a:off x="6078425" y="1877450"/>
                <a:ext cx="87525" cy="60750"/>
              </a:xfrm>
              <a:custGeom>
                <a:avLst/>
                <a:gdLst/>
                <a:ahLst/>
                <a:cxnLst/>
                <a:rect l="l" t="t" r="r" b="b"/>
                <a:pathLst>
                  <a:path w="3501" h="2430" extrusionOk="0">
                    <a:moveTo>
                      <a:pt x="2453" y="0"/>
                    </a:moveTo>
                    <a:cubicBezTo>
                      <a:pt x="2453" y="0"/>
                      <a:pt x="822" y="691"/>
                      <a:pt x="1" y="893"/>
                    </a:cubicBezTo>
                    <a:lnTo>
                      <a:pt x="227" y="2429"/>
                    </a:lnTo>
                    <a:cubicBezTo>
                      <a:pt x="227" y="2429"/>
                      <a:pt x="2715" y="1858"/>
                      <a:pt x="3501" y="1572"/>
                    </a:cubicBezTo>
                    <a:cubicBezTo>
                      <a:pt x="3501" y="1560"/>
                      <a:pt x="2596" y="298"/>
                      <a:pt x="2453" y="0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" name="Google Shape;712;p46"/>
              <p:cNvSpPr/>
              <p:nvPr/>
            </p:nvSpPr>
            <p:spPr>
              <a:xfrm>
                <a:off x="6095100" y="1474850"/>
                <a:ext cx="310775" cy="469500"/>
              </a:xfrm>
              <a:custGeom>
                <a:avLst/>
                <a:gdLst/>
                <a:ahLst/>
                <a:cxnLst/>
                <a:rect l="l" t="t" r="r" b="b"/>
                <a:pathLst>
                  <a:path w="12431" h="18780" extrusionOk="0">
                    <a:moveTo>
                      <a:pt x="10379" y="1"/>
                    </a:moveTo>
                    <a:cubicBezTo>
                      <a:pt x="9179" y="1"/>
                      <a:pt x="7636" y="1011"/>
                      <a:pt x="6453" y="4793"/>
                    </a:cubicBezTo>
                    <a:cubicBezTo>
                      <a:pt x="5572" y="7615"/>
                      <a:pt x="5477" y="12997"/>
                      <a:pt x="3608" y="14295"/>
                    </a:cubicBezTo>
                    <a:cubicBezTo>
                      <a:pt x="1727" y="15592"/>
                      <a:pt x="167" y="15878"/>
                      <a:pt x="143" y="16450"/>
                    </a:cubicBezTo>
                    <a:cubicBezTo>
                      <a:pt x="143" y="16450"/>
                      <a:pt x="0" y="18390"/>
                      <a:pt x="441" y="18712"/>
                    </a:cubicBezTo>
                    <a:cubicBezTo>
                      <a:pt x="502" y="18758"/>
                      <a:pt x="622" y="18779"/>
                      <a:pt x="789" y="18779"/>
                    </a:cubicBezTo>
                    <a:cubicBezTo>
                      <a:pt x="1783" y="18779"/>
                      <a:pt x="4437" y="18009"/>
                      <a:pt x="6192" y="17081"/>
                    </a:cubicBezTo>
                    <a:cubicBezTo>
                      <a:pt x="10156" y="14985"/>
                      <a:pt x="11180" y="6139"/>
                      <a:pt x="11442" y="4424"/>
                    </a:cubicBezTo>
                    <a:cubicBezTo>
                      <a:pt x="11704" y="2698"/>
                      <a:pt x="12430" y="2353"/>
                      <a:pt x="12276" y="1150"/>
                    </a:cubicBezTo>
                    <a:cubicBezTo>
                      <a:pt x="12231" y="787"/>
                      <a:pt x="11438" y="1"/>
                      <a:pt x="103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" name="Google Shape;713;p46"/>
              <p:cNvSpPr/>
              <p:nvPr/>
            </p:nvSpPr>
            <p:spPr>
              <a:xfrm>
                <a:off x="6290950" y="1329325"/>
                <a:ext cx="348575" cy="613325"/>
              </a:xfrm>
              <a:custGeom>
                <a:avLst/>
                <a:gdLst/>
                <a:ahLst/>
                <a:cxnLst/>
                <a:rect l="l" t="t" r="r" b="b"/>
                <a:pathLst>
                  <a:path w="13943" h="24533" extrusionOk="0">
                    <a:moveTo>
                      <a:pt x="7973" y="0"/>
                    </a:moveTo>
                    <a:cubicBezTo>
                      <a:pt x="7271" y="0"/>
                      <a:pt x="6418" y="137"/>
                      <a:pt x="6418" y="137"/>
                    </a:cubicBezTo>
                    <a:cubicBezTo>
                      <a:pt x="6418" y="137"/>
                      <a:pt x="6644" y="3566"/>
                      <a:pt x="6382" y="5018"/>
                    </a:cubicBezTo>
                    <a:cubicBezTo>
                      <a:pt x="6109" y="6471"/>
                      <a:pt x="5870" y="5388"/>
                      <a:pt x="2906" y="6280"/>
                    </a:cubicBezTo>
                    <a:cubicBezTo>
                      <a:pt x="1" y="7138"/>
                      <a:pt x="715" y="24533"/>
                      <a:pt x="715" y="24533"/>
                    </a:cubicBezTo>
                    <a:lnTo>
                      <a:pt x="10252" y="24533"/>
                    </a:lnTo>
                    <a:cubicBezTo>
                      <a:pt x="10252" y="24533"/>
                      <a:pt x="9228" y="18818"/>
                      <a:pt x="10550" y="14531"/>
                    </a:cubicBezTo>
                    <a:cubicBezTo>
                      <a:pt x="11597" y="11150"/>
                      <a:pt x="13943" y="9138"/>
                      <a:pt x="13526" y="8221"/>
                    </a:cubicBezTo>
                    <a:cubicBezTo>
                      <a:pt x="12562" y="6126"/>
                      <a:pt x="9514" y="6792"/>
                      <a:pt x="9014" y="5721"/>
                    </a:cubicBezTo>
                    <a:cubicBezTo>
                      <a:pt x="8514" y="4649"/>
                      <a:pt x="8871" y="244"/>
                      <a:pt x="8871" y="244"/>
                    </a:cubicBezTo>
                    <a:cubicBezTo>
                      <a:pt x="8815" y="57"/>
                      <a:pt x="8425" y="0"/>
                      <a:pt x="7973" y="0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" name="Google Shape;714;p46"/>
              <p:cNvSpPr/>
              <p:nvPr/>
            </p:nvSpPr>
            <p:spPr>
              <a:xfrm>
                <a:off x="6451100" y="1340475"/>
                <a:ext cx="61625" cy="86375"/>
              </a:xfrm>
              <a:custGeom>
                <a:avLst/>
                <a:gdLst/>
                <a:ahLst/>
                <a:cxnLst/>
                <a:rect l="l" t="t" r="r" b="b"/>
                <a:pathLst>
                  <a:path w="2465" h="3455" extrusionOk="0">
                    <a:moveTo>
                      <a:pt x="2465" y="0"/>
                    </a:moveTo>
                    <a:lnTo>
                      <a:pt x="2465" y="0"/>
                    </a:lnTo>
                    <a:cubicBezTo>
                      <a:pt x="2014" y="806"/>
                      <a:pt x="1347" y="991"/>
                      <a:pt x="829" y="991"/>
                    </a:cubicBezTo>
                    <a:cubicBezTo>
                      <a:pt x="391" y="991"/>
                      <a:pt x="60" y="858"/>
                      <a:pt x="60" y="858"/>
                    </a:cubicBezTo>
                    <a:lnTo>
                      <a:pt x="60" y="858"/>
                    </a:lnTo>
                    <a:cubicBezTo>
                      <a:pt x="0" y="1310"/>
                      <a:pt x="107" y="2370"/>
                      <a:pt x="107" y="2370"/>
                    </a:cubicBezTo>
                    <a:cubicBezTo>
                      <a:pt x="107" y="2370"/>
                      <a:pt x="84" y="3167"/>
                      <a:pt x="619" y="3418"/>
                    </a:cubicBezTo>
                    <a:cubicBezTo>
                      <a:pt x="672" y="3443"/>
                      <a:pt x="729" y="3454"/>
                      <a:pt x="788" y="3454"/>
                    </a:cubicBezTo>
                    <a:cubicBezTo>
                      <a:pt x="1427" y="3454"/>
                      <a:pt x="2346" y="2096"/>
                      <a:pt x="2346" y="2096"/>
                    </a:cubicBezTo>
                    <a:cubicBezTo>
                      <a:pt x="2358" y="1822"/>
                      <a:pt x="2465" y="1"/>
                      <a:pt x="2465" y="0"/>
                    </a:cubicBezTo>
                    <a:close/>
                  </a:path>
                </a:pathLst>
              </a:custGeom>
              <a:solidFill>
                <a:srgbClr val="CB68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" name="Google Shape;715;p46"/>
              <p:cNvSpPr/>
              <p:nvPr/>
            </p:nvSpPr>
            <p:spPr>
              <a:xfrm>
                <a:off x="6425200" y="1223575"/>
                <a:ext cx="153275" cy="151175"/>
              </a:xfrm>
              <a:custGeom>
                <a:avLst/>
                <a:gdLst/>
                <a:ahLst/>
                <a:cxnLst/>
                <a:rect l="l" t="t" r="r" b="b"/>
                <a:pathLst>
                  <a:path w="6131" h="6047" extrusionOk="0">
                    <a:moveTo>
                      <a:pt x="2041" y="1"/>
                    </a:moveTo>
                    <a:cubicBezTo>
                      <a:pt x="1099" y="1"/>
                      <a:pt x="296" y="542"/>
                      <a:pt x="369" y="2009"/>
                    </a:cubicBezTo>
                    <a:cubicBezTo>
                      <a:pt x="369" y="2009"/>
                      <a:pt x="0" y="5938"/>
                      <a:pt x="2155" y="6046"/>
                    </a:cubicBezTo>
                    <a:cubicBezTo>
                      <a:pt x="2170" y="6046"/>
                      <a:pt x="2184" y="6047"/>
                      <a:pt x="2198" y="6047"/>
                    </a:cubicBezTo>
                    <a:cubicBezTo>
                      <a:pt x="3770" y="6047"/>
                      <a:pt x="6131" y="1557"/>
                      <a:pt x="3358" y="307"/>
                    </a:cubicBezTo>
                    <a:cubicBezTo>
                      <a:pt x="2938" y="115"/>
                      <a:pt x="2475" y="1"/>
                      <a:pt x="2041" y="1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46"/>
              <p:cNvSpPr/>
              <p:nvPr/>
            </p:nvSpPr>
            <p:spPr>
              <a:xfrm>
                <a:off x="6463600" y="1285100"/>
                <a:ext cx="13700" cy="31000"/>
              </a:xfrm>
              <a:custGeom>
                <a:avLst/>
                <a:gdLst/>
                <a:ahLst/>
                <a:cxnLst/>
                <a:rect l="l" t="t" r="r" b="b"/>
                <a:pathLst>
                  <a:path w="548" h="1240" extrusionOk="0">
                    <a:moveTo>
                      <a:pt x="286" y="1"/>
                    </a:moveTo>
                    <a:cubicBezTo>
                      <a:pt x="215" y="239"/>
                      <a:pt x="0" y="1049"/>
                      <a:pt x="95" y="1191"/>
                    </a:cubicBezTo>
                    <a:cubicBezTo>
                      <a:pt x="107" y="1215"/>
                      <a:pt x="131" y="1227"/>
                      <a:pt x="155" y="1239"/>
                    </a:cubicBezTo>
                    <a:lnTo>
                      <a:pt x="167" y="1239"/>
                    </a:lnTo>
                    <a:cubicBezTo>
                      <a:pt x="346" y="1239"/>
                      <a:pt x="500" y="799"/>
                      <a:pt x="548" y="608"/>
                    </a:cubicBezTo>
                    <a:lnTo>
                      <a:pt x="453" y="572"/>
                    </a:lnTo>
                    <a:cubicBezTo>
                      <a:pt x="357" y="882"/>
                      <a:pt x="238" y="1120"/>
                      <a:pt x="179" y="1132"/>
                    </a:cubicBezTo>
                    <a:cubicBezTo>
                      <a:pt x="143" y="1037"/>
                      <a:pt x="250" y="501"/>
                      <a:pt x="381" y="37"/>
                    </a:cubicBezTo>
                    <a:lnTo>
                      <a:pt x="28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46"/>
              <p:cNvSpPr/>
              <p:nvPr/>
            </p:nvSpPr>
            <p:spPr>
              <a:xfrm>
                <a:off x="6491575" y="1284650"/>
                <a:ext cx="12250" cy="10600"/>
              </a:xfrm>
              <a:custGeom>
                <a:avLst/>
                <a:gdLst/>
                <a:ahLst/>
                <a:cxnLst/>
                <a:rect l="l" t="t" r="r" b="b"/>
                <a:pathLst>
                  <a:path w="490" h="424" extrusionOk="0">
                    <a:moveTo>
                      <a:pt x="244" y="0"/>
                    </a:moveTo>
                    <a:cubicBezTo>
                      <a:pt x="207" y="0"/>
                      <a:pt x="168" y="10"/>
                      <a:pt x="131" y="31"/>
                    </a:cubicBezTo>
                    <a:cubicBezTo>
                      <a:pt x="36" y="90"/>
                      <a:pt x="0" y="221"/>
                      <a:pt x="60" y="317"/>
                    </a:cubicBezTo>
                    <a:cubicBezTo>
                      <a:pt x="106" y="389"/>
                      <a:pt x="178" y="423"/>
                      <a:pt x="247" y="423"/>
                    </a:cubicBezTo>
                    <a:cubicBezTo>
                      <a:pt x="338" y="423"/>
                      <a:pt x="426" y="365"/>
                      <a:pt x="453" y="257"/>
                    </a:cubicBezTo>
                    <a:cubicBezTo>
                      <a:pt x="490" y="118"/>
                      <a:pt x="375" y="0"/>
                      <a:pt x="24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" name="Google Shape;718;p46"/>
              <p:cNvSpPr/>
              <p:nvPr/>
            </p:nvSpPr>
            <p:spPr>
              <a:xfrm>
                <a:off x="6450500" y="1279575"/>
                <a:ext cx="11950" cy="10600"/>
              </a:xfrm>
              <a:custGeom>
                <a:avLst/>
                <a:gdLst/>
                <a:ahLst/>
                <a:cxnLst/>
                <a:rect l="l" t="t" r="r" b="b"/>
                <a:pathLst>
                  <a:path w="478" h="424" extrusionOk="0">
                    <a:moveTo>
                      <a:pt x="242" y="1"/>
                    </a:moveTo>
                    <a:cubicBezTo>
                      <a:pt x="206" y="1"/>
                      <a:pt x="168" y="10"/>
                      <a:pt x="131" y="31"/>
                    </a:cubicBezTo>
                    <a:cubicBezTo>
                      <a:pt x="36" y="91"/>
                      <a:pt x="0" y="222"/>
                      <a:pt x="60" y="317"/>
                    </a:cubicBezTo>
                    <a:cubicBezTo>
                      <a:pt x="101" y="389"/>
                      <a:pt x="172" y="424"/>
                      <a:pt x="241" y="424"/>
                    </a:cubicBezTo>
                    <a:cubicBezTo>
                      <a:pt x="332" y="424"/>
                      <a:pt x="421" y="365"/>
                      <a:pt x="441" y="258"/>
                    </a:cubicBezTo>
                    <a:cubicBezTo>
                      <a:pt x="478" y="118"/>
                      <a:pt x="370" y="1"/>
                      <a:pt x="24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" name="Google Shape;719;p46"/>
              <p:cNvSpPr/>
              <p:nvPr/>
            </p:nvSpPr>
            <p:spPr>
              <a:xfrm>
                <a:off x="6460325" y="1322325"/>
                <a:ext cx="22350" cy="14600"/>
              </a:xfrm>
              <a:custGeom>
                <a:avLst/>
                <a:gdLst/>
                <a:ahLst/>
                <a:cxnLst/>
                <a:rect l="l" t="t" r="r" b="b"/>
                <a:pathLst>
                  <a:path w="894" h="584" extrusionOk="0">
                    <a:moveTo>
                      <a:pt x="96" y="0"/>
                    </a:moveTo>
                    <a:lnTo>
                      <a:pt x="0" y="24"/>
                    </a:lnTo>
                    <a:cubicBezTo>
                      <a:pt x="96" y="393"/>
                      <a:pt x="226" y="572"/>
                      <a:pt x="381" y="584"/>
                    </a:cubicBezTo>
                    <a:lnTo>
                      <a:pt x="405" y="584"/>
                    </a:lnTo>
                    <a:cubicBezTo>
                      <a:pt x="655" y="584"/>
                      <a:pt x="869" y="119"/>
                      <a:pt x="893" y="72"/>
                    </a:cubicBezTo>
                    <a:lnTo>
                      <a:pt x="786" y="24"/>
                    </a:lnTo>
                    <a:cubicBezTo>
                      <a:pt x="739" y="141"/>
                      <a:pt x="566" y="477"/>
                      <a:pt x="402" y="477"/>
                    </a:cubicBezTo>
                    <a:cubicBezTo>
                      <a:pt x="399" y="477"/>
                      <a:pt x="396" y="477"/>
                      <a:pt x="393" y="476"/>
                    </a:cubicBezTo>
                    <a:cubicBezTo>
                      <a:pt x="286" y="464"/>
                      <a:pt x="179" y="298"/>
                      <a:pt x="9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" name="Google Shape;720;p46"/>
              <p:cNvSpPr/>
              <p:nvPr/>
            </p:nvSpPr>
            <p:spPr>
              <a:xfrm>
                <a:off x="6496925" y="1299525"/>
                <a:ext cx="20450" cy="17675"/>
              </a:xfrm>
              <a:custGeom>
                <a:avLst/>
                <a:gdLst/>
                <a:ahLst/>
                <a:cxnLst/>
                <a:rect l="l" t="t" r="r" b="b"/>
                <a:pathLst>
                  <a:path w="818" h="707" extrusionOk="0">
                    <a:moveTo>
                      <a:pt x="417" y="0"/>
                    </a:moveTo>
                    <a:cubicBezTo>
                      <a:pt x="354" y="0"/>
                      <a:pt x="289" y="17"/>
                      <a:pt x="227" y="55"/>
                    </a:cubicBezTo>
                    <a:cubicBezTo>
                      <a:pt x="60" y="150"/>
                      <a:pt x="1" y="364"/>
                      <a:pt x="108" y="531"/>
                    </a:cubicBezTo>
                    <a:cubicBezTo>
                      <a:pt x="180" y="650"/>
                      <a:pt x="298" y="706"/>
                      <a:pt x="414" y="706"/>
                    </a:cubicBezTo>
                    <a:cubicBezTo>
                      <a:pt x="566" y="706"/>
                      <a:pt x="716" y="611"/>
                      <a:pt x="763" y="436"/>
                    </a:cubicBezTo>
                    <a:cubicBezTo>
                      <a:pt x="818" y="197"/>
                      <a:pt x="631" y="0"/>
                      <a:pt x="417" y="0"/>
                    </a:cubicBezTo>
                    <a:close/>
                  </a:path>
                </a:pathLst>
              </a:custGeom>
              <a:solidFill>
                <a:srgbClr val="0A264A">
                  <a:alpha val="24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" name="Google Shape;721;p46"/>
              <p:cNvSpPr/>
              <p:nvPr/>
            </p:nvSpPr>
            <p:spPr>
              <a:xfrm>
                <a:off x="6494600" y="1264950"/>
                <a:ext cx="18425" cy="9400"/>
              </a:xfrm>
              <a:custGeom>
                <a:avLst/>
                <a:gdLst/>
                <a:ahLst/>
                <a:cxnLst/>
                <a:rect l="l" t="t" r="r" b="b"/>
                <a:pathLst>
                  <a:path w="737" h="376" extrusionOk="0">
                    <a:moveTo>
                      <a:pt x="315" y="1"/>
                    </a:moveTo>
                    <a:cubicBezTo>
                      <a:pt x="160" y="1"/>
                      <a:pt x="30" y="77"/>
                      <a:pt x="10" y="188"/>
                    </a:cubicBezTo>
                    <a:cubicBezTo>
                      <a:pt x="0" y="250"/>
                      <a:pt x="28" y="265"/>
                      <a:pt x="79" y="265"/>
                    </a:cubicBezTo>
                    <a:cubicBezTo>
                      <a:pt x="127" y="265"/>
                      <a:pt x="195" y="251"/>
                      <a:pt x="273" y="251"/>
                    </a:cubicBezTo>
                    <a:cubicBezTo>
                      <a:pt x="303" y="251"/>
                      <a:pt x="335" y="253"/>
                      <a:pt x="368" y="259"/>
                    </a:cubicBezTo>
                    <a:cubicBezTo>
                      <a:pt x="503" y="285"/>
                      <a:pt x="608" y="376"/>
                      <a:pt x="666" y="376"/>
                    </a:cubicBezTo>
                    <a:cubicBezTo>
                      <a:pt x="690" y="376"/>
                      <a:pt x="706" y="360"/>
                      <a:pt x="713" y="319"/>
                    </a:cubicBezTo>
                    <a:cubicBezTo>
                      <a:pt x="737" y="188"/>
                      <a:pt x="606" y="45"/>
                      <a:pt x="403" y="9"/>
                    </a:cubicBezTo>
                    <a:cubicBezTo>
                      <a:pt x="373" y="4"/>
                      <a:pt x="344" y="1"/>
                      <a:pt x="31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" name="Google Shape;722;p46"/>
              <p:cNvSpPr/>
              <p:nvPr/>
            </p:nvSpPr>
            <p:spPr>
              <a:xfrm>
                <a:off x="6447225" y="1259500"/>
                <a:ext cx="17875" cy="7875"/>
              </a:xfrm>
              <a:custGeom>
                <a:avLst/>
                <a:gdLst/>
                <a:ahLst/>
                <a:cxnLst/>
                <a:rect l="l" t="t" r="r" b="b"/>
                <a:pathLst>
                  <a:path w="715" h="315" extrusionOk="0">
                    <a:moveTo>
                      <a:pt x="376" y="0"/>
                    </a:moveTo>
                    <a:cubicBezTo>
                      <a:pt x="366" y="0"/>
                      <a:pt x="356" y="0"/>
                      <a:pt x="346" y="1"/>
                    </a:cubicBezTo>
                    <a:cubicBezTo>
                      <a:pt x="155" y="1"/>
                      <a:pt x="0" y="120"/>
                      <a:pt x="0" y="251"/>
                    </a:cubicBezTo>
                    <a:cubicBezTo>
                      <a:pt x="0" y="298"/>
                      <a:pt x="17" y="314"/>
                      <a:pt x="47" y="314"/>
                    </a:cubicBezTo>
                    <a:cubicBezTo>
                      <a:pt x="107" y="314"/>
                      <a:pt x="222" y="247"/>
                      <a:pt x="358" y="239"/>
                    </a:cubicBezTo>
                    <a:cubicBezTo>
                      <a:pt x="493" y="239"/>
                      <a:pt x="606" y="297"/>
                      <a:pt x="667" y="297"/>
                    </a:cubicBezTo>
                    <a:cubicBezTo>
                      <a:pt x="698" y="297"/>
                      <a:pt x="715" y="283"/>
                      <a:pt x="715" y="239"/>
                    </a:cubicBezTo>
                    <a:cubicBezTo>
                      <a:pt x="715" y="103"/>
                      <a:pt x="565" y="0"/>
                      <a:pt x="37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" name="Google Shape;723;p46"/>
              <p:cNvSpPr/>
              <p:nvPr/>
            </p:nvSpPr>
            <p:spPr>
              <a:xfrm>
                <a:off x="6531425" y="1278400"/>
                <a:ext cx="268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074" h="1403" extrusionOk="0">
                    <a:moveTo>
                      <a:pt x="502" y="1"/>
                    </a:moveTo>
                    <a:cubicBezTo>
                      <a:pt x="230" y="1"/>
                      <a:pt x="61" y="483"/>
                      <a:pt x="61" y="483"/>
                    </a:cubicBezTo>
                    <a:cubicBezTo>
                      <a:pt x="0" y="626"/>
                      <a:pt x="44" y="1403"/>
                      <a:pt x="340" y="1403"/>
                    </a:cubicBezTo>
                    <a:cubicBezTo>
                      <a:pt x="390" y="1403"/>
                      <a:pt x="448" y="1380"/>
                      <a:pt x="514" y="1329"/>
                    </a:cubicBezTo>
                    <a:cubicBezTo>
                      <a:pt x="978" y="971"/>
                      <a:pt x="1073" y="400"/>
                      <a:pt x="692" y="78"/>
                    </a:cubicBezTo>
                    <a:cubicBezTo>
                      <a:pt x="625" y="23"/>
                      <a:pt x="561" y="1"/>
                      <a:pt x="502" y="1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" name="Google Shape;724;p46"/>
              <p:cNvSpPr/>
              <p:nvPr/>
            </p:nvSpPr>
            <p:spPr>
              <a:xfrm>
                <a:off x="6418950" y="1277975"/>
                <a:ext cx="26850" cy="34825"/>
              </a:xfrm>
              <a:custGeom>
                <a:avLst/>
                <a:gdLst/>
                <a:ahLst/>
                <a:cxnLst/>
                <a:rect l="l" t="t" r="r" b="b"/>
                <a:pathLst>
                  <a:path w="1074" h="1393" extrusionOk="0">
                    <a:moveTo>
                      <a:pt x="577" y="0"/>
                    </a:moveTo>
                    <a:cubicBezTo>
                      <a:pt x="517" y="0"/>
                      <a:pt x="451" y="24"/>
                      <a:pt x="381" y="83"/>
                    </a:cubicBezTo>
                    <a:cubicBezTo>
                      <a:pt x="0" y="405"/>
                      <a:pt x="96" y="976"/>
                      <a:pt x="560" y="1322"/>
                    </a:cubicBezTo>
                    <a:cubicBezTo>
                      <a:pt x="624" y="1371"/>
                      <a:pt x="681" y="1392"/>
                      <a:pt x="731" y="1392"/>
                    </a:cubicBezTo>
                    <a:cubicBezTo>
                      <a:pt x="1030" y="1392"/>
                      <a:pt x="1074" y="619"/>
                      <a:pt x="1012" y="476"/>
                    </a:cubicBezTo>
                    <a:cubicBezTo>
                      <a:pt x="1012" y="476"/>
                      <a:pt x="846" y="0"/>
                      <a:pt x="577" y="0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" name="Google Shape;725;p46"/>
              <p:cNvSpPr/>
              <p:nvPr/>
            </p:nvSpPr>
            <p:spPr>
              <a:xfrm>
                <a:off x="6465375" y="1199675"/>
                <a:ext cx="83075" cy="95875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835" extrusionOk="0">
                    <a:moveTo>
                      <a:pt x="727" y="1"/>
                    </a:moveTo>
                    <a:cubicBezTo>
                      <a:pt x="576" y="1"/>
                      <a:pt x="435" y="35"/>
                      <a:pt x="310" y="108"/>
                    </a:cubicBezTo>
                    <a:cubicBezTo>
                      <a:pt x="310" y="108"/>
                      <a:pt x="1" y="1334"/>
                      <a:pt x="679" y="1918"/>
                    </a:cubicBezTo>
                    <a:cubicBezTo>
                      <a:pt x="1346" y="2489"/>
                      <a:pt x="2882" y="2132"/>
                      <a:pt x="2822" y="3835"/>
                    </a:cubicBezTo>
                    <a:cubicBezTo>
                      <a:pt x="2822" y="3835"/>
                      <a:pt x="3323" y="3644"/>
                      <a:pt x="3013" y="2263"/>
                    </a:cubicBezTo>
                    <a:cubicBezTo>
                      <a:pt x="2750" y="1089"/>
                      <a:pt x="1583" y="1"/>
                      <a:pt x="727" y="1"/>
                    </a:cubicBezTo>
                    <a:close/>
                  </a:path>
                </a:pathLst>
              </a:custGeom>
              <a:solidFill>
                <a:srgbClr val="1229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" name="Google Shape;726;p46"/>
              <p:cNvSpPr/>
              <p:nvPr/>
            </p:nvSpPr>
            <p:spPr>
              <a:xfrm>
                <a:off x="6401675" y="1192825"/>
                <a:ext cx="107175" cy="95875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3835" extrusionOk="0">
                    <a:moveTo>
                      <a:pt x="2799" y="1"/>
                    </a:moveTo>
                    <a:cubicBezTo>
                      <a:pt x="2799" y="1"/>
                      <a:pt x="1" y="1394"/>
                      <a:pt x="1275" y="3835"/>
                    </a:cubicBezTo>
                    <a:cubicBezTo>
                      <a:pt x="1275" y="3835"/>
                      <a:pt x="1310" y="2108"/>
                      <a:pt x="3001" y="1442"/>
                    </a:cubicBezTo>
                    <a:cubicBezTo>
                      <a:pt x="4287" y="930"/>
                      <a:pt x="2799" y="1"/>
                      <a:pt x="2799" y="1"/>
                    </a:cubicBezTo>
                    <a:close/>
                  </a:path>
                </a:pathLst>
              </a:custGeom>
              <a:solidFill>
                <a:srgbClr val="1229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" name="Google Shape;727;p46"/>
              <p:cNvSpPr/>
              <p:nvPr/>
            </p:nvSpPr>
            <p:spPr>
              <a:xfrm>
                <a:off x="6438000" y="1295675"/>
                <a:ext cx="20175" cy="17950"/>
              </a:xfrm>
              <a:custGeom>
                <a:avLst/>
                <a:gdLst/>
                <a:ahLst/>
                <a:cxnLst/>
                <a:rect l="l" t="t" r="r" b="b"/>
                <a:pathLst>
                  <a:path w="807" h="718" extrusionOk="0">
                    <a:moveTo>
                      <a:pt x="405" y="1"/>
                    </a:moveTo>
                    <a:cubicBezTo>
                      <a:pt x="346" y="1"/>
                      <a:pt x="284" y="17"/>
                      <a:pt x="227" y="54"/>
                    </a:cubicBezTo>
                    <a:cubicBezTo>
                      <a:pt x="60" y="161"/>
                      <a:pt x="0" y="376"/>
                      <a:pt x="107" y="542"/>
                    </a:cubicBezTo>
                    <a:cubicBezTo>
                      <a:pt x="175" y="661"/>
                      <a:pt x="291" y="717"/>
                      <a:pt x="408" y="717"/>
                    </a:cubicBezTo>
                    <a:cubicBezTo>
                      <a:pt x="559" y="717"/>
                      <a:pt x="710" y="622"/>
                      <a:pt x="750" y="447"/>
                    </a:cubicBezTo>
                    <a:cubicBezTo>
                      <a:pt x="806" y="206"/>
                      <a:pt x="616" y="1"/>
                      <a:pt x="405" y="1"/>
                    </a:cubicBezTo>
                    <a:close/>
                  </a:path>
                </a:pathLst>
              </a:custGeom>
              <a:solidFill>
                <a:srgbClr val="0A264A">
                  <a:alpha val="24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" name="Google Shape;728;p46"/>
              <p:cNvSpPr/>
              <p:nvPr/>
            </p:nvSpPr>
            <p:spPr>
              <a:xfrm>
                <a:off x="6285900" y="1468775"/>
                <a:ext cx="349475" cy="473875"/>
              </a:xfrm>
              <a:custGeom>
                <a:avLst/>
                <a:gdLst/>
                <a:ahLst/>
                <a:cxnLst/>
                <a:rect l="l" t="t" r="r" b="b"/>
                <a:pathLst>
                  <a:path w="13979" h="18955" extrusionOk="0">
                    <a:moveTo>
                      <a:pt x="5007" y="322"/>
                    </a:moveTo>
                    <a:cubicBezTo>
                      <a:pt x="4995" y="322"/>
                      <a:pt x="4981" y="326"/>
                      <a:pt x="4965" y="333"/>
                    </a:cubicBezTo>
                    <a:cubicBezTo>
                      <a:pt x="4560" y="536"/>
                      <a:pt x="4072" y="0"/>
                      <a:pt x="2667" y="1429"/>
                    </a:cubicBezTo>
                    <a:cubicBezTo>
                      <a:pt x="1262" y="2846"/>
                      <a:pt x="0" y="7596"/>
                      <a:pt x="893" y="10680"/>
                    </a:cubicBezTo>
                    <a:cubicBezTo>
                      <a:pt x="1524" y="12799"/>
                      <a:pt x="465" y="18955"/>
                      <a:pt x="465" y="18955"/>
                    </a:cubicBezTo>
                    <a:lnTo>
                      <a:pt x="13264" y="18955"/>
                    </a:lnTo>
                    <a:cubicBezTo>
                      <a:pt x="13264" y="18955"/>
                      <a:pt x="11633" y="10501"/>
                      <a:pt x="11918" y="8953"/>
                    </a:cubicBezTo>
                    <a:cubicBezTo>
                      <a:pt x="12204" y="7418"/>
                      <a:pt x="13978" y="4227"/>
                      <a:pt x="13371" y="2786"/>
                    </a:cubicBezTo>
                    <a:cubicBezTo>
                      <a:pt x="13371" y="2786"/>
                      <a:pt x="10763" y="750"/>
                      <a:pt x="9859" y="643"/>
                    </a:cubicBezTo>
                    <a:cubicBezTo>
                      <a:pt x="9859" y="643"/>
                      <a:pt x="8948" y="3727"/>
                      <a:pt x="7048" y="3727"/>
                    </a:cubicBezTo>
                    <a:cubicBezTo>
                      <a:pt x="6765" y="3727"/>
                      <a:pt x="6459" y="3658"/>
                      <a:pt x="6132" y="3500"/>
                    </a:cubicBezTo>
                    <a:cubicBezTo>
                      <a:pt x="4403" y="2676"/>
                      <a:pt x="5305" y="322"/>
                      <a:pt x="5007" y="32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" name="Google Shape;729;p46"/>
              <p:cNvSpPr/>
              <p:nvPr/>
            </p:nvSpPr>
            <p:spPr>
              <a:xfrm>
                <a:off x="6522825" y="1491075"/>
                <a:ext cx="169400" cy="466475"/>
              </a:xfrm>
              <a:custGeom>
                <a:avLst/>
                <a:gdLst/>
                <a:ahLst/>
                <a:cxnLst/>
                <a:rect l="l" t="t" r="r" b="b"/>
                <a:pathLst>
                  <a:path w="6776" h="18659" extrusionOk="0">
                    <a:moveTo>
                      <a:pt x="1275" y="1"/>
                    </a:moveTo>
                    <a:cubicBezTo>
                      <a:pt x="358" y="2144"/>
                      <a:pt x="1" y="4490"/>
                      <a:pt x="203" y="6823"/>
                    </a:cubicBezTo>
                    <a:cubicBezTo>
                      <a:pt x="572" y="10609"/>
                      <a:pt x="322" y="18063"/>
                      <a:pt x="965" y="18063"/>
                    </a:cubicBezTo>
                    <a:cubicBezTo>
                      <a:pt x="1608" y="18063"/>
                      <a:pt x="6775" y="18658"/>
                      <a:pt x="6775" y="18658"/>
                    </a:cubicBezTo>
                    <a:cubicBezTo>
                      <a:pt x="6775" y="18658"/>
                      <a:pt x="3692" y="9335"/>
                      <a:pt x="3620" y="7919"/>
                    </a:cubicBezTo>
                    <a:cubicBezTo>
                      <a:pt x="3561" y="6502"/>
                      <a:pt x="4465" y="1751"/>
                      <a:pt x="4251" y="1358"/>
                    </a:cubicBezTo>
                    <a:cubicBezTo>
                      <a:pt x="3656" y="322"/>
                      <a:pt x="1275" y="1"/>
                      <a:pt x="127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" name="Google Shape;730;p46"/>
              <p:cNvSpPr/>
              <p:nvPr/>
            </p:nvSpPr>
            <p:spPr>
              <a:xfrm>
                <a:off x="6276675" y="1472675"/>
                <a:ext cx="113125" cy="491125"/>
              </a:xfrm>
              <a:custGeom>
                <a:avLst/>
                <a:gdLst/>
                <a:ahLst/>
                <a:cxnLst/>
                <a:rect l="l" t="t" r="r" b="b"/>
                <a:pathLst>
                  <a:path w="4525" h="19645" extrusionOk="0">
                    <a:moveTo>
                      <a:pt x="3292" y="0"/>
                    </a:moveTo>
                    <a:cubicBezTo>
                      <a:pt x="2990" y="0"/>
                      <a:pt x="2695" y="38"/>
                      <a:pt x="2489" y="154"/>
                    </a:cubicBezTo>
                    <a:cubicBezTo>
                      <a:pt x="1857" y="511"/>
                      <a:pt x="667" y="4297"/>
                      <a:pt x="333" y="5619"/>
                    </a:cubicBezTo>
                    <a:cubicBezTo>
                      <a:pt x="0" y="6952"/>
                      <a:pt x="488" y="10202"/>
                      <a:pt x="762" y="11298"/>
                    </a:cubicBezTo>
                    <a:cubicBezTo>
                      <a:pt x="1024" y="12393"/>
                      <a:pt x="750" y="19525"/>
                      <a:pt x="750" y="19525"/>
                    </a:cubicBezTo>
                    <a:lnTo>
                      <a:pt x="3941" y="19644"/>
                    </a:lnTo>
                    <a:cubicBezTo>
                      <a:pt x="3941" y="19644"/>
                      <a:pt x="2822" y="9929"/>
                      <a:pt x="3334" y="6928"/>
                    </a:cubicBezTo>
                    <a:cubicBezTo>
                      <a:pt x="3858" y="3916"/>
                      <a:pt x="4524" y="154"/>
                      <a:pt x="4524" y="154"/>
                    </a:cubicBezTo>
                    <a:cubicBezTo>
                      <a:pt x="4524" y="154"/>
                      <a:pt x="3895" y="0"/>
                      <a:pt x="329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" name="Google Shape;731;p46"/>
              <p:cNvSpPr/>
              <p:nvPr/>
            </p:nvSpPr>
            <p:spPr>
              <a:xfrm>
                <a:off x="6326075" y="1455975"/>
                <a:ext cx="87875" cy="154575"/>
              </a:xfrm>
              <a:custGeom>
                <a:avLst/>
                <a:gdLst/>
                <a:ahLst/>
                <a:cxnLst/>
                <a:rect l="l" t="t" r="r" b="b"/>
                <a:pathLst>
                  <a:path w="3515" h="6183" extrusionOk="0">
                    <a:moveTo>
                      <a:pt x="2127" y="1"/>
                    </a:moveTo>
                    <a:cubicBezTo>
                      <a:pt x="1884" y="1"/>
                      <a:pt x="1703" y="24"/>
                      <a:pt x="1703" y="24"/>
                    </a:cubicBezTo>
                    <a:cubicBezTo>
                      <a:pt x="0" y="271"/>
                      <a:pt x="730" y="6183"/>
                      <a:pt x="1562" y="6183"/>
                    </a:cubicBezTo>
                    <a:cubicBezTo>
                      <a:pt x="1573" y="6183"/>
                      <a:pt x="1585" y="6182"/>
                      <a:pt x="1596" y="6179"/>
                    </a:cubicBezTo>
                    <a:cubicBezTo>
                      <a:pt x="2441" y="6025"/>
                      <a:pt x="3144" y="1905"/>
                      <a:pt x="3358" y="845"/>
                    </a:cubicBezTo>
                    <a:cubicBezTo>
                      <a:pt x="3514" y="114"/>
                      <a:pt x="2667" y="1"/>
                      <a:pt x="212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" name="Google Shape;732;p46"/>
              <p:cNvSpPr/>
              <p:nvPr/>
            </p:nvSpPr>
            <p:spPr>
              <a:xfrm>
                <a:off x="6513650" y="1469075"/>
                <a:ext cx="90200" cy="147125"/>
              </a:xfrm>
              <a:custGeom>
                <a:avLst/>
                <a:gdLst/>
                <a:ahLst/>
                <a:cxnLst/>
                <a:rect l="l" t="t" r="r" b="b"/>
                <a:pathLst>
                  <a:path w="3608" h="5885" extrusionOk="0">
                    <a:moveTo>
                      <a:pt x="2229" y="1"/>
                    </a:moveTo>
                    <a:cubicBezTo>
                      <a:pt x="1988" y="1"/>
                      <a:pt x="1808" y="24"/>
                      <a:pt x="1808" y="24"/>
                    </a:cubicBezTo>
                    <a:cubicBezTo>
                      <a:pt x="93" y="270"/>
                      <a:pt x="1" y="5885"/>
                      <a:pt x="822" y="5885"/>
                    </a:cubicBezTo>
                    <a:cubicBezTo>
                      <a:pt x="833" y="5885"/>
                      <a:pt x="844" y="5884"/>
                      <a:pt x="856" y="5882"/>
                    </a:cubicBezTo>
                    <a:cubicBezTo>
                      <a:pt x="1701" y="5715"/>
                      <a:pt x="3237" y="1905"/>
                      <a:pt x="3451" y="845"/>
                    </a:cubicBezTo>
                    <a:cubicBezTo>
                      <a:pt x="3607" y="114"/>
                      <a:pt x="2766" y="1"/>
                      <a:pt x="222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" name="Google Shape;733;p46"/>
              <p:cNvSpPr/>
              <p:nvPr/>
            </p:nvSpPr>
            <p:spPr>
              <a:xfrm>
                <a:off x="6072775" y="1850950"/>
                <a:ext cx="81850" cy="114075"/>
              </a:xfrm>
              <a:custGeom>
                <a:avLst/>
                <a:gdLst/>
                <a:ahLst/>
                <a:cxnLst/>
                <a:rect l="l" t="t" r="r" b="b"/>
                <a:pathLst>
                  <a:path w="3274" h="4563" extrusionOk="0">
                    <a:moveTo>
                      <a:pt x="1955" y="0"/>
                    </a:moveTo>
                    <a:cubicBezTo>
                      <a:pt x="1955" y="0"/>
                      <a:pt x="1954" y="0"/>
                      <a:pt x="1953" y="1"/>
                    </a:cubicBezTo>
                    <a:cubicBezTo>
                      <a:pt x="1774" y="36"/>
                      <a:pt x="810" y="274"/>
                      <a:pt x="405" y="739"/>
                    </a:cubicBezTo>
                    <a:cubicBezTo>
                      <a:pt x="0" y="1203"/>
                      <a:pt x="1060" y="4334"/>
                      <a:pt x="1060" y="4334"/>
                    </a:cubicBezTo>
                    <a:cubicBezTo>
                      <a:pt x="1110" y="4486"/>
                      <a:pt x="1462" y="4562"/>
                      <a:pt x="1861" y="4562"/>
                    </a:cubicBezTo>
                    <a:cubicBezTo>
                      <a:pt x="2405" y="4562"/>
                      <a:pt x="3037" y="4420"/>
                      <a:pt x="3120" y="4132"/>
                    </a:cubicBezTo>
                    <a:cubicBezTo>
                      <a:pt x="3274" y="3646"/>
                      <a:pt x="2131" y="0"/>
                      <a:pt x="195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" name="Google Shape;734;p46"/>
              <p:cNvSpPr/>
              <p:nvPr/>
            </p:nvSpPr>
            <p:spPr>
              <a:xfrm>
                <a:off x="6272500" y="1574125"/>
                <a:ext cx="47050" cy="277450"/>
              </a:xfrm>
              <a:custGeom>
                <a:avLst/>
                <a:gdLst/>
                <a:ahLst/>
                <a:cxnLst/>
                <a:rect l="l" t="t" r="r" b="b"/>
                <a:pathLst>
                  <a:path w="1882" h="11098" extrusionOk="0">
                    <a:moveTo>
                      <a:pt x="1322" y="1"/>
                    </a:moveTo>
                    <a:cubicBezTo>
                      <a:pt x="1310" y="25"/>
                      <a:pt x="0" y="2739"/>
                      <a:pt x="1132" y="5120"/>
                    </a:cubicBezTo>
                    <a:cubicBezTo>
                      <a:pt x="1786" y="6502"/>
                      <a:pt x="1393" y="10693"/>
                      <a:pt x="1155" y="11038"/>
                    </a:cubicBezTo>
                    <a:lnTo>
                      <a:pt x="1239" y="11097"/>
                    </a:lnTo>
                    <a:cubicBezTo>
                      <a:pt x="1548" y="10669"/>
                      <a:pt x="1882" y="6454"/>
                      <a:pt x="1227" y="5073"/>
                    </a:cubicBezTo>
                    <a:cubicBezTo>
                      <a:pt x="119" y="2739"/>
                      <a:pt x="1405" y="72"/>
                      <a:pt x="1417" y="48"/>
                    </a:cubicBezTo>
                    <a:lnTo>
                      <a:pt x="132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" name="Google Shape;735;p46"/>
              <p:cNvSpPr/>
              <p:nvPr/>
            </p:nvSpPr>
            <p:spPr>
              <a:xfrm>
                <a:off x="6603500" y="1561625"/>
                <a:ext cx="33350" cy="122375"/>
              </a:xfrm>
              <a:custGeom>
                <a:avLst/>
                <a:gdLst/>
                <a:ahLst/>
                <a:cxnLst/>
                <a:rect l="l" t="t" r="r" b="b"/>
                <a:pathLst>
                  <a:path w="1334" h="4895" extrusionOk="0">
                    <a:moveTo>
                      <a:pt x="1262" y="1"/>
                    </a:moveTo>
                    <a:cubicBezTo>
                      <a:pt x="643" y="525"/>
                      <a:pt x="595" y="2430"/>
                      <a:pt x="560" y="3704"/>
                    </a:cubicBezTo>
                    <a:cubicBezTo>
                      <a:pt x="560" y="4049"/>
                      <a:pt x="536" y="4406"/>
                      <a:pt x="488" y="4763"/>
                    </a:cubicBezTo>
                    <a:lnTo>
                      <a:pt x="476" y="4739"/>
                    </a:lnTo>
                    <a:cubicBezTo>
                      <a:pt x="119" y="4120"/>
                      <a:pt x="107" y="1084"/>
                      <a:pt x="107" y="1049"/>
                    </a:cubicBezTo>
                    <a:lnTo>
                      <a:pt x="0" y="1049"/>
                    </a:lnTo>
                    <a:cubicBezTo>
                      <a:pt x="0" y="1179"/>
                      <a:pt x="12" y="4144"/>
                      <a:pt x="381" y="4799"/>
                    </a:cubicBezTo>
                    <a:cubicBezTo>
                      <a:pt x="405" y="4823"/>
                      <a:pt x="441" y="4894"/>
                      <a:pt x="500" y="4894"/>
                    </a:cubicBezTo>
                    <a:lnTo>
                      <a:pt x="512" y="4882"/>
                    </a:lnTo>
                    <a:cubicBezTo>
                      <a:pt x="619" y="4858"/>
                      <a:pt x="643" y="4632"/>
                      <a:pt x="667" y="3704"/>
                    </a:cubicBezTo>
                    <a:cubicBezTo>
                      <a:pt x="703" y="2453"/>
                      <a:pt x="750" y="572"/>
                      <a:pt x="1334" y="84"/>
                    </a:cubicBezTo>
                    <a:lnTo>
                      <a:pt x="126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" name="Google Shape;736;p46"/>
              <p:cNvSpPr/>
              <p:nvPr/>
            </p:nvSpPr>
            <p:spPr>
              <a:xfrm>
                <a:off x="6568675" y="1636050"/>
                <a:ext cx="31575" cy="82775"/>
              </a:xfrm>
              <a:custGeom>
                <a:avLst/>
                <a:gdLst/>
                <a:ahLst/>
                <a:cxnLst/>
                <a:rect l="l" t="t" r="r" b="b"/>
                <a:pathLst>
                  <a:path w="1263" h="3311" extrusionOk="0">
                    <a:moveTo>
                      <a:pt x="1024" y="0"/>
                    </a:moveTo>
                    <a:cubicBezTo>
                      <a:pt x="1024" y="24"/>
                      <a:pt x="1155" y="2179"/>
                      <a:pt x="0" y="3227"/>
                    </a:cubicBezTo>
                    <a:lnTo>
                      <a:pt x="72" y="3310"/>
                    </a:lnTo>
                    <a:cubicBezTo>
                      <a:pt x="1262" y="2227"/>
                      <a:pt x="1143" y="84"/>
                      <a:pt x="113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" name="Google Shape;737;p46"/>
              <p:cNvSpPr/>
              <p:nvPr/>
            </p:nvSpPr>
            <p:spPr>
              <a:xfrm>
                <a:off x="6553200" y="1906900"/>
                <a:ext cx="121150" cy="21775"/>
              </a:xfrm>
              <a:custGeom>
                <a:avLst/>
                <a:gdLst/>
                <a:ahLst/>
                <a:cxnLst/>
                <a:rect l="l" t="t" r="r" b="b"/>
                <a:pathLst>
                  <a:path w="4846" h="871" extrusionOk="0">
                    <a:moveTo>
                      <a:pt x="345" y="1"/>
                    </a:moveTo>
                    <a:lnTo>
                      <a:pt x="274" y="84"/>
                    </a:lnTo>
                    <a:cubicBezTo>
                      <a:pt x="572" y="358"/>
                      <a:pt x="2119" y="489"/>
                      <a:pt x="3358" y="596"/>
                    </a:cubicBezTo>
                    <a:cubicBezTo>
                      <a:pt x="3893" y="632"/>
                      <a:pt x="4429" y="680"/>
                      <a:pt x="4655" y="727"/>
                    </a:cubicBezTo>
                    <a:cubicBezTo>
                      <a:pt x="4473" y="751"/>
                      <a:pt x="4085" y="760"/>
                      <a:pt x="3589" y="760"/>
                    </a:cubicBezTo>
                    <a:cubicBezTo>
                      <a:pt x="2563" y="760"/>
                      <a:pt x="1076" y="720"/>
                      <a:pt x="0" y="680"/>
                    </a:cubicBezTo>
                    <a:lnTo>
                      <a:pt x="0" y="787"/>
                    </a:lnTo>
                    <a:cubicBezTo>
                      <a:pt x="12" y="787"/>
                      <a:pt x="1203" y="834"/>
                      <a:pt x="2381" y="858"/>
                    </a:cubicBezTo>
                    <a:cubicBezTo>
                      <a:pt x="2858" y="870"/>
                      <a:pt x="3250" y="870"/>
                      <a:pt x="3560" y="870"/>
                    </a:cubicBezTo>
                    <a:cubicBezTo>
                      <a:pt x="4822" y="870"/>
                      <a:pt x="4846" y="811"/>
                      <a:pt x="4846" y="751"/>
                    </a:cubicBezTo>
                    <a:lnTo>
                      <a:pt x="4846" y="692"/>
                    </a:lnTo>
                    <a:cubicBezTo>
                      <a:pt x="4798" y="620"/>
                      <a:pt x="4512" y="584"/>
                      <a:pt x="3369" y="489"/>
                    </a:cubicBezTo>
                    <a:cubicBezTo>
                      <a:pt x="2203" y="394"/>
                      <a:pt x="619" y="263"/>
                      <a:pt x="34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" name="Google Shape;738;p46"/>
              <p:cNvSpPr/>
              <p:nvPr/>
            </p:nvSpPr>
            <p:spPr>
              <a:xfrm>
                <a:off x="6307925" y="1923875"/>
                <a:ext cx="62525" cy="4275"/>
              </a:xfrm>
              <a:custGeom>
                <a:avLst/>
                <a:gdLst/>
                <a:ahLst/>
                <a:cxnLst/>
                <a:rect l="l" t="t" r="r" b="b"/>
                <a:pathLst>
                  <a:path w="2501" h="171" extrusionOk="0">
                    <a:moveTo>
                      <a:pt x="12" y="1"/>
                    </a:moveTo>
                    <a:lnTo>
                      <a:pt x="0" y="108"/>
                    </a:lnTo>
                    <a:cubicBezTo>
                      <a:pt x="60" y="108"/>
                      <a:pt x="965" y="167"/>
                      <a:pt x="1679" y="167"/>
                    </a:cubicBezTo>
                    <a:cubicBezTo>
                      <a:pt x="1726" y="169"/>
                      <a:pt x="1773" y="170"/>
                      <a:pt x="1820" y="170"/>
                    </a:cubicBezTo>
                    <a:cubicBezTo>
                      <a:pt x="2047" y="170"/>
                      <a:pt x="2274" y="147"/>
                      <a:pt x="2501" y="108"/>
                    </a:cubicBezTo>
                    <a:lnTo>
                      <a:pt x="2453" y="1"/>
                    </a:lnTo>
                    <a:cubicBezTo>
                      <a:pt x="2350" y="43"/>
                      <a:pt x="2044" y="57"/>
                      <a:pt x="1674" y="57"/>
                    </a:cubicBezTo>
                    <a:cubicBezTo>
                      <a:pt x="1100" y="57"/>
                      <a:pt x="374" y="22"/>
                      <a:pt x="1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" name="Google Shape;739;p46"/>
              <p:cNvSpPr/>
              <p:nvPr/>
            </p:nvSpPr>
            <p:spPr>
              <a:xfrm>
                <a:off x="6624025" y="1725650"/>
                <a:ext cx="25325" cy="126225"/>
              </a:xfrm>
              <a:custGeom>
                <a:avLst/>
                <a:gdLst/>
                <a:ahLst/>
                <a:cxnLst/>
                <a:rect l="l" t="t" r="r" b="b"/>
                <a:pathLst>
                  <a:path w="1013" h="5049" extrusionOk="0">
                    <a:moveTo>
                      <a:pt x="1" y="0"/>
                    </a:moveTo>
                    <a:cubicBezTo>
                      <a:pt x="13" y="60"/>
                      <a:pt x="84" y="964"/>
                      <a:pt x="179" y="1667"/>
                    </a:cubicBezTo>
                    <a:cubicBezTo>
                      <a:pt x="227" y="2048"/>
                      <a:pt x="858" y="4929"/>
                      <a:pt x="917" y="5048"/>
                    </a:cubicBezTo>
                    <a:lnTo>
                      <a:pt x="1013" y="4989"/>
                    </a:lnTo>
                    <a:cubicBezTo>
                      <a:pt x="870" y="4751"/>
                      <a:pt x="155" y="595"/>
                      <a:pt x="10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" name="Google Shape;740;p46"/>
              <p:cNvSpPr/>
              <p:nvPr/>
            </p:nvSpPr>
            <p:spPr>
              <a:xfrm>
                <a:off x="6239450" y="1745275"/>
                <a:ext cx="53025" cy="66700"/>
              </a:xfrm>
              <a:custGeom>
                <a:avLst/>
                <a:gdLst/>
                <a:ahLst/>
                <a:cxnLst/>
                <a:rect l="l" t="t" r="r" b="b"/>
                <a:pathLst>
                  <a:path w="2121" h="2668" extrusionOk="0">
                    <a:moveTo>
                      <a:pt x="477" y="1"/>
                    </a:moveTo>
                    <a:lnTo>
                      <a:pt x="406" y="84"/>
                    </a:lnTo>
                    <a:cubicBezTo>
                      <a:pt x="1203" y="668"/>
                      <a:pt x="1799" y="1894"/>
                      <a:pt x="1989" y="2537"/>
                    </a:cubicBezTo>
                    <a:cubicBezTo>
                      <a:pt x="1989" y="2549"/>
                      <a:pt x="1989" y="2561"/>
                      <a:pt x="1989" y="2573"/>
                    </a:cubicBezTo>
                    <a:cubicBezTo>
                      <a:pt x="1811" y="2549"/>
                      <a:pt x="882" y="1751"/>
                      <a:pt x="72" y="965"/>
                    </a:cubicBezTo>
                    <a:lnTo>
                      <a:pt x="1" y="1049"/>
                    </a:lnTo>
                    <a:cubicBezTo>
                      <a:pt x="644" y="1668"/>
                      <a:pt x="1739" y="2668"/>
                      <a:pt x="2025" y="2668"/>
                    </a:cubicBezTo>
                    <a:cubicBezTo>
                      <a:pt x="2037" y="2668"/>
                      <a:pt x="2049" y="2668"/>
                      <a:pt x="2061" y="2656"/>
                    </a:cubicBezTo>
                    <a:cubicBezTo>
                      <a:pt x="2108" y="2632"/>
                      <a:pt x="2120" y="2585"/>
                      <a:pt x="2096" y="2513"/>
                    </a:cubicBezTo>
                    <a:cubicBezTo>
                      <a:pt x="1906" y="1858"/>
                      <a:pt x="1287" y="596"/>
                      <a:pt x="47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" name="Google Shape;741;p46"/>
              <p:cNvSpPr/>
              <p:nvPr/>
            </p:nvSpPr>
            <p:spPr>
              <a:xfrm>
                <a:off x="6485500" y="1210300"/>
                <a:ext cx="60875" cy="65300"/>
              </a:xfrm>
              <a:custGeom>
                <a:avLst/>
                <a:gdLst/>
                <a:ahLst/>
                <a:cxnLst/>
                <a:rect l="l" t="t" r="r" b="b"/>
                <a:pathLst>
                  <a:path w="2435" h="2612" extrusionOk="0">
                    <a:moveTo>
                      <a:pt x="80" y="1"/>
                    </a:moveTo>
                    <a:cubicBezTo>
                      <a:pt x="23" y="1"/>
                      <a:pt x="0" y="90"/>
                      <a:pt x="65" y="112"/>
                    </a:cubicBezTo>
                    <a:cubicBezTo>
                      <a:pt x="77" y="112"/>
                      <a:pt x="1124" y="397"/>
                      <a:pt x="1720" y="1255"/>
                    </a:cubicBezTo>
                    <a:cubicBezTo>
                      <a:pt x="2315" y="2112"/>
                      <a:pt x="2267" y="2552"/>
                      <a:pt x="2267" y="2552"/>
                    </a:cubicBezTo>
                    <a:cubicBezTo>
                      <a:pt x="2267" y="2588"/>
                      <a:pt x="2279" y="2612"/>
                      <a:pt x="2315" y="2612"/>
                    </a:cubicBezTo>
                    <a:cubicBezTo>
                      <a:pt x="2351" y="2612"/>
                      <a:pt x="2363" y="2600"/>
                      <a:pt x="2375" y="2576"/>
                    </a:cubicBezTo>
                    <a:cubicBezTo>
                      <a:pt x="2375" y="2552"/>
                      <a:pt x="2434" y="2088"/>
                      <a:pt x="1815" y="1195"/>
                    </a:cubicBezTo>
                    <a:cubicBezTo>
                      <a:pt x="1184" y="302"/>
                      <a:pt x="136" y="16"/>
                      <a:pt x="101" y="4"/>
                    </a:cubicBezTo>
                    <a:cubicBezTo>
                      <a:pt x="93" y="2"/>
                      <a:pt x="87" y="1"/>
                      <a:pt x="8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" name="Google Shape;742;p46"/>
              <p:cNvSpPr/>
              <p:nvPr/>
            </p:nvSpPr>
            <p:spPr>
              <a:xfrm>
                <a:off x="6496925" y="1198200"/>
                <a:ext cx="80100" cy="172075"/>
              </a:xfrm>
              <a:custGeom>
                <a:avLst/>
                <a:gdLst/>
                <a:ahLst/>
                <a:cxnLst/>
                <a:rect l="l" t="t" r="r" b="b"/>
                <a:pathLst>
                  <a:path w="3204" h="6883" extrusionOk="0">
                    <a:moveTo>
                      <a:pt x="60" y="0"/>
                    </a:moveTo>
                    <a:cubicBezTo>
                      <a:pt x="36" y="0"/>
                      <a:pt x="13" y="24"/>
                      <a:pt x="13" y="48"/>
                    </a:cubicBezTo>
                    <a:cubicBezTo>
                      <a:pt x="1" y="84"/>
                      <a:pt x="25" y="107"/>
                      <a:pt x="60" y="107"/>
                    </a:cubicBezTo>
                    <a:cubicBezTo>
                      <a:pt x="84" y="107"/>
                      <a:pt x="2608" y="310"/>
                      <a:pt x="2834" y="2441"/>
                    </a:cubicBezTo>
                    <a:cubicBezTo>
                      <a:pt x="2906" y="3132"/>
                      <a:pt x="2858" y="3810"/>
                      <a:pt x="2692" y="4477"/>
                    </a:cubicBezTo>
                    <a:cubicBezTo>
                      <a:pt x="2525" y="5263"/>
                      <a:pt x="2394" y="5870"/>
                      <a:pt x="3096" y="6858"/>
                    </a:cubicBezTo>
                    <a:cubicBezTo>
                      <a:pt x="3108" y="6870"/>
                      <a:pt x="3132" y="6882"/>
                      <a:pt x="3144" y="6882"/>
                    </a:cubicBezTo>
                    <a:cubicBezTo>
                      <a:pt x="3156" y="6882"/>
                      <a:pt x="3168" y="6870"/>
                      <a:pt x="3180" y="6870"/>
                    </a:cubicBezTo>
                    <a:cubicBezTo>
                      <a:pt x="3204" y="6846"/>
                      <a:pt x="3204" y="6811"/>
                      <a:pt x="3192" y="6787"/>
                    </a:cubicBezTo>
                    <a:cubicBezTo>
                      <a:pt x="2513" y="5834"/>
                      <a:pt x="2632" y="5275"/>
                      <a:pt x="2799" y="4501"/>
                    </a:cubicBezTo>
                    <a:cubicBezTo>
                      <a:pt x="2965" y="3822"/>
                      <a:pt x="3013" y="3132"/>
                      <a:pt x="2942" y="2429"/>
                    </a:cubicBezTo>
                    <a:cubicBezTo>
                      <a:pt x="2703" y="215"/>
                      <a:pt x="96" y="0"/>
                      <a:pt x="6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" name="Google Shape;743;p46"/>
              <p:cNvSpPr/>
              <p:nvPr/>
            </p:nvSpPr>
            <p:spPr>
              <a:xfrm>
                <a:off x="6511825" y="1334150"/>
                <a:ext cx="101800" cy="141775"/>
              </a:xfrm>
              <a:custGeom>
                <a:avLst/>
                <a:gdLst/>
                <a:ahLst/>
                <a:cxnLst/>
                <a:rect l="l" t="t" r="r" b="b"/>
                <a:pathLst>
                  <a:path w="4072" h="5671" extrusionOk="0">
                    <a:moveTo>
                      <a:pt x="831" y="0"/>
                    </a:moveTo>
                    <a:cubicBezTo>
                      <a:pt x="810" y="0"/>
                      <a:pt x="786" y="20"/>
                      <a:pt x="786" y="39"/>
                    </a:cubicBezTo>
                    <a:cubicBezTo>
                      <a:pt x="738" y="170"/>
                      <a:pt x="0" y="3254"/>
                      <a:pt x="1226" y="4242"/>
                    </a:cubicBezTo>
                    <a:cubicBezTo>
                      <a:pt x="1786" y="4694"/>
                      <a:pt x="2417" y="4802"/>
                      <a:pt x="2905" y="4897"/>
                    </a:cubicBezTo>
                    <a:cubicBezTo>
                      <a:pt x="3489" y="4992"/>
                      <a:pt x="3917" y="5075"/>
                      <a:pt x="3953" y="5623"/>
                    </a:cubicBezTo>
                    <a:cubicBezTo>
                      <a:pt x="3953" y="5647"/>
                      <a:pt x="3977" y="5671"/>
                      <a:pt x="4001" y="5671"/>
                    </a:cubicBezTo>
                    <a:lnTo>
                      <a:pt x="4024" y="5671"/>
                    </a:lnTo>
                    <a:cubicBezTo>
                      <a:pt x="4048" y="5671"/>
                      <a:pt x="4072" y="5647"/>
                      <a:pt x="4072" y="5611"/>
                    </a:cubicBezTo>
                    <a:cubicBezTo>
                      <a:pt x="4024" y="4980"/>
                      <a:pt x="3548" y="4897"/>
                      <a:pt x="2941" y="4790"/>
                    </a:cubicBezTo>
                    <a:cubicBezTo>
                      <a:pt x="2453" y="4694"/>
                      <a:pt x="1846" y="4587"/>
                      <a:pt x="1298" y="4159"/>
                    </a:cubicBezTo>
                    <a:cubicBezTo>
                      <a:pt x="119" y="3218"/>
                      <a:pt x="881" y="99"/>
                      <a:pt x="881" y="63"/>
                    </a:cubicBezTo>
                    <a:cubicBezTo>
                      <a:pt x="893" y="39"/>
                      <a:pt x="869" y="3"/>
                      <a:pt x="845" y="3"/>
                    </a:cubicBezTo>
                    <a:cubicBezTo>
                      <a:pt x="841" y="1"/>
                      <a:pt x="836" y="0"/>
                      <a:pt x="8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" name="Google Shape;744;p46"/>
              <p:cNvSpPr/>
              <p:nvPr/>
            </p:nvSpPr>
            <p:spPr>
              <a:xfrm>
                <a:off x="6573975" y="1382250"/>
                <a:ext cx="52450" cy="65700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2628" extrusionOk="0">
                    <a:moveTo>
                      <a:pt x="63" y="1"/>
                    </a:moveTo>
                    <a:cubicBezTo>
                      <a:pt x="31" y="1"/>
                      <a:pt x="1" y="26"/>
                      <a:pt x="14" y="68"/>
                    </a:cubicBezTo>
                    <a:cubicBezTo>
                      <a:pt x="122" y="449"/>
                      <a:pt x="383" y="615"/>
                      <a:pt x="669" y="782"/>
                    </a:cubicBezTo>
                    <a:cubicBezTo>
                      <a:pt x="1003" y="949"/>
                      <a:pt x="1276" y="1187"/>
                      <a:pt x="1479" y="1496"/>
                    </a:cubicBezTo>
                    <a:cubicBezTo>
                      <a:pt x="1955" y="2247"/>
                      <a:pt x="1729" y="2532"/>
                      <a:pt x="1729" y="2532"/>
                    </a:cubicBezTo>
                    <a:cubicBezTo>
                      <a:pt x="1705" y="2556"/>
                      <a:pt x="1705" y="2592"/>
                      <a:pt x="1729" y="2616"/>
                    </a:cubicBezTo>
                    <a:cubicBezTo>
                      <a:pt x="1741" y="2616"/>
                      <a:pt x="1753" y="2628"/>
                      <a:pt x="1765" y="2628"/>
                    </a:cubicBezTo>
                    <a:cubicBezTo>
                      <a:pt x="1776" y="2628"/>
                      <a:pt x="1800" y="2616"/>
                      <a:pt x="1800" y="2604"/>
                    </a:cubicBezTo>
                    <a:cubicBezTo>
                      <a:pt x="1812" y="2592"/>
                      <a:pt x="2098" y="2270"/>
                      <a:pt x="1574" y="1425"/>
                    </a:cubicBezTo>
                    <a:cubicBezTo>
                      <a:pt x="1360" y="1115"/>
                      <a:pt x="1062" y="854"/>
                      <a:pt x="729" y="687"/>
                    </a:cubicBezTo>
                    <a:cubicBezTo>
                      <a:pt x="443" y="520"/>
                      <a:pt x="205" y="377"/>
                      <a:pt x="122" y="44"/>
                    </a:cubicBezTo>
                    <a:cubicBezTo>
                      <a:pt x="112" y="14"/>
                      <a:pt x="87" y="1"/>
                      <a:pt x="6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" name="Google Shape;745;p46"/>
              <p:cNvSpPr/>
              <p:nvPr/>
            </p:nvSpPr>
            <p:spPr>
              <a:xfrm>
                <a:off x="6424600" y="1207025"/>
                <a:ext cx="45675" cy="61750"/>
              </a:xfrm>
              <a:custGeom>
                <a:avLst/>
                <a:gdLst/>
                <a:ahLst/>
                <a:cxnLst/>
                <a:rect l="l" t="t" r="r" b="b"/>
                <a:pathLst>
                  <a:path w="1827" h="2470" extrusionOk="0">
                    <a:moveTo>
                      <a:pt x="1748" y="0"/>
                    </a:moveTo>
                    <a:cubicBezTo>
                      <a:pt x="1741" y="0"/>
                      <a:pt x="1734" y="2"/>
                      <a:pt x="1727" y="4"/>
                    </a:cubicBezTo>
                    <a:cubicBezTo>
                      <a:pt x="334" y="683"/>
                      <a:pt x="12" y="2386"/>
                      <a:pt x="12" y="2398"/>
                    </a:cubicBezTo>
                    <a:cubicBezTo>
                      <a:pt x="1" y="2433"/>
                      <a:pt x="24" y="2457"/>
                      <a:pt x="48" y="2469"/>
                    </a:cubicBezTo>
                    <a:lnTo>
                      <a:pt x="60" y="2469"/>
                    </a:lnTo>
                    <a:cubicBezTo>
                      <a:pt x="84" y="2469"/>
                      <a:pt x="108" y="2445"/>
                      <a:pt x="108" y="2421"/>
                    </a:cubicBezTo>
                    <a:cubicBezTo>
                      <a:pt x="120" y="2409"/>
                      <a:pt x="441" y="755"/>
                      <a:pt x="1775" y="100"/>
                    </a:cubicBezTo>
                    <a:cubicBezTo>
                      <a:pt x="1827" y="68"/>
                      <a:pt x="1796" y="0"/>
                      <a:pt x="17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" name="Google Shape;746;p46"/>
              <p:cNvSpPr/>
              <p:nvPr/>
            </p:nvSpPr>
            <p:spPr>
              <a:xfrm>
                <a:off x="6410600" y="1199525"/>
                <a:ext cx="67000" cy="97825"/>
              </a:xfrm>
              <a:custGeom>
                <a:avLst/>
                <a:gdLst/>
                <a:ahLst/>
                <a:cxnLst/>
                <a:rect l="l" t="t" r="r" b="b"/>
                <a:pathLst>
                  <a:path w="2680" h="3913" extrusionOk="0">
                    <a:moveTo>
                      <a:pt x="2460" y="0"/>
                    </a:moveTo>
                    <a:cubicBezTo>
                      <a:pt x="1934" y="0"/>
                      <a:pt x="1428" y="213"/>
                      <a:pt x="1061" y="602"/>
                    </a:cubicBezTo>
                    <a:cubicBezTo>
                      <a:pt x="1" y="1662"/>
                      <a:pt x="60" y="3769"/>
                      <a:pt x="60" y="3852"/>
                    </a:cubicBezTo>
                    <a:cubicBezTo>
                      <a:pt x="60" y="3888"/>
                      <a:pt x="84" y="3912"/>
                      <a:pt x="120" y="3912"/>
                    </a:cubicBezTo>
                    <a:lnTo>
                      <a:pt x="120" y="3900"/>
                    </a:lnTo>
                    <a:cubicBezTo>
                      <a:pt x="156" y="3900"/>
                      <a:pt x="180" y="3876"/>
                      <a:pt x="180" y="3852"/>
                    </a:cubicBezTo>
                    <a:cubicBezTo>
                      <a:pt x="180" y="3829"/>
                      <a:pt x="108" y="1697"/>
                      <a:pt x="1132" y="674"/>
                    </a:cubicBezTo>
                    <a:cubicBezTo>
                      <a:pt x="1487" y="308"/>
                      <a:pt x="1969" y="107"/>
                      <a:pt x="2462" y="107"/>
                    </a:cubicBezTo>
                    <a:cubicBezTo>
                      <a:pt x="2515" y="107"/>
                      <a:pt x="2568" y="109"/>
                      <a:pt x="2620" y="114"/>
                    </a:cubicBezTo>
                    <a:cubicBezTo>
                      <a:pt x="2656" y="114"/>
                      <a:pt x="2680" y="90"/>
                      <a:pt x="2680" y="54"/>
                    </a:cubicBezTo>
                    <a:cubicBezTo>
                      <a:pt x="2680" y="31"/>
                      <a:pt x="2656" y="7"/>
                      <a:pt x="2620" y="7"/>
                    </a:cubicBezTo>
                    <a:cubicBezTo>
                      <a:pt x="2567" y="2"/>
                      <a:pt x="2513" y="0"/>
                      <a:pt x="246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" name="Google Shape;747;p46"/>
              <p:cNvSpPr/>
              <p:nvPr/>
            </p:nvSpPr>
            <p:spPr>
              <a:xfrm>
                <a:off x="6424600" y="1327950"/>
                <a:ext cx="20575" cy="64050"/>
              </a:xfrm>
              <a:custGeom>
                <a:avLst/>
                <a:gdLst/>
                <a:ahLst/>
                <a:cxnLst/>
                <a:rect l="l" t="t" r="r" b="b"/>
                <a:pathLst>
                  <a:path w="823" h="2562" extrusionOk="0">
                    <a:moveTo>
                      <a:pt x="64" y="1"/>
                    </a:moveTo>
                    <a:cubicBezTo>
                      <a:pt x="55" y="1"/>
                      <a:pt x="45" y="5"/>
                      <a:pt x="36" y="13"/>
                    </a:cubicBezTo>
                    <a:cubicBezTo>
                      <a:pt x="12" y="25"/>
                      <a:pt x="1" y="61"/>
                      <a:pt x="12" y="85"/>
                    </a:cubicBezTo>
                    <a:cubicBezTo>
                      <a:pt x="715" y="1490"/>
                      <a:pt x="524" y="2490"/>
                      <a:pt x="524" y="2490"/>
                    </a:cubicBezTo>
                    <a:cubicBezTo>
                      <a:pt x="524" y="2525"/>
                      <a:pt x="536" y="2549"/>
                      <a:pt x="572" y="2561"/>
                    </a:cubicBezTo>
                    <a:lnTo>
                      <a:pt x="584" y="2561"/>
                    </a:lnTo>
                    <a:cubicBezTo>
                      <a:pt x="608" y="2561"/>
                      <a:pt x="632" y="2537"/>
                      <a:pt x="632" y="2514"/>
                    </a:cubicBezTo>
                    <a:cubicBezTo>
                      <a:pt x="643" y="2478"/>
                      <a:pt x="822" y="1466"/>
                      <a:pt x="108" y="37"/>
                    </a:cubicBezTo>
                    <a:cubicBezTo>
                      <a:pt x="100" y="14"/>
                      <a:pt x="82" y="1"/>
                      <a:pt x="6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" name="Google Shape;748;p46"/>
              <p:cNvSpPr/>
              <p:nvPr/>
            </p:nvSpPr>
            <p:spPr>
              <a:xfrm>
                <a:off x="6476700" y="1109625"/>
                <a:ext cx="102125" cy="86700"/>
              </a:xfrm>
              <a:custGeom>
                <a:avLst/>
                <a:gdLst/>
                <a:ahLst/>
                <a:cxnLst/>
                <a:rect l="l" t="t" r="r" b="b"/>
                <a:pathLst>
                  <a:path w="4085" h="3468" extrusionOk="0">
                    <a:moveTo>
                      <a:pt x="1813" y="0"/>
                    </a:moveTo>
                    <a:cubicBezTo>
                      <a:pt x="1761" y="0"/>
                      <a:pt x="1708" y="3"/>
                      <a:pt x="1655" y="7"/>
                    </a:cubicBezTo>
                    <a:cubicBezTo>
                      <a:pt x="703" y="90"/>
                      <a:pt x="0" y="924"/>
                      <a:pt x="72" y="1876"/>
                    </a:cubicBezTo>
                    <a:cubicBezTo>
                      <a:pt x="155" y="2860"/>
                      <a:pt x="972" y="3468"/>
                      <a:pt x="1811" y="3468"/>
                    </a:cubicBezTo>
                    <a:cubicBezTo>
                      <a:pt x="2282" y="3468"/>
                      <a:pt x="2760" y="3276"/>
                      <a:pt x="3120" y="2853"/>
                    </a:cubicBezTo>
                    <a:cubicBezTo>
                      <a:pt x="4085" y="1715"/>
                      <a:pt x="3253" y="0"/>
                      <a:pt x="181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" name="Google Shape;749;p46"/>
              <p:cNvSpPr/>
              <p:nvPr/>
            </p:nvSpPr>
            <p:spPr>
              <a:xfrm>
                <a:off x="6232900" y="1433050"/>
                <a:ext cx="231225" cy="209400"/>
              </a:xfrm>
              <a:custGeom>
                <a:avLst/>
                <a:gdLst/>
                <a:ahLst/>
                <a:cxnLst/>
                <a:rect l="l" t="t" r="r" b="b"/>
                <a:pathLst>
                  <a:path w="9249" h="8376" extrusionOk="0">
                    <a:moveTo>
                      <a:pt x="7645" y="0"/>
                    </a:moveTo>
                    <a:lnTo>
                      <a:pt x="4632" y="1810"/>
                    </a:lnTo>
                    <a:cubicBezTo>
                      <a:pt x="3311" y="1834"/>
                      <a:pt x="1239" y="1929"/>
                      <a:pt x="834" y="3465"/>
                    </a:cubicBezTo>
                    <a:cubicBezTo>
                      <a:pt x="1" y="6680"/>
                      <a:pt x="3501" y="7906"/>
                      <a:pt x="3501" y="7906"/>
                    </a:cubicBezTo>
                    <a:cubicBezTo>
                      <a:pt x="4347" y="8234"/>
                      <a:pt x="5097" y="8375"/>
                      <a:pt x="5751" y="8375"/>
                    </a:cubicBezTo>
                    <a:cubicBezTo>
                      <a:pt x="8154" y="8375"/>
                      <a:pt x="9249" y="6475"/>
                      <a:pt x="8931" y="5025"/>
                    </a:cubicBezTo>
                    <a:cubicBezTo>
                      <a:pt x="8526" y="3191"/>
                      <a:pt x="5704" y="2441"/>
                      <a:pt x="5704" y="2441"/>
                    </a:cubicBezTo>
                    <a:lnTo>
                      <a:pt x="764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" name="Google Shape;750;p46"/>
              <p:cNvSpPr/>
              <p:nvPr/>
            </p:nvSpPr>
            <p:spPr>
              <a:xfrm>
                <a:off x="6279950" y="1514600"/>
                <a:ext cx="25600" cy="32175"/>
              </a:xfrm>
              <a:custGeom>
                <a:avLst/>
                <a:gdLst/>
                <a:ahLst/>
                <a:cxnLst/>
                <a:rect l="l" t="t" r="r" b="b"/>
                <a:pathLst>
                  <a:path w="1024" h="1287" extrusionOk="0">
                    <a:moveTo>
                      <a:pt x="643" y="1"/>
                    </a:moveTo>
                    <a:cubicBezTo>
                      <a:pt x="548" y="1"/>
                      <a:pt x="476" y="48"/>
                      <a:pt x="417" y="120"/>
                    </a:cubicBezTo>
                    <a:cubicBezTo>
                      <a:pt x="393" y="143"/>
                      <a:pt x="369" y="179"/>
                      <a:pt x="357" y="227"/>
                    </a:cubicBezTo>
                    <a:cubicBezTo>
                      <a:pt x="333" y="274"/>
                      <a:pt x="333" y="322"/>
                      <a:pt x="333" y="370"/>
                    </a:cubicBezTo>
                    <a:cubicBezTo>
                      <a:pt x="345" y="417"/>
                      <a:pt x="369" y="453"/>
                      <a:pt x="393" y="489"/>
                    </a:cubicBezTo>
                    <a:cubicBezTo>
                      <a:pt x="417" y="524"/>
                      <a:pt x="453" y="548"/>
                      <a:pt x="488" y="584"/>
                    </a:cubicBezTo>
                    <a:lnTo>
                      <a:pt x="583" y="667"/>
                    </a:lnTo>
                    <a:cubicBezTo>
                      <a:pt x="619" y="691"/>
                      <a:pt x="643" y="727"/>
                      <a:pt x="667" y="751"/>
                    </a:cubicBezTo>
                    <a:cubicBezTo>
                      <a:pt x="691" y="774"/>
                      <a:pt x="714" y="798"/>
                      <a:pt x="726" y="834"/>
                    </a:cubicBezTo>
                    <a:cubicBezTo>
                      <a:pt x="738" y="858"/>
                      <a:pt x="750" y="894"/>
                      <a:pt x="750" y="929"/>
                    </a:cubicBezTo>
                    <a:cubicBezTo>
                      <a:pt x="738" y="965"/>
                      <a:pt x="738" y="1001"/>
                      <a:pt x="714" y="1036"/>
                    </a:cubicBezTo>
                    <a:cubicBezTo>
                      <a:pt x="703" y="1072"/>
                      <a:pt x="679" y="1108"/>
                      <a:pt x="643" y="1132"/>
                    </a:cubicBezTo>
                    <a:cubicBezTo>
                      <a:pt x="619" y="1155"/>
                      <a:pt x="583" y="1179"/>
                      <a:pt x="548" y="1191"/>
                    </a:cubicBezTo>
                    <a:cubicBezTo>
                      <a:pt x="512" y="1203"/>
                      <a:pt x="476" y="1203"/>
                      <a:pt x="429" y="1203"/>
                    </a:cubicBezTo>
                    <a:cubicBezTo>
                      <a:pt x="393" y="1203"/>
                      <a:pt x="357" y="1191"/>
                      <a:pt x="310" y="1179"/>
                    </a:cubicBezTo>
                    <a:cubicBezTo>
                      <a:pt x="262" y="1155"/>
                      <a:pt x="214" y="1120"/>
                      <a:pt x="167" y="1072"/>
                    </a:cubicBezTo>
                    <a:cubicBezTo>
                      <a:pt x="131" y="1036"/>
                      <a:pt x="107" y="1001"/>
                      <a:pt x="83" y="953"/>
                    </a:cubicBezTo>
                    <a:lnTo>
                      <a:pt x="143" y="810"/>
                    </a:lnTo>
                    <a:lnTo>
                      <a:pt x="83" y="774"/>
                    </a:lnTo>
                    <a:lnTo>
                      <a:pt x="0" y="965"/>
                    </a:lnTo>
                    <a:cubicBezTo>
                      <a:pt x="12" y="989"/>
                      <a:pt x="24" y="1001"/>
                      <a:pt x="36" y="1025"/>
                    </a:cubicBezTo>
                    <a:cubicBezTo>
                      <a:pt x="48" y="1060"/>
                      <a:pt x="72" y="1084"/>
                      <a:pt x="95" y="1108"/>
                    </a:cubicBezTo>
                    <a:cubicBezTo>
                      <a:pt x="119" y="1132"/>
                      <a:pt x="143" y="1155"/>
                      <a:pt x="179" y="1179"/>
                    </a:cubicBezTo>
                    <a:cubicBezTo>
                      <a:pt x="214" y="1215"/>
                      <a:pt x="250" y="1227"/>
                      <a:pt x="298" y="1251"/>
                    </a:cubicBezTo>
                    <a:cubicBezTo>
                      <a:pt x="345" y="1263"/>
                      <a:pt x="393" y="1275"/>
                      <a:pt x="441" y="1286"/>
                    </a:cubicBezTo>
                    <a:cubicBezTo>
                      <a:pt x="488" y="1286"/>
                      <a:pt x="536" y="1275"/>
                      <a:pt x="583" y="1263"/>
                    </a:cubicBezTo>
                    <a:cubicBezTo>
                      <a:pt x="619" y="1239"/>
                      <a:pt x="667" y="1215"/>
                      <a:pt x="703" y="1191"/>
                    </a:cubicBezTo>
                    <a:cubicBezTo>
                      <a:pt x="738" y="1155"/>
                      <a:pt x="762" y="1108"/>
                      <a:pt x="786" y="1060"/>
                    </a:cubicBezTo>
                    <a:cubicBezTo>
                      <a:pt x="810" y="1001"/>
                      <a:pt x="822" y="929"/>
                      <a:pt x="810" y="858"/>
                    </a:cubicBezTo>
                    <a:cubicBezTo>
                      <a:pt x="798" y="810"/>
                      <a:pt x="774" y="751"/>
                      <a:pt x="738" y="715"/>
                    </a:cubicBezTo>
                    <a:cubicBezTo>
                      <a:pt x="703" y="667"/>
                      <a:pt x="655" y="632"/>
                      <a:pt x="607" y="596"/>
                    </a:cubicBezTo>
                    <a:cubicBezTo>
                      <a:pt x="560" y="560"/>
                      <a:pt x="512" y="524"/>
                      <a:pt x="476" y="477"/>
                    </a:cubicBezTo>
                    <a:cubicBezTo>
                      <a:pt x="453" y="453"/>
                      <a:pt x="429" y="417"/>
                      <a:pt x="417" y="370"/>
                    </a:cubicBezTo>
                    <a:cubicBezTo>
                      <a:pt x="393" y="334"/>
                      <a:pt x="405" y="286"/>
                      <a:pt x="429" y="239"/>
                    </a:cubicBezTo>
                    <a:cubicBezTo>
                      <a:pt x="441" y="215"/>
                      <a:pt x="453" y="179"/>
                      <a:pt x="476" y="155"/>
                    </a:cubicBezTo>
                    <a:cubicBezTo>
                      <a:pt x="500" y="132"/>
                      <a:pt x="524" y="120"/>
                      <a:pt x="548" y="96"/>
                    </a:cubicBezTo>
                    <a:cubicBezTo>
                      <a:pt x="583" y="84"/>
                      <a:pt x="619" y="72"/>
                      <a:pt x="643" y="72"/>
                    </a:cubicBezTo>
                    <a:cubicBezTo>
                      <a:pt x="691" y="72"/>
                      <a:pt x="726" y="84"/>
                      <a:pt x="762" y="96"/>
                    </a:cubicBezTo>
                    <a:cubicBezTo>
                      <a:pt x="798" y="120"/>
                      <a:pt x="845" y="143"/>
                      <a:pt x="869" y="167"/>
                    </a:cubicBezTo>
                    <a:cubicBezTo>
                      <a:pt x="905" y="191"/>
                      <a:pt x="929" y="215"/>
                      <a:pt x="941" y="239"/>
                    </a:cubicBezTo>
                    <a:lnTo>
                      <a:pt x="881" y="382"/>
                    </a:lnTo>
                    <a:lnTo>
                      <a:pt x="953" y="417"/>
                    </a:lnTo>
                    <a:lnTo>
                      <a:pt x="1024" y="227"/>
                    </a:lnTo>
                    <a:cubicBezTo>
                      <a:pt x="1012" y="203"/>
                      <a:pt x="1000" y="179"/>
                      <a:pt x="976" y="155"/>
                    </a:cubicBezTo>
                    <a:cubicBezTo>
                      <a:pt x="953" y="143"/>
                      <a:pt x="941" y="120"/>
                      <a:pt x="917" y="108"/>
                    </a:cubicBezTo>
                    <a:cubicBezTo>
                      <a:pt x="893" y="96"/>
                      <a:pt x="869" y="72"/>
                      <a:pt x="845" y="60"/>
                    </a:cubicBezTo>
                    <a:cubicBezTo>
                      <a:pt x="834" y="48"/>
                      <a:pt x="810" y="48"/>
                      <a:pt x="786" y="36"/>
                    </a:cubicBezTo>
                    <a:cubicBezTo>
                      <a:pt x="738" y="12"/>
                      <a:pt x="691" y="1"/>
                      <a:pt x="64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" name="Google Shape;751;p46"/>
              <p:cNvSpPr/>
              <p:nvPr/>
            </p:nvSpPr>
            <p:spPr>
              <a:xfrm>
                <a:off x="6301375" y="1536625"/>
                <a:ext cx="20850" cy="21750"/>
              </a:xfrm>
              <a:custGeom>
                <a:avLst/>
                <a:gdLst/>
                <a:ahLst/>
                <a:cxnLst/>
                <a:rect l="l" t="t" r="r" b="b"/>
                <a:pathLst>
                  <a:path w="834" h="870" extrusionOk="0">
                    <a:moveTo>
                      <a:pt x="369" y="84"/>
                    </a:moveTo>
                    <a:cubicBezTo>
                      <a:pt x="405" y="84"/>
                      <a:pt x="441" y="96"/>
                      <a:pt x="477" y="108"/>
                    </a:cubicBezTo>
                    <a:cubicBezTo>
                      <a:pt x="512" y="120"/>
                      <a:pt x="536" y="144"/>
                      <a:pt x="572" y="167"/>
                    </a:cubicBezTo>
                    <a:cubicBezTo>
                      <a:pt x="596" y="191"/>
                      <a:pt x="619" y="227"/>
                      <a:pt x="631" y="251"/>
                    </a:cubicBezTo>
                    <a:cubicBezTo>
                      <a:pt x="643" y="286"/>
                      <a:pt x="643" y="322"/>
                      <a:pt x="655" y="370"/>
                    </a:cubicBezTo>
                    <a:cubicBezTo>
                      <a:pt x="655" y="405"/>
                      <a:pt x="643" y="441"/>
                      <a:pt x="631" y="477"/>
                    </a:cubicBezTo>
                    <a:cubicBezTo>
                      <a:pt x="608" y="513"/>
                      <a:pt x="584" y="548"/>
                      <a:pt x="560" y="572"/>
                    </a:cubicBezTo>
                    <a:cubicBezTo>
                      <a:pt x="512" y="620"/>
                      <a:pt x="441" y="655"/>
                      <a:pt x="358" y="655"/>
                    </a:cubicBezTo>
                    <a:cubicBezTo>
                      <a:pt x="322" y="655"/>
                      <a:pt x="286" y="644"/>
                      <a:pt x="250" y="632"/>
                    </a:cubicBezTo>
                    <a:cubicBezTo>
                      <a:pt x="215" y="620"/>
                      <a:pt x="191" y="596"/>
                      <a:pt x="155" y="572"/>
                    </a:cubicBezTo>
                    <a:cubicBezTo>
                      <a:pt x="131" y="548"/>
                      <a:pt x="119" y="513"/>
                      <a:pt x="107" y="477"/>
                    </a:cubicBezTo>
                    <a:cubicBezTo>
                      <a:pt x="84" y="441"/>
                      <a:pt x="72" y="405"/>
                      <a:pt x="72" y="370"/>
                    </a:cubicBezTo>
                    <a:cubicBezTo>
                      <a:pt x="72" y="334"/>
                      <a:pt x="84" y="286"/>
                      <a:pt x="96" y="251"/>
                    </a:cubicBezTo>
                    <a:cubicBezTo>
                      <a:pt x="107" y="215"/>
                      <a:pt x="131" y="191"/>
                      <a:pt x="155" y="167"/>
                    </a:cubicBezTo>
                    <a:cubicBezTo>
                      <a:pt x="191" y="132"/>
                      <a:pt x="215" y="120"/>
                      <a:pt x="250" y="108"/>
                    </a:cubicBezTo>
                    <a:cubicBezTo>
                      <a:pt x="286" y="84"/>
                      <a:pt x="322" y="84"/>
                      <a:pt x="358" y="84"/>
                    </a:cubicBezTo>
                    <a:close/>
                    <a:moveTo>
                      <a:pt x="369" y="1"/>
                    </a:moveTo>
                    <a:cubicBezTo>
                      <a:pt x="322" y="1"/>
                      <a:pt x="274" y="13"/>
                      <a:pt x="227" y="24"/>
                    </a:cubicBezTo>
                    <a:cubicBezTo>
                      <a:pt x="191" y="48"/>
                      <a:pt x="143" y="72"/>
                      <a:pt x="107" y="108"/>
                    </a:cubicBezTo>
                    <a:cubicBezTo>
                      <a:pt x="84" y="144"/>
                      <a:pt x="48" y="179"/>
                      <a:pt x="36" y="227"/>
                    </a:cubicBezTo>
                    <a:cubicBezTo>
                      <a:pt x="12" y="263"/>
                      <a:pt x="0" y="310"/>
                      <a:pt x="0" y="358"/>
                    </a:cubicBezTo>
                    <a:cubicBezTo>
                      <a:pt x="0" y="453"/>
                      <a:pt x="48" y="548"/>
                      <a:pt x="107" y="608"/>
                    </a:cubicBezTo>
                    <a:cubicBezTo>
                      <a:pt x="167" y="679"/>
                      <a:pt x="250" y="715"/>
                      <a:pt x="334" y="715"/>
                    </a:cubicBezTo>
                    <a:cubicBezTo>
                      <a:pt x="352" y="721"/>
                      <a:pt x="366" y="724"/>
                      <a:pt x="381" y="724"/>
                    </a:cubicBezTo>
                    <a:cubicBezTo>
                      <a:pt x="396" y="724"/>
                      <a:pt x="411" y="721"/>
                      <a:pt x="429" y="715"/>
                    </a:cubicBezTo>
                    <a:cubicBezTo>
                      <a:pt x="453" y="715"/>
                      <a:pt x="477" y="703"/>
                      <a:pt x="500" y="691"/>
                    </a:cubicBezTo>
                    <a:cubicBezTo>
                      <a:pt x="524" y="679"/>
                      <a:pt x="548" y="667"/>
                      <a:pt x="572" y="655"/>
                    </a:cubicBezTo>
                    <a:lnTo>
                      <a:pt x="572" y="655"/>
                    </a:lnTo>
                    <a:cubicBezTo>
                      <a:pt x="560" y="667"/>
                      <a:pt x="560" y="679"/>
                      <a:pt x="548" y="691"/>
                    </a:cubicBezTo>
                    <a:cubicBezTo>
                      <a:pt x="548" y="703"/>
                      <a:pt x="536" y="715"/>
                      <a:pt x="536" y="727"/>
                    </a:cubicBezTo>
                    <a:lnTo>
                      <a:pt x="512" y="798"/>
                    </a:lnTo>
                    <a:lnTo>
                      <a:pt x="703" y="870"/>
                    </a:lnTo>
                    <a:lnTo>
                      <a:pt x="727" y="810"/>
                    </a:lnTo>
                    <a:lnTo>
                      <a:pt x="608" y="751"/>
                    </a:lnTo>
                    <a:lnTo>
                      <a:pt x="834" y="191"/>
                    </a:lnTo>
                    <a:lnTo>
                      <a:pt x="786" y="167"/>
                    </a:lnTo>
                    <a:lnTo>
                      <a:pt x="750" y="239"/>
                    </a:lnTo>
                    <a:cubicBezTo>
                      <a:pt x="739" y="263"/>
                      <a:pt x="727" y="286"/>
                      <a:pt x="715" y="310"/>
                    </a:cubicBezTo>
                    <a:cubicBezTo>
                      <a:pt x="715" y="251"/>
                      <a:pt x="691" y="203"/>
                      <a:pt x="667" y="155"/>
                    </a:cubicBezTo>
                    <a:cubicBezTo>
                      <a:pt x="631" y="96"/>
                      <a:pt x="572" y="60"/>
                      <a:pt x="512" y="36"/>
                    </a:cubicBezTo>
                    <a:cubicBezTo>
                      <a:pt x="465" y="13"/>
                      <a:pt x="417" y="1"/>
                      <a:pt x="36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" name="Google Shape;752;p46"/>
              <p:cNvSpPr/>
              <p:nvPr/>
            </p:nvSpPr>
            <p:spPr>
              <a:xfrm>
                <a:off x="6321600" y="1528000"/>
                <a:ext cx="18500" cy="35150"/>
              </a:xfrm>
              <a:custGeom>
                <a:avLst/>
                <a:gdLst/>
                <a:ahLst/>
                <a:cxnLst/>
                <a:rect l="l" t="t" r="r" b="b"/>
                <a:pathLst>
                  <a:path w="740" h="1406" extrusionOk="0">
                    <a:moveTo>
                      <a:pt x="549" y="0"/>
                    </a:moveTo>
                    <a:lnTo>
                      <a:pt x="513" y="72"/>
                    </a:lnTo>
                    <a:lnTo>
                      <a:pt x="632" y="119"/>
                    </a:lnTo>
                    <a:lnTo>
                      <a:pt x="156" y="1262"/>
                    </a:lnTo>
                    <a:lnTo>
                      <a:pt x="37" y="1203"/>
                    </a:lnTo>
                    <a:lnTo>
                      <a:pt x="1" y="1274"/>
                    </a:lnTo>
                    <a:lnTo>
                      <a:pt x="334" y="1405"/>
                    </a:lnTo>
                    <a:lnTo>
                      <a:pt x="358" y="1346"/>
                    </a:lnTo>
                    <a:lnTo>
                      <a:pt x="227" y="1286"/>
                    </a:lnTo>
                    <a:lnTo>
                      <a:pt x="739" y="84"/>
                    </a:lnTo>
                    <a:lnTo>
                      <a:pt x="549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" name="Google Shape;753;p46"/>
              <p:cNvSpPr/>
              <p:nvPr/>
            </p:nvSpPr>
            <p:spPr>
              <a:xfrm>
                <a:off x="6335600" y="1550925"/>
                <a:ext cx="20850" cy="21750"/>
              </a:xfrm>
              <a:custGeom>
                <a:avLst/>
                <a:gdLst/>
                <a:ahLst/>
                <a:cxnLst/>
                <a:rect l="l" t="t" r="r" b="b"/>
                <a:pathLst>
                  <a:path w="834" h="870" extrusionOk="0">
                    <a:moveTo>
                      <a:pt x="358" y="72"/>
                    </a:moveTo>
                    <a:cubicBezTo>
                      <a:pt x="393" y="72"/>
                      <a:pt x="429" y="83"/>
                      <a:pt x="465" y="95"/>
                    </a:cubicBezTo>
                    <a:cubicBezTo>
                      <a:pt x="501" y="107"/>
                      <a:pt x="524" y="131"/>
                      <a:pt x="560" y="155"/>
                    </a:cubicBezTo>
                    <a:cubicBezTo>
                      <a:pt x="584" y="179"/>
                      <a:pt x="608" y="214"/>
                      <a:pt x="620" y="250"/>
                    </a:cubicBezTo>
                    <a:cubicBezTo>
                      <a:pt x="632" y="286"/>
                      <a:pt x="643" y="322"/>
                      <a:pt x="643" y="357"/>
                    </a:cubicBezTo>
                    <a:cubicBezTo>
                      <a:pt x="643" y="393"/>
                      <a:pt x="632" y="441"/>
                      <a:pt x="620" y="476"/>
                    </a:cubicBezTo>
                    <a:cubicBezTo>
                      <a:pt x="608" y="512"/>
                      <a:pt x="584" y="536"/>
                      <a:pt x="548" y="572"/>
                    </a:cubicBezTo>
                    <a:cubicBezTo>
                      <a:pt x="524" y="595"/>
                      <a:pt x="489" y="607"/>
                      <a:pt x="465" y="631"/>
                    </a:cubicBezTo>
                    <a:cubicBezTo>
                      <a:pt x="429" y="643"/>
                      <a:pt x="390" y="649"/>
                      <a:pt x="352" y="649"/>
                    </a:cubicBezTo>
                    <a:cubicBezTo>
                      <a:pt x="313" y="649"/>
                      <a:pt x="274" y="643"/>
                      <a:pt x="239" y="631"/>
                    </a:cubicBezTo>
                    <a:cubicBezTo>
                      <a:pt x="203" y="607"/>
                      <a:pt x="179" y="595"/>
                      <a:pt x="155" y="560"/>
                    </a:cubicBezTo>
                    <a:cubicBezTo>
                      <a:pt x="132" y="536"/>
                      <a:pt x="108" y="512"/>
                      <a:pt x="96" y="476"/>
                    </a:cubicBezTo>
                    <a:cubicBezTo>
                      <a:pt x="72" y="441"/>
                      <a:pt x="72" y="405"/>
                      <a:pt x="72" y="369"/>
                    </a:cubicBezTo>
                    <a:cubicBezTo>
                      <a:pt x="60" y="334"/>
                      <a:pt x="72" y="286"/>
                      <a:pt x="84" y="250"/>
                    </a:cubicBezTo>
                    <a:cubicBezTo>
                      <a:pt x="108" y="214"/>
                      <a:pt x="120" y="191"/>
                      <a:pt x="155" y="155"/>
                    </a:cubicBezTo>
                    <a:cubicBezTo>
                      <a:pt x="179" y="131"/>
                      <a:pt x="203" y="107"/>
                      <a:pt x="239" y="95"/>
                    </a:cubicBezTo>
                    <a:cubicBezTo>
                      <a:pt x="274" y="83"/>
                      <a:pt x="310" y="72"/>
                      <a:pt x="346" y="72"/>
                    </a:cubicBezTo>
                    <a:close/>
                    <a:moveTo>
                      <a:pt x="358" y="0"/>
                    </a:moveTo>
                    <a:cubicBezTo>
                      <a:pt x="310" y="0"/>
                      <a:pt x="262" y="12"/>
                      <a:pt x="215" y="24"/>
                    </a:cubicBezTo>
                    <a:cubicBezTo>
                      <a:pt x="179" y="48"/>
                      <a:pt x="132" y="72"/>
                      <a:pt x="108" y="107"/>
                    </a:cubicBezTo>
                    <a:cubicBezTo>
                      <a:pt x="72" y="131"/>
                      <a:pt x="48" y="179"/>
                      <a:pt x="24" y="214"/>
                    </a:cubicBezTo>
                    <a:cubicBezTo>
                      <a:pt x="1" y="262"/>
                      <a:pt x="1" y="310"/>
                      <a:pt x="1" y="357"/>
                    </a:cubicBezTo>
                    <a:cubicBezTo>
                      <a:pt x="1" y="405"/>
                      <a:pt x="1" y="453"/>
                      <a:pt x="24" y="500"/>
                    </a:cubicBezTo>
                    <a:cubicBezTo>
                      <a:pt x="36" y="536"/>
                      <a:pt x="72" y="572"/>
                      <a:pt x="96" y="607"/>
                    </a:cubicBezTo>
                    <a:cubicBezTo>
                      <a:pt x="132" y="643"/>
                      <a:pt x="179" y="667"/>
                      <a:pt x="215" y="691"/>
                    </a:cubicBezTo>
                    <a:cubicBezTo>
                      <a:pt x="251" y="703"/>
                      <a:pt x="286" y="715"/>
                      <a:pt x="322" y="715"/>
                    </a:cubicBezTo>
                    <a:cubicBezTo>
                      <a:pt x="340" y="720"/>
                      <a:pt x="355" y="723"/>
                      <a:pt x="370" y="723"/>
                    </a:cubicBezTo>
                    <a:cubicBezTo>
                      <a:pt x="385" y="723"/>
                      <a:pt x="399" y="720"/>
                      <a:pt x="417" y="715"/>
                    </a:cubicBezTo>
                    <a:cubicBezTo>
                      <a:pt x="441" y="715"/>
                      <a:pt x="477" y="703"/>
                      <a:pt x="501" y="691"/>
                    </a:cubicBezTo>
                    <a:cubicBezTo>
                      <a:pt x="524" y="679"/>
                      <a:pt x="536" y="667"/>
                      <a:pt x="560" y="643"/>
                    </a:cubicBezTo>
                    <a:lnTo>
                      <a:pt x="560" y="643"/>
                    </a:lnTo>
                    <a:lnTo>
                      <a:pt x="548" y="691"/>
                    </a:lnTo>
                    <a:cubicBezTo>
                      <a:pt x="536" y="703"/>
                      <a:pt x="524" y="715"/>
                      <a:pt x="524" y="726"/>
                    </a:cubicBezTo>
                    <a:lnTo>
                      <a:pt x="501" y="798"/>
                    </a:lnTo>
                    <a:lnTo>
                      <a:pt x="691" y="869"/>
                    </a:lnTo>
                    <a:lnTo>
                      <a:pt x="715" y="798"/>
                    </a:lnTo>
                    <a:lnTo>
                      <a:pt x="596" y="750"/>
                    </a:lnTo>
                    <a:lnTo>
                      <a:pt x="834" y="179"/>
                    </a:lnTo>
                    <a:lnTo>
                      <a:pt x="774" y="155"/>
                    </a:lnTo>
                    <a:cubicBezTo>
                      <a:pt x="763" y="179"/>
                      <a:pt x="751" y="203"/>
                      <a:pt x="739" y="226"/>
                    </a:cubicBezTo>
                    <a:lnTo>
                      <a:pt x="703" y="298"/>
                    </a:lnTo>
                    <a:cubicBezTo>
                      <a:pt x="703" y="250"/>
                      <a:pt x="679" y="191"/>
                      <a:pt x="655" y="155"/>
                    </a:cubicBezTo>
                    <a:cubicBezTo>
                      <a:pt x="620" y="95"/>
                      <a:pt x="560" y="48"/>
                      <a:pt x="501" y="24"/>
                    </a:cubicBezTo>
                    <a:cubicBezTo>
                      <a:pt x="453" y="12"/>
                      <a:pt x="405" y="0"/>
                      <a:pt x="35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" name="Google Shape;754;p46"/>
              <p:cNvSpPr/>
              <p:nvPr/>
            </p:nvSpPr>
            <p:spPr>
              <a:xfrm>
                <a:off x="6355850" y="1558350"/>
                <a:ext cx="34250" cy="29200"/>
              </a:xfrm>
              <a:custGeom>
                <a:avLst/>
                <a:gdLst/>
                <a:ahLst/>
                <a:cxnLst/>
                <a:rect l="l" t="t" r="r" b="b"/>
                <a:pathLst>
                  <a:path w="1370" h="1168" extrusionOk="0">
                    <a:moveTo>
                      <a:pt x="274" y="1"/>
                    </a:moveTo>
                    <a:lnTo>
                      <a:pt x="238" y="60"/>
                    </a:lnTo>
                    <a:lnTo>
                      <a:pt x="369" y="108"/>
                    </a:lnTo>
                    <a:lnTo>
                      <a:pt x="155" y="620"/>
                    </a:lnTo>
                    <a:lnTo>
                      <a:pt x="24" y="560"/>
                    </a:lnTo>
                    <a:lnTo>
                      <a:pt x="0" y="632"/>
                    </a:lnTo>
                    <a:lnTo>
                      <a:pt x="322" y="775"/>
                    </a:lnTo>
                    <a:lnTo>
                      <a:pt x="357" y="703"/>
                    </a:lnTo>
                    <a:lnTo>
                      <a:pt x="226" y="656"/>
                    </a:lnTo>
                    <a:lnTo>
                      <a:pt x="345" y="370"/>
                    </a:lnTo>
                    <a:cubicBezTo>
                      <a:pt x="357" y="334"/>
                      <a:pt x="381" y="310"/>
                      <a:pt x="405" y="287"/>
                    </a:cubicBezTo>
                    <a:cubicBezTo>
                      <a:pt x="429" y="263"/>
                      <a:pt x="465" y="251"/>
                      <a:pt x="500" y="239"/>
                    </a:cubicBezTo>
                    <a:cubicBezTo>
                      <a:pt x="532" y="228"/>
                      <a:pt x="564" y="222"/>
                      <a:pt x="595" y="222"/>
                    </a:cubicBezTo>
                    <a:cubicBezTo>
                      <a:pt x="633" y="222"/>
                      <a:pt x="670" y="231"/>
                      <a:pt x="703" y="251"/>
                    </a:cubicBezTo>
                    <a:cubicBezTo>
                      <a:pt x="750" y="263"/>
                      <a:pt x="786" y="298"/>
                      <a:pt x="798" y="334"/>
                    </a:cubicBezTo>
                    <a:cubicBezTo>
                      <a:pt x="810" y="370"/>
                      <a:pt x="810" y="406"/>
                      <a:pt x="798" y="453"/>
                    </a:cubicBezTo>
                    <a:lnTo>
                      <a:pt x="643" y="822"/>
                    </a:lnTo>
                    <a:lnTo>
                      <a:pt x="512" y="763"/>
                    </a:lnTo>
                    <a:lnTo>
                      <a:pt x="476" y="834"/>
                    </a:lnTo>
                    <a:lnTo>
                      <a:pt x="810" y="965"/>
                    </a:lnTo>
                    <a:lnTo>
                      <a:pt x="834" y="906"/>
                    </a:lnTo>
                    <a:lnTo>
                      <a:pt x="715" y="858"/>
                    </a:lnTo>
                    <a:lnTo>
                      <a:pt x="822" y="560"/>
                    </a:lnTo>
                    <a:cubicBezTo>
                      <a:pt x="834" y="525"/>
                      <a:pt x="857" y="501"/>
                      <a:pt x="881" y="477"/>
                    </a:cubicBezTo>
                    <a:cubicBezTo>
                      <a:pt x="905" y="453"/>
                      <a:pt x="941" y="441"/>
                      <a:pt x="965" y="429"/>
                    </a:cubicBezTo>
                    <a:cubicBezTo>
                      <a:pt x="1000" y="418"/>
                      <a:pt x="1036" y="418"/>
                      <a:pt x="1072" y="418"/>
                    </a:cubicBezTo>
                    <a:cubicBezTo>
                      <a:pt x="1107" y="418"/>
                      <a:pt x="1143" y="429"/>
                      <a:pt x="1179" y="441"/>
                    </a:cubicBezTo>
                    <a:cubicBezTo>
                      <a:pt x="1215" y="453"/>
                      <a:pt x="1250" y="489"/>
                      <a:pt x="1262" y="525"/>
                    </a:cubicBezTo>
                    <a:cubicBezTo>
                      <a:pt x="1286" y="560"/>
                      <a:pt x="1286" y="608"/>
                      <a:pt x="1262" y="644"/>
                    </a:cubicBezTo>
                    <a:lnTo>
                      <a:pt x="1107" y="1013"/>
                    </a:lnTo>
                    <a:lnTo>
                      <a:pt x="976" y="965"/>
                    </a:lnTo>
                    <a:lnTo>
                      <a:pt x="953" y="1025"/>
                    </a:lnTo>
                    <a:lnTo>
                      <a:pt x="1274" y="1168"/>
                    </a:lnTo>
                    <a:lnTo>
                      <a:pt x="1310" y="1096"/>
                    </a:lnTo>
                    <a:lnTo>
                      <a:pt x="1179" y="1049"/>
                    </a:lnTo>
                    <a:lnTo>
                      <a:pt x="1346" y="656"/>
                    </a:lnTo>
                    <a:cubicBezTo>
                      <a:pt x="1369" y="596"/>
                      <a:pt x="1369" y="537"/>
                      <a:pt x="1346" y="489"/>
                    </a:cubicBezTo>
                    <a:cubicBezTo>
                      <a:pt x="1322" y="441"/>
                      <a:pt x="1274" y="394"/>
                      <a:pt x="1215" y="382"/>
                    </a:cubicBezTo>
                    <a:cubicBezTo>
                      <a:pt x="1177" y="359"/>
                      <a:pt x="1139" y="351"/>
                      <a:pt x="1101" y="351"/>
                    </a:cubicBezTo>
                    <a:cubicBezTo>
                      <a:pt x="1080" y="351"/>
                      <a:pt x="1058" y="354"/>
                      <a:pt x="1036" y="358"/>
                    </a:cubicBezTo>
                    <a:cubicBezTo>
                      <a:pt x="976" y="358"/>
                      <a:pt x="917" y="394"/>
                      <a:pt x="869" y="429"/>
                    </a:cubicBezTo>
                    <a:cubicBezTo>
                      <a:pt x="893" y="382"/>
                      <a:pt x="881" y="322"/>
                      <a:pt x="857" y="287"/>
                    </a:cubicBezTo>
                    <a:cubicBezTo>
                      <a:pt x="834" y="227"/>
                      <a:pt x="798" y="191"/>
                      <a:pt x="738" y="179"/>
                    </a:cubicBezTo>
                    <a:cubicBezTo>
                      <a:pt x="695" y="162"/>
                      <a:pt x="651" y="151"/>
                      <a:pt x="603" y="151"/>
                    </a:cubicBezTo>
                    <a:cubicBezTo>
                      <a:pt x="585" y="151"/>
                      <a:pt x="567" y="152"/>
                      <a:pt x="548" y="156"/>
                    </a:cubicBezTo>
                    <a:cubicBezTo>
                      <a:pt x="488" y="167"/>
                      <a:pt x="429" y="191"/>
                      <a:pt x="393" y="239"/>
                    </a:cubicBezTo>
                    <a:cubicBezTo>
                      <a:pt x="393" y="215"/>
                      <a:pt x="405" y="203"/>
                      <a:pt x="405" y="179"/>
                    </a:cubicBezTo>
                    <a:lnTo>
                      <a:pt x="429" y="132"/>
                    </a:lnTo>
                    <a:lnTo>
                      <a:pt x="453" y="72"/>
                    </a:lnTo>
                    <a:lnTo>
                      <a:pt x="274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" name="Google Shape;755;p46"/>
              <p:cNvSpPr/>
              <p:nvPr/>
            </p:nvSpPr>
            <p:spPr>
              <a:xfrm>
                <a:off x="6393350" y="1575200"/>
                <a:ext cx="20850" cy="21875"/>
              </a:xfrm>
              <a:custGeom>
                <a:avLst/>
                <a:gdLst/>
                <a:ahLst/>
                <a:cxnLst/>
                <a:rect l="l" t="t" r="r" b="b"/>
                <a:pathLst>
                  <a:path w="834" h="875" extrusionOk="0">
                    <a:moveTo>
                      <a:pt x="358" y="77"/>
                    </a:moveTo>
                    <a:cubicBezTo>
                      <a:pt x="393" y="77"/>
                      <a:pt x="429" y="77"/>
                      <a:pt x="465" y="101"/>
                    </a:cubicBezTo>
                    <a:cubicBezTo>
                      <a:pt x="500" y="113"/>
                      <a:pt x="536" y="136"/>
                      <a:pt x="560" y="160"/>
                    </a:cubicBezTo>
                    <a:cubicBezTo>
                      <a:pt x="608" y="208"/>
                      <a:pt x="643" y="279"/>
                      <a:pt x="643" y="363"/>
                    </a:cubicBezTo>
                    <a:cubicBezTo>
                      <a:pt x="643" y="398"/>
                      <a:pt x="631" y="434"/>
                      <a:pt x="619" y="470"/>
                    </a:cubicBezTo>
                    <a:cubicBezTo>
                      <a:pt x="608" y="506"/>
                      <a:pt x="584" y="541"/>
                      <a:pt x="560" y="565"/>
                    </a:cubicBezTo>
                    <a:cubicBezTo>
                      <a:pt x="524" y="589"/>
                      <a:pt x="500" y="613"/>
                      <a:pt x="465" y="625"/>
                    </a:cubicBezTo>
                    <a:cubicBezTo>
                      <a:pt x="429" y="636"/>
                      <a:pt x="393" y="648"/>
                      <a:pt x="358" y="648"/>
                    </a:cubicBezTo>
                    <a:cubicBezTo>
                      <a:pt x="310" y="648"/>
                      <a:pt x="274" y="636"/>
                      <a:pt x="250" y="625"/>
                    </a:cubicBezTo>
                    <a:cubicBezTo>
                      <a:pt x="215" y="613"/>
                      <a:pt x="179" y="589"/>
                      <a:pt x="155" y="565"/>
                    </a:cubicBezTo>
                    <a:cubicBezTo>
                      <a:pt x="131" y="541"/>
                      <a:pt x="108" y="506"/>
                      <a:pt x="96" y="482"/>
                    </a:cubicBezTo>
                    <a:cubicBezTo>
                      <a:pt x="60" y="398"/>
                      <a:pt x="60" y="327"/>
                      <a:pt x="96" y="255"/>
                    </a:cubicBezTo>
                    <a:cubicBezTo>
                      <a:pt x="108" y="220"/>
                      <a:pt x="131" y="184"/>
                      <a:pt x="155" y="160"/>
                    </a:cubicBezTo>
                    <a:cubicBezTo>
                      <a:pt x="179" y="125"/>
                      <a:pt x="215" y="113"/>
                      <a:pt x="250" y="101"/>
                    </a:cubicBezTo>
                    <a:cubicBezTo>
                      <a:pt x="274" y="77"/>
                      <a:pt x="310" y="77"/>
                      <a:pt x="358" y="77"/>
                    </a:cubicBezTo>
                    <a:close/>
                    <a:moveTo>
                      <a:pt x="398" y="1"/>
                    </a:moveTo>
                    <a:cubicBezTo>
                      <a:pt x="384" y="1"/>
                      <a:pt x="370" y="2"/>
                      <a:pt x="358" y="5"/>
                    </a:cubicBezTo>
                    <a:cubicBezTo>
                      <a:pt x="310" y="5"/>
                      <a:pt x="262" y="5"/>
                      <a:pt x="227" y="29"/>
                    </a:cubicBezTo>
                    <a:cubicBezTo>
                      <a:pt x="179" y="41"/>
                      <a:pt x="143" y="65"/>
                      <a:pt x="108" y="101"/>
                    </a:cubicBezTo>
                    <a:cubicBezTo>
                      <a:pt x="72" y="136"/>
                      <a:pt x="48" y="172"/>
                      <a:pt x="24" y="220"/>
                    </a:cubicBezTo>
                    <a:cubicBezTo>
                      <a:pt x="12" y="267"/>
                      <a:pt x="0" y="315"/>
                      <a:pt x="0" y="363"/>
                    </a:cubicBezTo>
                    <a:cubicBezTo>
                      <a:pt x="0" y="410"/>
                      <a:pt x="12" y="446"/>
                      <a:pt x="24" y="494"/>
                    </a:cubicBezTo>
                    <a:cubicBezTo>
                      <a:pt x="60" y="589"/>
                      <a:pt x="131" y="648"/>
                      <a:pt x="227" y="684"/>
                    </a:cubicBezTo>
                    <a:cubicBezTo>
                      <a:pt x="250" y="708"/>
                      <a:pt x="286" y="708"/>
                      <a:pt x="322" y="720"/>
                    </a:cubicBezTo>
                    <a:cubicBezTo>
                      <a:pt x="381" y="720"/>
                      <a:pt x="453" y="720"/>
                      <a:pt x="500" y="684"/>
                    </a:cubicBezTo>
                    <a:cubicBezTo>
                      <a:pt x="524" y="672"/>
                      <a:pt x="548" y="660"/>
                      <a:pt x="560" y="648"/>
                    </a:cubicBezTo>
                    <a:lnTo>
                      <a:pt x="560" y="648"/>
                    </a:lnTo>
                    <a:cubicBezTo>
                      <a:pt x="560" y="660"/>
                      <a:pt x="548" y="672"/>
                      <a:pt x="548" y="684"/>
                    </a:cubicBezTo>
                    <a:cubicBezTo>
                      <a:pt x="536" y="696"/>
                      <a:pt x="536" y="708"/>
                      <a:pt x="536" y="720"/>
                    </a:cubicBezTo>
                    <a:lnTo>
                      <a:pt x="500" y="791"/>
                    </a:lnTo>
                    <a:lnTo>
                      <a:pt x="691" y="875"/>
                    </a:lnTo>
                    <a:lnTo>
                      <a:pt x="727" y="803"/>
                    </a:lnTo>
                    <a:lnTo>
                      <a:pt x="596" y="756"/>
                    </a:lnTo>
                    <a:lnTo>
                      <a:pt x="834" y="184"/>
                    </a:lnTo>
                    <a:lnTo>
                      <a:pt x="774" y="160"/>
                    </a:lnTo>
                    <a:lnTo>
                      <a:pt x="739" y="232"/>
                    </a:lnTo>
                    <a:cubicBezTo>
                      <a:pt x="727" y="255"/>
                      <a:pt x="715" y="279"/>
                      <a:pt x="703" y="303"/>
                    </a:cubicBezTo>
                    <a:cubicBezTo>
                      <a:pt x="703" y="255"/>
                      <a:pt x="691" y="196"/>
                      <a:pt x="655" y="148"/>
                    </a:cubicBezTo>
                    <a:cubicBezTo>
                      <a:pt x="619" y="89"/>
                      <a:pt x="572" y="53"/>
                      <a:pt x="512" y="29"/>
                    </a:cubicBezTo>
                    <a:cubicBezTo>
                      <a:pt x="477" y="12"/>
                      <a:pt x="436" y="1"/>
                      <a:pt x="39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" name="Google Shape;756;p46"/>
              <p:cNvSpPr/>
              <p:nvPr/>
            </p:nvSpPr>
            <p:spPr>
              <a:xfrm>
                <a:off x="6417150" y="1573550"/>
                <a:ext cx="13425" cy="28300"/>
              </a:xfrm>
              <a:custGeom>
                <a:avLst/>
                <a:gdLst/>
                <a:ahLst/>
                <a:cxnLst/>
                <a:rect l="l" t="t" r="r" b="b"/>
                <a:pathLst>
                  <a:path w="537" h="1132" extrusionOk="0">
                    <a:moveTo>
                      <a:pt x="441" y="0"/>
                    </a:moveTo>
                    <a:lnTo>
                      <a:pt x="275" y="417"/>
                    </a:lnTo>
                    <a:lnTo>
                      <a:pt x="120" y="357"/>
                    </a:lnTo>
                    <a:lnTo>
                      <a:pt x="96" y="417"/>
                    </a:lnTo>
                    <a:lnTo>
                      <a:pt x="239" y="476"/>
                    </a:lnTo>
                    <a:lnTo>
                      <a:pt x="1" y="1048"/>
                    </a:lnTo>
                    <a:lnTo>
                      <a:pt x="215" y="1131"/>
                    </a:lnTo>
                    <a:lnTo>
                      <a:pt x="239" y="1072"/>
                    </a:lnTo>
                    <a:lnTo>
                      <a:pt x="96" y="1012"/>
                    </a:lnTo>
                    <a:lnTo>
                      <a:pt x="310" y="512"/>
                    </a:lnTo>
                    <a:lnTo>
                      <a:pt x="513" y="595"/>
                    </a:lnTo>
                    <a:lnTo>
                      <a:pt x="537" y="524"/>
                    </a:lnTo>
                    <a:lnTo>
                      <a:pt x="334" y="441"/>
                    </a:lnTo>
                    <a:lnTo>
                      <a:pt x="513" y="24"/>
                    </a:lnTo>
                    <a:lnTo>
                      <a:pt x="441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57" name="Google Shape;757;p46"/>
          <p:cNvGrpSpPr/>
          <p:nvPr/>
        </p:nvGrpSpPr>
        <p:grpSpPr>
          <a:xfrm rot="-766793">
            <a:off x="180114" y="513315"/>
            <a:ext cx="693313" cy="715214"/>
            <a:chOff x="9416532" y="2593702"/>
            <a:chExt cx="693332" cy="715234"/>
          </a:xfrm>
        </p:grpSpPr>
        <p:sp>
          <p:nvSpPr>
            <p:cNvPr id="758" name="Google Shape;758;p46"/>
            <p:cNvSpPr/>
            <p:nvPr/>
          </p:nvSpPr>
          <p:spPr>
            <a:xfrm>
              <a:off x="9416532" y="2593702"/>
              <a:ext cx="692998" cy="714934"/>
            </a:xfrm>
            <a:custGeom>
              <a:avLst/>
              <a:gdLst/>
              <a:ahLst/>
              <a:cxnLst/>
              <a:rect l="l" t="t" r="r" b="b"/>
              <a:pathLst>
                <a:path w="10931" h="11277" extrusionOk="0">
                  <a:moveTo>
                    <a:pt x="6113" y="0"/>
                  </a:moveTo>
                  <a:cubicBezTo>
                    <a:pt x="4580" y="0"/>
                    <a:pt x="2666" y="934"/>
                    <a:pt x="1822" y="1462"/>
                  </a:cubicBezTo>
                  <a:cubicBezTo>
                    <a:pt x="0" y="2593"/>
                    <a:pt x="774" y="8117"/>
                    <a:pt x="846" y="9999"/>
                  </a:cubicBezTo>
                  <a:cubicBezTo>
                    <a:pt x="881" y="10807"/>
                    <a:pt x="2021" y="11277"/>
                    <a:pt x="3416" y="11277"/>
                  </a:cubicBezTo>
                  <a:cubicBezTo>
                    <a:pt x="5269" y="11277"/>
                    <a:pt x="7572" y="10449"/>
                    <a:pt x="8347" y="8486"/>
                  </a:cubicBezTo>
                  <a:cubicBezTo>
                    <a:pt x="8358" y="8236"/>
                    <a:pt x="8370" y="8117"/>
                    <a:pt x="8930" y="7724"/>
                  </a:cubicBezTo>
                  <a:cubicBezTo>
                    <a:pt x="9478" y="7332"/>
                    <a:pt x="10894" y="7332"/>
                    <a:pt x="10918" y="7010"/>
                  </a:cubicBezTo>
                  <a:cubicBezTo>
                    <a:pt x="10930" y="6689"/>
                    <a:pt x="10704" y="6486"/>
                    <a:pt x="9597" y="6153"/>
                  </a:cubicBezTo>
                  <a:cubicBezTo>
                    <a:pt x="8489" y="5808"/>
                    <a:pt x="8489" y="4867"/>
                    <a:pt x="8489" y="4867"/>
                  </a:cubicBezTo>
                  <a:cubicBezTo>
                    <a:pt x="8525" y="2045"/>
                    <a:pt x="8632" y="2545"/>
                    <a:pt x="8108" y="1200"/>
                  </a:cubicBezTo>
                  <a:cubicBezTo>
                    <a:pt x="7759" y="313"/>
                    <a:pt x="7000" y="0"/>
                    <a:pt x="6113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algn="bl" rotWithShape="0">
                <a:srgbClr val="000000">
                  <a:alpha val="6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59" name="Google Shape;759;p46"/>
            <p:cNvGrpSpPr/>
            <p:nvPr/>
          </p:nvGrpSpPr>
          <p:grpSpPr>
            <a:xfrm>
              <a:off x="9416866" y="2594002"/>
              <a:ext cx="692998" cy="714934"/>
              <a:chOff x="4336250" y="3943850"/>
              <a:chExt cx="273275" cy="281925"/>
            </a:xfrm>
          </p:grpSpPr>
          <p:sp>
            <p:nvSpPr>
              <p:cNvPr id="760" name="Google Shape;760;p46"/>
              <p:cNvSpPr/>
              <p:nvPr/>
            </p:nvSpPr>
            <p:spPr>
              <a:xfrm>
                <a:off x="4336250" y="3943850"/>
                <a:ext cx="273275" cy="281925"/>
              </a:xfrm>
              <a:custGeom>
                <a:avLst/>
                <a:gdLst/>
                <a:ahLst/>
                <a:cxnLst/>
                <a:rect l="l" t="t" r="r" b="b"/>
                <a:pathLst>
                  <a:path w="10931" h="11277" extrusionOk="0">
                    <a:moveTo>
                      <a:pt x="6113" y="0"/>
                    </a:moveTo>
                    <a:cubicBezTo>
                      <a:pt x="4580" y="0"/>
                      <a:pt x="2666" y="934"/>
                      <a:pt x="1822" y="1462"/>
                    </a:cubicBezTo>
                    <a:cubicBezTo>
                      <a:pt x="0" y="2593"/>
                      <a:pt x="774" y="8117"/>
                      <a:pt x="846" y="9999"/>
                    </a:cubicBezTo>
                    <a:cubicBezTo>
                      <a:pt x="876" y="10807"/>
                      <a:pt x="2015" y="11277"/>
                      <a:pt x="3411" y="11277"/>
                    </a:cubicBezTo>
                    <a:cubicBezTo>
                      <a:pt x="5265" y="11277"/>
                      <a:pt x="7572" y="10449"/>
                      <a:pt x="8347" y="8486"/>
                    </a:cubicBezTo>
                    <a:cubicBezTo>
                      <a:pt x="8358" y="8236"/>
                      <a:pt x="8370" y="8117"/>
                      <a:pt x="8930" y="7724"/>
                    </a:cubicBezTo>
                    <a:cubicBezTo>
                      <a:pt x="9478" y="7332"/>
                      <a:pt x="10894" y="7320"/>
                      <a:pt x="10918" y="7010"/>
                    </a:cubicBezTo>
                    <a:cubicBezTo>
                      <a:pt x="10930" y="6689"/>
                      <a:pt x="10704" y="6486"/>
                      <a:pt x="9597" y="6153"/>
                    </a:cubicBezTo>
                    <a:cubicBezTo>
                      <a:pt x="8489" y="5808"/>
                      <a:pt x="8489" y="4867"/>
                      <a:pt x="8489" y="4867"/>
                    </a:cubicBezTo>
                    <a:cubicBezTo>
                      <a:pt x="8525" y="2033"/>
                      <a:pt x="8644" y="2545"/>
                      <a:pt x="8108" y="1200"/>
                    </a:cubicBezTo>
                    <a:cubicBezTo>
                      <a:pt x="7759" y="313"/>
                      <a:pt x="7000" y="0"/>
                      <a:pt x="611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" name="Google Shape;761;p46"/>
              <p:cNvSpPr/>
              <p:nvPr/>
            </p:nvSpPr>
            <p:spPr>
              <a:xfrm>
                <a:off x="4371075" y="4003375"/>
                <a:ext cx="54700" cy="119150"/>
              </a:xfrm>
              <a:custGeom>
                <a:avLst/>
                <a:gdLst/>
                <a:ahLst/>
                <a:cxnLst/>
                <a:rect l="l" t="t" r="r" b="b"/>
                <a:pathLst>
                  <a:path w="2188" h="4766" extrusionOk="0">
                    <a:moveTo>
                      <a:pt x="1515" y="294"/>
                    </a:moveTo>
                    <a:cubicBezTo>
                      <a:pt x="1982" y="294"/>
                      <a:pt x="1679" y="2522"/>
                      <a:pt x="1679" y="2522"/>
                    </a:cubicBezTo>
                    <a:cubicBezTo>
                      <a:pt x="1631" y="2867"/>
                      <a:pt x="1500" y="4427"/>
                      <a:pt x="1155" y="4498"/>
                    </a:cubicBezTo>
                    <a:cubicBezTo>
                      <a:pt x="1150" y="4499"/>
                      <a:pt x="1145" y="4499"/>
                      <a:pt x="1140" y="4499"/>
                    </a:cubicBezTo>
                    <a:cubicBezTo>
                      <a:pt x="639" y="4499"/>
                      <a:pt x="1017" y="354"/>
                      <a:pt x="1500" y="295"/>
                    </a:cubicBezTo>
                    <a:cubicBezTo>
                      <a:pt x="1506" y="295"/>
                      <a:pt x="1511" y="294"/>
                      <a:pt x="1515" y="294"/>
                    </a:cubicBezTo>
                    <a:close/>
                    <a:moveTo>
                      <a:pt x="1499" y="1"/>
                    </a:moveTo>
                    <a:cubicBezTo>
                      <a:pt x="1333" y="1"/>
                      <a:pt x="1058" y="138"/>
                      <a:pt x="738" y="843"/>
                    </a:cubicBezTo>
                    <a:cubicBezTo>
                      <a:pt x="215" y="1998"/>
                      <a:pt x="0" y="4641"/>
                      <a:pt x="1096" y="4760"/>
                    </a:cubicBezTo>
                    <a:cubicBezTo>
                      <a:pt x="1126" y="4764"/>
                      <a:pt x="1156" y="4765"/>
                      <a:pt x="1185" y="4765"/>
                    </a:cubicBezTo>
                    <a:cubicBezTo>
                      <a:pt x="2188" y="4765"/>
                      <a:pt x="2132" y="2603"/>
                      <a:pt x="2143" y="1724"/>
                    </a:cubicBezTo>
                    <a:cubicBezTo>
                      <a:pt x="2155" y="807"/>
                      <a:pt x="1893" y="93"/>
                      <a:pt x="1667" y="57"/>
                    </a:cubicBezTo>
                    <a:cubicBezTo>
                      <a:pt x="1667" y="57"/>
                      <a:pt x="1606" y="1"/>
                      <a:pt x="149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" name="Google Shape;762;p46"/>
              <p:cNvSpPr/>
              <p:nvPr/>
            </p:nvSpPr>
            <p:spPr>
              <a:xfrm>
                <a:off x="4425850" y="4002750"/>
                <a:ext cx="36025" cy="121425"/>
              </a:xfrm>
              <a:custGeom>
                <a:avLst/>
                <a:gdLst/>
                <a:ahLst/>
                <a:cxnLst/>
                <a:rect l="l" t="t" r="r" b="b"/>
                <a:pathLst>
                  <a:path w="1441" h="4857" extrusionOk="0">
                    <a:moveTo>
                      <a:pt x="705" y="1"/>
                    </a:moveTo>
                    <a:cubicBezTo>
                      <a:pt x="587" y="1"/>
                      <a:pt x="466" y="45"/>
                      <a:pt x="452" y="142"/>
                    </a:cubicBezTo>
                    <a:cubicBezTo>
                      <a:pt x="452" y="142"/>
                      <a:pt x="0" y="4749"/>
                      <a:pt x="191" y="4809"/>
                    </a:cubicBezTo>
                    <a:cubicBezTo>
                      <a:pt x="238" y="4833"/>
                      <a:pt x="286" y="4845"/>
                      <a:pt x="333" y="4856"/>
                    </a:cubicBezTo>
                    <a:lnTo>
                      <a:pt x="393" y="4856"/>
                    </a:lnTo>
                    <a:cubicBezTo>
                      <a:pt x="583" y="4845"/>
                      <a:pt x="786" y="4833"/>
                      <a:pt x="976" y="4797"/>
                    </a:cubicBezTo>
                    <a:cubicBezTo>
                      <a:pt x="1274" y="4737"/>
                      <a:pt x="1441" y="4642"/>
                      <a:pt x="1357" y="4487"/>
                    </a:cubicBezTo>
                    <a:cubicBezTo>
                      <a:pt x="1337" y="4441"/>
                      <a:pt x="1254" y="4424"/>
                      <a:pt x="1145" y="4424"/>
                    </a:cubicBezTo>
                    <a:cubicBezTo>
                      <a:pt x="1002" y="4424"/>
                      <a:pt x="815" y="4454"/>
                      <a:pt x="667" y="4487"/>
                    </a:cubicBezTo>
                    <a:lnTo>
                      <a:pt x="667" y="4464"/>
                    </a:lnTo>
                    <a:cubicBezTo>
                      <a:pt x="703" y="3975"/>
                      <a:pt x="1012" y="177"/>
                      <a:pt x="917" y="70"/>
                    </a:cubicBezTo>
                    <a:cubicBezTo>
                      <a:pt x="877" y="25"/>
                      <a:pt x="791" y="1"/>
                      <a:pt x="70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" name="Google Shape;763;p46"/>
              <p:cNvSpPr/>
              <p:nvPr/>
            </p:nvSpPr>
            <p:spPr>
              <a:xfrm>
                <a:off x="4469300" y="4001075"/>
                <a:ext cx="56275" cy="117275"/>
              </a:xfrm>
              <a:custGeom>
                <a:avLst/>
                <a:gdLst/>
                <a:ahLst/>
                <a:cxnLst/>
                <a:rect l="l" t="t" r="r" b="b"/>
                <a:pathLst>
                  <a:path w="2251" h="4691" extrusionOk="0">
                    <a:moveTo>
                      <a:pt x="655" y="875"/>
                    </a:moveTo>
                    <a:cubicBezTo>
                      <a:pt x="739" y="1244"/>
                      <a:pt x="881" y="1887"/>
                      <a:pt x="1024" y="2518"/>
                    </a:cubicBezTo>
                    <a:lnTo>
                      <a:pt x="500" y="2626"/>
                    </a:lnTo>
                    <a:cubicBezTo>
                      <a:pt x="560" y="1995"/>
                      <a:pt x="619" y="1340"/>
                      <a:pt x="655" y="875"/>
                    </a:cubicBezTo>
                    <a:close/>
                    <a:moveTo>
                      <a:pt x="1070" y="0"/>
                    </a:moveTo>
                    <a:cubicBezTo>
                      <a:pt x="942" y="0"/>
                      <a:pt x="760" y="35"/>
                      <a:pt x="631" y="66"/>
                    </a:cubicBezTo>
                    <a:cubicBezTo>
                      <a:pt x="572" y="66"/>
                      <a:pt x="512" y="78"/>
                      <a:pt x="465" y="101"/>
                    </a:cubicBezTo>
                    <a:cubicBezTo>
                      <a:pt x="238" y="185"/>
                      <a:pt x="0" y="4542"/>
                      <a:pt x="0" y="4542"/>
                    </a:cubicBezTo>
                    <a:cubicBezTo>
                      <a:pt x="0" y="4638"/>
                      <a:pt x="48" y="4691"/>
                      <a:pt x="115" y="4691"/>
                    </a:cubicBezTo>
                    <a:cubicBezTo>
                      <a:pt x="149" y="4691"/>
                      <a:pt x="187" y="4677"/>
                      <a:pt x="227" y="4650"/>
                    </a:cubicBezTo>
                    <a:cubicBezTo>
                      <a:pt x="286" y="4602"/>
                      <a:pt x="369" y="3840"/>
                      <a:pt x="465" y="2947"/>
                    </a:cubicBezTo>
                    <a:lnTo>
                      <a:pt x="1084" y="2816"/>
                    </a:lnTo>
                    <a:cubicBezTo>
                      <a:pt x="1274" y="3649"/>
                      <a:pt x="1453" y="4388"/>
                      <a:pt x="1489" y="4435"/>
                    </a:cubicBezTo>
                    <a:cubicBezTo>
                      <a:pt x="1511" y="4461"/>
                      <a:pt x="1560" y="4472"/>
                      <a:pt x="1621" y="4472"/>
                    </a:cubicBezTo>
                    <a:cubicBezTo>
                      <a:pt x="1814" y="4472"/>
                      <a:pt x="2137" y="4365"/>
                      <a:pt x="2191" y="4292"/>
                    </a:cubicBezTo>
                    <a:cubicBezTo>
                      <a:pt x="2251" y="4185"/>
                      <a:pt x="1286" y="161"/>
                      <a:pt x="1215" y="42"/>
                    </a:cubicBezTo>
                    <a:cubicBezTo>
                      <a:pt x="1197" y="12"/>
                      <a:pt x="1143" y="0"/>
                      <a:pt x="107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64" name="Google Shape;764;p46"/>
          <p:cNvGrpSpPr/>
          <p:nvPr/>
        </p:nvGrpSpPr>
        <p:grpSpPr>
          <a:xfrm rot="19227389">
            <a:off x="5391883" y="3946513"/>
            <a:ext cx="939882" cy="808537"/>
            <a:chOff x="5111973" y="-2180224"/>
            <a:chExt cx="939832" cy="808494"/>
          </a:xfrm>
        </p:grpSpPr>
        <p:sp>
          <p:nvSpPr>
            <p:cNvPr id="765" name="Google Shape;765;p46"/>
            <p:cNvSpPr/>
            <p:nvPr/>
          </p:nvSpPr>
          <p:spPr>
            <a:xfrm>
              <a:off x="5111973" y="-2180224"/>
              <a:ext cx="939805" cy="808445"/>
            </a:xfrm>
            <a:custGeom>
              <a:avLst/>
              <a:gdLst/>
              <a:ahLst/>
              <a:cxnLst/>
              <a:rect l="l" t="t" r="r" b="b"/>
              <a:pathLst>
                <a:path w="14824" h="12752" extrusionOk="0">
                  <a:moveTo>
                    <a:pt x="6655" y="1"/>
                  </a:moveTo>
                  <a:cubicBezTo>
                    <a:pt x="5832" y="1"/>
                    <a:pt x="4897" y="274"/>
                    <a:pt x="3775" y="886"/>
                  </a:cubicBezTo>
                  <a:cubicBezTo>
                    <a:pt x="2001" y="1850"/>
                    <a:pt x="656" y="3708"/>
                    <a:pt x="1965" y="5351"/>
                  </a:cubicBezTo>
                  <a:lnTo>
                    <a:pt x="1" y="7220"/>
                  </a:lnTo>
                  <a:cubicBezTo>
                    <a:pt x="1" y="7220"/>
                    <a:pt x="82" y="7414"/>
                    <a:pt x="470" y="7414"/>
                  </a:cubicBezTo>
                  <a:cubicBezTo>
                    <a:pt x="675" y="7414"/>
                    <a:pt x="963" y="7360"/>
                    <a:pt x="1370" y="7196"/>
                  </a:cubicBezTo>
                  <a:cubicBezTo>
                    <a:pt x="1775" y="7029"/>
                    <a:pt x="2203" y="6922"/>
                    <a:pt x="2644" y="6875"/>
                  </a:cubicBezTo>
                  <a:cubicBezTo>
                    <a:pt x="3239" y="7946"/>
                    <a:pt x="3918" y="8982"/>
                    <a:pt x="4680" y="9946"/>
                  </a:cubicBezTo>
                  <a:cubicBezTo>
                    <a:pt x="6201" y="11903"/>
                    <a:pt x="7307" y="12751"/>
                    <a:pt x="8502" y="12751"/>
                  </a:cubicBezTo>
                  <a:cubicBezTo>
                    <a:pt x="9430" y="12751"/>
                    <a:pt x="10411" y="12240"/>
                    <a:pt x="11681" y="11339"/>
                  </a:cubicBezTo>
                  <a:cubicBezTo>
                    <a:pt x="14241" y="9518"/>
                    <a:pt x="14824" y="7839"/>
                    <a:pt x="12121" y="4362"/>
                  </a:cubicBezTo>
                  <a:cubicBezTo>
                    <a:pt x="10178" y="1843"/>
                    <a:pt x="8794" y="1"/>
                    <a:pt x="6655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algn="bl" rotWithShape="0">
                <a:srgbClr val="000000">
                  <a:alpha val="6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66" name="Google Shape;766;p46"/>
            <p:cNvGrpSpPr/>
            <p:nvPr/>
          </p:nvGrpSpPr>
          <p:grpSpPr>
            <a:xfrm>
              <a:off x="5112000" y="-2179794"/>
              <a:ext cx="939805" cy="808065"/>
              <a:chOff x="356575" y="3520250"/>
              <a:chExt cx="370600" cy="318650"/>
            </a:xfrm>
          </p:grpSpPr>
          <p:sp>
            <p:nvSpPr>
              <p:cNvPr id="767" name="Google Shape;767;p46"/>
              <p:cNvSpPr/>
              <p:nvPr/>
            </p:nvSpPr>
            <p:spPr>
              <a:xfrm>
                <a:off x="356575" y="3520250"/>
                <a:ext cx="370600" cy="318650"/>
              </a:xfrm>
              <a:custGeom>
                <a:avLst/>
                <a:gdLst/>
                <a:ahLst/>
                <a:cxnLst/>
                <a:rect l="l" t="t" r="r" b="b"/>
                <a:pathLst>
                  <a:path w="14824" h="12746" extrusionOk="0">
                    <a:moveTo>
                      <a:pt x="6653" y="0"/>
                    </a:moveTo>
                    <a:cubicBezTo>
                      <a:pt x="5830" y="0"/>
                      <a:pt x="4896" y="271"/>
                      <a:pt x="3775" y="880"/>
                    </a:cubicBezTo>
                    <a:cubicBezTo>
                      <a:pt x="2001" y="1856"/>
                      <a:pt x="656" y="3702"/>
                      <a:pt x="1965" y="5345"/>
                    </a:cubicBezTo>
                    <a:lnTo>
                      <a:pt x="1" y="7214"/>
                    </a:lnTo>
                    <a:cubicBezTo>
                      <a:pt x="1" y="7214"/>
                      <a:pt x="82" y="7408"/>
                      <a:pt x="474" y="7408"/>
                    </a:cubicBezTo>
                    <a:cubicBezTo>
                      <a:pt x="680" y="7408"/>
                      <a:pt x="971" y="7354"/>
                      <a:pt x="1382" y="7190"/>
                    </a:cubicBezTo>
                    <a:cubicBezTo>
                      <a:pt x="1787" y="7023"/>
                      <a:pt x="2203" y="6916"/>
                      <a:pt x="2644" y="6869"/>
                    </a:cubicBezTo>
                    <a:cubicBezTo>
                      <a:pt x="3239" y="7952"/>
                      <a:pt x="3918" y="8976"/>
                      <a:pt x="4680" y="9940"/>
                    </a:cubicBezTo>
                    <a:cubicBezTo>
                      <a:pt x="6208" y="11897"/>
                      <a:pt x="7317" y="12745"/>
                      <a:pt x="8511" y="12745"/>
                    </a:cubicBezTo>
                    <a:cubicBezTo>
                      <a:pt x="9438" y="12745"/>
                      <a:pt x="10416" y="12234"/>
                      <a:pt x="11681" y="11333"/>
                    </a:cubicBezTo>
                    <a:cubicBezTo>
                      <a:pt x="14241" y="9512"/>
                      <a:pt x="14824" y="7833"/>
                      <a:pt x="12121" y="4356"/>
                    </a:cubicBezTo>
                    <a:cubicBezTo>
                      <a:pt x="10178" y="1837"/>
                      <a:pt x="8793" y="0"/>
                      <a:pt x="665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" name="Google Shape;768;p46"/>
              <p:cNvSpPr/>
              <p:nvPr/>
            </p:nvSpPr>
            <p:spPr>
              <a:xfrm>
                <a:off x="419675" y="3540150"/>
                <a:ext cx="224050" cy="232150"/>
              </a:xfrm>
              <a:custGeom>
                <a:avLst/>
                <a:gdLst/>
                <a:ahLst/>
                <a:cxnLst/>
                <a:rect l="l" t="t" r="r" b="b"/>
                <a:pathLst>
                  <a:path w="8962" h="9286" extrusionOk="0">
                    <a:moveTo>
                      <a:pt x="5642" y="5581"/>
                    </a:moveTo>
                    <a:cubicBezTo>
                      <a:pt x="5660" y="5581"/>
                      <a:pt x="5676" y="5582"/>
                      <a:pt x="5692" y="5584"/>
                    </a:cubicBezTo>
                    <a:cubicBezTo>
                      <a:pt x="5728" y="5596"/>
                      <a:pt x="5763" y="5620"/>
                      <a:pt x="5799" y="5644"/>
                    </a:cubicBezTo>
                    <a:cubicBezTo>
                      <a:pt x="5823" y="5668"/>
                      <a:pt x="5835" y="5692"/>
                      <a:pt x="5847" y="5715"/>
                    </a:cubicBezTo>
                    <a:lnTo>
                      <a:pt x="5847" y="5739"/>
                    </a:lnTo>
                    <a:cubicBezTo>
                      <a:pt x="5857" y="5939"/>
                      <a:pt x="5340" y="6172"/>
                      <a:pt x="5039" y="6172"/>
                    </a:cubicBezTo>
                    <a:cubicBezTo>
                      <a:pt x="4981" y="6172"/>
                      <a:pt x="4931" y="6163"/>
                      <a:pt x="4894" y="6144"/>
                    </a:cubicBezTo>
                    <a:cubicBezTo>
                      <a:pt x="4823" y="6120"/>
                      <a:pt x="4751" y="6061"/>
                      <a:pt x="4716" y="5989"/>
                    </a:cubicBezTo>
                    <a:cubicBezTo>
                      <a:pt x="4775" y="5954"/>
                      <a:pt x="4835" y="5906"/>
                      <a:pt x="4906" y="5870"/>
                    </a:cubicBezTo>
                    <a:lnTo>
                      <a:pt x="4906" y="5882"/>
                    </a:lnTo>
                    <a:cubicBezTo>
                      <a:pt x="5256" y="5670"/>
                      <a:pt x="5493" y="5581"/>
                      <a:pt x="5642" y="5581"/>
                    </a:cubicBezTo>
                    <a:close/>
                    <a:moveTo>
                      <a:pt x="3418" y="5334"/>
                    </a:moveTo>
                    <a:lnTo>
                      <a:pt x="3370" y="5370"/>
                    </a:lnTo>
                    <a:cubicBezTo>
                      <a:pt x="2992" y="5684"/>
                      <a:pt x="1769" y="6233"/>
                      <a:pt x="1485" y="6233"/>
                    </a:cubicBezTo>
                    <a:cubicBezTo>
                      <a:pt x="1456" y="6233"/>
                      <a:pt x="1437" y="6227"/>
                      <a:pt x="1430" y="6215"/>
                    </a:cubicBezTo>
                    <a:cubicBezTo>
                      <a:pt x="1418" y="6192"/>
                      <a:pt x="1406" y="6156"/>
                      <a:pt x="1418" y="6120"/>
                    </a:cubicBezTo>
                    <a:cubicBezTo>
                      <a:pt x="1489" y="6013"/>
                      <a:pt x="1584" y="5930"/>
                      <a:pt x="1692" y="5858"/>
                    </a:cubicBezTo>
                    <a:cubicBezTo>
                      <a:pt x="2001" y="5644"/>
                      <a:pt x="2346" y="5513"/>
                      <a:pt x="2715" y="5453"/>
                    </a:cubicBezTo>
                    <a:cubicBezTo>
                      <a:pt x="2942" y="5406"/>
                      <a:pt x="3180" y="5370"/>
                      <a:pt x="3418" y="5334"/>
                    </a:cubicBezTo>
                    <a:close/>
                    <a:moveTo>
                      <a:pt x="6959" y="6153"/>
                    </a:moveTo>
                    <a:cubicBezTo>
                      <a:pt x="6981" y="6153"/>
                      <a:pt x="6999" y="6158"/>
                      <a:pt x="7014" y="6168"/>
                    </a:cubicBezTo>
                    <a:cubicBezTo>
                      <a:pt x="7037" y="6204"/>
                      <a:pt x="7037" y="6251"/>
                      <a:pt x="7014" y="6275"/>
                    </a:cubicBezTo>
                    <a:cubicBezTo>
                      <a:pt x="6942" y="6335"/>
                      <a:pt x="6883" y="6382"/>
                      <a:pt x="6799" y="6430"/>
                    </a:cubicBezTo>
                    <a:cubicBezTo>
                      <a:pt x="6728" y="6477"/>
                      <a:pt x="6645" y="6513"/>
                      <a:pt x="6561" y="6549"/>
                    </a:cubicBezTo>
                    <a:cubicBezTo>
                      <a:pt x="6723" y="6244"/>
                      <a:pt x="6870" y="6153"/>
                      <a:pt x="6959" y="6153"/>
                    </a:cubicBezTo>
                    <a:close/>
                    <a:moveTo>
                      <a:pt x="7683" y="7664"/>
                    </a:moveTo>
                    <a:cubicBezTo>
                      <a:pt x="7696" y="7664"/>
                      <a:pt x="7707" y="7665"/>
                      <a:pt x="7716" y="7668"/>
                    </a:cubicBezTo>
                    <a:lnTo>
                      <a:pt x="7728" y="7668"/>
                    </a:lnTo>
                    <a:cubicBezTo>
                      <a:pt x="7740" y="7668"/>
                      <a:pt x="7740" y="7680"/>
                      <a:pt x="7740" y="7680"/>
                    </a:cubicBezTo>
                    <a:cubicBezTo>
                      <a:pt x="7752" y="7728"/>
                      <a:pt x="7740" y="7775"/>
                      <a:pt x="7716" y="7811"/>
                    </a:cubicBezTo>
                    <a:cubicBezTo>
                      <a:pt x="7649" y="7926"/>
                      <a:pt x="7489" y="8064"/>
                      <a:pt x="7374" y="8064"/>
                    </a:cubicBezTo>
                    <a:cubicBezTo>
                      <a:pt x="7346" y="8064"/>
                      <a:pt x="7320" y="8056"/>
                      <a:pt x="7299" y="8037"/>
                    </a:cubicBezTo>
                    <a:cubicBezTo>
                      <a:pt x="7192" y="7954"/>
                      <a:pt x="7204" y="7906"/>
                      <a:pt x="7216" y="7870"/>
                    </a:cubicBezTo>
                    <a:cubicBezTo>
                      <a:pt x="7416" y="7744"/>
                      <a:pt x="7589" y="7664"/>
                      <a:pt x="7683" y="7664"/>
                    </a:cubicBezTo>
                    <a:close/>
                    <a:moveTo>
                      <a:pt x="5430" y="7942"/>
                    </a:moveTo>
                    <a:cubicBezTo>
                      <a:pt x="5394" y="8037"/>
                      <a:pt x="5347" y="8132"/>
                      <a:pt x="5299" y="8204"/>
                    </a:cubicBezTo>
                    <a:cubicBezTo>
                      <a:pt x="5204" y="8418"/>
                      <a:pt x="5001" y="8561"/>
                      <a:pt x="4763" y="8561"/>
                    </a:cubicBezTo>
                    <a:cubicBezTo>
                      <a:pt x="4740" y="8561"/>
                      <a:pt x="4466" y="8537"/>
                      <a:pt x="4430" y="8406"/>
                    </a:cubicBezTo>
                    <a:cubicBezTo>
                      <a:pt x="4394" y="8275"/>
                      <a:pt x="4751" y="8001"/>
                      <a:pt x="5228" y="7954"/>
                    </a:cubicBezTo>
                    <a:lnTo>
                      <a:pt x="5430" y="7942"/>
                    </a:lnTo>
                    <a:close/>
                    <a:moveTo>
                      <a:pt x="2477" y="0"/>
                    </a:moveTo>
                    <a:cubicBezTo>
                      <a:pt x="1906" y="691"/>
                      <a:pt x="3216" y="1489"/>
                      <a:pt x="3823" y="1798"/>
                    </a:cubicBezTo>
                    <a:cubicBezTo>
                      <a:pt x="3025" y="1834"/>
                      <a:pt x="2251" y="2024"/>
                      <a:pt x="1525" y="2382"/>
                    </a:cubicBezTo>
                    <a:cubicBezTo>
                      <a:pt x="501" y="2906"/>
                      <a:pt x="1" y="3656"/>
                      <a:pt x="906" y="4168"/>
                    </a:cubicBezTo>
                    <a:cubicBezTo>
                      <a:pt x="1116" y="4283"/>
                      <a:pt x="1399" y="4328"/>
                      <a:pt x="1708" y="4328"/>
                    </a:cubicBezTo>
                    <a:cubicBezTo>
                      <a:pt x="2451" y="4328"/>
                      <a:pt x="3350" y="4072"/>
                      <a:pt x="3787" y="3929"/>
                    </a:cubicBezTo>
                    <a:lnTo>
                      <a:pt x="4097" y="4239"/>
                    </a:lnTo>
                    <a:cubicBezTo>
                      <a:pt x="3489" y="4382"/>
                      <a:pt x="2418" y="4561"/>
                      <a:pt x="2418" y="4561"/>
                    </a:cubicBezTo>
                    <a:cubicBezTo>
                      <a:pt x="2418" y="4561"/>
                      <a:pt x="2370" y="4644"/>
                      <a:pt x="2489" y="4703"/>
                    </a:cubicBezTo>
                    <a:cubicBezTo>
                      <a:pt x="2489" y="4715"/>
                      <a:pt x="2501" y="4715"/>
                      <a:pt x="2513" y="4727"/>
                    </a:cubicBezTo>
                    <a:cubicBezTo>
                      <a:pt x="2608" y="4787"/>
                      <a:pt x="2894" y="4775"/>
                      <a:pt x="3311" y="4799"/>
                    </a:cubicBezTo>
                    <a:cubicBezTo>
                      <a:pt x="3680" y="4811"/>
                      <a:pt x="3763" y="4942"/>
                      <a:pt x="3585" y="5168"/>
                    </a:cubicBezTo>
                    <a:lnTo>
                      <a:pt x="3477" y="5168"/>
                    </a:lnTo>
                    <a:cubicBezTo>
                      <a:pt x="1846" y="5263"/>
                      <a:pt x="1334" y="5918"/>
                      <a:pt x="1287" y="6025"/>
                    </a:cubicBezTo>
                    <a:cubicBezTo>
                      <a:pt x="1185" y="6205"/>
                      <a:pt x="1212" y="6480"/>
                      <a:pt x="1746" y="6480"/>
                    </a:cubicBezTo>
                    <a:cubicBezTo>
                      <a:pt x="1778" y="6480"/>
                      <a:pt x="1811" y="6479"/>
                      <a:pt x="1846" y="6477"/>
                    </a:cubicBezTo>
                    <a:cubicBezTo>
                      <a:pt x="2477" y="6442"/>
                      <a:pt x="3644" y="5823"/>
                      <a:pt x="3870" y="5287"/>
                    </a:cubicBezTo>
                    <a:cubicBezTo>
                      <a:pt x="3984" y="5278"/>
                      <a:pt x="4098" y="5274"/>
                      <a:pt x="4211" y="5274"/>
                    </a:cubicBezTo>
                    <a:cubicBezTo>
                      <a:pt x="4418" y="5274"/>
                      <a:pt x="4623" y="5288"/>
                      <a:pt x="4823" y="5311"/>
                    </a:cubicBezTo>
                    <a:cubicBezTo>
                      <a:pt x="4239" y="5573"/>
                      <a:pt x="3632" y="6287"/>
                      <a:pt x="4085" y="6823"/>
                    </a:cubicBezTo>
                    <a:cubicBezTo>
                      <a:pt x="4364" y="7168"/>
                      <a:pt x="4668" y="7293"/>
                      <a:pt x="4972" y="7293"/>
                    </a:cubicBezTo>
                    <a:cubicBezTo>
                      <a:pt x="5275" y="7293"/>
                      <a:pt x="5579" y="7168"/>
                      <a:pt x="5859" y="7013"/>
                    </a:cubicBezTo>
                    <a:lnTo>
                      <a:pt x="5871" y="7001"/>
                    </a:lnTo>
                    <a:lnTo>
                      <a:pt x="5871" y="7001"/>
                    </a:lnTo>
                    <a:cubicBezTo>
                      <a:pt x="5740" y="7275"/>
                      <a:pt x="5609" y="7561"/>
                      <a:pt x="5502" y="7799"/>
                    </a:cubicBezTo>
                    <a:cubicBezTo>
                      <a:pt x="5446" y="7797"/>
                      <a:pt x="5393" y="7796"/>
                      <a:pt x="5341" y="7796"/>
                    </a:cubicBezTo>
                    <a:cubicBezTo>
                      <a:pt x="4706" y="7796"/>
                      <a:pt x="4360" y="7936"/>
                      <a:pt x="4228" y="8299"/>
                    </a:cubicBezTo>
                    <a:cubicBezTo>
                      <a:pt x="4100" y="8640"/>
                      <a:pt x="4631" y="8781"/>
                      <a:pt x="4880" y="8781"/>
                    </a:cubicBezTo>
                    <a:cubicBezTo>
                      <a:pt x="4909" y="8781"/>
                      <a:pt x="4934" y="8779"/>
                      <a:pt x="4954" y="8775"/>
                    </a:cubicBezTo>
                    <a:cubicBezTo>
                      <a:pt x="5359" y="8752"/>
                      <a:pt x="5692" y="8359"/>
                      <a:pt x="5954" y="7906"/>
                    </a:cubicBezTo>
                    <a:cubicBezTo>
                      <a:pt x="6097" y="7906"/>
                      <a:pt x="6252" y="7882"/>
                      <a:pt x="6394" y="7859"/>
                    </a:cubicBezTo>
                    <a:lnTo>
                      <a:pt x="6394" y="7859"/>
                    </a:lnTo>
                    <a:cubicBezTo>
                      <a:pt x="6037" y="8275"/>
                      <a:pt x="5894" y="8847"/>
                      <a:pt x="6323" y="9121"/>
                    </a:cubicBezTo>
                    <a:cubicBezTo>
                      <a:pt x="6488" y="9234"/>
                      <a:pt x="6704" y="9286"/>
                      <a:pt x="6943" y="9286"/>
                    </a:cubicBezTo>
                    <a:cubicBezTo>
                      <a:pt x="7634" y="9286"/>
                      <a:pt x="8521" y="8853"/>
                      <a:pt x="8954" y="8216"/>
                    </a:cubicBezTo>
                    <a:cubicBezTo>
                      <a:pt x="8961" y="8216"/>
                      <a:pt x="8948" y="8177"/>
                      <a:pt x="8901" y="8177"/>
                    </a:cubicBezTo>
                    <a:cubicBezTo>
                      <a:pt x="8865" y="8177"/>
                      <a:pt x="8810" y="8199"/>
                      <a:pt x="8728" y="8275"/>
                    </a:cubicBezTo>
                    <a:cubicBezTo>
                      <a:pt x="8536" y="8445"/>
                      <a:pt x="7861" y="9151"/>
                      <a:pt x="7111" y="9151"/>
                    </a:cubicBezTo>
                    <a:cubicBezTo>
                      <a:pt x="7071" y="9151"/>
                      <a:pt x="7030" y="9149"/>
                      <a:pt x="6990" y="9144"/>
                    </a:cubicBezTo>
                    <a:cubicBezTo>
                      <a:pt x="6192" y="9049"/>
                      <a:pt x="6180" y="8847"/>
                      <a:pt x="6430" y="8537"/>
                    </a:cubicBezTo>
                    <a:cubicBezTo>
                      <a:pt x="6597" y="8347"/>
                      <a:pt x="6787" y="8168"/>
                      <a:pt x="7002" y="8025"/>
                    </a:cubicBezTo>
                    <a:cubicBezTo>
                      <a:pt x="7002" y="8049"/>
                      <a:pt x="7002" y="8085"/>
                      <a:pt x="7014" y="8109"/>
                    </a:cubicBezTo>
                    <a:cubicBezTo>
                      <a:pt x="7042" y="8213"/>
                      <a:pt x="7156" y="8261"/>
                      <a:pt x="7286" y="8261"/>
                    </a:cubicBezTo>
                    <a:cubicBezTo>
                      <a:pt x="7424" y="8261"/>
                      <a:pt x="7582" y="8207"/>
                      <a:pt x="7680" y="8109"/>
                    </a:cubicBezTo>
                    <a:cubicBezTo>
                      <a:pt x="7871" y="7918"/>
                      <a:pt x="8109" y="7644"/>
                      <a:pt x="7978" y="7513"/>
                    </a:cubicBezTo>
                    <a:cubicBezTo>
                      <a:pt x="7978" y="7513"/>
                      <a:pt x="7905" y="7307"/>
                      <a:pt x="7550" y="7307"/>
                    </a:cubicBezTo>
                    <a:cubicBezTo>
                      <a:pt x="7430" y="7307"/>
                      <a:pt x="7278" y="7331"/>
                      <a:pt x="7085" y="7394"/>
                    </a:cubicBezTo>
                    <a:cubicBezTo>
                      <a:pt x="6895" y="7454"/>
                      <a:pt x="6716" y="7561"/>
                      <a:pt x="6573" y="7692"/>
                    </a:cubicBezTo>
                    <a:cubicBezTo>
                      <a:pt x="6394" y="7739"/>
                      <a:pt x="6204" y="7775"/>
                      <a:pt x="6025" y="7787"/>
                    </a:cubicBezTo>
                    <a:cubicBezTo>
                      <a:pt x="6192" y="7442"/>
                      <a:pt x="6347" y="7085"/>
                      <a:pt x="6490" y="6716"/>
                    </a:cubicBezTo>
                    <a:cubicBezTo>
                      <a:pt x="6954" y="6549"/>
                      <a:pt x="7085" y="6335"/>
                      <a:pt x="7085" y="6335"/>
                    </a:cubicBezTo>
                    <a:cubicBezTo>
                      <a:pt x="7085" y="6335"/>
                      <a:pt x="7109" y="6311"/>
                      <a:pt x="7109" y="6287"/>
                    </a:cubicBezTo>
                    <a:cubicBezTo>
                      <a:pt x="7183" y="6163"/>
                      <a:pt x="7081" y="5858"/>
                      <a:pt x="6845" y="5858"/>
                    </a:cubicBezTo>
                    <a:cubicBezTo>
                      <a:pt x="6740" y="5858"/>
                      <a:pt x="6608" y="5919"/>
                      <a:pt x="6454" y="6085"/>
                    </a:cubicBezTo>
                    <a:cubicBezTo>
                      <a:pt x="6275" y="6299"/>
                      <a:pt x="6109" y="6537"/>
                      <a:pt x="5990" y="6799"/>
                    </a:cubicBezTo>
                    <a:cubicBezTo>
                      <a:pt x="5730" y="6955"/>
                      <a:pt x="5319" y="7161"/>
                      <a:pt x="4963" y="7161"/>
                    </a:cubicBezTo>
                    <a:cubicBezTo>
                      <a:pt x="4829" y="7161"/>
                      <a:pt x="4704" y="7132"/>
                      <a:pt x="4597" y="7061"/>
                    </a:cubicBezTo>
                    <a:cubicBezTo>
                      <a:pt x="4156" y="6763"/>
                      <a:pt x="4192" y="6418"/>
                      <a:pt x="4573" y="6096"/>
                    </a:cubicBezTo>
                    <a:lnTo>
                      <a:pt x="4573" y="6096"/>
                    </a:lnTo>
                    <a:cubicBezTo>
                      <a:pt x="4680" y="6180"/>
                      <a:pt x="4787" y="6239"/>
                      <a:pt x="4918" y="6287"/>
                    </a:cubicBezTo>
                    <a:cubicBezTo>
                      <a:pt x="5004" y="6322"/>
                      <a:pt x="5090" y="6338"/>
                      <a:pt x="5173" y="6338"/>
                    </a:cubicBezTo>
                    <a:cubicBezTo>
                      <a:pt x="5594" y="6338"/>
                      <a:pt x="5946" y="5946"/>
                      <a:pt x="5966" y="5787"/>
                    </a:cubicBezTo>
                    <a:cubicBezTo>
                      <a:pt x="5978" y="5727"/>
                      <a:pt x="5966" y="5668"/>
                      <a:pt x="5942" y="5608"/>
                    </a:cubicBezTo>
                    <a:cubicBezTo>
                      <a:pt x="5918" y="5501"/>
                      <a:pt x="5835" y="5394"/>
                      <a:pt x="5728" y="5346"/>
                    </a:cubicBezTo>
                    <a:cubicBezTo>
                      <a:pt x="5585" y="5263"/>
                      <a:pt x="5442" y="5227"/>
                      <a:pt x="5275" y="5215"/>
                    </a:cubicBezTo>
                    <a:cubicBezTo>
                      <a:pt x="5204" y="5215"/>
                      <a:pt x="5132" y="5215"/>
                      <a:pt x="5061" y="5239"/>
                    </a:cubicBezTo>
                    <a:cubicBezTo>
                      <a:pt x="4728" y="5177"/>
                      <a:pt x="4396" y="5142"/>
                      <a:pt x="4063" y="5142"/>
                    </a:cubicBezTo>
                    <a:cubicBezTo>
                      <a:pt x="4015" y="5142"/>
                      <a:pt x="3966" y="5142"/>
                      <a:pt x="3918" y="5144"/>
                    </a:cubicBezTo>
                    <a:cubicBezTo>
                      <a:pt x="3918" y="5096"/>
                      <a:pt x="3906" y="5037"/>
                      <a:pt x="3894" y="4989"/>
                    </a:cubicBezTo>
                    <a:cubicBezTo>
                      <a:pt x="3823" y="4822"/>
                      <a:pt x="3680" y="4691"/>
                      <a:pt x="3501" y="4644"/>
                    </a:cubicBezTo>
                    <a:cubicBezTo>
                      <a:pt x="4037" y="4537"/>
                      <a:pt x="4620" y="4382"/>
                      <a:pt x="4620" y="4382"/>
                    </a:cubicBezTo>
                    <a:lnTo>
                      <a:pt x="3918" y="3632"/>
                    </a:lnTo>
                    <a:cubicBezTo>
                      <a:pt x="3918" y="3632"/>
                      <a:pt x="2587" y="4178"/>
                      <a:pt x="1660" y="4178"/>
                    </a:cubicBezTo>
                    <a:cubicBezTo>
                      <a:pt x="1295" y="4178"/>
                      <a:pt x="992" y="4093"/>
                      <a:pt x="858" y="3858"/>
                    </a:cubicBezTo>
                    <a:cubicBezTo>
                      <a:pt x="408" y="3080"/>
                      <a:pt x="3615" y="2049"/>
                      <a:pt x="4254" y="2049"/>
                    </a:cubicBezTo>
                    <a:cubicBezTo>
                      <a:pt x="4309" y="2049"/>
                      <a:pt x="4345" y="2056"/>
                      <a:pt x="4359" y="2072"/>
                    </a:cubicBezTo>
                    <a:cubicBezTo>
                      <a:pt x="4525" y="2275"/>
                      <a:pt x="3311" y="2846"/>
                      <a:pt x="3311" y="2846"/>
                    </a:cubicBezTo>
                    <a:cubicBezTo>
                      <a:pt x="3394" y="2914"/>
                      <a:pt x="3492" y="2943"/>
                      <a:pt x="3597" y="2943"/>
                    </a:cubicBezTo>
                    <a:cubicBezTo>
                      <a:pt x="4063" y="2943"/>
                      <a:pt x="4649" y="2363"/>
                      <a:pt x="4513" y="2013"/>
                    </a:cubicBezTo>
                    <a:cubicBezTo>
                      <a:pt x="4501" y="1989"/>
                      <a:pt x="4489" y="1965"/>
                      <a:pt x="4478" y="1953"/>
                    </a:cubicBezTo>
                    <a:cubicBezTo>
                      <a:pt x="4394" y="1882"/>
                      <a:pt x="4287" y="1834"/>
                      <a:pt x="4180" y="1822"/>
                    </a:cubicBezTo>
                    <a:cubicBezTo>
                      <a:pt x="2668" y="1108"/>
                      <a:pt x="2477" y="0"/>
                      <a:pt x="247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" name="Google Shape;769;p46"/>
              <p:cNvSpPr/>
              <p:nvPr/>
            </p:nvSpPr>
            <p:spPr>
              <a:xfrm>
                <a:off x="623275" y="3705150"/>
                <a:ext cx="33950" cy="13625"/>
              </a:xfrm>
              <a:custGeom>
                <a:avLst/>
                <a:gdLst/>
                <a:ahLst/>
                <a:cxnLst/>
                <a:rect l="l" t="t" r="r" b="b"/>
                <a:pathLst>
                  <a:path w="1358" h="545" extrusionOk="0">
                    <a:moveTo>
                      <a:pt x="1097" y="0"/>
                    </a:moveTo>
                    <a:cubicBezTo>
                      <a:pt x="775" y="0"/>
                      <a:pt x="179" y="211"/>
                      <a:pt x="108" y="354"/>
                    </a:cubicBezTo>
                    <a:cubicBezTo>
                      <a:pt x="1" y="544"/>
                      <a:pt x="144" y="544"/>
                      <a:pt x="144" y="544"/>
                    </a:cubicBezTo>
                    <a:cubicBezTo>
                      <a:pt x="144" y="544"/>
                      <a:pt x="1358" y="294"/>
                      <a:pt x="1298" y="80"/>
                    </a:cubicBezTo>
                    <a:cubicBezTo>
                      <a:pt x="1281" y="23"/>
                      <a:pt x="1204" y="0"/>
                      <a:pt x="109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" name="Google Shape;770;p46"/>
              <p:cNvSpPr/>
              <p:nvPr/>
            </p:nvSpPr>
            <p:spPr>
              <a:xfrm>
                <a:off x="608000" y="3670850"/>
                <a:ext cx="31675" cy="14150"/>
              </a:xfrm>
              <a:custGeom>
                <a:avLst/>
                <a:gdLst/>
                <a:ahLst/>
                <a:cxnLst/>
                <a:rect l="l" t="t" r="r" b="b"/>
                <a:pathLst>
                  <a:path w="1267" h="566" extrusionOk="0">
                    <a:moveTo>
                      <a:pt x="1100" y="0"/>
                    </a:moveTo>
                    <a:cubicBezTo>
                      <a:pt x="827" y="0"/>
                      <a:pt x="16" y="428"/>
                      <a:pt x="16" y="428"/>
                    </a:cubicBezTo>
                    <a:cubicBezTo>
                      <a:pt x="1" y="491"/>
                      <a:pt x="16" y="565"/>
                      <a:pt x="128" y="565"/>
                    </a:cubicBezTo>
                    <a:cubicBezTo>
                      <a:pt x="183" y="565"/>
                      <a:pt x="262" y="547"/>
                      <a:pt x="374" y="499"/>
                    </a:cubicBezTo>
                    <a:cubicBezTo>
                      <a:pt x="707" y="368"/>
                      <a:pt x="1267" y="202"/>
                      <a:pt x="1183" y="35"/>
                    </a:cubicBezTo>
                    <a:cubicBezTo>
                      <a:pt x="1172" y="11"/>
                      <a:pt x="1142" y="0"/>
                      <a:pt x="110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8" grpId="0" build="p"/>
      <p:bldP spid="69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8"/>
          <p:cNvSpPr/>
          <p:nvPr/>
        </p:nvSpPr>
        <p:spPr>
          <a:xfrm>
            <a:off x="720004" y="2349400"/>
            <a:ext cx="2181271" cy="646244"/>
          </a:xfrm>
          <a:custGeom>
            <a:avLst/>
            <a:gdLst/>
            <a:ahLst/>
            <a:cxnLst/>
            <a:rect l="l" t="t" r="r" b="b"/>
            <a:pathLst>
              <a:path w="13765" h="5721" extrusionOk="0">
                <a:moveTo>
                  <a:pt x="5902" y="0"/>
                </a:moveTo>
                <a:cubicBezTo>
                  <a:pt x="5097" y="0"/>
                  <a:pt x="4381" y="32"/>
                  <a:pt x="3858" y="71"/>
                </a:cubicBezTo>
                <a:cubicBezTo>
                  <a:pt x="1430" y="249"/>
                  <a:pt x="680" y="1535"/>
                  <a:pt x="680" y="1535"/>
                </a:cubicBezTo>
                <a:cubicBezTo>
                  <a:pt x="1" y="2428"/>
                  <a:pt x="1" y="3976"/>
                  <a:pt x="846" y="5071"/>
                </a:cubicBezTo>
                <a:cubicBezTo>
                  <a:pt x="1233" y="5578"/>
                  <a:pt x="2687" y="5721"/>
                  <a:pt x="4304" y="5721"/>
                </a:cubicBezTo>
                <a:cubicBezTo>
                  <a:pt x="6219" y="5721"/>
                  <a:pt x="8363" y="5520"/>
                  <a:pt x="9228" y="5488"/>
                </a:cubicBezTo>
                <a:cubicBezTo>
                  <a:pt x="10812" y="5417"/>
                  <a:pt x="13764" y="5310"/>
                  <a:pt x="13324" y="2571"/>
                </a:cubicBezTo>
                <a:cubicBezTo>
                  <a:pt x="12988" y="431"/>
                  <a:pt x="8844" y="0"/>
                  <a:pt x="59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8" name="Google Shape;878;p48"/>
          <p:cNvSpPr/>
          <p:nvPr/>
        </p:nvSpPr>
        <p:spPr>
          <a:xfrm>
            <a:off x="2864144" y="2379832"/>
            <a:ext cx="1801197" cy="646244"/>
          </a:xfrm>
          <a:custGeom>
            <a:avLst/>
            <a:gdLst/>
            <a:ahLst/>
            <a:cxnLst/>
            <a:rect l="l" t="t" r="r" b="b"/>
            <a:pathLst>
              <a:path w="13765" h="5721" extrusionOk="0">
                <a:moveTo>
                  <a:pt x="5902" y="0"/>
                </a:moveTo>
                <a:cubicBezTo>
                  <a:pt x="5097" y="0"/>
                  <a:pt x="4381" y="32"/>
                  <a:pt x="3858" y="71"/>
                </a:cubicBezTo>
                <a:cubicBezTo>
                  <a:pt x="1430" y="249"/>
                  <a:pt x="680" y="1535"/>
                  <a:pt x="680" y="1535"/>
                </a:cubicBezTo>
                <a:cubicBezTo>
                  <a:pt x="1" y="2428"/>
                  <a:pt x="1" y="3976"/>
                  <a:pt x="846" y="5071"/>
                </a:cubicBezTo>
                <a:cubicBezTo>
                  <a:pt x="1233" y="5578"/>
                  <a:pt x="2687" y="5721"/>
                  <a:pt x="4304" y="5721"/>
                </a:cubicBezTo>
                <a:cubicBezTo>
                  <a:pt x="6219" y="5721"/>
                  <a:pt x="8363" y="5520"/>
                  <a:pt x="9228" y="5488"/>
                </a:cubicBezTo>
                <a:cubicBezTo>
                  <a:pt x="10812" y="5417"/>
                  <a:pt x="13764" y="5310"/>
                  <a:pt x="13324" y="2571"/>
                </a:cubicBezTo>
                <a:cubicBezTo>
                  <a:pt x="12988" y="431"/>
                  <a:pt x="8844" y="0"/>
                  <a:pt x="59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9" name="Google Shape;879;p48"/>
          <p:cNvSpPr/>
          <p:nvPr/>
        </p:nvSpPr>
        <p:spPr>
          <a:xfrm>
            <a:off x="4628210" y="2301551"/>
            <a:ext cx="2135955" cy="772826"/>
          </a:xfrm>
          <a:custGeom>
            <a:avLst/>
            <a:gdLst/>
            <a:ahLst/>
            <a:cxnLst/>
            <a:rect l="l" t="t" r="r" b="b"/>
            <a:pathLst>
              <a:path w="13765" h="5721" extrusionOk="0">
                <a:moveTo>
                  <a:pt x="5902" y="0"/>
                </a:moveTo>
                <a:cubicBezTo>
                  <a:pt x="5097" y="0"/>
                  <a:pt x="4381" y="32"/>
                  <a:pt x="3858" y="71"/>
                </a:cubicBezTo>
                <a:cubicBezTo>
                  <a:pt x="1430" y="249"/>
                  <a:pt x="680" y="1535"/>
                  <a:pt x="680" y="1535"/>
                </a:cubicBezTo>
                <a:cubicBezTo>
                  <a:pt x="1" y="2428"/>
                  <a:pt x="1" y="3976"/>
                  <a:pt x="846" y="5071"/>
                </a:cubicBezTo>
                <a:cubicBezTo>
                  <a:pt x="1233" y="5578"/>
                  <a:pt x="2687" y="5721"/>
                  <a:pt x="4304" y="5721"/>
                </a:cubicBezTo>
                <a:cubicBezTo>
                  <a:pt x="6219" y="5721"/>
                  <a:pt x="8363" y="5520"/>
                  <a:pt x="9228" y="5488"/>
                </a:cubicBezTo>
                <a:cubicBezTo>
                  <a:pt x="10812" y="5417"/>
                  <a:pt x="13764" y="5310"/>
                  <a:pt x="13324" y="2571"/>
                </a:cubicBezTo>
                <a:cubicBezTo>
                  <a:pt x="12988" y="431"/>
                  <a:pt x="8844" y="0"/>
                  <a:pt x="59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0" name="Google Shape;880;p48"/>
          <p:cNvSpPr txBox="1">
            <a:spLocks noGrp="1"/>
          </p:cNvSpPr>
          <p:nvPr>
            <p:ph type="title"/>
          </p:nvPr>
        </p:nvSpPr>
        <p:spPr>
          <a:xfrm>
            <a:off x="923389" y="2469275"/>
            <a:ext cx="1774500" cy="40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Penentuan tujuan</a:t>
            </a:r>
            <a:endParaRPr dirty="0"/>
          </a:p>
        </p:txBody>
      </p:sp>
      <p:sp>
        <p:nvSpPr>
          <p:cNvPr id="882" name="Google Shape;882;p48"/>
          <p:cNvSpPr txBox="1">
            <a:spLocks noGrp="1"/>
          </p:cNvSpPr>
          <p:nvPr>
            <p:ph type="title" idx="2"/>
          </p:nvPr>
        </p:nvSpPr>
        <p:spPr>
          <a:xfrm>
            <a:off x="2890841" y="2527186"/>
            <a:ext cx="1774500" cy="40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Analisis audiens</a:t>
            </a:r>
            <a:endParaRPr dirty="0"/>
          </a:p>
        </p:txBody>
      </p:sp>
      <p:sp>
        <p:nvSpPr>
          <p:cNvPr id="884" name="Google Shape;884;p48"/>
          <p:cNvSpPr txBox="1">
            <a:spLocks noGrp="1"/>
          </p:cNvSpPr>
          <p:nvPr>
            <p:ph type="title" idx="6"/>
          </p:nvPr>
        </p:nvSpPr>
        <p:spPr>
          <a:xfrm>
            <a:off x="743366" y="58907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Perencanaan Pesan Bisnis</a:t>
            </a:r>
            <a:endParaRPr dirty="0"/>
          </a:p>
        </p:txBody>
      </p:sp>
      <p:sp>
        <p:nvSpPr>
          <p:cNvPr id="885" name="Google Shape;885;p48"/>
          <p:cNvSpPr txBox="1">
            <a:spLocks noGrp="1"/>
          </p:cNvSpPr>
          <p:nvPr>
            <p:ph type="title" idx="4"/>
          </p:nvPr>
        </p:nvSpPr>
        <p:spPr>
          <a:xfrm>
            <a:off x="4808938" y="2523802"/>
            <a:ext cx="1774500" cy="40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Penentuan ide pokok </a:t>
            </a:r>
            <a:endParaRPr dirty="0"/>
          </a:p>
        </p:txBody>
      </p:sp>
      <p:sp>
        <p:nvSpPr>
          <p:cNvPr id="887" name="Google Shape;887;p48"/>
          <p:cNvSpPr/>
          <p:nvPr/>
        </p:nvSpPr>
        <p:spPr>
          <a:xfrm>
            <a:off x="1327546" y="1509863"/>
            <a:ext cx="901276" cy="772825"/>
          </a:xfrm>
          <a:custGeom>
            <a:avLst/>
            <a:gdLst/>
            <a:ahLst/>
            <a:cxnLst/>
            <a:rect l="l" t="t" r="r" b="b"/>
            <a:pathLst>
              <a:path w="11776" h="10098" extrusionOk="0">
                <a:moveTo>
                  <a:pt x="6142" y="0"/>
                </a:moveTo>
                <a:cubicBezTo>
                  <a:pt x="5962" y="0"/>
                  <a:pt x="5776" y="8"/>
                  <a:pt x="5584" y="24"/>
                </a:cubicBezTo>
                <a:cubicBezTo>
                  <a:pt x="2203" y="310"/>
                  <a:pt x="0" y="3286"/>
                  <a:pt x="976" y="7215"/>
                </a:cubicBezTo>
                <a:cubicBezTo>
                  <a:pt x="1483" y="9247"/>
                  <a:pt x="3444" y="10097"/>
                  <a:pt x="5495" y="10097"/>
                </a:cubicBezTo>
                <a:cubicBezTo>
                  <a:pt x="7398" y="10097"/>
                  <a:pt x="9378" y="9366"/>
                  <a:pt x="10347" y="8168"/>
                </a:cubicBezTo>
                <a:cubicBezTo>
                  <a:pt x="11775" y="6382"/>
                  <a:pt x="11013" y="3203"/>
                  <a:pt x="10418" y="2108"/>
                </a:cubicBezTo>
                <a:cubicBezTo>
                  <a:pt x="10418" y="2108"/>
                  <a:pt x="9126" y="0"/>
                  <a:pt x="6142" y="0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8" name="Google Shape;888;p48"/>
          <p:cNvSpPr/>
          <p:nvPr/>
        </p:nvSpPr>
        <p:spPr>
          <a:xfrm>
            <a:off x="3308407" y="1436832"/>
            <a:ext cx="901276" cy="772825"/>
          </a:xfrm>
          <a:custGeom>
            <a:avLst/>
            <a:gdLst/>
            <a:ahLst/>
            <a:cxnLst/>
            <a:rect l="l" t="t" r="r" b="b"/>
            <a:pathLst>
              <a:path w="11776" h="10098" extrusionOk="0">
                <a:moveTo>
                  <a:pt x="6142" y="0"/>
                </a:moveTo>
                <a:cubicBezTo>
                  <a:pt x="5962" y="0"/>
                  <a:pt x="5776" y="8"/>
                  <a:pt x="5584" y="24"/>
                </a:cubicBezTo>
                <a:cubicBezTo>
                  <a:pt x="2203" y="310"/>
                  <a:pt x="0" y="3286"/>
                  <a:pt x="976" y="7215"/>
                </a:cubicBezTo>
                <a:cubicBezTo>
                  <a:pt x="1483" y="9247"/>
                  <a:pt x="3444" y="10097"/>
                  <a:pt x="5495" y="10097"/>
                </a:cubicBezTo>
                <a:cubicBezTo>
                  <a:pt x="7398" y="10097"/>
                  <a:pt x="9378" y="9366"/>
                  <a:pt x="10347" y="8168"/>
                </a:cubicBezTo>
                <a:cubicBezTo>
                  <a:pt x="11775" y="6382"/>
                  <a:pt x="11013" y="3203"/>
                  <a:pt x="10418" y="2108"/>
                </a:cubicBezTo>
                <a:cubicBezTo>
                  <a:pt x="10418" y="2108"/>
                  <a:pt x="9126" y="0"/>
                  <a:pt x="6142" y="0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9" name="Google Shape;889;p48"/>
          <p:cNvSpPr/>
          <p:nvPr/>
        </p:nvSpPr>
        <p:spPr>
          <a:xfrm>
            <a:off x="5225693" y="1417600"/>
            <a:ext cx="901276" cy="772825"/>
          </a:xfrm>
          <a:custGeom>
            <a:avLst/>
            <a:gdLst/>
            <a:ahLst/>
            <a:cxnLst/>
            <a:rect l="l" t="t" r="r" b="b"/>
            <a:pathLst>
              <a:path w="11776" h="10098" extrusionOk="0">
                <a:moveTo>
                  <a:pt x="6142" y="0"/>
                </a:moveTo>
                <a:cubicBezTo>
                  <a:pt x="5962" y="0"/>
                  <a:pt x="5776" y="8"/>
                  <a:pt x="5584" y="24"/>
                </a:cubicBezTo>
                <a:cubicBezTo>
                  <a:pt x="2203" y="310"/>
                  <a:pt x="0" y="3286"/>
                  <a:pt x="976" y="7215"/>
                </a:cubicBezTo>
                <a:cubicBezTo>
                  <a:pt x="1483" y="9247"/>
                  <a:pt x="3444" y="10097"/>
                  <a:pt x="5495" y="10097"/>
                </a:cubicBezTo>
                <a:cubicBezTo>
                  <a:pt x="7398" y="10097"/>
                  <a:pt x="9378" y="9366"/>
                  <a:pt x="10347" y="8168"/>
                </a:cubicBezTo>
                <a:cubicBezTo>
                  <a:pt x="11775" y="6382"/>
                  <a:pt x="11013" y="3203"/>
                  <a:pt x="10418" y="2108"/>
                </a:cubicBezTo>
                <a:cubicBezTo>
                  <a:pt x="10418" y="2108"/>
                  <a:pt x="9126" y="0"/>
                  <a:pt x="6142" y="0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0" name="Google Shape;890;p48"/>
          <p:cNvGrpSpPr/>
          <p:nvPr/>
        </p:nvGrpSpPr>
        <p:grpSpPr>
          <a:xfrm>
            <a:off x="1496129" y="1632774"/>
            <a:ext cx="474816" cy="413832"/>
            <a:chOff x="6738887" y="3969996"/>
            <a:chExt cx="448151" cy="390592"/>
          </a:xfrm>
        </p:grpSpPr>
        <p:sp>
          <p:nvSpPr>
            <p:cNvPr id="891" name="Google Shape;891;p48"/>
            <p:cNvSpPr/>
            <p:nvPr/>
          </p:nvSpPr>
          <p:spPr>
            <a:xfrm>
              <a:off x="6823637" y="4042881"/>
              <a:ext cx="22106" cy="15361"/>
            </a:xfrm>
            <a:custGeom>
              <a:avLst/>
              <a:gdLst/>
              <a:ahLst/>
              <a:cxnLst/>
              <a:rect l="l" t="t" r="r" b="b"/>
              <a:pathLst>
                <a:path w="626" h="435" extrusionOk="0">
                  <a:moveTo>
                    <a:pt x="319" y="1"/>
                  </a:moveTo>
                  <a:cubicBezTo>
                    <a:pt x="135" y="1"/>
                    <a:pt x="0" y="245"/>
                    <a:pt x="193" y="380"/>
                  </a:cubicBezTo>
                  <a:cubicBezTo>
                    <a:pt x="236" y="418"/>
                    <a:pt x="281" y="434"/>
                    <a:pt x="324" y="434"/>
                  </a:cubicBezTo>
                  <a:cubicBezTo>
                    <a:pt x="493" y="434"/>
                    <a:pt x="626" y="179"/>
                    <a:pt x="455" y="46"/>
                  </a:cubicBezTo>
                  <a:cubicBezTo>
                    <a:pt x="409" y="14"/>
                    <a:pt x="363" y="1"/>
                    <a:pt x="3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48"/>
            <p:cNvSpPr/>
            <p:nvPr/>
          </p:nvSpPr>
          <p:spPr>
            <a:xfrm>
              <a:off x="6898534" y="4191653"/>
              <a:ext cx="16032" cy="16032"/>
            </a:xfrm>
            <a:custGeom>
              <a:avLst/>
              <a:gdLst/>
              <a:ahLst/>
              <a:cxnLst/>
              <a:rect l="l" t="t" r="r" b="b"/>
              <a:pathLst>
                <a:path w="454" h="454" extrusionOk="0">
                  <a:moveTo>
                    <a:pt x="239" y="1"/>
                  </a:moveTo>
                  <a:cubicBezTo>
                    <a:pt x="120" y="1"/>
                    <a:pt x="1" y="120"/>
                    <a:pt x="1" y="239"/>
                  </a:cubicBezTo>
                  <a:cubicBezTo>
                    <a:pt x="1" y="358"/>
                    <a:pt x="96" y="453"/>
                    <a:pt x="239" y="453"/>
                  </a:cubicBezTo>
                  <a:cubicBezTo>
                    <a:pt x="334" y="453"/>
                    <a:pt x="453" y="334"/>
                    <a:pt x="453" y="239"/>
                  </a:cubicBezTo>
                  <a:cubicBezTo>
                    <a:pt x="453" y="120"/>
                    <a:pt x="334" y="1"/>
                    <a:pt x="2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48"/>
            <p:cNvSpPr/>
            <p:nvPr/>
          </p:nvSpPr>
          <p:spPr>
            <a:xfrm>
              <a:off x="6928833" y="4191653"/>
              <a:ext cx="15149" cy="16032"/>
            </a:xfrm>
            <a:custGeom>
              <a:avLst/>
              <a:gdLst/>
              <a:ahLst/>
              <a:cxnLst/>
              <a:rect l="l" t="t" r="r" b="b"/>
              <a:pathLst>
                <a:path w="429" h="454" extrusionOk="0">
                  <a:moveTo>
                    <a:pt x="214" y="1"/>
                  </a:moveTo>
                  <a:cubicBezTo>
                    <a:pt x="95" y="1"/>
                    <a:pt x="0" y="120"/>
                    <a:pt x="0" y="239"/>
                  </a:cubicBezTo>
                  <a:cubicBezTo>
                    <a:pt x="0" y="334"/>
                    <a:pt x="95" y="453"/>
                    <a:pt x="214" y="453"/>
                  </a:cubicBezTo>
                  <a:cubicBezTo>
                    <a:pt x="333" y="453"/>
                    <a:pt x="429" y="358"/>
                    <a:pt x="429" y="239"/>
                  </a:cubicBezTo>
                  <a:cubicBezTo>
                    <a:pt x="429" y="120"/>
                    <a:pt x="333" y="1"/>
                    <a:pt x="21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48"/>
            <p:cNvSpPr/>
            <p:nvPr/>
          </p:nvSpPr>
          <p:spPr>
            <a:xfrm>
              <a:off x="6959095" y="4192500"/>
              <a:ext cx="15149" cy="14549"/>
            </a:xfrm>
            <a:custGeom>
              <a:avLst/>
              <a:gdLst/>
              <a:ahLst/>
              <a:cxnLst/>
              <a:rect l="l" t="t" r="r" b="b"/>
              <a:pathLst>
                <a:path w="429" h="412" extrusionOk="0">
                  <a:moveTo>
                    <a:pt x="215" y="0"/>
                  </a:moveTo>
                  <a:cubicBezTo>
                    <a:pt x="108" y="0"/>
                    <a:pt x="0" y="72"/>
                    <a:pt x="0" y="215"/>
                  </a:cubicBezTo>
                  <a:cubicBezTo>
                    <a:pt x="0" y="346"/>
                    <a:pt x="108" y="411"/>
                    <a:pt x="215" y="411"/>
                  </a:cubicBezTo>
                  <a:cubicBezTo>
                    <a:pt x="322" y="411"/>
                    <a:pt x="429" y="346"/>
                    <a:pt x="429" y="215"/>
                  </a:cubicBezTo>
                  <a:cubicBezTo>
                    <a:pt x="429" y="72"/>
                    <a:pt x="322" y="0"/>
                    <a:pt x="21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48"/>
            <p:cNvSpPr/>
            <p:nvPr/>
          </p:nvSpPr>
          <p:spPr>
            <a:xfrm>
              <a:off x="7070083" y="4304335"/>
              <a:ext cx="15184" cy="15184"/>
            </a:xfrm>
            <a:custGeom>
              <a:avLst/>
              <a:gdLst/>
              <a:ahLst/>
              <a:cxnLst/>
              <a:rect l="l" t="t" r="r" b="b"/>
              <a:pathLst>
                <a:path w="430" h="430" extrusionOk="0">
                  <a:moveTo>
                    <a:pt x="215" y="1"/>
                  </a:moveTo>
                  <a:cubicBezTo>
                    <a:pt x="96" y="1"/>
                    <a:pt x="1" y="96"/>
                    <a:pt x="1" y="215"/>
                  </a:cubicBezTo>
                  <a:cubicBezTo>
                    <a:pt x="1" y="334"/>
                    <a:pt x="96" y="429"/>
                    <a:pt x="215" y="429"/>
                  </a:cubicBezTo>
                  <a:cubicBezTo>
                    <a:pt x="334" y="429"/>
                    <a:pt x="430" y="334"/>
                    <a:pt x="430" y="215"/>
                  </a:cubicBezTo>
                  <a:cubicBezTo>
                    <a:pt x="430" y="96"/>
                    <a:pt x="334" y="1"/>
                    <a:pt x="21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48"/>
            <p:cNvSpPr/>
            <p:nvPr/>
          </p:nvSpPr>
          <p:spPr>
            <a:xfrm>
              <a:off x="7100381" y="4304335"/>
              <a:ext cx="15149" cy="15184"/>
            </a:xfrm>
            <a:custGeom>
              <a:avLst/>
              <a:gdLst/>
              <a:ahLst/>
              <a:cxnLst/>
              <a:rect l="l" t="t" r="r" b="b"/>
              <a:pathLst>
                <a:path w="429" h="430" extrusionOk="0">
                  <a:moveTo>
                    <a:pt x="215" y="1"/>
                  </a:moveTo>
                  <a:cubicBezTo>
                    <a:pt x="95" y="1"/>
                    <a:pt x="0" y="96"/>
                    <a:pt x="0" y="215"/>
                  </a:cubicBezTo>
                  <a:cubicBezTo>
                    <a:pt x="0" y="334"/>
                    <a:pt x="95" y="429"/>
                    <a:pt x="215" y="429"/>
                  </a:cubicBezTo>
                  <a:cubicBezTo>
                    <a:pt x="334" y="429"/>
                    <a:pt x="429" y="334"/>
                    <a:pt x="429" y="215"/>
                  </a:cubicBezTo>
                  <a:cubicBezTo>
                    <a:pt x="429" y="96"/>
                    <a:pt x="334" y="1"/>
                    <a:pt x="21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8"/>
            <p:cNvSpPr/>
            <p:nvPr/>
          </p:nvSpPr>
          <p:spPr>
            <a:xfrm>
              <a:off x="7128136" y="4304335"/>
              <a:ext cx="17692" cy="15078"/>
            </a:xfrm>
            <a:custGeom>
              <a:avLst/>
              <a:gdLst/>
              <a:ahLst/>
              <a:cxnLst/>
              <a:rect l="l" t="t" r="r" b="b"/>
              <a:pathLst>
                <a:path w="501" h="427" extrusionOk="0">
                  <a:moveTo>
                    <a:pt x="286" y="1"/>
                  </a:moveTo>
                  <a:cubicBezTo>
                    <a:pt x="95" y="1"/>
                    <a:pt x="0" y="239"/>
                    <a:pt x="143" y="358"/>
                  </a:cubicBezTo>
                  <a:cubicBezTo>
                    <a:pt x="191" y="406"/>
                    <a:pt x="246" y="427"/>
                    <a:pt x="299" y="427"/>
                  </a:cubicBezTo>
                  <a:cubicBezTo>
                    <a:pt x="405" y="427"/>
                    <a:pt x="500" y="342"/>
                    <a:pt x="500" y="215"/>
                  </a:cubicBezTo>
                  <a:cubicBezTo>
                    <a:pt x="500" y="96"/>
                    <a:pt x="405" y="1"/>
                    <a:pt x="2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48"/>
            <p:cNvSpPr/>
            <p:nvPr/>
          </p:nvSpPr>
          <p:spPr>
            <a:xfrm>
              <a:off x="7067575" y="4008346"/>
              <a:ext cx="17692" cy="15149"/>
            </a:xfrm>
            <a:custGeom>
              <a:avLst/>
              <a:gdLst/>
              <a:ahLst/>
              <a:cxnLst/>
              <a:rect l="l" t="t" r="r" b="b"/>
              <a:pathLst>
                <a:path w="501" h="429" extrusionOk="0">
                  <a:moveTo>
                    <a:pt x="286" y="0"/>
                  </a:moveTo>
                  <a:cubicBezTo>
                    <a:pt x="0" y="0"/>
                    <a:pt x="0" y="429"/>
                    <a:pt x="286" y="429"/>
                  </a:cubicBezTo>
                  <a:cubicBezTo>
                    <a:pt x="405" y="429"/>
                    <a:pt x="501" y="334"/>
                    <a:pt x="501" y="214"/>
                  </a:cubicBezTo>
                  <a:cubicBezTo>
                    <a:pt x="501" y="95"/>
                    <a:pt x="405" y="0"/>
                    <a:pt x="2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48"/>
            <p:cNvSpPr/>
            <p:nvPr/>
          </p:nvSpPr>
          <p:spPr>
            <a:xfrm>
              <a:off x="7097838" y="4008346"/>
              <a:ext cx="17692" cy="15149"/>
            </a:xfrm>
            <a:custGeom>
              <a:avLst/>
              <a:gdLst/>
              <a:ahLst/>
              <a:cxnLst/>
              <a:rect l="l" t="t" r="r" b="b"/>
              <a:pathLst>
                <a:path w="501" h="429" extrusionOk="0">
                  <a:moveTo>
                    <a:pt x="287" y="0"/>
                  </a:moveTo>
                  <a:cubicBezTo>
                    <a:pt x="1" y="0"/>
                    <a:pt x="1" y="429"/>
                    <a:pt x="287" y="429"/>
                  </a:cubicBezTo>
                  <a:cubicBezTo>
                    <a:pt x="406" y="429"/>
                    <a:pt x="501" y="334"/>
                    <a:pt x="501" y="214"/>
                  </a:cubicBezTo>
                  <a:cubicBezTo>
                    <a:pt x="501" y="95"/>
                    <a:pt x="406" y="0"/>
                    <a:pt x="2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48"/>
            <p:cNvSpPr/>
            <p:nvPr/>
          </p:nvSpPr>
          <p:spPr>
            <a:xfrm>
              <a:off x="7128136" y="4008346"/>
              <a:ext cx="17692" cy="15326"/>
            </a:xfrm>
            <a:custGeom>
              <a:avLst/>
              <a:gdLst/>
              <a:ahLst/>
              <a:cxnLst/>
              <a:rect l="l" t="t" r="r" b="b"/>
              <a:pathLst>
                <a:path w="501" h="434" extrusionOk="0">
                  <a:moveTo>
                    <a:pt x="286" y="0"/>
                  </a:moveTo>
                  <a:cubicBezTo>
                    <a:pt x="95" y="0"/>
                    <a:pt x="0" y="238"/>
                    <a:pt x="143" y="381"/>
                  </a:cubicBezTo>
                  <a:cubicBezTo>
                    <a:pt x="186" y="417"/>
                    <a:pt x="236" y="434"/>
                    <a:pt x="285" y="434"/>
                  </a:cubicBezTo>
                  <a:cubicBezTo>
                    <a:pt x="396" y="434"/>
                    <a:pt x="500" y="347"/>
                    <a:pt x="500" y="214"/>
                  </a:cubicBezTo>
                  <a:cubicBezTo>
                    <a:pt x="500" y="95"/>
                    <a:pt x="405" y="0"/>
                    <a:pt x="2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48"/>
            <p:cNvSpPr/>
            <p:nvPr/>
          </p:nvSpPr>
          <p:spPr>
            <a:xfrm>
              <a:off x="6738887" y="3969996"/>
              <a:ext cx="448151" cy="390592"/>
            </a:xfrm>
            <a:custGeom>
              <a:avLst/>
              <a:gdLst/>
              <a:ahLst/>
              <a:cxnLst/>
              <a:rect l="l" t="t" r="r" b="b"/>
              <a:pathLst>
                <a:path w="12691" h="11061" extrusionOk="0">
                  <a:moveTo>
                    <a:pt x="11809" y="538"/>
                  </a:moveTo>
                  <a:cubicBezTo>
                    <a:pt x="11904" y="538"/>
                    <a:pt x="11976" y="610"/>
                    <a:pt x="11976" y="681"/>
                  </a:cubicBezTo>
                  <a:lnTo>
                    <a:pt x="11976" y="1943"/>
                  </a:lnTo>
                  <a:cubicBezTo>
                    <a:pt x="11976" y="2039"/>
                    <a:pt x="11904" y="2110"/>
                    <a:pt x="11809" y="2110"/>
                  </a:cubicBezTo>
                  <a:lnTo>
                    <a:pt x="9070" y="2110"/>
                  </a:lnTo>
                  <a:lnTo>
                    <a:pt x="8856" y="2182"/>
                  </a:lnTo>
                  <a:lnTo>
                    <a:pt x="8951" y="1991"/>
                  </a:lnTo>
                  <a:cubicBezTo>
                    <a:pt x="8951" y="1967"/>
                    <a:pt x="8951" y="1943"/>
                    <a:pt x="8975" y="1920"/>
                  </a:cubicBezTo>
                  <a:lnTo>
                    <a:pt x="8975" y="681"/>
                  </a:lnTo>
                  <a:cubicBezTo>
                    <a:pt x="8975" y="610"/>
                    <a:pt x="9046" y="538"/>
                    <a:pt x="9118" y="538"/>
                  </a:cubicBezTo>
                  <a:close/>
                  <a:moveTo>
                    <a:pt x="8523" y="1872"/>
                  </a:moveTo>
                  <a:lnTo>
                    <a:pt x="8261" y="2467"/>
                  </a:lnTo>
                  <a:cubicBezTo>
                    <a:pt x="8200" y="2609"/>
                    <a:pt x="8312" y="2769"/>
                    <a:pt x="8449" y="2769"/>
                  </a:cubicBezTo>
                  <a:cubicBezTo>
                    <a:pt x="8473" y="2769"/>
                    <a:pt x="8498" y="2764"/>
                    <a:pt x="8523" y="2753"/>
                  </a:cubicBezTo>
                  <a:lnTo>
                    <a:pt x="9166" y="2539"/>
                  </a:lnTo>
                  <a:lnTo>
                    <a:pt x="11023" y="2539"/>
                  </a:lnTo>
                  <a:cubicBezTo>
                    <a:pt x="11452" y="3134"/>
                    <a:pt x="11737" y="3801"/>
                    <a:pt x="11880" y="4492"/>
                  </a:cubicBezTo>
                  <a:lnTo>
                    <a:pt x="10761" y="3896"/>
                  </a:lnTo>
                  <a:cubicBezTo>
                    <a:pt x="10737" y="3872"/>
                    <a:pt x="10690" y="3872"/>
                    <a:pt x="10642" y="3872"/>
                  </a:cubicBezTo>
                  <a:lnTo>
                    <a:pt x="8475" y="4015"/>
                  </a:lnTo>
                  <a:cubicBezTo>
                    <a:pt x="8427" y="4015"/>
                    <a:pt x="8380" y="4015"/>
                    <a:pt x="8332" y="4063"/>
                  </a:cubicBezTo>
                  <a:lnTo>
                    <a:pt x="7713" y="4587"/>
                  </a:lnTo>
                  <a:lnTo>
                    <a:pt x="7165" y="4253"/>
                  </a:lnTo>
                  <a:lnTo>
                    <a:pt x="7165" y="3682"/>
                  </a:lnTo>
                  <a:lnTo>
                    <a:pt x="7737" y="3468"/>
                  </a:lnTo>
                  <a:cubicBezTo>
                    <a:pt x="7832" y="3444"/>
                    <a:pt x="7880" y="3349"/>
                    <a:pt x="7880" y="3253"/>
                  </a:cubicBezTo>
                  <a:lnTo>
                    <a:pt x="7808" y="2396"/>
                  </a:lnTo>
                  <a:lnTo>
                    <a:pt x="8523" y="1872"/>
                  </a:lnTo>
                  <a:close/>
                  <a:moveTo>
                    <a:pt x="6927" y="5706"/>
                  </a:moveTo>
                  <a:cubicBezTo>
                    <a:pt x="7022" y="5706"/>
                    <a:pt x="7094" y="5778"/>
                    <a:pt x="7094" y="5873"/>
                  </a:cubicBezTo>
                  <a:lnTo>
                    <a:pt x="7094" y="7159"/>
                  </a:lnTo>
                  <a:cubicBezTo>
                    <a:pt x="7094" y="7230"/>
                    <a:pt x="7022" y="7302"/>
                    <a:pt x="6927" y="7302"/>
                  </a:cubicBezTo>
                  <a:lnTo>
                    <a:pt x="4164" y="7302"/>
                  </a:lnTo>
                  <a:lnTo>
                    <a:pt x="3974" y="7373"/>
                  </a:lnTo>
                  <a:lnTo>
                    <a:pt x="4045" y="7206"/>
                  </a:lnTo>
                  <a:cubicBezTo>
                    <a:pt x="4069" y="7159"/>
                    <a:pt x="4069" y="7135"/>
                    <a:pt x="4069" y="7111"/>
                  </a:cubicBezTo>
                  <a:lnTo>
                    <a:pt x="4069" y="5873"/>
                  </a:lnTo>
                  <a:cubicBezTo>
                    <a:pt x="4069" y="5778"/>
                    <a:pt x="4141" y="5706"/>
                    <a:pt x="4236" y="5706"/>
                  </a:cubicBezTo>
                  <a:close/>
                  <a:moveTo>
                    <a:pt x="1878" y="4777"/>
                  </a:moveTo>
                  <a:lnTo>
                    <a:pt x="1950" y="4968"/>
                  </a:lnTo>
                  <a:cubicBezTo>
                    <a:pt x="1950" y="4992"/>
                    <a:pt x="1974" y="5016"/>
                    <a:pt x="1997" y="5039"/>
                  </a:cubicBezTo>
                  <a:lnTo>
                    <a:pt x="2474" y="5492"/>
                  </a:lnTo>
                  <a:lnTo>
                    <a:pt x="2521" y="6611"/>
                  </a:lnTo>
                  <a:lnTo>
                    <a:pt x="2212" y="7445"/>
                  </a:lnTo>
                  <a:cubicBezTo>
                    <a:pt x="1950" y="6825"/>
                    <a:pt x="1831" y="6182"/>
                    <a:pt x="1831" y="5516"/>
                  </a:cubicBezTo>
                  <a:cubicBezTo>
                    <a:pt x="1831" y="5254"/>
                    <a:pt x="1831" y="5016"/>
                    <a:pt x="1878" y="4777"/>
                  </a:cubicBezTo>
                  <a:close/>
                  <a:moveTo>
                    <a:pt x="6895" y="435"/>
                  </a:moveTo>
                  <a:cubicBezTo>
                    <a:pt x="7448" y="435"/>
                    <a:pt x="8005" y="525"/>
                    <a:pt x="8546" y="705"/>
                  </a:cubicBezTo>
                  <a:lnTo>
                    <a:pt x="8546" y="1324"/>
                  </a:lnTo>
                  <a:lnTo>
                    <a:pt x="7451" y="2110"/>
                  </a:lnTo>
                  <a:cubicBezTo>
                    <a:pt x="7379" y="2158"/>
                    <a:pt x="7356" y="2229"/>
                    <a:pt x="7356" y="2301"/>
                  </a:cubicBezTo>
                  <a:lnTo>
                    <a:pt x="7427" y="3110"/>
                  </a:lnTo>
                  <a:lnTo>
                    <a:pt x="6879" y="3325"/>
                  </a:lnTo>
                  <a:cubicBezTo>
                    <a:pt x="6784" y="3349"/>
                    <a:pt x="6713" y="3444"/>
                    <a:pt x="6736" y="3539"/>
                  </a:cubicBezTo>
                  <a:lnTo>
                    <a:pt x="6736" y="4373"/>
                  </a:lnTo>
                  <a:cubicBezTo>
                    <a:pt x="6736" y="4444"/>
                    <a:pt x="6784" y="4515"/>
                    <a:pt x="6856" y="4539"/>
                  </a:cubicBezTo>
                  <a:lnTo>
                    <a:pt x="7618" y="5016"/>
                  </a:lnTo>
                  <a:cubicBezTo>
                    <a:pt x="7653" y="5039"/>
                    <a:pt x="7701" y="5051"/>
                    <a:pt x="7749" y="5051"/>
                  </a:cubicBezTo>
                  <a:cubicBezTo>
                    <a:pt x="7796" y="5051"/>
                    <a:pt x="7844" y="5039"/>
                    <a:pt x="7880" y="5016"/>
                  </a:cubicBezTo>
                  <a:lnTo>
                    <a:pt x="8570" y="4420"/>
                  </a:lnTo>
                  <a:lnTo>
                    <a:pt x="10618" y="4301"/>
                  </a:lnTo>
                  <a:lnTo>
                    <a:pt x="11976" y="5039"/>
                  </a:lnTo>
                  <a:cubicBezTo>
                    <a:pt x="11976" y="5182"/>
                    <a:pt x="11999" y="5349"/>
                    <a:pt x="11999" y="5516"/>
                  </a:cubicBezTo>
                  <a:cubicBezTo>
                    <a:pt x="11999" y="6444"/>
                    <a:pt x="11737" y="7349"/>
                    <a:pt x="11261" y="8135"/>
                  </a:cubicBezTo>
                  <a:lnTo>
                    <a:pt x="11071" y="7326"/>
                  </a:lnTo>
                  <a:cubicBezTo>
                    <a:pt x="11071" y="7302"/>
                    <a:pt x="11047" y="7254"/>
                    <a:pt x="11023" y="7230"/>
                  </a:cubicBezTo>
                  <a:lnTo>
                    <a:pt x="9951" y="5849"/>
                  </a:lnTo>
                  <a:cubicBezTo>
                    <a:pt x="9904" y="5801"/>
                    <a:pt x="9832" y="5778"/>
                    <a:pt x="9785" y="5778"/>
                  </a:cubicBezTo>
                  <a:lnTo>
                    <a:pt x="7784" y="5730"/>
                  </a:lnTo>
                  <a:cubicBezTo>
                    <a:pt x="7737" y="5730"/>
                    <a:pt x="7689" y="5754"/>
                    <a:pt x="7641" y="5778"/>
                  </a:cubicBezTo>
                  <a:lnTo>
                    <a:pt x="7546" y="5873"/>
                  </a:lnTo>
                  <a:cubicBezTo>
                    <a:pt x="7522" y="5539"/>
                    <a:pt x="7260" y="5301"/>
                    <a:pt x="6951" y="5301"/>
                  </a:cubicBezTo>
                  <a:lnTo>
                    <a:pt x="5189" y="5301"/>
                  </a:lnTo>
                  <a:lnTo>
                    <a:pt x="5308" y="4706"/>
                  </a:lnTo>
                  <a:cubicBezTo>
                    <a:pt x="5331" y="4634"/>
                    <a:pt x="5308" y="4563"/>
                    <a:pt x="5260" y="4492"/>
                  </a:cubicBezTo>
                  <a:lnTo>
                    <a:pt x="5236" y="4492"/>
                  </a:lnTo>
                  <a:lnTo>
                    <a:pt x="4712" y="3968"/>
                  </a:lnTo>
                  <a:lnTo>
                    <a:pt x="5474" y="2444"/>
                  </a:lnTo>
                  <a:cubicBezTo>
                    <a:pt x="5522" y="2348"/>
                    <a:pt x="5498" y="2253"/>
                    <a:pt x="5450" y="2205"/>
                  </a:cubicBezTo>
                  <a:lnTo>
                    <a:pt x="4498" y="1039"/>
                  </a:lnTo>
                  <a:cubicBezTo>
                    <a:pt x="5242" y="638"/>
                    <a:pt x="6063" y="435"/>
                    <a:pt x="6895" y="435"/>
                  </a:cubicBezTo>
                  <a:close/>
                  <a:moveTo>
                    <a:pt x="7832" y="6159"/>
                  </a:moveTo>
                  <a:lnTo>
                    <a:pt x="9618" y="6206"/>
                  </a:lnTo>
                  <a:lnTo>
                    <a:pt x="10618" y="7468"/>
                  </a:lnTo>
                  <a:lnTo>
                    <a:pt x="10833" y="8397"/>
                  </a:lnTo>
                  <a:lnTo>
                    <a:pt x="9118" y="8397"/>
                  </a:lnTo>
                  <a:lnTo>
                    <a:pt x="8523" y="8183"/>
                  </a:lnTo>
                  <a:cubicBezTo>
                    <a:pt x="8499" y="8177"/>
                    <a:pt x="8476" y="8174"/>
                    <a:pt x="8455" y="8174"/>
                  </a:cubicBezTo>
                  <a:cubicBezTo>
                    <a:pt x="8392" y="8174"/>
                    <a:pt x="8338" y="8201"/>
                    <a:pt x="8284" y="8254"/>
                  </a:cubicBezTo>
                  <a:cubicBezTo>
                    <a:pt x="8237" y="8302"/>
                    <a:pt x="8213" y="8397"/>
                    <a:pt x="8261" y="8469"/>
                  </a:cubicBezTo>
                  <a:lnTo>
                    <a:pt x="8523" y="9064"/>
                  </a:lnTo>
                  <a:lnTo>
                    <a:pt x="8523" y="10088"/>
                  </a:lnTo>
                  <a:lnTo>
                    <a:pt x="7927" y="8659"/>
                  </a:lnTo>
                  <a:cubicBezTo>
                    <a:pt x="7903" y="8611"/>
                    <a:pt x="7856" y="8564"/>
                    <a:pt x="7808" y="8540"/>
                  </a:cubicBezTo>
                  <a:lnTo>
                    <a:pt x="6879" y="8111"/>
                  </a:lnTo>
                  <a:lnTo>
                    <a:pt x="6879" y="7754"/>
                  </a:lnTo>
                  <a:lnTo>
                    <a:pt x="6903" y="7754"/>
                  </a:lnTo>
                  <a:cubicBezTo>
                    <a:pt x="7237" y="7754"/>
                    <a:pt x="7499" y="7492"/>
                    <a:pt x="7499" y="7159"/>
                  </a:cubicBezTo>
                  <a:lnTo>
                    <a:pt x="7499" y="6444"/>
                  </a:lnTo>
                  <a:lnTo>
                    <a:pt x="7832" y="6159"/>
                  </a:lnTo>
                  <a:close/>
                  <a:moveTo>
                    <a:pt x="8856" y="8754"/>
                  </a:moveTo>
                  <a:lnTo>
                    <a:pt x="9046" y="8826"/>
                  </a:lnTo>
                  <a:lnTo>
                    <a:pt x="11785" y="8826"/>
                  </a:lnTo>
                  <a:cubicBezTo>
                    <a:pt x="11880" y="8826"/>
                    <a:pt x="11952" y="8897"/>
                    <a:pt x="11952" y="8969"/>
                  </a:cubicBezTo>
                  <a:lnTo>
                    <a:pt x="11976" y="10255"/>
                  </a:lnTo>
                  <a:cubicBezTo>
                    <a:pt x="11976" y="10350"/>
                    <a:pt x="11904" y="10421"/>
                    <a:pt x="11809" y="10421"/>
                  </a:cubicBezTo>
                  <a:lnTo>
                    <a:pt x="9118" y="10421"/>
                  </a:lnTo>
                  <a:cubicBezTo>
                    <a:pt x="9023" y="10421"/>
                    <a:pt x="8951" y="10350"/>
                    <a:pt x="8951" y="10255"/>
                  </a:cubicBezTo>
                  <a:lnTo>
                    <a:pt x="8951" y="9016"/>
                  </a:lnTo>
                  <a:cubicBezTo>
                    <a:pt x="8951" y="8993"/>
                    <a:pt x="8951" y="8969"/>
                    <a:pt x="8927" y="8945"/>
                  </a:cubicBezTo>
                  <a:lnTo>
                    <a:pt x="8856" y="8754"/>
                  </a:lnTo>
                  <a:close/>
                  <a:moveTo>
                    <a:pt x="6474" y="7754"/>
                  </a:moveTo>
                  <a:lnTo>
                    <a:pt x="6451" y="8230"/>
                  </a:lnTo>
                  <a:cubicBezTo>
                    <a:pt x="6451" y="8326"/>
                    <a:pt x="6498" y="8397"/>
                    <a:pt x="6594" y="8445"/>
                  </a:cubicBezTo>
                  <a:lnTo>
                    <a:pt x="7570" y="8897"/>
                  </a:lnTo>
                  <a:lnTo>
                    <a:pt x="8189" y="10421"/>
                  </a:lnTo>
                  <a:cubicBezTo>
                    <a:pt x="7765" y="10527"/>
                    <a:pt x="7326" y="10582"/>
                    <a:pt x="6888" y="10582"/>
                  </a:cubicBezTo>
                  <a:cubicBezTo>
                    <a:pt x="6343" y="10582"/>
                    <a:pt x="5799" y="10498"/>
                    <a:pt x="5284" y="10326"/>
                  </a:cubicBezTo>
                  <a:lnTo>
                    <a:pt x="4855" y="8826"/>
                  </a:lnTo>
                  <a:lnTo>
                    <a:pt x="5284" y="7754"/>
                  </a:lnTo>
                  <a:close/>
                  <a:moveTo>
                    <a:pt x="6871" y="1"/>
                  </a:moveTo>
                  <a:cubicBezTo>
                    <a:pt x="5548" y="1"/>
                    <a:pt x="4251" y="479"/>
                    <a:pt x="3236" y="1396"/>
                  </a:cubicBezTo>
                  <a:cubicBezTo>
                    <a:pt x="3140" y="1467"/>
                    <a:pt x="3117" y="1610"/>
                    <a:pt x="3188" y="1705"/>
                  </a:cubicBezTo>
                  <a:cubicBezTo>
                    <a:pt x="3228" y="1759"/>
                    <a:pt x="3298" y="1790"/>
                    <a:pt x="3369" y="1790"/>
                  </a:cubicBezTo>
                  <a:cubicBezTo>
                    <a:pt x="3424" y="1790"/>
                    <a:pt x="3480" y="1771"/>
                    <a:pt x="3521" y="1729"/>
                  </a:cubicBezTo>
                  <a:cubicBezTo>
                    <a:pt x="3688" y="1562"/>
                    <a:pt x="3903" y="1420"/>
                    <a:pt x="4117" y="1277"/>
                  </a:cubicBezTo>
                  <a:lnTo>
                    <a:pt x="5022" y="2372"/>
                  </a:lnTo>
                  <a:lnTo>
                    <a:pt x="4260" y="3920"/>
                  </a:lnTo>
                  <a:cubicBezTo>
                    <a:pt x="4212" y="3991"/>
                    <a:pt x="4236" y="4111"/>
                    <a:pt x="4307" y="4158"/>
                  </a:cubicBezTo>
                  <a:lnTo>
                    <a:pt x="4855" y="4730"/>
                  </a:lnTo>
                  <a:lnTo>
                    <a:pt x="4712" y="5325"/>
                  </a:lnTo>
                  <a:lnTo>
                    <a:pt x="4236" y="5325"/>
                  </a:lnTo>
                  <a:cubicBezTo>
                    <a:pt x="3903" y="5325"/>
                    <a:pt x="3641" y="5587"/>
                    <a:pt x="3641" y="5920"/>
                  </a:cubicBezTo>
                  <a:lnTo>
                    <a:pt x="3641" y="7111"/>
                  </a:lnTo>
                  <a:lnTo>
                    <a:pt x="3355" y="7707"/>
                  </a:lnTo>
                  <a:cubicBezTo>
                    <a:pt x="3292" y="7854"/>
                    <a:pt x="3414" y="8001"/>
                    <a:pt x="3558" y="8001"/>
                  </a:cubicBezTo>
                  <a:cubicBezTo>
                    <a:pt x="3577" y="8001"/>
                    <a:pt x="3597" y="7998"/>
                    <a:pt x="3617" y="7992"/>
                  </a:cubicBezTo>
                  <a:lnTo>
                    <a:pt x="4260" y="7778"/>
                  </a:lnTo>
                  <a:lnTo>
                    <a:pt x="4807" y="7778"/>
                  </a:lnTo>
                  <a:lnTo>
                    <a:pt x="4426" y="8778"/>
                  </a:lnTo>
                  <a:cubicBezTo>
                    <a:pt x="4403" y="8826"/>
                    <a:pt x="4403" y="8873"/>
                    <a:pt x="4426" y="8921"/>
                  </a:cubicBezTo>
                  <a:lnTo>
                    <a:pt x="4784" y="10159"/>
                  </a:lnTo>
                  <a:cubicBezTo>
                    <a:pt x="4236" y="9921"/>
                    <a:pt x="3736" y="9564"/>
                    <a:pt x="3307" y="9135"/>
                  </a:cubicBezTo>
                  <a:cubicBezTo>
                    <a:pt x="2974" y="8802"/>
                    <a:pt x="2688" y="8421"/>
                    <a:pt x="2450" y="8016"/>
                  </a:cubicBezTo>
                  <a:lnTo>
                    <a:pt x="2926" y="6778"/>
                  </a:lnTo>
                  <a:cubicBezTo>
                    <a:pt x="2950" y="6754"/>
                    <a:pt x="2950" y="6730"/>
                    <a:pt x="2926" y="6683"/>
                  </a:cubicBezTo>
                  <a:lnTo>
                    <a:pt x="2879" y="5420"/>
                  </a:lnTo>
                  <a:cubicBezTo>
                    <a:pt x="2879" y="5373"/>
                    <a:pt x="2855" y="5325"/>
                    <a:pt x="2807" y="5277"/>
                  </a:cubicBezTo>
                  <a:lnTo>
                    <a:pt x="2331" y="4777"/>
                  </a:lnTo>
                  <a:lnTo>
                    <a:pt x="2045" y="3991"/>
                  </a:lnTo>
                  <a:cubicBezTo>
                    <a:pt x="2140" y="3706"/>
                    <a:pt x="2259" y="3444"/>
                    <a:pt x="2378" y="3182"/>
                  </a:cubicBezTo>
                  <a:cubicBezTo>
                    <a:pt x="2473" y="3008"/>
                    <a:pt x="2338" y="2866"/>
                    <a:pt x="2194" y="2866"/>
                  </a:cubicBezTo>
                  <a:cubicBezTo>
                    <a:pt x="2121" y="2866"/>
                    <a:pt x="2046" y="2903"/>
                    <a:pt x="1997" y="2991"/>
                  </a:cubicBezTo>
                  <a:cubicBezTo>
                    <a:pt x="0" y="6821"/>
                    <a:pt x="2970" y="11061"/>
                    <a:pt x="6859" y="11061"/>
                  </a:cubicBezTo>
                  <a:cubicBezTo>
                    <a:pt x="7467" y="11061"/>
                    <a:pt x="8099" y="10957"/>
                    <a:pt x="8737" y="10731"/>
                  </a:cubicBezTo>
                  <a:cubicBezTo>
                    <a:pt x="8832" y="10802"/>
                    <a:pt x="8975" y="10850"/>
                    <a:pt x="9118" y="10850"/>
                  </a:cubicBezTo>
                  <a:lnTo>
                    <a:pt x="11809" y="10850"/>
                  </a:lnTo>
                  <a:cubicBezTo>
                    <a:pt x="12142" y="10850"/>
                    <a:pt x="12404" y="10588"/>
                    <a:pt x="12404" y="10255"/>
                  </a:cubicBezTo>
                  <a:lnTo>
                    <a:pt x="12404" y="8993"/>
                  </a:lnTo>
                  <a:cubicBezTo>
                    <a:pt x="12404" y="8683"/>
                    <a:pt x="12142" y="8397"/>
                    <a:pt x="11809" y="8397"/>
                  </a:cubicBezTo>
                  <a:lnTo>
                    <a:pt x="11595" y="8397"/>
                  </a:lnTo>
                  <a:cubicBezTo>
                    <a:pt x="12690" y="6587"/>
                    <a:pt x="12666" y="4325"/>
                    <a:pt x="11547" y="2539"/>
                  </a:cubicBezTo>
                  <a:lnTo>
                    <a:pt x="11809" y="2539"/>
                  </a:lnTo>
                  <a:cubicBezTo>
                    <a:pt x="12142" y="2539"/>
                    <a:pt x="12404" y="2277"/>
                    <a:pt x="12404" y="1943"/>
                  </a:cubicBezTo>
                  <a:lnTo>
                    <a:pt x="12404" y="681"/>
                  </a:lnTo>
                  <a:cubicBezTo>
                    <a:pt x="12404" y="348"/>
                    <a:pt x="12142" y="86"/>
                    <a:pt x="11809" y="86"/>
                  </a:cubicBezTo>
                  <a:lnTo>
                    <a:pt x="9118" y="86"/>
                  </a:lnTo>
                  <a:cubicBezTo>
                    <a:pt x="8951" y="86"/>
                    <a:pt x="8784" y="157"/>
                    <a:pt x="8665" y="300"/>
                  </a:cubicBezTo>
                  <a:cubicBezTo>
                    <a:pt x="8078" y="99"/>
                    <a:pt x="7472" y="1"/>
                    <a:pt x="687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2" name="Google Shape;902;p48"/>
          <p:cNvGrpSpPr/>
          <p:nvPr/>
        </p:nvGrpSpPr>
        <p:grpSpPr>
          <a:xfrm>
            <a:off x="3552765" y="1652117"/>
            <a:ext cx="412560" cy="375146"/>
            <a:chOff x="1878933" y="2772973"/>
            <a:chExt cx="389391" cy="354078"/>
          </a:xfrm>
        </p:grpSpPr>
        <p:sp>
          <p:nvSpPr>
            <p:cNvPr id="903" name="Google Shape;903;p48"/>
            <p:cNvSpPr/>
            <p:nvPr/>
          </p:nvSpPr>
          <p:spPr>
            <a:xfrm>
              <a:off x="2066443" y="2930255"/>
              <a:ext cx="15184" cy="15149"/>
            </a:xfrm>
            <a:custGeom>
              <a:avLst/>
              <a:gdLst/>
              <a:ahLst/>
              <a:cxnLst/>
              <a:rect l="l" t="t" r="r" b="b"/>
              <a:pathLst>
                <a:path w="430" h="429" extrusionOk="0">
                  <a:moveTo>
                    <a:pt x="215" y="0"/>
                  </a:moveTo>
                  <a:cubicBezTo>
                    <a:pt x="108" y="0"/>
                    <a:pt x="1" y="72"/>
                    <a:pt x="1" y="214"/>
                  </a:cubicBezTo>
                  <a:cubicBezTo>
                    <a:pt x="1" y="357"/>
                    <a:pt x="108" y="429"/>
                    <a:pt x="215" y="429"/>
                  </a:cubicBezTo>
                  <a:cubicBezTo>
                    <a:pt x="322" y="429"/>
                    <a:pt x="429" y="357"/>
                    <a:pt x="429" y="214"/>
                  </a:cubicBezTo>
                  <a:cubicBezTo>
                    <a:pt x="429" y="72"/>
                    <a:pt x="322" y="0"/>
                    <a:pt x="21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8"/>
            <p:cNvSpPr/>
            <p:nvPr/>
          </p:nvSpPr>
          <p:spPr>
            <a:xfrm>
              <a:off x="1878933" y="2772973"/>
              <a:ext cx="389391" cy="354078"/>
            </a:xfrm>
            <a:custGeom>
              <a:avLst/>
              <a:gdLst/>
              <a:ahLst/>
              <a:cxnLst/>
              <a:rect l="l" t="t" r="r" b="b"/>
              <a:pathLst>
                <a:path w="11027" h="10027" extrusionOk="0">
                  <a:moveTo>
                    <a:pt x="7298" y="463"/>
                  </a:moveTo>
                  <a:cubicBezTo>
                    <a:pt x="7599" y="463"/>
                    <a:pt x="7897" y="640"/>
                    <a:pt x="8026" y="953"/>
                  </a:cubicBezTo>
                  <a:cubicBezTo>
                    <a:pt x="8049" y="1049"/>
                    <a:pt x="8073" y="1144"/>
                    <a:pt x="8073" y="1263"/>
                  </a:cubicBezTo>
                  <a:cubicBezTo>
                    <a:pt x="8073" y="1549"/>
                    <a:pt x="7906" y="1811"/>
                    <a:pt x="7668" y="1930"/>
                  </a:cubicBezTo>
                  <a:cubicBezTo>
                    <a:pt x="7549" y="2001"/>
                    <a:pt x="7502" y="2120"/>
                    <a:pt x="7573" y="2239"/>
                  </a:cubicBezTo>
                  <a:cubicBezTo>
                    <a:pt x="7597" y="2311"/>
                    <a:pt x="7668" y="2358"/>
                    <a:pt x="7764" y="2358"/>
                  </a:cubicBezTo>
                  <a:cubicBezTo>
                    <a:pt x="7787" y="2358"/>
                    <a:pt x="7835" y="2335"/>
                    <a:pt x="7859" y="2335"/>
                  </a:cubicBezTo>
                  <a:cubicBezTo>
                    <a:pt x="8264" y="2120"/>
                    <a:pt x="8502" y="1715"/>
                    <a:pt x="8502" y="1263"/>
                  </a:cubicBezTo>
                  <a:cubicBezTo>
                    <a:pt x="8502" y="1192"/>
                    <a:pt x="8502" y="1096"/>
                    <a:pt x="8478" y="1025"/>
                  </a:cubicBezTo>
                  <a:lnTo>
                    <a:pt x="8621" y="1025"/>
                  </a:lnTo>
                  <a:cubicBezTo>
                    <a:pt x="9002" y="1025"/>
                    <a:pt x="9335" y="1358"/>
                    <a:pt x="9335" y="1763"/>
                  </a:cubicBezTo>
                  <a:cubicBezTo>
                    <a:pt x="9335" y="1811"/>
                    <a:pt x="9335" y="1858"/>
                    <a:pt x="9312" y="1906"/>
                  </a:cubicBezTo>
                  <a:cubicBezTo>
                    <a:pt x="9264" y="2144"/>
                    <a:pt x="9097" y="2335"/>
                    <a:pt x="8907" y="2430"/>
                  </a:cubicBezTo>
                  <a:cubicBezTo>
                    <a:pt x="8691" y="2538"/>
                    <a:pt x="8788" y="2821"/>
                    <a:pt x="9002" y="2821"/>
                  </a:cubicBezTo>
                  <a:cubicBezTo>
                    <a:pt x="9025" y="2821"/>
                    <a:pt x="9048" y="2818"/>
                    <a:pt x="9073" y="2811"/>
                  </a:cubicBezTo>
                  <a:cubicBezTo>
                    <a:pt x="9312" y="2692"/>
                    <a:pt x="9526" y="2501"/>
                    <a:pt x="9645" y="2263"/>
                  </a:cubicBezTo>
                  <a:cubicBezTo>
                    <a:pt x="9812" y="2382"/>
                    <a:pt x="9907" y="2573"/>
                    <a:pt x="9907" y="2787"/>
                  </a:cubicBezTo>
                  <a:cubicBezTo>
                    <a:pt x="9907" y="2835"/>
                    <a:pt x="9907" y="2882"/>
                    <a:pt x="9907" y="2930"/>
                  </a:cubicBezTo>
                  <a:cubicBezTo>
                    <a:pt x="9883" y="3025"/>
                    <a:pt x="9931" y="3121"/>
                    <a:pt x="10026" y="3168"/>
                  </a:cubicBezTo>
                  <a:cubicBezTo>
                    <a:pt x="10264" y="3263"/>
                    <a:pt x="10431" y="3502"/>
                    <a:pt x="10431" y="3764"/>
                  </a:cubicBezTo>
                  <a:cubicBezTo>
                    <a:pt x="10431" y="3859"/>
                    <a:pt x="10407" y="3978"/>
                    <a:pt x="10359" y="4073"/>
                  </a:cubicBezTo>
                  <a:cubicBezTo>
                    <a:pt x="10169" y="3954"/>
                    <a:pt x="9978" y="3906"/>
                    <a:pt x="9764" y="3906"/>
                  </a:cubicBezTo>
                  <a:cubicBezTo>
                    <a:pt x="9502" y="3954"/>
                    <a:pt x="9502" y="4311"/>
                    <a:pt x="9764" y="4359"/>
                  </a:cubicBezTo>
                  <a:cubicBezTo>
                    <a:pt x="10836" y="4359"/>
                    <a:pt x="10836" y="5954"/>
                    <a:pt x="9764" y="5954"/>
                  </a:cubicBezTo>
                  <a:lnTo>
                    <a:pt x="9788" y="5931"/>
                  </a:lnTo>
                  <a:cubicBezTo>
                    <a:pt x="9669" y="5931"/>
                    <a:pt x="9573" y="6026"/>
                    <a:pt x="9573" y="6145"/>
                  </a:cubicBezTo>
                  <a:cubicBezTo>
                    <a:pt x="9573" y="6264"/>
                    <a:pt x="9669" y="6359"/>
                    <a:pt x="9788" y="6359"/>
                  </a:cubicBezTo>
                  <a:cubicBezTo>
                    <a:pt x="9859" y="6359"/>
                    <a:pt x="9931" y="6335"/>
                    <a:pt x="10002" y="6335"/>
                  </a:cubicBezTo>
                  <a:cubicBezTo>
                    <a:pt x="10336" y="6836"/>
                    <a:pt x="10050" y="7526"/>
                    <a:pt x="9431" y="7621"/>
                  </a:cubicBezTo>
                  <a:cubicBezTo>
                    <a:pt x="9269" y="7114"/>
                    <a:pt x="8817" y="6763"/>
                    <a:pt x="8291" y="6763"/>
                  </a:cubicBezTo>
                  <a:cubicBezTo>
                    <a:pt x="8274" y="6763"/>
                    <a:pt x="8257" y="6763"/>
                    <a:pt x="8240" y="6764"/>
                  </a:cubicBezTo>
                  <a:lnTo>
                    <a:pt x="8216" y="6764"/>
                  </a:lnTo>
                  <a:cubicBezTo>
                    <a:pt x="7938" y="6787"/>
                    <a:pt x="7953" y="7194"/>
                    <a:pt x="8217" y="7194"/>
                  </a:cubicBezTo>
                  <a:cubicBezTo>
                    <a:pt x="8225" y="7194"/>
                    <a:pt x="8232" y="7193"/>
                    <a:pt x="8240" y="7193"/>
                  </a:cubicBezTo>
                  <a:cubicBezTo>
                    <a:pt x="8645" y="7193"/>
                    <a:pt x="8978" y="7479"/>
                    <a:pt x="9050" y="7883"/>
                  </a:cubicBezTo>
                  <a:cubicBezTo>
                    <a:pt x="9050" y="7907"/>
                    <a:pt x="9050" y="7955"/>
                    <a:pt x="9050" y="7979"/>
                  </a:cubicBezTo>
                  <a:cubicBezTo>
                    <a:pt x="9050" y="8431"/>
                    <a:pt x="8669" y="8788"/>
                    <a:pt x="8240" y="8788"/>
                  </a:cubicBezTo>
                  <a:cubicBezTo>
                    <a:pt x="8168" y="8788"/>
                    <a:pt x="8073" y="8765"/>
                    <a:pt x="8002" y="8765"/>
                  </a:cubicBezTo>
                  <a:cubicBezTo>
                    <a:pt x="8026" y="8645"/>
                    <a:pt x="8049" y="8526"/>
                    <a:pt x="8049" y="8431"/>
                  </a:cubicBezTo>
                  <a:cubicBezTo>
                    <a:pt x="8049" y="8312"/>
                    <a:pt x="7954" y="8217"/>
                    <a:pt x="7835" y="8217"/>
                  </a:cubicBezTo>
                  <a:cubicBezTo>
                    <a:pt x="7716" y="8217"/>
                    <a:pt x="7621" y="8312"/>
                    <a:pt x="7621" y="8431"/>
                  </a:cubicBezTo>
                  <a:cubicBezTo>
                    <a:pt x="7656" y="9098"/>
                    <a:pt x="7162" y="9431"/>
                    <a:pt x="6668" y="9431"/>
                  </a:cubicBezTo>
                  <a:cubicBezTo>
                    <a:pt x="6174" y="9431"/>
                    <a:pt x="5680" y="9098"/>
                    <a:pt x="5716" y="8431"/>
                  </a:cubicBezTo>
                  <a:lnTo>
                    <a:pt x="5716" y="5645"/>
                  </a:lnTo>
                  <a:cubicBezTo>
                    <a:pt x="5716" y="5502"/>
                    <a:pt x="5608" y="5431"/>
                    <a:pt x="5501" y="5431"/>
                  </a:cubicBezTo>
                  <a:cubicBezTo>
                    <a:pt x="5394" y="5431"/>
                    <a:pt x="5287" y="5502"/>
                    <a:pt x="5287" y="5645"/>
                  </a:cubicBezTo>
                  <a:lnTo>
                    <a:pt x="5287" y="8241"/>
                  </a:lnTo>
                  <a:lnTo>
                    <a:pt x="1453" y="8241"/>
                  </a:lnTo>
                  <a:cubicBezTo>
                    <a:pt x="1405" y="8241"/>
                    <a:pt x="1334" y="8217"/>
                    <a:pt x="1334" y="8122"/>
                  </a:cubicBezTo>
                  <a:lnTo>
                    <a:pt x="1334" y="1025"/>
                  </a:lnTo>
                  <a:cubicBezTo>
                    <a:pt x="1334" y="953"/>
                    <a:pt x="1357" y="930"/>
                    <a:pt x="1429" y="906"/>
                  </a:cubicBezTo>
                  <a:lnTo>
                    <a:pt x="5406" y="906"/>
                  </a:lnTo>
                  <a:cubicBezTo>
                    <a:pt x="5334" y="1072"/>
                    <a:pt x="5311" y="1239"/>
                    <a:pt x="5311" y="1430"/>
                  </a:cubicBezTo>
                  <a:lnTo>
                    <a:pt x="5311" y="3692"/>
                  </a:lnTo>
                  <a:cubicBezTo>
                    <a:pt x="5311" y="3835"/>
                    <a:pt x="5418" y="3906"/>
                    <a:pt x="5525" y="3906"/>
                  </a:cubicBezTo>
                  <a:cubicBezTo>
                    <a:pt x="5632" y="3906"/>
                    <a:pt x="5739" y="3835"/>
                    <a:pt x="5739" y="3692"/>
                  </a:cubicBezTo>
                  <a:lnTo>
                    <a:pt x="5739" y="1430"/>
                  </a:lnTo>
                  <a:cubicBezTo>
                    <a:pt x="5739" y="1001"/>
                    <a:pt x="6001" y="620"/>
                    <a:pt x="6382" y="477"/>
                  </a:cubicBezTo>
                  <a:lnTo>
                    <a:pt x="6382" y="477"/>
                  </a:lnTo>
                  <a:cubicBezTo>
                    <a:pt x="6359" y="549"/>
                    <a:pt x="6359" y="644"/>
                    <a:pt x="6430" y="715"/>
                  </a:cubicBezTo>
                  <a:cubicBezTo>
                    <a:pt x="6478" y="751"/>
                    <a:pt x="6531" y="769"/>
                    <a:pt x="6585" y="769"/>
                  </a:cubicBezTo>
                  <a:cubicBezTo>
                    <a:pt x="6638" y="769"/>
                    <a:pt x="6692" y="751"/>
                    <a:pt x="6740" y="715"/>
                  </a:cubicBezTo>
                  <a:cubicBezTo>
                    <a:pt x="6893" y="543"/>
                    <a:pt x="7096" y="463"/>
                    <a:pt x="7298" y="463"/>
                  </a:cubicBezTo>
                  <a:close/>
                  <a:moveTo>
                    <a:pt x="905" y="1715"/>
                  </a:moveTo>
                  <a:lnTo>
                    <a:pt x="905" y="8122"/>
                  </a:lnTo>
                  <a:cubicBezTo>
                    <a:pt x="905" y="8407"/>
                    <a:pt x="1167" y="8645"/>
                    <a:pt x="1477" y="8645"/>
                  </a:cubicBezTo>
                  <a:lnTo>
                    <a:pt x="5334" y="8645"/>
                  </a:lnTo>
                  <a:cubicBezTo>
                    <a:pt x="5382" y="8955"/>
                    <a:pt x="5525" y="9217"/>
                    <a:pt x="5739" y="9431"/>
                  </a:cubicBezTo>
                  <a:cubicBezTo>
                    <a:pt x="5716" y="9431"/>
                    <a:pt x="5716" y="9455"/>
                    <a:pt x="5739" y="9455"/>
                  </a:cubicBezTo>
                  <a:lnTo>
                    <a:pt x="5716" y="9455"/>
                  </a:lnTo>
                  <a:cubicBezTo>
                    <a:pt x="5680" y="9550"/>
                    <a:pt x="5590" y="9598"/>
                    <a:pt x="5504" y="9598"/>
                  </a:cubicBezTo>
                  <a:cubicBezTo>
                    <a:pt x="5418" y="9598"/>
                    <a:pt x="5334" y="9550"/>
                    <a:pt x="5311" y="9455"/>
                  </a:cubicBezTo>
                  <a:cubicBezTo>
                    <a:pt x="5287" y="9431"/>
                    <a:pt x="5287" y="9431"/>
                    <a:pt x="5287" y="9408"/>
                  </a:cubicBezTo>
                  <a:cubicBezTo>
                    <a:pt x="5263" y="9312"/>
                    <a:pt x="5168" y="9265"/>
                    <a:pt x="5073" y="9265"/>
                  </a:cubicBezTo>
                  <a:lnTo>
                    <a:pt x="905" y="9265"/>
                  </a:lnTo>
                  <a:cubicBezTo>
                    <a:pt x="667" y="9265"/>
                    <a:pt x="429" y="9074"/>
                    <a:pt x="429" y="8836"/>
                  </a:cubicBezTo>
                  <a:lnTo>
                    <a:pt x="429" y="1882"/>
                  </a:lnTo>
                  <a:cubicBezTo>
                    <a:pt x="429" y="1787"/>
                    <a:pt x="500" y="1715"/>
                    <a:pt x="595" y="1715"/>
                  </a:cubicBezTo>
                  <a:close/>
                  <a:moveTo>
                    <a:pt x="6716" y="1"/>
                  </a:moveTo>
                  <a:cubicBezTo>
                    <a:pt x="6311" y="1"/>
                    <a:pt x="5930" y="168"/>
                    <a:pt x="5668" y="477"/>
                  </a:cubicBezTo>
                  <a:lnTo>
                    <a:pt x="1381" y="477"/>
                  </a:lnTo>
                  <a:cubicBezTo>
                    <a:pt x="1119" y="501"/>
                    <a:pt x="905" y="739"/>
                    <a:pt x="905" y="1025"/>
                  </a:cubicBezTo>
                  <a:lnTo>
                    <a:pt x="905" y="1287"/>
                  </a:lnTo>
                  <a:lnTo>
                    <a:pt x="595" y="1287"/>
                  </a:lnTo>
                  <a:cubicBezTo>
                    <a:pt x="262" y="1287"/>
                    <a:pt x="0" y="1549"/>
                    <a:pt x="0" y="1882"/>
                  </a:cubicBezTo>
                  <a:lnTo>
                    <a:pt x="0" y="8812"/>
                  </a:lnTo>
                  <a:cubicBezTo>
                    <a:pt x="23" y="9297"/>
                    <a:pt x="405" y="9671"/>
                    <a:pt x="884" y="9671"/>
                  </a:cubicBezTo>
                  <a:cubicBezTo>
                    <a:pt x="899" y="9671"/>
                    <a:pt x="914" y="9670"/>
                    <a:pt x="929" y="9669"/>
                  </a:cubicBezTo>
                  <a:lnTo>
                    <a:pt x="4930" y="9669"/>
                  </a:lnTo>
                  <a:cubicBezTo>
                    <a:pt x="5049" y="9908"/>
                    <a:pt x="5275" y="10027"/>
                    <a:pt x="5501" y="10027"/>
                  </a:cubicBezTo>
                  <a:cubicBezTo>
                    <a:pt x="5727" y="10027"/>
                    <a:pt x="5954" y="9908"/>
                    <a:pt x="6073" y="9669"/>
                  </a:cubicBezTo>
                  <a:cubicBezTo>
                    <a:pt x="6263" y="9789"/>
                    <a:pt x="6478" y="9836"/>
                    <a:pt x="6668" y="9836"/>
                  </a:cubicBezTo>
                  <a:cubicBezTo>
                    <a:pt x="7168" y="9836"/>
                    <a:pt x="7621" y="9574"/>
                    <a:pt x="7859" y="9122"/>
                  </a:cubicBezTo>
                  <a:cubicBezTo>
                    <a:pt x="7994" y="9167"/>
                    <a:pt x="8129" y="9188"/>
                    <a:pt x="8260" y="9188"/>
                  </a:cubicBezTo>
                  <a:cubicBezTo>
                    <a:pt x="8893" y="9188"/>
                    <a:pt x="9439" y="8697"/>
                    <a:pt x="9478" y="8026"/>
                  </a:cubicBezTo>
                  <a:cubicBezTo>
                    <a:pt x="10359" y="7907"/>
                    <a:pt x="10836" y="6931"/>
                    <a:pt x="10431" y="6169"/>
                  </a:cubicBezTo>
                  <a:cubicBezTo>
                    <a:pt x="10788" y="5931"/>
                    <a:pt x="11026" y="5526"/>
                    <a:pt x="11026" y="5097"/>
                  </a:cubicBezTo>
                  <a:cubicBezTo>
                    <a:pt x="11026" y="4811"/>
                    <a:pt x="10907" y="4526"/>
                    <a:pt x="10717" y="4287"/>
                  </a:cubicBezTo>
                  <a:cubicBezTo>
                    <a:pt x="11026" y="3787"/>
                    <a:pt x="10859" y="3121"/>
                    <a:pt x="10359" y="2811"/>
                  </a:cubicBezTo>
                  <a:lnTo>
                    <a:pt x="10359" y="2739"/>
                  </a:lnTo>
                  <a:cubicBezTo>
                    <a:pt x="10359" y="2335"/>
                    <a:pt x="10145" y="1954"/>
                    <a:pt x="9788" y="1763"/>
                  </a:cubicBezTo>
                  <a:lnTo>
                    <a:pt x="9788" y="1692"/>
                  </a:lnTo>
                  <a:cubicBezTo>
                    <a:pt x="9764" y="1072"/>
                    <a:pt x="9264" y="572"/>
                    <a:pt x="8645" y="572"/>
                  </a:cubicBezTo>
                  <a:cubicBezTo>
                    <a:pt x="8610" y="565"/>
                    <a:pt x="8579" y="563"/>
                    <a:pt x="8551" y="563"/>
                  </a:cubicBezTo>
                  <a:cubicBezTo>
                    <a:pt x="8482" y="563"/>
                    <a:pt x="8426" y="579"/>
                    <a:pt x="8359" y="596"/>
                  </a:cubicBezTo>
                  <a:cubicBezTo>
                    <a:pt x="8121" y="239"/>
                    <a:pt x="7740" y="25"/>
                    <a:pt x="7335" y="25"/>
                  </a:cubicBezTo>
                  <a:cubicBezTo>
                    <a:pt x="7216" y="25"/>
                    <a:pt x="7121" y="48"/>
                    <a:pt x="7025" y="72"/>
                  </a:cubicBezTo>
                  <a:cubicBezTo>
                    <a:pt x="6930" y="25"/>
                    <a:pt x="6811" y="1"/>
                    <a:pt x="6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8"/>
            <p:cNvSpPr/>
            <p:nvPr/>
          </p:nvSpPr>
          <p:spPr>
            <a:xfrm>
              <a:off x="2098400" y="2835688"/>
              <a:ext cx="35348" cy="52545"/>
            </a:xfrm>
            <a:custGeom>
              <a:avLst/>
              <a:gdLst/>
              <a:ahLst/>
              <a:cxnLst/>
              <a:rect l="l" t="t" r="r" b="b"/>
              <a:pathLst>
                <a:path w="1001" h="1488" extrusionOk="0">
                  <a:moveTo>
                    <a:pt x="466" y="0"/>
                  </a:moveTo>
                  <a:cubicBezTo>
                    <a:pt x="392" y="0"/>
                    <a:pt x="318" y="43"/>
                    <a:pt x="286" y="106"/>
                  </a:cubicBezTo>
                  <a:cubicBezTo>
                    <a:pt x="1" y="559"/>
                    <a:pt x="120" y="1178"/>
                    <a:pt x="596" y="1464"/>
                  </a:cubicBezTo>
                  <a:cubicBezTo>
                    <a:pt x="620" y="1487"/>
                    <a:pt x="667" y="1487"/>
                    <a:pt x="715" y="1487"/>
                  </a:cubicBezTo>
                  <a:cubicBezTo>
                    <a:pt x="929" y="1487"/>
                    <a:pt x="1001" y="1225"/>
                    <a:pt x="834" y="1106"/>
                  </a:cubicBezTo>
                  <a:cubicBezTo>
                    <a:pt x="572" y="940"/>
                    <a:pt x="477" y="582"/>
                    <a:pt x="644" y="344"/>
                  </a:cubicBezTo>
                  <a:cubicBezTo>
                    <a:pt x="715" y="225"/>
                    <a:pt x="667" y="106"/>
                    <a:pt x="572" y="35"/>
                  </a:cubicBezTo>
                  <a:cubicBezTo>
                    <a:pt x="540" y="11"/>
                    <a:pt x="503" y="0"/>
                    <a:pt x="4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8"/>
            <p:cNvSpPr/>
            <p:nvPr/>
          </p:nvSpPr>
          <p:spPr>
            <a:xfrm>
              <a:off x="2095681" y="2999008"/>
              <a:ext cx="49861" cy="25460"/>
            </a:xfrm>
            <a:custGeom>
              <a:avLst/>
              <a:gdLst/>
              <a:ahLst/>
              <a:cxnLst/>
              <a:rect l="l" t="t" r="r" b="b"/>
              <a:pathLst>
                <a:path w="1412" h="721" extrusionOk="0">
                  <a:moveTo>
                    <a:pt x="309" y="1"/>
                  </a:moveTo>
                  <a:cubicBezTo>
                    <a:pt x="149" y="1"/>
                    <a:pt x="1" y="182"/>
                    <a:pt x="149" y="363"/>
                  </a:cubicBezTo>
                  <a:cubicBezTo>
                    <a:pt x="292" y="577"/>
                    <a:pt x="554" y="720"/>
                    <a:pt x="840" y="720"/>
                  </a:cubicBezTo>
                  <a:cubicBezTo>
                    <a:pt x="983" y="697"/>
                    <a:pt x="1149" y="649"/>
                    <a:pt x="1292" y="577"/>
                  </a:cubicBezTo>
                  <a:cubicBezTo>
                    <a:pt x="1387" y="506"/>
                    <a:pt x="1411" y="363"/>
                    <a:pt x="1364" y="268"/>
                  </a:cubicBezTo>
                  <a:cubicBezTo>
                    <a:pt x="1320" y="210"/>
                    <a:pt x="1251" y="179"/>
                    <a:pt x="1182" y="179"/>
                  </a:cubicBezTo>
                  <a:cubicBezTo>
                    <a:pt x="1137" y="179"/>
                    <a:pt x="1092" y="192"/>
                    <a:pt x="1054" y="220"/>
                  </a:cubicBezTo>
                  <a:cubicBezTo>
                    <a:pt x="982" y="265"/>
                    <a:pt x="903" y="286"/>
                    <a:pt x="827" y="286"/>
                  </a:cubicBezTo>
                  <a:cubicBezTo>
                    <a:pt x="701" y="286"/>
                    <a:pt x="580" y="229"/>
                    <a:pt x="506" y="125"/>
                  </a:cubicBezTo>
                  <a:cubicBezTo>
                    <a:pt x="455" y="37"/>
                    <a:pt x="381" y="1"/>
                    <a:pt x="30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8"/>
            <p:cNvSpPr/>
            <p:nvPr/>
          </p:nvSpPr>
          <p:spPr>
            <a:xfrm>
              <a:off x="2109347" y="2922168"/>
              <a:ext cx="35418" cy="45588"/>
            </a:xfrm>
            <a:custGeom>
              <a:avLst/>
              <a:gdLst/>
              <a:ahLst/>
              <a:cxnLst/>
              <a:rect l="l" t="t" r="r" b="b"/>
              <a:pathLst>
                <a:path w="1003" h="1291" extrusionOk="0">
                  <a:moveTo>
                    <a:pt x="669" y="1"/>
                  </a:moveTo>
                  <a:cubicBezTo>
                    <a:pt x="631" y="1"/>
                    <a:pt x="590" y="12"/>
                    <a:pt x="548" y="39"/>
                  </a:cubicBezTo>
                  <a:cubicBezTo>
                    <a:pt x="143" y="277"/>
                    <a:pt x="0" y="777"/>
                    <a:pt x="215" y="1182"/>
                  </a:cubicBezTo>
                  <a:cubicBezTo>
                    <a:pt x="260" y="1258"/>
                    <a:pt x="331" y="1290"/>
                    <a:pt x="400" y="1290"/>
                  </a:cubicBezTo>
                  <a:cubicBezTo>
                    <a:pt x="548" y="1290"/>
                    <a:pt x="693" y="1145"/>
                    <a:pt x="596" y="967"/>
                  </a:cubicBezTo>
                  <a:cubicBezTo>
                    <a:pt x="500" y="777"/>
                    <a:pt x="572" y="539"/>
                    <a:pt x="762" y="420"/>
                  </a:cubicBezTo>
                  <a:cubicBezTo>
                    <a:pt x="1003" y="320"/>
                    <a:pt x="872" y="1"/>
                    <a:pt x="66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48"/>
            <p:cNvSpPr/>
            <p:nvPr/>
          </p:nvSpPr>
          <p:spPr>
            <a:xfrm>
              <a:off x="2168213" y="2938977"/>
              <a:ext cx="37643" cy="42269"/>
            </a:xfrm>
            <a:custGeom>
              <a:avLst/>
              <a:gdLst/>
              <a:ahLst/>
              <a:cxnLst/>
              <a:rect l="l" t="t" r="r" b="b"/>
              <a:pathLst>
                <a:path w="1066" h="1197" extrusionOk="0">
                  <a:moveTo>
                    <a:pt x="336" y="1"/>
                  </a:moveTo>
                  <a:cubicBezTo>
                    <a:pt x="252" y="1"/>
                    <a:pt x="171" y="47"/>
                    <a:pt x="143" y="158"/>
                  </a:cubicBezTo>
                  <a:cubicBezTo>
                    <a:pt x="0" y="587"/>
                    <a:pt x="262" y="1063"/>
                    <a:pt x="691" y="1182"/>
                  </a:cubicBezTo>
                  <a:cubicBezTo>
                    <a:pt x="718" y="1192"/>
                    <a:pt x="744" y="1196"/>
                    <a:pt x="768" y="1196"/>
                  </a:cubicBezTo>
                  <a:cubicBezTo>
                    <a:pt x="978" y="1196"/>
                    <a:pt x="1066" y="863"/>
                    <a:pt x="810" y="777"/>
                  </a:cubicBezTo>
                  <a:cubicBezTo>
                    <a:pt x="715" y="753"/>
                    <a:pt x="619" y="682"/>
                    <a:pt x="572" y="587"/>
                  </a:cubicBezTo>
                  <a:cubicBezTo>
                    <a:pt x="524" y="491"/>
                    <a:pt x="524" y="372"/>
                    <a:pt x="548" y="277"/>
                  </a:cubicBezTo>
                  <a:cubicBezTo>
                    <a:pt x="606" y="117"/>
                    <a:pt x="468" y="1"/>
                    <a:pt x="33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8"/>
            <p:cNvSpPr/>
            <p:nvPr/>
          </p:nvSpPr>
          <p:spPr>
            <a:xfrm>
              <a:off x="2158114" y="2871460"/>
              <a:ext cx="37043" cy="42834"/>
            </a:xfrm>
            <a:custGeom>
              <a:avLst/>
              <a:gdLst/>
              <a:ahLst/>
              <a:cxnLst/>
              <a:rect l="l" t="t" r="r" b="b"/>
              <a:pathLst>
                <a:path w="1049" h="1213" extrusionOk="0">
                  <a:moveTo>
                    <a:pt x="344" y="1"/>
                  </a:moveTo>
                  <a:cubicBezTo>
                    <a:pt x="258" y="1"/>
                    <a:pt x="172" y="51"/>
                    <a:pt x="143" y="165"/>
                  </a:cubicBezTo>
                  <a:cubicBezTo>
                    <a:pt x="0" y="593"/>
                    <a:pt x="239" y="1070"/>
                    <a:pt x="691" y="1189"/>
                  </a:cubicBezTo>
                  <a:lnTo>
                    <a:pt x="739" y="1189"/>
                  </a:lnTo>
                  <a:lnTo>
                    <a:pt x="763" y="1213"/>
                  </a:lnTo>
                  <a:cubicBezTo>
                    <a:pt x="1001" y="1213"/>
                    <a:pt x="1048" y="855"/>
                    <a:pt x="834" y="784"/>
                  </a:cubicBezTo>
                  <a:cubicBezTo>
                    <a:pt x="620" y="713"/>
                    <a:pt x="501" y="498"/>
                    <a:pt x="548" y="284"/>
                  </a:cubicBezTo>
                  <a:cubicBezTo>
                    <a:pt x="605" y="112"/>
                    <a:pt x="474" y="1"/>
                    <a:pt x="3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48"/>
            <p:cNvSpPr/>
            <p:nvPr/>
          </p:nvSpPr>
          <p:spPr>
            <a:xfrm>
              <a:off x="1944509" y="2849495"/>
              <a:ext cx="103466" cy="15184"/>
            </a:xfrm>
            <a:custGeom>
              <a:avLst/>
              <a:gdLst/>
              <a:ahLst/>
              <a:cxnLst/>
              <a:rect l="l" t="t" r="r" b="b"/>
              <a:pathLst>
                <a:path w="2930" h="430" extrusionOk="0">
                  <a:moveTo>
                    <a:pt x="239" y="1"/>
                  </a:moveTo>
                  <a:cubicBezTo>
                    <a:pt x="120" y="1"/>
                    <a:pt x="1" y="96"/>
                    <a:pt x="24" y="215"/>
                  </a:cubicBezTo>
                  <a:cubicBezTo>
                    <a:pt x="24" y="334"/>
                    <a:pt x="120" y="430"/>
                    <a:pt x="239" y="430"/>
                  </a:cubicBezTo>
                  <a:lnTo>
                    <a:pt x="2715" y="430"/>
                  </a:lnTo>
                  <a:cubicBezTo>
                    <a:pt x="2811" y="430"/>
                    <a:pt x="2930" y="334"/>
                    <a:pt x="2930" y="215"/>
                  </a:cubicBezTo>
                  <a:cubicBezTo>
                    <a:pt x="2930" y="96"/>
                    <a:pt x="2834" y="1"/>
                    <a:pt x="271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48"/>
            <p:cNvSpPr/>
            <p:nvPr/>
          </p:nvSpPr>
          <p:spPr>
            <a:xfrm>
              <a:off x="1944509" y="2883996"/>
              <a:ext cx="103466" cy="15149"/>
            </a:xfrm>
            <a:custGeom>
              <a:avLst/>
              <a:gdLst/>
              <a:ahLst/>
              <a:cxnLst/>
              <a:rect l="l" t="t" r="r" b="b"/>
              <a:pathLst>
                <a:path w="2930" h="429" extrusionOk="0">
                  <a:moveTo>
                    <a:pt x="239" y="0"/>
                  </a:moveTo>
                  <a:cubicBezTo>
                    <a:pt x="120" y="0"/>
                    <a:pt x="1" y="96"/>
                    <a:pt x="24" y="215"/>
                  </a:cubicBezTo>
                  <a:cubicBezTo>
                    <a:pt x="24" y="334"/>
                    <a:pt x="120" y="429"/>
                    <a:pt x="239" y="429"/>
                  </a:cubicBezTo>
                  <a:lnTo>
                    <a:pt x="2715" y="429"/>
                  </a:lnTo>
                  <a:cubicBezTo>
                    <a:pt x="2811" y="429"/>
                    <a:pt x="2930" y="334"/>
                    <a:pt x="2930" y="215"/>
                  </a:cubicBezTo>
                  <a:cubicBezTo>
                    <a:pt x="2930" y="96"/>
                    <a:pt x="2834" y="0"/>
                    <a:pt x="271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48"/>
            <p:cNvSpPr/>
            <p:nvPr/>
          </p:nvSpPr>
          <p:spPr>
            <a:xfrm>
              <a:off x="1944509" y="2919202"/>
              <a:ext cx="103466" cy="15290"/>
            </a:xfrm>
            <a:custGeom>
              <a:avLst/>
              <a:gdLst/>
              <a:ahLst/>
              <a:cxnLst/>
              <a:rect l="l" t="t" r="r" b="b"/>
              <a:pathLst>
                <a:path w="2930" h="433" extrusionOk="0">
                  <a:moveTo>
                    <a:pt x="2741" y="0"/>
                  </a:moveTo>
                  <a:cubicBezTo>
                    <a:pt x="2732" y="0"/>
                    <a:pt x="2724" y="1"/>
                    <a:pt x="2715" y="4"/>
                  </a:cubicBezTo>
                  <a:lnTo>
                    <a:pt x="239" y="4"/>
                  </a:lnTo>
                  <a:cubicBezTo>
                    <a:pt x="120" y="4"/>
                    <a:pt x="1" y="99"/>
                    <a:pt x="24" y="218"/>
                  </a:cubicBezTo>
                  <a:cubicBezTo>
                    <a:pt x="1" y="313"/>
                    <a:pt x="120" y="432"/>
                    <a:pt x="239" y="432"/>
                  </a:cubicBezTo>
                  <a:lnTo>
                    <a:pt x="2715" y="432"/>
                  </a:lnTo>
                  <a:cubicBezTo>
                    <a:pt x="2834" y="432"/>
                    <a:pt x="2930" y="337"/>
                    <a:pt x="2930" y="218"/>
                  </a:cubicBezTo>
                  <a:cubicBezTo>
                    <a:pt x="2930" y="109"/>
                    <a:pt x="2831" y="0"/>
                    <a:pt x="27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48"/>
            <p:cNvSpPr/>
            <p:nvPr/>
          </p:nvSpPr>
          <p:spPr>
            <a:xfrm>
              <a:off x="1944509" y="2953773"/>
              <a:ext cx="103466" cy="15184"/>
            </a:xfrm>
            <a:custGeom>
              <a:avLst/>
              <a:gdLst/>
              <a:ahLst/>
              <a:cxnLst/>
              <a:rect l="l" t="t" r="r" b="b"/>
              <a:pathLst>
                <a:path w="2930" h="430" extrusionOk="0">
                  <a:moveTo>
                    <a:pt x="239" y="1"/>
                  </a:moveTo>
                  <a:cubicBezTo>
                    <a:pt x="120" y="1"/>
                    <a:pt x="1" y="96"/>
                    <a:pt x="24" y="215"/>
                  </a:cubicBezTo>
                  <a:cubicBezTo>
                    <a:pt x="24" y="334"/>
                    <a:pt x="120" y="430"/>
                    <a:pt x="239" y="430"/>
                  </a:cubicBezTo>
                  <a:lnTo>
                    <a:pt x="2715" y="430"/>
                  </a:lnTo>
                  <a:cubicBezTo>
                    <a:pt x="2811" y="430"/>
                    <a:pt x="2930" y="334"/>
                    <a:pt x="2930" y="215"/>
                  </a:cubicBezTo>
                  <a:cubicBezTo>
                    <a:pt x="2930" y="96"/>
                    <a:pt x="2834" y="1"/>
                    <a:pt x="271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48"/>
            <p:cNvSpPr/>
            <p:nvPr/>
          </p:nvSpPr>
          <p:spPr>
            <a:xfrm>
              <a:off x="1942814" y="2988273"/>
              <a:ext cx="106856" cy="15149"/>
            </a:xfrm>
            <a:custGeom>
              <a:avLst/>
              <a:gdLst/>
              <a:ahLst/>
              <a:cxnLst/>
              <a:rect l="l" t="t" r="r" b="b"/>
              <a:pathLst>
                <a:path w="3026" h="429" extrusionOk="0">
                  <a:moveTo>
                    <a:pt x="287" y="0"/>
                  </a:moveTo>
                  <a:cubicBezTo>
                    <a:pt x="1" y="0"/>
                    <a:pt x="1" y="429"/>
                    <a:pt x="287" y="429"/>
                  </a:cubicBezTo>
                  <a:lnTo>
                    <a:pt x="2763" y="429"/>
                  </a:lnTo>
                  <a:cubicBezTo>
                    <a:pt x="3025" y="429"/>
                    <a:pt x="3025" y="0"/>
                    <a:pt x="27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5" name="Google Shape;915;p48"/>
          <p:cNvGrpSpPr/>
          <p:nvPr/>
        </p:nvGrpSpPr>
        <p:grpSpPr>
          <a:xfrm>
            <a:off x="5470032" y="1627759"/>
            <a:ext cx="412597" cy="374772"/>
            <a:chOff x="5147670" y="1563696"/>
            <a:chExt cx="389426" cy="353725"/>
          </a:xfrm>
        </p:grpSpPr>
        <p:sp>
          <p:nvSpPr>
            <p:cNvPr id="916" name="Google Shape;916;p48"/>
            <p:cNvSpPr/>
            <p:nvPr/>
          </p:nvSpPr>
          <p:spPr>
            <a:xfrm>
              <a:off x="5332708" y="1600704"/>
              <a:ext cx="17692" cy="15078"/>
            </a:xfrm>
            <a:custGeom>
              <a:avLst/>
              <a:gdLst/>
              <a:ahLst/>
              <a:cxnLst/>
              <a:rect l="l" t="t" r="r" b="b"/>
              <a:pathLst>
                <a:path w="501" h="427" extrusionOk="0">
                  <a:moveTo>
                    <a:pt x="286" y="1"/>
                  </a:moveTo>
                  <a:cubicBezTo>
                    <a:pt x="95" y="1"/>
                    <a:pt x="0" y="239"/>
                    <a:pt x="119" y="358"/>
                  </a:cubicBezTo>
                  <a:cubicBezTo>
                    <a:pt x="167" y="405"/>
                    <a:pt x="225" y="427"/>
                    <a:pt x="281" y="427"/>
                  </a:cubicBezTo>
                  <a:cubicBezTo>
                    <a:pt x="394" y="427"/>
                    <a:pt x="500" y="342"/>
                    <a:pt x="500" y="215"/>
                  </a:cubicBezTo>
                  <a:cubicBezTo>
                    <a:pt x="500" y="96"/>
                    <a:pt x="405" y="1"/>
                    <a:pt x="2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48"/>
            <p:cNvSpPr/>
            <p:nvPr/>
          </p:nvSpPr>
          <p:spPr>
            <a:xfrm>
              <a:off x="5147670" y="1563696"/>
              <a:ext cx="389426" cy="353725"/>
            </a:xfrm>
            <a:custGeom>
              <a:avLst/>
              <a:gdLst/>
              <a:ahLst/>
              <a:cxnLst/>
              <a:rect l="l" t="t" r="r" b="b"/>
              <a:pathLst>
                <a:path w="11028" h="10017" extrusionOk="0">
                  <a:moveTo>
                    <a:pt x="5509" y="7086"/>
                  </a:moveTo>
                  <a:cubicBezTo>
                    <a:pt x="5798" y="7086"/>
                    <a:pt x="6074" y="7305"/>
                    <a:pt x="6074" y="7645"/>
                  </a:cubicBezTo>
                  <a:cubicBezTo>
                    <a:pt x="6074" y="7931"/>
                    <a:pt x="5835" y="8193"/>
                    <a:pt x="5526" y="8193"/>
                  </a:cubicBezTo>
                  <a:cubicBezTo>
                    <a:pt x="5026" y="8193"/>
                    <a:pt x="4788" y="7598"/>
                    <a:pt x="5121" y="7240"/>
                  </a:cubicBezTo>
                  <a:cubicBezTo>
                    <a:pt x="5235" y="7134"/>
                    <a:pt x="5373" y="7086"/>
                    <a:pt x="5509" y="7086"/>
                  </a:cubicBezTo>
                  <a:close/>
                  <a:moveTo>
                    <a:pt x="10170" y="429"/>
                  </a:moveTo>
                  <a:cubicBezTo>
                    <a:pt x="10408" y="429"/>
                    <a:pt x="10598" y="620"/>
                    <a:pt x="10598" y="882"/>
                  </a:cubicBezTo>
                  <a:lnTo>
                    <a:pt x="10598" y="8145"/>
                  </a:lnTo>
                  <a:cubicBezTo>
                    <a:pt x="10598" y="8383"/>
                    <a:pt x="10408" y="8574"/>
                    <a:pt x="10170" y="8574"/>
                  </a:cubicBezTo>
                  <a:lnTo>
                    <a:pt x="6502" y="8574"/>
                  </a:lnTo>
                  <a:lnTo>
                    <a:pt x="6502" y="7955"/>
                  </a:lnTo>
                  <a:lnTo>
                    <a:pt x="8860" y="7955"/>
                  </a:lnTo>
                  <a:cubicBezTo>
                    <a:pt x="8979" y="7955"/>
                    <a:pt x="9074" y="7860"/>
                    <a:pt x="9074" y="7740"/>
                  </a:cubicBezTo>
                  <a:cubicBezTo>
                    <a:pt x="9074" y="7383"/>
                    <a:pt x="9384" y="7074"/>
                    <a:pt x="9741" y="7074"/>
                  </a:cubicBezTo>
                  <a:cubicBezTo>
                    <a:pt x="9860" y="7074"/>
                    <a:pt x="9955" y="6978"/>
                    <a:pt x="9955" y="6859"/>
                  </a:cubicBezTo>
                  <a:lnTo>
                    <a:pt x="9955" y="2144"/>
                  </a:lnTo>
                  <a:cubicBezTo>
                    <a:pt x="9955" y="2025"/>
                    <a:pt x="9860" y="1930"/>
                    <a:pt x="9741" y="1930"/>
                  </a:cubicBezTo>
                  <a:cubicBezTo>
                    <a:pt x="9360" y="1930"/>
                    <a:pt x="9074" y="1620"/>
                    <a:pt x="9074" y="1263"/>
                  </a:cubicBezTo>
                  <a:cubicBezTo>
                    <a:pt x="9074" y="1144"/>
                    <a:pt x="8979" y="1049"/>
                    <a:pt x="8860" y="1049"/>
                  </a:cubicBezTo>
                  <a:lnTo>
                    <a:pt x="6478" y="1049"/>
                  </a:lnTo>
                  <a:cubicBezTo>
                    <a:pt x="6359" y="1049"/>
                    <a:pt x="6264" y="1144"/>
                    <a:pt x="6264" y="1263"/>
                  </a:cubicBezTo>
                  <a:cubicBezTo>
                    <a:pt x="6264" y="1382"/>
                    <a:pt x="6359" y="1477"/>
                    <a:pt x="6478" y="1477"/>
                  </a:cubicBezTo>
                  <a:lnTo>
                    <a:pt x="8669" y="1477"/>
                  </a:lnTo>
                  <a:cubicBezTo>
                    <a:pt x="8741" y="1930"/>
                    <a:pt x="9098" y="2263"/>
                    <a:pt x="9551" y="2358"/>
                  </a:cubicBezTo>
                  <a:lnTo>
                    <a:pt x="9551" y="6669"/>
                  </a:lnTo>
                  <a:cubicBezTo>
                    <a:pt x="9098" y="6740"/>
                    <a:pt x="8765" y="7097"/>
                    <a:pt x="8669" y="7526"/>
                  </a:cubicBezTo>
                  <a:lnTo>
                    <a:pt x="6502" y="7526"/>
                  </a:lnTo>
                  <a:cubicBezTo>
                    <a:pt x="6419" y="6955"/>
                    <a:pt x="5966" y="6669"/>
                    <a:pt x="5517" y="6669"/>
                  </a:cubicBezTo>
                  <a:cubicBezTo>
                    <a:pt x="5067" y="6669"/>
                    <a:pt x="4621" y="6955"/>
                    <a:pt x="4550" y="7526"/>
                  </a:cubicBezTo>
                  <a:lnTo>
                    <a:pt x="2359" y="7526"/>
                  </a:lnTo>
                  <a:cubicBezTo>
                    <a:pt x="2263" y="7097"/>
                    <a:pt x="1930" y="6764"/>
                    <a:pt x="1501" y="6669"/>
                  </a:cubicBezTo>
                  <a:lnTo>
                    <a:pt x="1501" y="2335"/>
                  </a:lnTo>
                  <a:cubicBezTo>
                    <a:pt x="1930" y="2263"/>
                    <a:pt x="2263" y="1906"/>
                    <a:pt x="2359" y="1477"/>
                  </a:cubicBezTo>
                  <a:lnTo>
                    <a:pt x="4550" y="1477"/>
                  </a:lnTo>
                  <a:cubicBezTo>
                    <a:pt x="4669" y="1477"/>
                    <a:pt x="4764" y="1382"/>
                    <a:pt x="4764" y="1263"/>
                  </a:cubicBezTo>
                  <a:cubicBezTo>
                    <a:pt x="4764" y="1144"/>
                    <a:pt x="4669" y="1049"/>
                    <a:pt x="4550" y="1049"/>
                  </a:cubicBezTo>
                  <a:lnTo>
                    <a:pt x="2168" y="1049"/>
                  </a:lnTo>
                  <a:cubicBezTo>
                    <a:pt x="2049" y="1049"/>
                    <a:pt x="1954" y="1144"/>
                    <a:pt x="1954" y="1263"/>
                  </a:cubicBezTo>
                  <a:cubicBezTo>
                    <a:pt x="1954" y="1644"/>
                    <a:pt x="1668" y="1930"/>
                    <a:pt x="1287" y="1930"/>
                  </a:cubicBezTo>
                  <a:cubicBezTo>
                    <a:pt x="1168" y="1930"/>
                    <a:pt x="1073" y="2025"/>
                    <a:pt x="1073" y="2144"/>
                  </a:cubicBezTo>
                  <a:lnTo>
                    <a:pt x="1073" y="6859"/>
                  </a:lnTo>
                  <a:cubicBezTo>
                    <a:pt x="1073" y="6955"/>
                    <a:pt x="1168" y="7050"/>
                    <a:pt x="1287" y="7074"/>
                  </a:cubicBezTo>
                  <a:cubicBezTo>
                    <a:pt x="1644" y="7074"/>
                    <a:pt x="1954" y="7359"/>
                    <a:pt x="1954" y="7740"/>
                  </a:cubicBezTo>
                  <a:cubicBezTo>
                    <a:pt x="1954" y="7836"/>
                    <a:pt x="2049" y="7955"/>
                    <a:pt x="2168" y="7955"/>
                  </a:cubicBezTo>
                  <a:lnTo>
                    <a:pt x="4550" y="7955"/>
                  </a:lnTo>
                  <a:lnTo>
                    <a:pt x="4550" y="8574"/>
                  </a:lnTo>
                  <a:lnTo>
                    <a:pt x="882" y="8574"/>
                  </a:lnTo>
                  <a:cubicBezTo>
                    <a:pt x="644" y="8574"/>
                    <a:pt x="453" y="8383"/>
                    <a:pt x="453" y="8145"/>
                  </a:cubicBezTo>
                  <a:lnTo>
                    <a:pt x="453" y="882"/>
                  </a:lnTo>
                  <a:cubicBezTo>
                    <a:pt x="453" y="620"/>
                    <a:pt x="644" y="429"/>
                    <a:pt x="882" y="429"/>
                  </a:cubicBezTo>
                  <a:close/>
                  <a:moveTo>
                    <a:pt x="6074" y="8455"/>
                  </a:moveTo>
                  <a:lnTo>
                    <a:pt x="6074" y="9384"/>
                  </a:lnTo>
                  <a:lnTo>
                    <a:pt x="5645" y="9074"/>
                  </a:lnTo>
                  <a:cubicBezTo>
                    <a:pt x="5609" y="9050"/>
                    <a:pt x="5568" y="9038"/>
                    <a:pt x="5523" y="9038"/>
                  </a:cubicBezTo>
                  <a:cubicBezTo>
                    <a:pt x="5478" y="9038"/>
                    <a:pt x="5431" y="9050"/>
                    <a:pt x="5383" y="9074"/>
                  </a:cubicBezTo>
                  <a:lnTo>
                    <a:pt x="4954" y="9384"/>
                  </a:lnTo>
                  <a:lnTo>
                    <a:pt x="4954" y="8455"/>
                  </a:lnTo>
                  <a:cubicBezTo>
                    <a:pt x="5121" y="8574"/>
                    <a:pt x="5318" y="8633"/>
                    <a:pt x="5514" y="8633"/>
                  </a:cubicBezTo>
                  <a:cubicBezTo>
                    <a:pt x="5710" y="8633"/>
                    <a:pt x="5907" y="8574"/>
                    <a:pt x="6074" y="8455"/>
                  </a:cubicBezTo>
                  <a:close/>
                  <a:moveTo>
                    <a:pt x="882" y="1"/>
                  </a:moveTo>
                  <a:cubicBezTo>
                    <a:pt x="406" y="1"/>
                    <a:pt x="1" y="382"/>
                    <a:pt x="25" y="882"/>
                  </a:cubicBezTo>
                  <a:lnTo>
                    <a:pt x="25" y="8145"/>
                  </a:lnTo>
                  <a:cubicBezTo>
                    <a:pt x="25" y="8622"/>
                    <a:pt x="406" y="9026"/>
                    <a:pt x="882" y="9026"/>
                  </a:cubicBezTo>
                  <a:lnTo>
                    <a:pt x="4526" y="9026"/>
                  </a:lnTo>
                  <a:lnTo>
                    <a:pt x="4526" y="9812"/>
                  </a:lnTo>
                  <a:cubicBezTo>
                    <a:pt x="4543" y="9933"/>
                    <a:pt x="4648" y="10017"/>
                    <a:pt x="4759" y="10017"/>
                  </a:cubicBezTo>
                  <a:cubicBezTo>
                    <a:pt x="4801" y="10017"/>
                    <a:pt x="4844" y="10005"/>
                    <a:pt x="4883" y="9979"/>
                  </a:cubicBezTo>
                  <a:lnTo>
                    <a:pt x="5526" y="9503"/>
                  </a:lnTo>
                  <a:lnTo>
                    <a:pt x="6169" y="9955"/>
                  </a:lnTo>
                  <a:cubicBezTo>
                    <a:pt x="6208" y="9981"/>
                    <a:pt x="6251" y="9993"/>
                    <a:pt x="6292" y="9993"/>
                  </a:cubicBezTo>
                  <a:cubicBezTo>
                    <a:pt x="6402" y="9993"/>
                    <a:pt x="6502" y="9910"/>
                    <a:pt x="6502" y="9788"/>
                  </a:cubicBezTo>
                  <a:lnTo>
                    <a:pt x="6502" y="9003"/>
                  </a:lnTo>
                  <a:lnTo>
                    <a:pt x="10170" y="9003"/>
                  </a:lnTo>
                  <a:cubicBezTo>
                    <a:pt x="10646" y="9003"/>
                    <a:pt x="11027" y="8622"/>
                    <a:pt x="11027" y="8145"/>
                  </a:cubicBezTo>
                  <a:lnTo>
                    <a:pt x="11027" y="882"/>
                  </a:lnTo>
                  <a:cubicBezTo>
                    <a:pt x="11027" y="382"/>
                    <a:pt x="10646" y="1"/>
                    <a:pt x="101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48"/>
            <p:cNvSpPr/>
            <p:nvPr/>
          </p:nvSpPr>
          <p:spPr>
            <a:xfrm>
              <a:off x="5231784" y="1709820"/>
              <a:ext cx="220350" cy="80124"/>
            </a:xfrm>
            <a:custGeom>
              <a:avLst/>
              <a:gdLst/>
              <a:ahLst/>
              <a:cxnLst/>
              <a:rect l="l" t="t" r="r" b="b"/>
              <a:pathLst>
                <a:path w="6240" h="2269" extrusionOk="0">
                  <a:moveTo>
                    <a:pt x="1215" y="697"/>
                  </a:moveTo>
                  <a:lnTo>
                    <a:pt x="1310" y="911"/>
                  </a:lnTo>
                  <a:cubicBezTo>
                    <a:pt x="1358" y="983"/>
                    <a:pt x="1405" y="1007"/>
                    <a:pt x="1477" y="1031"/>
                  </a:cubicBezTo>
                  <a:lnTo>
                    <a:pt x="1715" y="1054"/>
                  </a:lnTo>
                  <a:lnTo>
                    <a:pt x="1548" y="1221"/>
                  </a:lnTo>
                  <a:cubicBezTo>
                    <a:pt x="1501" y="1269"/>
                    <a:pt x="1477" y="1340"/>
                    <a:pt x="1477" y="1412"/>
                  </a:cubicBezTo>
                  <a:lnTo>
                    <a:pt x="1525" y="1650"/>
                  </a:lnTo>
                  <a:lnTo>
                    <a:pt x="1310" y="1531"/>
                  </a:lnTo>
                  <a:cubicBezTo>
                    <a:pt x="1286" y="1531"/>
                    <a:pt x="1239" y="1507"/>
                    <a:pt x="1215" y="1507"/>
                  </a:cubicBezTo>
                  <a:cubicBezTo>
                    <a:pt x="1191" y="1507"/>
                    <a:pt x="1143" y="1531"/>
                    <a:pt x="1120" y="1531"/>
                  </a:cubicBezTo>
                  <a:lnTo>
                    <a:pt x="905" y="1650"/>
                  </a:lnTo>
                  <a:lnTo>
                    <a:pt x="953" y="1412"/>
                  </a:lnTo>
                  <a:cubicBezTo>
                    <a:pt x="953" y="1340"/>
                    <a:pt x="929" y="1269"/>
                    <a:pt x="882" y="1221"/>
                  </a:cubicBezTo>
                  <a:lnTo>
                    <a:pt x="715" y="1054"/>
                  </a:lnTo>
                  <a:lnTo>
                    <a:pt x="953" y="1031"/>
                  </a:lnTo>
                  <a:cubicBezTo>
                    <a:pt x="1024" y="1007"/>
                    <a:pt x="1072" y="983"/>
                    <a:pt x="1120" y="911"/>
                  </a:cubicBezTo>
                  <a:lnTo>
                    <a:pt x="1215" y="697"/>
                  </a:lnTo>
                  <a:close/>
                  <a:moveTo>
                    <a:pt x="3144" y="697"/>
                  </a:moveTo>
                  <a:lnTo>
                    <a:pt x="3239" y="911"/>
                  </a:lnTo>
                  <a:cubicBezTo>
                    <a:pt x="3263" y="983"/>
                    <a:pt x="3334" y="1007"/>
                    <a:pt x="3406" y="1031"/>
                  </a:cubicBezTo>
                  <a:lnTo>
                    <a:pt x="3644" y="1054"/>
                  </a:lnTo>
                  <a:lnTo>
                    <a:pt x="3477" y="1221"/>
                  </a:lnTo>
                  <a:cubicBezTo>
                    <a:pt x="3406" y="1269"/>
                    <a:pt x="3406" y="1340"/>
                    <a:pt x="3406" y="1412"/>
                  </a:cubicBezTo>
                  <a:lnTo>
                    <a:pt x="3453" y="1650"/>
                  </a:lnTo>
                  <a:lnTo>
                    <a:pt x="3239" y="1531"/>
                  </a:lnTo>
                  <a:cubicBezTo>
                    <a:pt x="3203" y="1519"/>
                    <a:pt x="3168" y="1513"/>
                    <a:pt x="3135" y="1513"/>
                  </a:cubicBezTo>
                  <a:cubicBezTo>
                    <a:pt x="3102" y="1513"/>
                    <a:pt x="3072" y="1519"/>
                    <a:pt x="3049" y="1531"/>
                  </a:cubicBezTo>
                  <a:lnTo>
                    <a:pt x="2834" y="1650"/>
                  </a:lnTo>
                  <a:lnTo>
                    <a:pt x="2858" y="1412"/>
                  </a:lnTo>
                  <a:cubicBezTo>
                    <a:pt x="2882" y="1340"/>
                    <a:pt x="2858" y="1269"/>
                    <a:pt x="2811" y="1221"/>
                  </a:cubicBezTo>
                  <a:lnTo>
                    <a:pt x="2644" y="1054"/>
                  </a:lnTo>
                  <a:lnTo>
                    <a:pt x="2882" y="1031"/>
                  </a:lnTo>
                  <a:cubicBezTo>
                    <a:pt x="2953" y="1007"/>
                    <a:pt x="3001" y="983"/>
                    <a:pt x="3025" y="911"/>
                  </a:cubicBezTo>
                  <a:lnTo>
                    <a:pt x="3144" y="697"/>
                  </a:lnTo>
                  <a:close/>
                  <a:moveTo>
                    <a:pt x="5049" y="697"/>
                  </a:moveTo>
                  <a:lnTo>
                    <a:pt x="5168" y="911"/>
                  </a:lnTo>
                  <a:cubicBezTo>
                    <a:pt x="5192" y="983"/>
                    <a:pt x="5263" y="1007"/>
                    <a:pt x="5335" y="1031"/>
                  </a:cubicBezTo>
                  <a:lnTo>
                    <a:pt x="5549" y="1054"/>
                  </a:lnTo>
                  <a:lnTo>
                    <a:pt x="5382" y="1221"/>
                  </a:lnTo>
                  <a:cubicBezTo>
                    <a:pt x="5335" y="1269"/>
                    <a:pt x="5311" y="1340"/>
                    <a:pt x="5335" y="1412"/>
                  </a:cubicBezTo>
                  <a:lnTo>
                    <a:pt x="5382" y="1650"/>
                  </a:lnTo>
                  <a:lnTo>
                    <a:pt x="5168" y="1531"/>
                  </a:lnTo>
                  <a:cubicBezTo>
                    <a:pt x="5132" y="1519"/>
                    <a:pt x="5097" y="1513"/>
                    <a:pt x="5061" y="1513"/>
                  </a:cubicBezTo>
                  <a:cubicBezTo>
                    <a:pt x="5025" y="1513"/>
                    <a:pt x="4990" y="1519"/>
                    <a:pt x="4954" y="1531"/>
                  </a:cubicBezTo>
                  <a:lnTo>
                    <a:pt x="4763" y="1650"/>
                  </a:lnTo>
                  <a:lnTo>
                    <a:pt x="4763" y="1650"/>
                  </a:lnTo>
                  <a:lnTo>
                    <a:pt x="4787" y="1412"/>
                  </a:lnTo>
                  <a:cubicBezTo>
                    <a:pt x="4811" y="1340"/>
                    <a:pt x="4787" y="1269"/>
                    <a:pt x="4739" y="1221"/>
                  </a:cubicBezTo>
                  <a:lnTo>
                    <a:pt x="4573" y="1054"/>
                  </a:lnTo>
                  <a:lnTo>
                    <a:pt x="4787" y="1031"/>
                  </a:lnTo>
                  <a:cubicBezTo>
                    <a:pt x="4859" y="1007"/>
                    <a:pt x="4930" y="983"/>
                    <a:pt x="4954" y="911"/>
                  </a:cubicBezTo>
                  <a:lnTo>
                    <a:pt x="5049" y="697"/>
                  </a:lnTo>
                  <a:close/>
                  <a:moveTo>
                    <a:pt x="3144" y="1"/>
                  </a:moveTo>
                  <a:cubicBezTo>
                    <a:pt x="3067" y="1"/>
                    <a:pt x="2989" y="42"/>
                    <a:pt x="2953" y="126"/>
                  </a:cubicBezTo>
                  <a:lnTo>
                    <a:pt x="2715" y="626"/>
                  </a:lnTo>
                  <a:lnTo>
                    <a:pt x="2191" y="697"/>
                  </a:lnTo>
                  <a:lnTo>
                    <a:pt x="1667" y="626"/>
                  </a:lnTo>
                  <a:lnTo>
                    <a:pt x="1429" y="126"/>
                  </a:lnTo>
                  <a:cubicBezTo>
                    <a:pt x="1382" y="54"/>
                    <a:pt x="1286" y="6"/>
                    <a:pt x="1215" y="6"/>
                  </a:cubicBezTo>
                  <a:cubicBezTo>
                    <a:pt x="1120" y="6"/>
                    <a:pt x="1048" y="54"/>
                    <a:pt x="1001" y="126"/>
                  </a:cubicBezTo>
                  <a:lnTo>
                    <a:pt x="762" y="626"/>
                  </a:lnTo>
                  <a:lnTo>
                    <a:pt x="215" y="721"/>
                  </a:lnTo>
                  <a:cubicBezTo>
                    <a:pt x="119" y="721"/>
                    <a:pt x="72" y="769"/>
                    <a:pt x="48" y="864"/>
                  </a:cubicBezTo>
                  <a:cubicBezTo>
                    <a:pt x="0" y="935"/>
                    <a:pt x="24" y="1031"/>
                    <a:pt x="96" y="1078"/>
                  </a:cubicBezTo>
                  <a:lnTo>
                    <a:pt x="501" y="1459"/>
                  </a:lnTo>
                  <a:lnTo>
                    <a:pt x="405" y="2007"/>
                  </a:lnTo>
                  <a:cubicBezTo>
                    <a:pt x="381" y="2102"/>
                    <a:pt x="405" y="2174"/>
                    <a:pt x="477" y="2221"/>
                  </a:cubicBezTo>
                  <a:cubicBezTo>
                    <a:pt x="519" y="2249"/>
                    <a:pt x="569" y="2261"/>
                    <a:pt x="617" y="2261"/>
                  </a:cubicBezTo>
                  <a:cubicBezTo>
                    <a:pt x="652" y="2261"/>
                    <a:pt x="685" y="2255"/>
                    <a:pt x="715" y="2245"/>
                  </a:cubicBezTo>
                  <a:lnTo>
                    <a:pt x="1215" y="1983"/>
                  </a:lnTo>
                  <a:lnTo>
                    <a:pt x="1691" y="2245"/>
                  </a:lnTo>
                  <a:cubicBezTo>
                    <a:pt x="1739" y="2269"/>
                    <a:pt x="1763" y="2269"/>
                    <a:pt x="1786" y="2269"/>
                  </a:cubicBezTo>
                  <a:cubicBezTo>
                    <a:pt x="1834" y="2269"/>
                    <a:pt x="1882" y="2245"/>
                    <a:pt x="1929" y="2221"/>
                  </a:cubicBezTo>
                  <a:cubicBezTo>
                    <a:pt x="1977" y="2174"/>
                    <a:pt x="2025" y="2102"/>
                    <a:pt x="2001" y="2007"/>
                  </a:cubicBezTo>
                  <a:lnTo>
                    <a:pt x="1906" y="1459"/>
                  </a:lnTo>
                  <a:lnTo>
                    <a:pt x="2168" y="1221"/>
                  </a:lnTo>
                  <a:lnTo>
                    <a:pt x="2406" y="1459"/>
                  </a:lnTo>
                  <a:lnTo>
                    <a:pt x="2310" y="2007"/>
                  </a:lnTo>
                  <a:cubicBezTo>
                    <a:pt x="2310" y="2102"/>
                    <a:pt x="2334" y="2174"/>
                    <a:pt x="2406" y="2221"/>
                  </a:cubicBezTo>
                  <a:cubicBezTo>
                    <a:pt x="2448" y="2249"/>
                    <a:pt x="2489" y="2261"/>
                    <a:pt x="2531" y="2261"/>
                  </a:cubicBezTo>
                  <a:cubicBezTo>
                    <a:pt x="2561" y="2261"/>
                    <a:pt x="2590" y="2255"/>
                    <a:pt x="2620" y="2245"/>
                  </a:cubicBezTo>
                  <a:lnTo>
                    <a:pt x="3120" y="1983"/>
                  </a:lnTo>
                  <a:lnTo>
                    <a:pt x="3620" y="2245"/>
                  </a:lnTo>
                  <a:cubicBezTo>
                    <a:pt x="3644" y="2269"/>
                    <a:pt x="3692" y="2269"/>
                    <a:pt x="3715" y="2269"/>
                  </a:cubicBezTo>
                  <a:cubicBezTo>
                    <a:pt x="3858" y="2269"/>
                    <a:pt x="3954" y="2150"/>
                    <a:pt x="3930" y="2007"/>
                  </a:cubicBezTo>
                  <a:lnTo>
                    <a:pt x="3835" y="1459"/>
                  </a:lnTo>
                  <a:lnTo>
                    <a:pt x="4096" y="1221"/>
                  </a:lnTo>
                  <a:lnTo>
                    <a:pt x="4335" y="1459"/>
                  </a:lnTo>
                  <a:lnTo>
                    <a:pt x="4239" y="2007"/>
                  </a:lnTo>
                  <a:cubicBezTo>
                    <a:pt x="4239" y="2102"/>
                    <a:pt x="4263" y="2174"/>
                    <a:pt x="4335" y="2221"/>
                  </a:cubicBezTo>
                  <a:cubicBezTo>
                    <a:pt x="4358" y="2245"/>
                    <a:pt x="4406" y="2269"/>
                    <a:pt x="4454" y="2269"/>
                  </a:cubicBezTo>
                  <a:cubicBezTo>
                    <a:pt x="4501" y="2269"/>
                    <a:pt x="4525" y="2269"/>
                    <a:pt x="4549" y="2245"/>
                  </a:cubicBezTo>
                  <a:lnTo>
                    <a:pt x="5049" y="1983"/>
                  </a:lnTo>
                  <a:lnTo>
                    <a:pt x="5549" y="2245"/>
                  </a:lnTo>
                  <a:cubicBezTo>
                    <a:pt x="5579" y="2255"/>
                    <a:pt x="5608" y="2261"/>
                    <a:pt x="5638" y="2261"/>
                  </a:cubicBezTo>
                  <a:cubicBezTo>
                    <a:pt x="5680" y="2261"/>
                    <a:pt x="5722" y="2249"/>
                    <a:pt x="5764" y="2221"/>
                  </a:cubicBezTo>
                  <a:cubicBezTo>
                    <a:pt x="5835" y="2174"/>
                    <a:pt x="5883" y="2102"/>
                    <a:pt x="5859" y="2007"/>
                  </a:cubicBezTo>
                  <a:lnTo>
                    <a:pt x="5764" y="1459"/>
                  </a:lnTo>
                  <a:lnTo>
                    <a:pt x="6168" y="1078"/>
                  </a:lnTo>
                  <a:cubicBezTo>
                    <a:pt x="6216" y="1031"/>
                    <a:pt x="6240" y="935"/>
                    <a:pt x="6216" y="864"/>
                  </a:cubicBezTo>
                  <a:cubicBezTo>
                    <a:pt x="6192" y="769"/>
                    <a:pt x="6121" y="721"/>
                    <a:pt x="6049" y="721"/>
                  </a:cubicBezTo>
                  <a:lnTo>
                    <a:pt x="5478" y="626"/>
                  </a:lnTo>
                  <a:lnTo>
                    <a:pt x="5263" y="126"/>
                  </a:lnTo>
                  <a:cubicBezTo>
                    <a:pt x="5216" y="54"/>
                    <a:pt x="5144" y="6"/>
                    <a:pt x="5073" y="6"/>
                  </a:cubicBezTo>
                  <a:cubicBezTo>
                    <a:pt x="5001" y="6"/>
                    <a:pt x="4906" y="54"/>
                    <a:pt x="4882" y="126"/>
                  </a:cubicBezTo>
                  <a:lnTo>
                    <a:pt x="4644" y="626"/>
                  </a:lnTo>
                  <a:lnTo>
                    <a:pt x="4120" y="697"/>
                  </a:lnTo>
                  <a:lnTo>
                    <a:pt x="3596" y="626"/>
                  </a:lnTo>
                  <a:lnTo>
                    <a:pt x="3334" y="126"/>
                  </a:lnTo>
                  <a:cubicBezTo>
                    <a:pt x="3299" y="42"/>
                    <a:pt x="3221" y="1"/>
                    <a:pt x="31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48"/>
            <p:cNvSpPr/>
            <p:nvPr/>
          </p:nvSpPr>
          <p:spPr>
            <a:xfrm>
              <a:off x="5251948" y="1646116"/>
              <a:ext cx="181683" cy="15184"/>
            </a:xfrm>
            <a:custGeom>
              <a:avLst/>
              <a:gdLst/>
              <a:ahLst/>
              <a:cxnLst/>
              <a:rect l="l" t="t" r="r" b="b"/>
              <a:pathLst>
                <a:path w="5145" h="430" extrusionOk="0">
                  <a:moveTo>
                    <a:pt x="215" y="1"/>
                  </a:moveTo>
                  <a:cubicBezTo>
                    <a:pt x="96" y="1"/>
                    <a:pt x="1" y="96"/>
                    <a:pt x="1" y="215"/>
                  </a:cubicBezTo>
                  <a:cubicBezTo>
                    <a:pt x="1" y="334"/>
                    <a:pt x="96" y="429"/>
                    <a:pt x="215" y="429"/>
                  </a:cubicBezTo>
                  <a:lnTo>
                    <a:pt x="4931" y="429"/>
                  </a:lnTo>
                  <a:cubicBezTo>
                    <a:pt x="5050" y="429"/>
                    <a:pt x="5145" y="334"/>
                    <a:pt x="5145" y="215"/>
                  </a:cubicBezTo>
                  <a:cubicBezTo>
                    <a:pt x="5145" y="96"/>
                    <a:pt x="5050" y="1"/>
                    <a:pt x="49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48"/>
            <p:cNvSpPr/>
            <p:nvPr/>
          </p:nvSpPr>
          <p:spPr>
            <a:xfrm>
              <a:off x="5266249" y="1676379"/>
              <a:ext cx="152268" cy="15184"/>
            </a:xfrm>
            <a:custGeom>
              <a:avLst/>
              <a:gdLst/>
              <a:ahLst/>
              <a:cxnLst/>
              <a:rect l="l" t="t" r="r" b="b"/>
              <a:pathLst>
                <a:path w="4312" h="430" extrusionOk="0">
                  <a:moveTo>
                    <a:pt x="239" y="1"/>
                  </a:moveTo>
                  <a:cubicBezTo>
                    <a:pt x="120" y="1"/>
                    <a:pt x="1" y="96"/>
                    <a:pt x="1" y="215"/>
                  </a:cubicBezTo>
                  <a:cubicBezTo>
                    <a:pt x="1" y="334"/>
                    <a:pt x="96" y="430"/>
                    <a:pt x="239" y="430"/>
                  </a:cubicBezTo>
                  <a:lnTo>
                    <a:pt x="4097" y="430"/>
                  </a:lnTo>
                  <a:cubicBezTo>
                    <a:pt x="4216" y="430"/>
                    <a:pt x="4311" y="334"/>
                    <a:pt x="4311" y="215"/>
                  </a:cubicBezTo>
                  <a:cubicBezTo>
                    <a:pt x="4311" y="96"/>
                    <a:pt x="4216" y="1"/>
                    <a:pt x="409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1" name="Google Shape;921;p48"/>
          <p:cNvGrpSpPr/>
          <p:nvPr/>
        </p:nvGrpSpPr>
        <p:grpSpPr>
          <a:xfrm rot="1238754">
            <a:off x="7209007" y="512474"/>
            <a:ext cx="872940" cy="363023"/>
            <a:chOff x="7833671" y="2891187"/>
            <a:chExt cx="872919" cy="363014"/>
          </a:xfrm>
        </p:grpSpPr>
        <p:sp>
          <p:nvSpPr>
            <p:cNvPr id="922" name="Google Shape;922;p48"/>
            <p:cNvSpPr/>
            <p:nvPr/>
          </p:nvSpPr>
          <p:spPr>
            <a:xfrm>
              <a:off x="7833671" y="2891187"/>
              <a:ext cx="872667" cy="362697"/>
            </a:xfrm>
            <a:custGeom>
              <a:avLst/>
              <a:gdLst/>
              <a:ahLst/>
              <a:cxnLst/>
              <a:rect l="l" t="t" r="r" b="b"/>
              <a:pathLst>
                <a:path w="13765" h="5721" extrusionOk="0">
                  <a:moveTo>
                    <a:pt x="5902" y="0"/>
                  </a:moveTo>
                  <a:cubicBezTo>
                    <a:pt x="5097" y="0"/>
                    <a:pt x="4381" y="32"/>
                    <a:pt x="3858" y="71"/>
                  </a:cubicBezTo>
                  <a:cubicBezTo>
                    <a:pt x="1430" y="249"/>
                    <a:pt x="680" y="1535"/>
                    <a:pt x="680" y="1535"/>
                  </a:cubicBezTo>
                  <a:cubicBezTo>
                    <a:pt x="1" y="2428"/>
                    <a:pt x="1" y="3976"/>
                    <a:pt x="846" y="5071"/>
                  </a:cubicBezTo>
                  <a:cubicBezTo>
                    <a:pt x="1233" y="5578"/>
                    <a:pt x="2687" y="5721"/>
                    <a:pt x="4304" y="5721"/>
                  </a:cubicBezTo>
                  <a:cubicBezTo>
                    <a:pt x="6219" y="5721"/>
                    <a:pt x="8363" y="5520"/>
                    <a:pt x="9228" y="5488"/>
                  </a:cubicBezTo>
                  <a:cubicBezTo>
                    <a:pt x="10812" y="5417"/>
                    <a:pt x="13764" y="5310"/>
                    <a:pt x="13324" y="2571"/>
                  </a:cubicBezTo>
                  <a:cubicBezTo>
                    <a:pt x="12988" y="431"/>
                    <a:pt x="8844" y="0"/>
                    <a:pt x="5902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algn="bl" rotWithShape="0">
                <a:srgbClr val="000000">
                  <a:alpha val="6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3" name="Google Shape;923;p48"/>
            <p:cNvGrpSpPr/>
            <p:nvPr/>
          </p:nvGrpSpPr>
          <p:grpSpPr>
            <a:xfrm>
              <a:off x="7833924" y="2891504"/>
              <a:ext cx="872667" cy="362697"/>
              <a:chOff x="3273900" y="4657575"/>
              <a:chExt cx="344125" cy="143025"/>
            </a:xfrm>
          </p:grpSpPr>
          <p:sp>
            <p:nvSpPr>
              <p:cNvPr id="924" name="Google Shape;924;p48"/>
              <p:cNvSpPr/>
              <p:nvPr/>
            </p:nvSpPr>
            <p:spPr>
              <a:xfrm>
                <a:off x="3273900" y="4657575"/>
                <a:ext cx="344125" cy="143025"/>
              </a:xfrm>
              <a:custGeom>
                <a:avLst/>
                <a:gdLst/>
                <a:ahLst/>
                <a:cxnLst/>
                <a:rect l="l" t="t" r="r" b="b"/>
                <a:pathLst>
                  <a:path w="13765" h="5721" extrusionOk="0">
                    <a:moveTo>
                      <a:pt x="5902" y="0"/>
                    </a:moveTo>
                    <a:cubicBezTo>
                      <a:pt x="5097" y="0"/>
                      <a:pt x="4381" y="32"/>
                      <a:pt x="3858" y="71"/>
                    </a:cubicBezTo>
                    <a:cubicBezTo>
                      <a:pt x="1430" y="249"/>
                      <a:pt x="680" y="1535"/>
                      <a:pt x="680" y="1535"/>
                    </a:cubicBezTo>
                    <a:cubicBezTo>
                      <a:pt x="1" y="2440"/>
                      <a:pt x="1" y="3976"/>
                      <a:pt x="846" y="5071"/>
                    </a:cubicBezTo>
                    <a:cubicBezTo>
                      <a:pt x="1233" y="5578"/>
                      <a:pt x="2687" y="5721"/>
                      <a:pt x="4304" y="5721"/>
                    </a:cubicBezTo>
                    <a:cubicBezTo>
                      <a:pt x="6219" y="5721"/>
                      <a:pt x="8363" y="5520"/>
                      <a:pt x="9228" y="5488"/>
                    </a:cubicBezTo>
                    <a:cubicBezTo>
                      <a:pt x="10812" y="5417"/>
                      <a:pt x="13764" y="5298"/>
                      <a:pt x="13324" y="2571"/>
                    </a:cubicBezTo>
                    <a:cubicBezTo>
                      <a:pt x="12988" y="431"/>
                      <a:pt x="8844" y="0"/>
                      <a:pt x="59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5" name="Google Shape;925;p48"/>
              <p:cNvSpPr/>
              <p:nvPr/>
            </p:nvSpPr>
            <p:spPr>
              <a:xfrm>
                <a:off x="3308425" y="4713100"/>
                <a:ext cx="51850" cy="20225"/>
              </a:xfrm>
              <a:custGeom>
                <a:avLst/>
                <a:gdLst/>
                <a:ahLst/>
                <a:cxnLst/>
                <a:rect l="l" t="t" r="r" b="b"/>
                <a:pathLst>
                  <a:path w="2074" h="809" extrusionOk="0">
                    <a:moveTo>
                      <a:pt x="1949" y="0"/>
                    </a:moveTo>
                    <a:cubicBezTo>
                      <a:pt x="1939" y="0"/>
                      <a:pt x="1929" y="2"/>
                      <a:pt x="1918" y="5"/>
                    </a:cubicBezTo>
                    <a:cubicBezTo>
                      <a:pt x="1918" y="5"/>
                      <a:pt x="1918" y="5"/>
                      <a:pt x="1918" y="5"/>
                    </a:cubicBezTo>
                    <a:lnTo>
                      <a:pt x="1918" y="5"/>
                    </a:lnTo>
                    <a:cubicBezTo>
                      <a:pt x="1445" y="121"/>
                      <a:pt x="957" y="182"/>
                      <a:pt x="472" y="182"/>
                    </a:cubicBezTo>
                    <a:cubicBezTo>
                      <a:pt x="358" y="182"/>
                      <a:pt x="245" y="178"/>
                      <a:pt x="132" y="172"/>
                    </a:cubicBezTo>
                    <a:cubicBezTo>
                      <a:pt x="1" y="183"/>
                      <a:pt x="1" y="362"/>
                      <a:pt x="120" y="374"/>
                    </a:cubicBezTo>
                    <a:cubicBezTo>
                      <a:pt x="238" y="381"/>
                      <a:pt x="355" y="384"/>
                      <a:pt x="472" y="384"/>
                    </a:cubicBezTo>
                    <a:cubicBezTo>
                      <a:pt x="788" y="384"/>
                      <a:pt x="1102" y="360"/>
                      <a:pt x="1412" y="313"/>
                    </a:cubicBezTo>
                    <a:lnTo>
                      <a:pt x="1412" y="313"/>
                    </a:lnTo>
                    <a:cubicBezTo>
                      <a:pt x="1307" y="408"/>
                      <a:pt x="1208" y="514"/>
                      <a:pt x="1108" y="624"/>
                    </a:cubicBezTo>
                    <a:cubicBezTo>
                      <a:pt x="1034" y="698"/>
                      <a:pt x="1104" y="809"/>
                      <a:pt x="1179" y="809"/>
                    </a:cubicBezTo>
                    <a:cubicBezTo>
                      <a:pt x="1200" y="809"/>
                      <a:pt x="1221" y="800"/>
                      <a:pt x="1239" y="779"/>
                    </a:cubicBezTo>
                    <a:cubicBezTo>
                      <a:pt x="1454" y="553"/>
                      <a:pt x="1656" y="314"/>
                      <a:pt x="1954" y="207"/>
                    </a:cubicBezTo>
                    <a:cubicBezTo>
                      <a:pt x="2073" y="164"/>
                      <a:pt x="2054" y="0"/>
                      <a:pt x="194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48"/>
              <p:cNvSpPr/>
              <p:nvPr/>
            </p:nvSpPr>
            <p:spPr>
              <a:xfrm>
                <a:off x="3312900" y="4739175"/>
                <a:ext cx="3740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496" h="1408" extrusionOk="0">
                    <a:moveTo>
                      <a:pt x="658" y="1"/>
                    </a:moveTo>
                    <a:cubicBezTo>
                      <a:pt x="628" y="1"/>
                      <a:pt x="596" y="14"/>
                      <a:pt x="572" y="45"/>
                    </a:cubicBezTo>
                    <a:cubicBezTo>
                      <a:pt x="322" y="379"/>
                      <a:pt x="1" y="831"/>
                      <a:pt x="334" y="1212"/>
                    </a:cubicBezTo>
                    <a:cubicBezTo>
                      <a:pt x="457" y="1352"/>
                      <a:pt x="638" y="1408"/>
                      <a:pt x="825" y="1408"/>
                    </a:cubicBezTo>
                    <a:cubicBezTo>
                      <a:pt x="1036" y="1408"/>
                      <a:pt x="1254" y="1337"/>
                      <a:pt x="1406" y="1236"/>
                    </a:cubicBezTo>
                    <a:cubicBezTo>
                      <a:pt x="1495" y="1176"/>
                      <a:pt x="1443" y="1041"/>
                      <a:pt x="1360" y="1041"/>
                    </a:cubicBezTo>
                    <a:cubicBezTo>
                      <a:pt x="1345" y="1041"/>
                      <a:pt x="1328" y="1046"/>
                      <a:pt x="1310" y="1057"/>
                    </a:cubicBezTo>
                    <a:cubicBezTo>
                      <a:pt x="1179" y="1147"/>
                      <a:pt x="1023" y="1197"/>
                      <a:pt x="866" y="1197"/>
                    </a:cubicBezTo>
                    <a:cubicBezTo>
                      <a:pt x="754" y="1197"/>
                      <a:pt x="641" y="1172"/>
                      <a:pt x="536" y="1117"/>
                    </a:cubicBezTo>
                    <a:cubicBezTo>
                      <a:pt x="155" y="891"/>
                      <a:pt x="572" y="379"/>
                      <a:pt x="739" y="152"/>
                    </a:cubicBezTo>
                    <a:cubicBezTo>
                      <a:pt x="798" y="77"/>
                      <a:pt x="732" y="1"/>
                      <a:pt x="65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7" name="Google Shape;927;p48"/>
              <p:cNvSpPr/>
              <p:nvPr/>
            </p:nvSpPr>
            <p:spPr>
              <a:xfrm>
                <a:off x="3365425" y="4705475"/>
                <a:ext cx="14475" cy="56800"/>
              </a:xfrm>
              <a:custGeom>
                <a:avLst/>
                <a:gdLst/>
                <a:ahLst/>
                <a:cxnLst/>
                <a:rect l="l" t="t" r="r" b="b"/>
                <a:pathLst>
                  <a:path w="579" h="2272" extrusionOk="0">
                    <a:moveTo>
                      <a:pt x="470" y="0"/>
                    </a:moveTo>
                    <a:cubicBezTo>
                      <a:pt x="425" y="0"/>
                      <a:pt x="382" y="27"/>
                      <a:pt x="376" y="84"/>
                    </a:cubicBezTo>
                    <a:cubicBezTo>
                      <a:pt x="352" y="798"/>
                      <a:pt x="114" y="1477"/>
                      <a:pt x="7" y="2167"/>
                    </a:cubicBezTo>
                    <a:cubicBezTo>
                      <a:pt x="1" y="2236"/>
                      <a:pt x="53" y="2272"/>
                      <a:pt x="108" y="2272"/>
                    </a:cubicBezTo>
                    <a:cubicBezTo>
                      <a:pt x="158" y="2272"/>
                      <a:pt x="210" y="2242"/>
                      <a:pt x="221" y="2179"/>
                    </a:cubicBezTo>
                    <a:cubicBezTo>
                      <a:pt x="317" y="1477"/>
                      <a:pt x="567" y="810"/>
                      <a:pt x="578" y="96"/>
                    </a:cubicBezTo>
                    <a:cubicBezTo>
                      <a:pt x="572" y="33"/>
                      <a:pt x="520" y="0"/>
                      <a:pt x="47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8" name="Google Shape;928;p48"/>
              <p:cNvSpPr/>
              <p:nvPr/>
            </p:nvSpPr>
            <p:spPr>
              <a:xfrm>
                <a:off x="3364975" y="4733650"/>
                <a:ext cx="42000" cy="30125"/>
              </a:xfrm>
              <a:custGeom>
                <a:avLst/>
                <a:gdLst/>
                <a:ahLst/>
                <a:cxnLst/>
                <a:rect l="l" t="t" r="r" b="b"/>
                <a:pathLst>
                  <a:path w="1680" h="1205" extrusionOk="0">
                    <a:moveTo>
                      <a:pt x="815" y="1"/>
                    </a:moveTo>
                    <a:cubicBezTo>
                      <a:pt x="802" y="1"/>
                      <a:pt x="789" y="2"/>
                      <a:pt x="775" y="4"/>
                    </a:cubicBezTo>
                    <a:cubicBezTo>
                      <a:pt x="382" y="88"/>
                      <a:pt x="61" y="743"/>
                      <a:pt x="13" y="1100"/>
                    </a:cubicBezTo>
                    <a:cubicBezTo>
                      <a:pt x="1" y="1168"/>
                      <a:pt x="50" y="1204"/>
                      <a:pt x="103" y="1204"/>
                    </a:cubicBezTo>
                    <a:cubicBezTo>
                      <a:pt x="152" y="1204"/>
                      <a:pt x="204" y="1174"/>
                      <a:pt x="215" y="1112"/>
                    </a:cubicBezTo>
                    <a:lnTo>
                      <a:pt x="204" y="1112"/>
                    </a:lnTo>
                    <a:cubicBezTo>
                      <a:pt x="263" y="874"/>
                      <a:pt x="370" y="659"/>
                      <a:pt x="513" y="469"/>
                    </a:cubicBezTo>
                    <a:cubicBezTo>
                      <a:pt x="585" y="373"/>
                      <a:pt x="668" y="278"/>
                      <a:pt x="775" y="219"/>
                    </a:cubicBezTo>
                    <a:cubicBezTo>
                      <a:pt x="785" y="214"/>
                      <a:pt x="794" y="211"/>
                      <a:pt x="803" y="211"/>
                    </a:cubicBezTo>
                    <a:cubicBezTo>
                      <a:pt x="911" y="211"/>
                      <a:pt x="870" y="616"/>
                      <a:pt x="870" y="671"/>
                    </a:cubicBezTo>
                    <a:cubicBezTo>
                      <a:pt x="835" y="897"/>
                      <a:pt x="906" y="1147"/>
                      <a:pt x="1180" y="1171"/>
                    </a:cubicBezTo>
                    <a:cubicBezTo>
                      <a:pt x="1184" y="1171"/>
                      <a:pt x="1188" y="1172"/>
                      <a:pt x="1192" y="1172"/>
                    </a:cubicBezTo>
                    <a:cubicBezTo>
                      <a:pt x="1410" y="1172"/>
                      <a:pt x="1515" y="859"/>
                      <a:pt x="1620" y="719"/>
                    </a:cubicBezTo>
                    <a:cubicBezTo>
                      <a:pt x="1680" y="634"/>
                      <a:pt x="1607" y="556"/>
                      <a:pt x="1534" y="556"/>
                    </a:cubicBezTo>
                    <a:cubicBezTo>
                      <a:pt x="1504" y="556"/>
                      <a:pt x="1474" y="569"/>
                      <a:pt x="1454" y="600"/>
                    </a:cubicBezTo>
                    <a:cubicBezTo>
                      <a:pt x="1382" y="719"/>
                      <a:pt x="1323" y="826"/>
                      <a:pt x="1239" y="921"/>
                    </a:cubicBezTo>
                    <a:cubicBezTo>
                      <a:pt x="1108" y="909"/>
                      <a:pt x="1049" y="850"/>
                      <a:pt x="1073" y="743"/>
                    </a:cubicBezTo>
                    <a:cubicBezTo>
                      <a:pt x="1073" y="695"/>
                      <a:pt x="1085" y="659"/>
                      <a:pt x="1085" y="612"/>
                    </a:cubicBezTo>
                    <a:cubicBezTo>
                      <a:pt x="1097" y="528"/>
                      <a:pt x="1097" y="433"/>
                      <a:pt x="1097" y="350"/>
                    </a:cubicBezTo>
                    <a:cubicBezTo>
                      <a:pt x="1085" y="206"/>
                      <a:pt x="982" y="1"/>
                      <a:pt x="81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9" name="Google Shape;929;p48"/>
              <p:cNvSpPr/>
              <p:nvPr/>
            </p:nvSpPr>
            <p:spPr>
              <a:xfrm>
                <a:off x="3414100" y="4706850"/>
                <a:ext cx="24975" cy="56275"/>
              </a:xfrm>
              <a:custGeom>
                <a:avLst/>
                <a:gdLst/>
                <a:ahLst/>
                <a:cxnLst/>
                <a:rect l="l" t="t" r="r" b="b"/>
                <a:pathLst>
                  <a:path w="999" h="2251" extrusionOk="0">
                    <a:moveTo>
                      <a:pt x="668" y="1"/>
                    </a:moveTo>
                    <a:cubicBezTo>
                      <a:pt x="637" y="1"/>
                      <a:pt x="606" y="16"/>
                      <a:pt x="584" y="52"/>
                    </a:cubicBezTo>
                    <a:cubicBezTo>
                      <a:pt x="263" y="612"/>
                      <a:pt x="1" y="1969"/>
                      <a:pt x="822" y="2243"/>
                    </a:cubicBezTo>
                    <a:cubicBezTo>
                      <a:pt x="837" y="2248"/>
                      <a:pt x="850" y="2251"/>
                      <a:pt x="863" y="2251"/>
                    </a:cubicBezTo>
                    <a:cubicBezTo>
                      <a:pt x="964" y="2251"/>
                      <a:pt x="998" y="2095"/>
                      <a:pt x="882" y="2053"/>
                    </a:cubicBezTo>
                    <a:cubicBezTo>
                      <a:pt x="227" y="1826"/>
                      <a:pt x="501" y="600"/>
                      <a:pt x="763" y="160"/>
                    </a:cubicBezTo>
                    <a:cubicBezTo>
                      <a:pt x="804" y="77"/>
                      <a:pt x="737" y="1"/>
                      <a:pt x="66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0" name="Google Shape;930;p48"/>
              <p:cNvSpPr/>
              <p:nvPr/>
            </p:nvSpPr>
            <p:spPr>
              <a:xfrm>
                <a:off x="3435700" y="4736975"/>
                <a:ext cx="20300" cy="15850"/>
              </a:xfrm>
              <a:custGeom>
                <a:avLst/>
                <a:gdLst/>
                <a:ahLst/>
                <a:cxnLst/>
                <a:rect l="l" t="t" r="r" b="b"/>
                <a:pathLst>
                  <a:path w="812" h="634" extrusionOk="0">
                    <a:moveTo>
                      <a:pt x="88" y="0"/>
                    </a:moveTo>
                    <a:cubicBezTo>
                      <a:pt x="42" y="0"/>
                      <a:pt x="0" y="31"/>
                      <a:pt x="6" y="98"/>
                    </a:cubicBezTo>
                    <a:cubicBezTo>
                      <a:pt x="30" y="443"/>
                      <a:pt x="375" y="586"/>
                      <a:pt x="685" y="633"/>
                    </a:cubicBezTo>
                    <a:cubicBezTo>
                      <a:pt x="688" y="634"/>
                      <a:pt x="691" y="634"/>
                      <a:pt x="694" y="634"/>
                    </a:cubicBezTo>
                    <a:cubicBezTo>
                      <a:pt x="804" y="634"/>
                      <a:pt x="812" y="442"/>
                      <a:pt x="685" y="419"/>
                    </a:cubicBezTo>
                    <a:cubicBezTo>
                      <a:pt x="518" y="395"/>
                      <a:pt x="232" y="312"/>
                      <a:pt x="208" y="110"/>
                    </a:cubicBezTo>
                    <a:cubicBezTo>
                      <a:pt x="202" y="40"/>
                      <a:pt x="142" y="0"/>
                      <a:pt x="8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1" name="Google Shape;931;p48"/>
              <p:cNvSpPr/>
              <p:nvPr/>
            </p:nvSpPr>
            <p:spPr>
              <a:xfrm>
                <a:off x="3438850" y="4705475"/>
                <a:ext cx="20225" cy="5975"/>
              </a:xfrm>
              <a:custGeom>
                <a:avLst/>
                <a:gdLst/>
                <a:ahLst/>
                <a:cxnLst/>
                <a:rect l="l" t="t" r="r" b="b"/>
                <a:pathLst>
                  <a:path w="809" h="239" extrusionOk="0">
                    <a:moveTo>
                      <a:pt x="689" y="0"/>
                    </a:moveTo>
                    <a:cubicBezTo>
                      <a:pt x="499" y="12"/>
                      <a:pt x="320" y="12"/>
                      <a:pt x="142" y="36"/>
                    </a:cubicBezTo>
                    <a:cubicBezTo>
                      <a:pt x="26" y="48"/>
                      <a:pt x="0" y="239"/>
                      <a:pt x="130" y="239"/>
                    </a:cubicBezTo>
                    <a:cubicBezTo>
                      <a:pt x="134" y="239"/>
                      <a:pt x="138" y="239"/>
                      <a:pt x="142" y="238"/>
                    </a:cubicBezTo>
                    <a:cubicBezTo>
                      <a:pt x="308" y="227"/>
                      <a:pt x="499" y="215"/>
                      <a:pt x="678" y="215"/>
                    </a:cubicBezTo>
                    <a:cubicBezTo>
                      <a:pt x="797" y="203"/>
                      <a:pt x="809" y="24"/>
                      <a:pt x="68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2" name="Google Shape;932;p48"/>
              <p:cNvSpPr/>
              <p:nvPr/>
            </p:nvSpPr>
            <p:spPr>
              <a:xfrm>
                <a:off x="3476175" y="4695025"/>
                <a:ext cx="12975" cy="41500"/>
              </a:xfrm>
              <a:custGeom>
                <a:avLst/>
                <a:gdLst/>
                <a:ahLst/>
                <a:cxnLst/>
                <a:rect l="l" t="t" r="r" b="b"/>
                <a:pathLst>
                  <a:path w="519" h="1660" extrusionOk="0">
                    <a:moveTo>
                      <a:pt x="365" y="1"/>
                    </a:moveTo>
                    <a:cubicBezTo>
                      <a:pt x="305" y="1"/>
                      <a:pt x="242" y="44"/>
                      <a:pt x="256" y="121"/>
                    </a:cubicBezTo>
                    <a:lnTo>
                      <a:pt x="256" y="133"/>
                    </a:lnTo>
                    <a:cubicBezTo>
                      <a:pt x="316" y="609"/>
                      <a:pt x="66" y="1085"/>
                      <a:pt x="6" y="1561"/>
                    </a:cubicBezTo>
                    <a:cubicBezTo>
                      <a:pt x="0" y="1627"/>
                      <a:pt x="48" y="1660"/>
                      <a:pt x="98" y="1660"/>
                    </a:cubicBezTo>
                    <a:cubicBezTo>
                      <a:pt x="149" y="1660"/>
                      <a:pt x="203" y="1627"/>
                      <a:pt x="209" y="1561"/>
                    </a:cubicBezTo>
                    <a:cubicBezTo>
                      <a:pt x="268" y="1061"/>
                      <a:pt x="518" y="597"/>
                      <a:pt x="459" y="73"/>
                    </a:cubicBezTo>
                    <a:cubicBezTo>
                      <a:pt x="449" y="23"/>
                      <a:pt x="407" y="1"/>
                      <a:pt x="36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3" name="Google Shape;933;p48"/>
              <p:cNvSpPr/>
              <p:nvPr/>
            </p:nvSpPr>
            <p:spPr>
              <a:xfrm>
                <a:off x="3467700" y="4722250"/>
                <a:ext cx="41075" cy="32825"/>
              </a:xfrm>
              <a:custGeom>
                <a:avLst/>
                <a:gdLst/>
                <a:ahLst/>
                <a:cxnLst/>
                <a:rect l="l" t="t" r="r" b="b"/>
                <a:pathLst>
                  <a:path w="1643" h="1313" extrusionOk="0">
                    <a:moveTo>
                      <a:pt x="1282" y="1"/>
                    </a:moveTo>
                    <a:cubicBezTo>
                      <a:pt x="948" y="1"/>
                      <a:pt x="443" y="327"/>
                      <a:pt x="297" y="448"/>
                    </a:cubicBezTo>
                    <a:cubicBezTo>
                      <a:pt x="212" y="515"/>
                      <a:pt x="286" y="627"/>
                      <a:pt x="368" y="627"/>
                    </a:cubicBezTo>
                    <a:cubicBezTo>
                      <a:pt x="388" y="627"/>
                      <a:pt x="409" y="620"/>
                      <a:pt x="428" y="603"/>
                    </a:cubicBezTo>
                    <a:cubicBezTo>
                      <a:pt x="541" y="517"/>
                      <a:pt x="990" y="219"/>
                      <a:pt x="1233" y="219"/>
                    </a:cubicBezTo>
                    <a:cubicBezTo>
                      <a:pt x="1326" y="219"/>
                      <a:pt x="1390" y="262"/>
                      <a:pt x="1393" y="377"/>
                    </a:cubicBezTo>
                    <a:cubicBezTo>
                      <a:pt x="1417" y="1056"/>
                      <a:pt x="548" y="972"/>
                      <a:pt x="107" y="1115"/>
                    </a:cubicBezTo>
                    <a:cubicBezTo>
                      <a:pt x="0" y="1147"/>
                      <a:pt x="27" y="1313"/>
                      <a:pt x="120" y="1313"/>
                    </a:cubicBezTo>
                    <a:cubicBezTo>
                      <a:pt x="131" y="1313"/>
                      <a:pt x="142" y="1311"/>
                      <a:pt x="155" y="1306"/>
                    </a:cubicBezTo>
                    <a:cubicBezTo>
                      <a:pt x="500" y="1199"/>
                      <a:pt x="869" y="1222"/>
                      <a:pt x="1202" y="1068"/>
                    </a:cubicBezTo>
                    <a:cubicBezTo>
                      <a:pt x="1488" y="913"/>
                      <a:pt x="1643" y="591"/>
                      <a:pt x="1583" y="270"/>
                    </a:cubicBezTo>
                    <a:cubicBezTo>
                      <a:pt x="1557" y="72"/>
                      <a:pt x="1438" y="1"/>
                      <a:pt x="128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4" name="Google Shape;934;p48"/>
              <p:cNvSpPr/>
              <p:nvPr/>
            </p:nvSpPr>
            <p:spPr>
              <a:xfrm>
                <a:off x="3469125" y="4706950"/>
                <a:ext cx="36575" cy="6675"/>
              </a:xfrm>
              <a:custGeom>
                <a:avLst/>
                <a:gdLst/>
                <a:ahLst/>
                <a:cxnLst/>
                <a:rect l="l" t="t" r="r" b="b"/>
                <a:pathLst>
                  <a:path w="1463" h="267" extrusionOk="0">
                    <a:moveTo>
                      <a:pt x="1300" y="0"/>
                    </a:moveTo>
                    <a:cubicBezTo>
                      <a:pt x="1296" y="0"/>
                      <a:pt x="1292" y="0"/>
                      <a:pt x="1288" y="1"/>
                    </a:cubicBezTo>
                    <a:cubicBezTo>
                      <a:pt x="1194" y="9"/>
                      <a:pt x="1098" y="12"/>
                      <a:pt x="1003" y="12"/>
                    </a:cubicBezTo>
                    <a:cubicBezTo>
                      <a:pt x="883" y="12"/>
                      <a:pt x="764" y="8"/>
                      <a:pt x="645" y="8"/>
                    </a:cubicBezTo>
                    <a:cubicBezTo>
                      <a:pt x="464" y="8"/>
                      <a:pt x="284" y="17"/>
                      <a:pt x="110" y="60"/>
                    </a:cubicBezTo>
                    <a:cubicBezTo>
                      <a:pt x="0" y="93"/>
                      <a:pt x="21" y="267"/>
                      <a:pt x="127" y="267"/>
                    </a:cubicBezTo>
                    <a:cubicBezTo>
                      <a:pt x="137" y="267"/>
                      <a:pt x="147" y="266"/>
                      <a:pt x="157" y="263"/>
                    </a:cubicBezTo>
                    <a:cubicBezTo>
                      <a:pt x="332" y="214"/>
                      <a:pt x="512" y="205"/>
                      <a:pt x="693" y="205"/>
                    </a:cubicBezTo>
                    <a:cubicBezTo>
                      <a:pt x="799" y="205"/>
                      <a:pt x="905" y="208"/>
                      <a:pt x="1011" y="208"/>
                    </a:cubicBezTo>
                    <a:cubicBezTo>
                      <a:pt x="1120" y="208"/>
                      <a:pt x="1228" y="204"/>
                      <a:pt x="1336" y="191"/>
                    </a:cubicBezTo>
                    <a:cubicBezTo>
                      <a:pt x="1463" y="180"/>
                      <a:pt x="1422" y="0"/>
                      <a:pt x="130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5" name="Google Shape;935;p48"/>
              <p:cNvSpPr/>
              <p:nvPr/>
            </p:nvSpPr>
            <p:spPr>
              <a:xfrm>
                <a:off x="3516800" y="4697375"/>
                <a:ext cx="7450" cy="53175"/>
              </a:xfrm>
              <a:custGeom>
                <a:avLst/>
                <a:gdLst/>
                <a:ahLst/>
                <a:cxnLst/>
                <a:rect l="l" t="t" r="r" b="b"/>
                <a:pathLst>
                  <a:path w="298" h="2127" extrusionOk="0">
                    <a:moveTo>
                      <a:pt x="163" y="1"/>
                    </a:moveTo>
                    <a:cubicBezTo>
                      <a:pt x="116" y="1"/>
                      <a:pt x="72" y="31"/>
                      <a:pt x="72" y="98"/>
                    </a:cubicBezTo>
                    <a:cubicBezTo>
                      <a:pt x="96" y="741"/>
                      <a:pt x="12" y="1384"/>
                      <a:pt x="0" y="2027"/>
                    </a:cubicBezTo>
                    <a:cubicBezTo>
                      <a:pt x="0" y="2094"/>
                      <a:pt x="47" y="2127"/>
                      <a:pt x="96" y="2127"/>
                    </a:cubicBezTo>
                    <a:cubicBezTo>
                      <a:pt x="143" y="2127"/>
                      <a:pt x="191" y="2097"/>
                      <a:pt x="203" y="2039"/>
                    </a:cubicBezTo>
                    <a:cubicBezTo>
                      <a:pt x="215" y="1396"/>
                      <a:pt x="298" y="753"/>
                      <a:pt x="274" y="110"/>
                    </a:cubicBezTo>
                    <a:cubicBezTo>
                      <a:pt x="274" y="40"/>
                      <a:pt x="217" y="1"/>
                      <a:pt x="1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6" name="Google Shape;936;p48"/>
              <p:cNvSpPr/>
              <p:nvPr/>
            </p:nvSpPr>
            <p:spPr>
              <a:xfrm>
                <a:off x="3542400" y="4705950"/>
                <a:ext cx="39350" cy="7250"/>
              </a:xfrm>
              <a:custGeom>
                <a:avLst/>
                <a:gdLst/>
                <a:ahLst/>
                <a:cxnLst/>
                <a:rect l="l" t="t" r="r" b="b"/>
                <a:pathLst>
                  <a:path w="1574" h="290" extrusionOk="0">
                    <a:moveTo>
                      <a:pt x="1444" y="1"/>
                    </a:moveTo>
                    <a:cubicBezTo>
                      <a:pt x="1436" y="1"/>
                      <a:pt x="1427" y="2"/>
                      <a:pt x="1417" y="5"/>
                    </a:cubicBezTo>
                    <a:cubicBezTo>
                      <a:pt x="1236" y="67"/>
                      <a:pt x="1047" y="87"/>
                      <a:pt x="858" y="87"/>
                    </a:cubicBezTo>
                    <a:cubicBezTo>
                      <a:pt x="613" y="87"/>
                      <a:pt x="366" y="54"/>
                      <a:pt x="131" y="41"/>
                    </a:cubicBezTo>
                    <a:cubicBezTo>
                      <a:pt x="0" y="53"/>
                      <a:pt x="0" y="231"/>
                      <a:pt x="119" y="243"/>
                    </a:cubicBezTo>
                    <a:cubicBezTo>
                      <a:pt x="368" y="257"/>
                      <a:pt x="624" y="289"/>
                      <a:pt x="877" y="289"/>
                    </a:cubicBezTo>
                    <a:cubicBezTo>
                      <a:pt x="1073" y="289"/>
                      <a:pt x="1266" y="270"/>
                      <a:pt x="1453" y="208"/>
                    </a:cubicBezTo>
                    <a:cubicBezTo>
                      <a:pt x="1573" y="175"/>
                      <a:pt x="1543" y="1"/>
                      <a:pt x="14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7" name="Google Shape;937;p48"/>
              <p:cNvSpPr/>
              <p:nvPr/>
            </p:nvSpPr>
            <p:spPr>
              <a:xfrm>
                <a:off x="3533775" y="4693425"/>
                <a:ext cx="45050" cy="61175"/>
              </a:xfrm>
              <a:custGeom>
                <a:avLst/>
                <a:gdLst/>
                <a:ahLst/>
                <a:cxnLst/>
                <a:rect l="l" t="t" r="r" b="b"/>
                <a:pathLst>
                  <a:path w="1802" h="2447" extrusionOk="0">
                    <a:moveTo>
                      <a:pt x="891" y="1714"/>
                    </a:moveTo>
                    <a:cubicBezTo>
                      <a:pt x="873" y="1928"/>
                      <a:pt x="825" y="2186"/>
                      <a:pt x="667" y="2244"/>
                    </a:cubicBezTo>
                    <a:cubicBezTo>
                      <a:pt x="658" y="2245"/>
                      <a:pt x="650" y="2245"/>
                      <a:pt x="642" y="2245"/>
                    </a:cubicBezTo>
                    <a:cubicBezTo>
                      <a:pt x="507" y="2245"/>
                      <a:pt x="468" y="2149"/>
                      <a:pt x="536" y="1947"/>
                    </a:cubicBezTo>
                    <a:cubicBezTo>
                      <a:pt x="619" y="1863"/>
                      <a:pt x="714" y="1792"/>
                      <a:pt x="822" y="1744"/>
                    </a:cubicBezTo>
                    <a:cubicBezTo>
                      <a:pt x="845" y="1732"/>
                      <a:pt x="868" y="1722"/>
                      <a:pt x="891" y="1714"/>
                    </a:cubicBezTo>
                    <a:close/>
                    <a:moveTo>
                      <a:pt x="1042" y="1"/>
                    </a:moveTo>
                    <a:cubicBezTo>
                      <a:pt x="1006" y="1"/>
                      <a:pt x="971" y="20"/>
                      <a:pt x="953" y="66"/>
                    </a:cubicBezTo>
                    <a:cubicBezTo>
                      <a:pt x="822" y="494"/>
                      <a:pt x="929" y="1042"/>
                      <a:pt x="905" y="1482"/>
                    </a:cubicBezTo>
                    <a:cubicBezTo>
                      <a:pt x="904" y="1493"/>
                      <a:pt x="904" y="1505"/>
                      <a:pt x="903" y="1517"/>
                    </a:cubicBezTo>
                    <a:lnTo>
                      <a:pt x="903" y="1517"/>
                    </a:lnTo>
                    <a:cubicBezTo>
                      <a:pt x="820" y="1534"/>
                      <a:pt x="733" y="1565"/>
                      <a:pt x="643" y="1613"/>
                    </a:cubicBezTo>
                    <a:cubicBezTo>
                      <a:pt x="274" y="1804"/>
                      <a:pt x="0" y="2304"/>
                      <a:pt x="560" y="2435"/>
                    </a:cubicBezTo>
                    <a:cubicBezTo>
                      <a:pt x="595" y="2443"/>
                      <a:pt x="628" y="2447"/>
                      <a:pt x="658" y="2447"/>
                    </a:cubicBezTo>
                    <a:cubicBezTo>
                      <a:pt x="945" y="2447"/>
                      <a:pt x="1060" y="2110"/>
                      <a:pt x="1104" y="1691"/>
                    </a:cubicBezTo>
                    <a:lnTo>
                      <a:pt x="1104" y="1691"/>
                    </a:lnTo>
                    <a:cubicBezTo>
                      <a:pt x="1330" y="1725"/>
                      <a:pt x="1497" y="1952"/>
                      <a:pt x="1584" y="2185"/>
                    </a:cubicBezTo>
                    <a:cubicBezTo>
                      <a:pt x="1599" y="2236"/>
                      <a:pt x="1644" y="2258"/>
                      <a:pt x="1688" y="2258"/>
                    </a:cubicBezTo>
                    <a:cubicBezTo>
                      <a:pt x="1746" y="2258"/>
                      <a:pt x="1801" y="2217"/>
                      <a:pt x="1774" y="2149"/>
                    </a:cubicBezTo>
                    <a:cubicBezTo>
                      <a:pt x="1653" y="1794"/>
                      <a:pt x="1422" y="1542"/>
                      <a:pt x="1118" y="1507"/>
                    </a:cubicBezTo>
                    <a:lnTo>
                      <a:pt x="1118" y="1507"/>
                    </a:lnTo>
                    <a:cubicBezTo>
                      <a:pt x="1150" y="947"/>
                      <a:pt x="1089" y="312"/>
                      <a:pt x="1143" y="125"/>
                    </a:cubicBezTo>
                    <a:cubicBezTo>
                      <a:pt x="1158" y="52"/>
                      <a:pt x="1100" y="1"/>
                      <a:pt x="104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945" name="Google Shape;945;p48"/>
          <p:cNvGrpSpPr/>
          <p:nvPr/>
        </p:nvGrpSpPr>
        <p:grpSpPr>
          <a:xfrm>
            <a:off x="1222097" y="493632"/>
            <a:ext cx="748851" cy="475492"/>
            <a:chOff x="7993797" y="4011107"/>
            <a:chExt cx="748851" cy="475492"/>
          </a:xfrm>
        </p:grpSpPr>
        <p:grpSp>
          <p:nvGrpSpPr>
            <p:cNvPr id="946" name="Google Shape;946;p48"/>
            <p:cNvGrpSpPr/>
            <p:nvPr/>
          </p:nvGrpSpPr>
          <p:grpSpPr>
            <a:xfrm>
              <a:off x="7993797" y="4011107"/>
              <a:ext cx="748851" cy="475481"/>
              <a:chOff x="4841075" y="4015100"/>
              <a:chExt cx="295300" cy="187500"/>
            </a:xfrm>
          </p:grpSpPr>
          <p:sp>
            <p:nvSpPr>
              <p:cNvPr id="947" name="Google Shape;947;p48"/>
              <p:cNvSpPr/>
              <p:nvPr/>
            </p:nvSpPr>
            <p:spPr>
              <a:xfrm>
                <a:off x="4841075" y="4052850"/>
                <a:ext cx="107175" cy="149750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5990" extrusionOk="0">
                    <a:moveTo>
                      <a:pt x="2257" y="0"/>
                    </a:moveTo>
                    <a:cubicBezTo>
                      <a:pt x="2220" y="0"/>
                      <a:pt x="2182" y="2"/>
                      <a:pt x="2143" y="7"/>
                    </a:cubicBezTo>
                    <a:cubicBezTo>
                      <a:pt x="1250" y="102"/>
                      <a:pt x="0" y="1221"/>
                      <a:pt x="810" y="3805"/>
                    </a:cubicBezTo>
                    <a:cubicBezTo>
                      <a:pt x="1320" y="5451"/>
                      <a:pt x="1933" y="5990"/>
                      <a:pt x="2517" y="5990"/>
                    </a:cubicBezTo>
                    <a:cubicBezTo>
                      <a:pt x="2846" y="5990"/>
                      <a:pt x="3166" y="5819"/>
                      <a:pt x="3453" y="5579"/>
                    </a:cubicBezTo>
                    <a:cubicBezTo>
                      <a:pt x="4251" y="4912"/>
                      <a:pt x="4287" y="3698"/>
                      <a:pt x="3477" y="3662"/>
                    </a:cubicBezTo>
                    <a:cubicBezTo>
                      <a:pt x="3468" y="3662"/>
                      <a:pt x="3459" y="3661"/>
                      <a:pt x="3451" y="3661"/>
                    </a:cubicBezTo>
                    <a:cubicBezTo>
                      <a:pt x="2670" y="3661"/>
                      <a:pt x="3317" y="5258"/>
                      <a:pt x="2810" y="5258"/>
                    </a:cubicBezTo>
                    <a:cubicBezTo>
                      <a:pt x="2809" y="5258"/>
                      <a:pt x="2809" y="5258"/>
                      <a:pt x="2808" y="5258"/>
                    </a:cubicBezTo>
                    <a:cubicBezTo>
                      <a:pt x="2296" y="5258"/>
                      <a:pt x="1561" y="971"/>
                      <a:pt x="1977" y="674"/>
                    </a:cubicBezTo>
                    <a:cubicBezTo>
                      <a:pt x="2014" y="649"/>
                      <a:pt x="2051" y="637"/>
                      <a:pt x="2086" y="637"/>
                    </a:cubicBezTo>
                    <a:cubicBezTo>
                      <a:pt x="2463" y="637"/>
                      <a:pt x="2751" y="1888"/>
                      <a:pt x="2751" y="1888"/>
                    </a:cubicBezTo>
                    <a:cubicBezTo>
                      <a:pt x="2794" y="2043"/>
                      <a:pt x="2947" y="2179"/>
                      <a:pt x="3105" y="2179"/>
                    </a:cubicBezTo>
                    <a:cubicBezTo>
                      <a:pt x="3249" y="2179"/>
                      <a:pt x="3397" y="2064"/>
                      <a:pt x="3465" y="1745"/>
                    </a:cubicBezTo>
                    <a:cubicBezTo>
                      <a:pt x="3602" y="1107"/>
                      <a:pt x="3084" y="0"/>
                      <a:pt x="225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8" name="Google Shape;948;p48"/>
              <p:cNvSpPr/>
              <p:nvPr/>
            </p:nvSpPr>
            <p:spPr>
              <a:xfrm>
                <a:off x="4938625" y="4084075"/>
                <a:ext cx="43250" cy="65150"/>
              </a:xfrm>
              <a:custGeom>
                <a:avLst/>
                <a:gdLst/>
                <a:ahLst/>
                <a:cxnLst/>
                <a:rect l="l" t="t" r="r" b="b"/>
                <a:pathLst>
                  <a:path w="1730" h="2606" extrusionOk="0">
                    <a:moveTo>
                      <a:pt x="369" y="0"/>
                    </a:moveTo>
                    <a:cubicBezTo>
                      <a:pt x="167" y="0"/>
                      <a:pt x="0" y="162"/>
                      <a:pt x="15" y="306"/>
                    </a:cubicBezTo>
                    <a:cubicBezTo>
                      <a:pt x="15" y="306"/>
                      <a:pt x="235" y="2605"/>
                      <a:pt x="947" y="2605"/>
                    </a:cubicBezTo>
                    <a:cubicBezTo>
                      <a:pt x="958" y="2605"/>
                      <a:pt x="969" y="2605"/>
                      <a:pt x="980" y="2604"/>
                    </a:cubicBezTo>
                    <a:cubicBezTo>
                      <a:pt x="1730" y="2520"/>
                      <a:pt x="1027" y="580"/>
                      <a:pt x="730" y="199"/>
                    </a:cubicBezTo>
                    <a:cubicBezTo>
                      <a:pt x="616" y="54"/>
                      <a:pt x="487" y="0"/>
                      <a:pt x="36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9" name="Google Shape;949;p48"/>
              <p:cNvSpPr/>
              <p:nvPr/>
            </p:nvSpPr>
            <p:spPr>
              <a:xfrm>
                <a:off x="4967450" y="4061150"/>
                <a:ext cx="64450" cy="70875"/>
              </a:xfrm>
              <a:custGeom>
                <a:avLst/>
                <a:gdLst/>
                <a:ahLst/>
                <a:cxnLst/>
                <a:rect l="l" t="t" r="r" b="b"/>
                <a:pathLst>
                  <a:path w="2578" h="2835" extrusionOk="0">
                    <a:moveTo>
                      <a:pt x="1384" y="0"/>
                    </a:moveTo>
                    <a:cubicBezTo>
                      <a:pt x="1112" y="0"/>
                      <a:pt x="844" y="96"/>
                      <a:pt x="636" y="282"/>
                    </a:cubicBezTo>
                    <a:cubicBezTo>
                      <a:pt x="0" y="773"/>
                      <a:pt x="463" y="2835"/>
                      <a:pt x="1367" y="2835"/>
                    </a:cubicBezTo>
                    <a:cubicBezTo>
                      <a:pt x="1427" y="2835"/>
                      <a:pt x="1489" y="2826"/>
                      <a:pt x="1553" y="2806"/>
                    </a:cubicBezTo>
                    <a:cubicBezTo>
                      <a:pt x="2577" y="2497"/>
                      <a:pt x="2303" y="1508"/>
                      <a:pt x="2303" y="1508"/>
                    </a:cubicBezTo>
                    <a:lnTo>
                      <a:pt x="2065" y="1282"/>
                    </a:lnTo>
                    <a:lnTo>
                      <a:pt x="2065" y="1282"/>
                    </a:lnTo>
                    <a:cubicBezTo>
                      <a:pt x="2065" y="1282"/>
                      <a:pt x="2125" y="2008"/>
                      <a:pt x="1732" y="2080"/>
                    </a:cubicBezTo>
                    <a:cubicBezTo>
                      <a:pt x="1722" y="2082"/>
                      <a:pt x="1713" y="2082"/>
                      <a:pt x="1703" y="2082"/>
                    </a:cubicBezTo>
                    <a:cubicBezTo>
                      <a:pt x="1324" y="2082"/>
                      <a:pt x="1029" y="705"/>
                      <a:pt x="1482" y="473"/>
                    </a:cubicBezTo>
                    <a:cubicBezTo>
                      <a:pt x="1572" y="414"/>
                      <a:pt x="1673" y="386"/>
                      <a:pt x="1774" y="386"/>
                    </a:cubicBezTo>
                    <a:cubicBezTo>
                      <a:pt x="1942" y="386"/>
                      <a:pt x="2109" y="463"/>
                      <a:pt x="2220" y="604"/>
                    </a:cubicBezTo>
                    <a:cubicBezTo>
                      <a:pt x="2220" y="604"/>
                      <a:pt x="2316" y="123"/>
                      <a:pt x="1972" y="123"/>
                    </a:cubicBezTo>
                    <a:cubicBezTo>
                      <a:pt x="1953" y="123"/>
                      <a:pt x="1932" y="124"/>
                      <a:pt x="1910" y="127"/>
                    </a:cubicBezTo>
                    <a:cubicBezTo>
                      <a:pt x="1744" y="42"/>
                      <a:pt x="1563" y="0"/>
                      <a:pt x="138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0" name="Google Shape;950;p48"/>
              <p:cNvSpPr/>
              <p:nvPr/>
            </p:nvSpPr>
            <p:spPr>
              <a:xfrm>
                <a:off x="5011325" y="4060950"/>
                <a:ext cx="35800" cy="54600"/>
              </a:xfrm>
              <a:custGeom>
                <a:avLst/>
                <a:gdLst/>
                <a:ahLst/>
                <a:cxnLst/>
                <a:rect l="l" t="t" r="r" b="b"/>
                <a:pathLst>
                  <a:path w="1432" h="2184" extrusionOk="0">
                    <a:moveTo>
                      <a:pt x="431" y="1"/>
                    </a:moveTo>
                    <a:cubicBezTo>
                      <a:pt x="401" y="1"/>
                      <a:pt x="368" y="6"/>
                      <a:pt x="334" y="16"/>
                    </a:cubicBezTo>
                    <a:cubicBezTo>
                      <a:pt x="1" y="100"/>
                      <a:pt x="96" y="266"/>
                      <a:pt x="96" y="266"/>
                    </a:cubicBezTo>
                    <a:cubicBezTo>
                      <a:pt x="72" y="576"/>
                      <a:pt x="108" y="885"/>
                      <a:pt x="203" y="1183"/>
                    </a:cubicBezTo>
                    <a:cubicBezTo>
                      <a:pt x="370" y="1743"/>
                      <a:pt x="786" y="2171"/>
                      <a:pt x="1036" y="2183"/>
                    </a:cubicBezTo>
                    <a:cubicBezTo>
                      <a:pt x="1044" y="2184"/>
                      <a:pt x="1052" y="2184"/>
                      <a:pt x="1060" y="2184"/>
                    </a:cubicBezTo>
                    <a:cubicBezTo>
                      <a:pt x="1307" y="2184"/>
                      <a:pt x="1432" y="1990"/>
                      <a:pt x="1120" y="1147"/>
                    </a:cubicBezTo>
                    <a:cubicBezTo>
                      <a:pt x="833" y="360"/>
                      <a:pt x="688" y="1"/>
                      <a:pt x="43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1" name="Google Shape;951;p48"/>
              <p:cNvSpPr/>
              <p:nvPr/>
            </p:nvSpPr>
            <p:spPr>
              <a:xfrm>
                <a:off x="4929750" y="4056550"/>
                <a:ext cx="24600" cy="20975"/>
              </a:xfrm>
              <a:custGeom>
                <a:avLst/>
                <a:gdLst/>
                <a:ahLst/>
                <a:cxnLst/>
                <a:rect l="l" t="t" r="r" b="b"/>
                <a:pathLst>
                  <a:path w="984" h="839" extrusionOk="0">
                    <a:moveTo>
                      <a:pt x="518" y="1"/>
                    </a:moveTo>
                    <a:cubicBezTo>
                      <a:pt x="509" y="1"/>
                      <a:pt x="499" y="1"/>
                      <a:pt x="489" y="2"/>
                    </a:cubicBezTo>
                    <a:cubicBezTo>
                      <a:pt x="287" y="14"/>
                      <a:pt x="132" y="168"/>
                      <a:pt x="85" y="359"/>
                    </a:cubicBezTo>
                    <a:cubicBezTo>
                      <a:pt x="1" y="611"/>
                      <a:pt x="284" y="839"/>
                      <a:pt x="529" y="839"/>
                    </a:cubicBezTo>
                    <a:cubicBezTo>
                      <a:pt x="631" y="839"/>
                      <a:pt x="727" y="799"/>
                      <a:pt x="787" y="704"/>
                    </a:cubicBezTo>
                    <a:cubicBezTo>
                      <a:pt x="984" y="403"/>
                      <a:pt x="854" y="1"/>
                      <a:pt x="51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2" name="Google Shape;952;p48"/>
              <p:cNvSpPr/>
              <p:nvPr/>
            </p:nvSpPr>
            <p:spPr>
              <a:xfrm>
                <a:off x="5030000" y="4015100"/>
                <a:ext cx="72725" cy="81575"/>
              </a:xfrm>
              <a:custGeom>
                <a:avLst/>
                <a:gdLst/>
                <a:ahLst/>
                <a:cxnLst/>
                <a:rect l="l" t="t" r="r" b="b"/>
                <a:pathLst>
                  <a:path w="2909" h="3263" extrusionOk="0">
                    <a:moveTo>
                      <a:pt x="1357" y="369"/>
                    </a:moveTo>
                    <a:cubicBezTo>
                      <a:pt x="1695" y="369"/>
                      <a:pt x="1956" y="1505"/>
                      <a:pt x="1956" y="1505"/>
                    </a:cubicBezTo>
                    <a:cubicBezTo>
                      <a:pt x="2087" y="1981"/>
                      <a:pt x="2302" y="2672"/>
                      <a:pt x="1778" y="2838"/>
                    </a:cubicBezTo>
                    <a:cubicBezTo>
                      <a:pt x="1760" y="2844"/>
                      <a:pt x="1743" y="2847"/>
                      <a:pt x="1726" y="2847"/>
                    </a:cubicBezTo>
                    <a:cubicBezTo>
                      <a:pt x="1241" y="2847"/>
                      <a:pt x="898" y="639"/>
                      <a:pt x="1266" y="398"/>
                    </a:cubicBezTo>
                    <a:cubicBezTo>
                      <a:pt x="1297" y="378"/>
                      <a:pt x="1327" y="369"/>
                      <a:pt x="1357" y="369"/>
                    </a:cubicBezTo>
                    <a:close/>
                    <a:moveTo>
                      <a:pt x="1285" y="0"/>
                    </a:moveTo>
                    <a:cubicBezTo>
                      <a:pt x="980" y="0"/>
                      <a:pt x="598" y="158"/>
                      <a:pt x="385" y="850"/>
                    </a:cubicBezTo>
                    <a:cubicBezTo>
                      <a:pt x="1" y="2106"/>
                      <a:pt x="793" y="3262"/>
                      <a:pt x="1618" y="3262"/>
                    </a:cubicBezTo>
                    <a:cubicBezTo>
                      <a:pt x="1739" y="3262"/>
                      <a:pt x="1861" y="3237"/>
                      <a:pt x="1980" y="3184"/>
                    </a:cubicBezTo>
                    <a:cubicBezTo>
                      <a:pt x="2909" y="2779"/>
                      <a:pt x="2873" y="493"/>
                      <a:pt x="1742" y="112"/>
                    </a:cubicBezTo>
                    <a:cubicBezTo>
                      <a:pt x="1742" y="112"/>
                      <a:pt x="1541" y="0"/>
                      <a:pt x="128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3" name="Google Shape;953;p48"/>
              <p:cNvSpPr/>
              <p:nvPr/>
            </p:nvSpPr>
            <p:spPr>
              <a:xfrm>
                <a:off x="4955975" y="4085150"/>
                <a:ext cx="180400" cy="110175"/>
              </a:xfrm>
              <a:custGeom>
                <a:avLst/>
                <a:gdLst/>
                <a:ahLst/>
                <a:cxnLst/>
                <a:rect l="l" t="t" r="r" b="b"/>
                <a:pathLst>
                  <a:path w="7216" h="4407" extrusionOk="0">
                    <a:moveTo>
                      <a:pt x="6406" y="1"/>
                    </a:moveTo>
                    <a:lnTo>
                      <a:pt x="6406" y="1"/>
                    </a:lnTo>
                    <a:cubicBezTo>
                      <a:pt x="6120" y="763"/>
                      <a:pt x="4286" y="2191"/>
                      <a:pt x="2143" y="2692"/>
                    </a:cubicBezTo>
                    <a:cubicBezTo>
                      <a:pt x="0" y="3204"/>
                      <a:pt x="179" y="4406"/>
                      <a:pt x="179" y="4406"/>
                    </a:cubicBezTo>
                    <a:cubicBezTo>
                      <a:pt x="703" y="3382"/>
                      <a:pt x="2810" y="3418"/>
                      <a:pt x="5013" y="2525"/>
                    </a:cubicBezTo>
                    <a:cubicBezTo>
                      <a:pt x="7215" y="1632"/>
                      <a:pt x="6406" y="1"/>
                      <a:pt x="640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54" name="Google Shape;954;p48"/>
            <p:cNvGrpSpPr/>
            <p:nvPr/>
          </p:nvGrpSpPr>
          <p:grpSpPr>
            <a:xfrm>
              <a:off x="7993797" y="4011118"/>
              <a:ext cx="748851" cy="475481"/>
              <a:chOff x="4841075" y="4015100"/>
              <a:chExt cx="295300" cy="187500"/>
            </a:xfrm>
          </p:grpSpPr>
          <p:sp>
            <p:nvSpPr>
              <p:cNvPr id="955" name="Google Shape;955;p48"/>
              <p:cNvSpPr/>
              <p:nvPr/>
            </p:nvSpPr>
            <p:spPr>
              <a:xfrm>
                <a:off x="4841075" y="4052850"/>
                <a:ext cx="107175" cy="149750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5990" extrusionOk="0">
                    <a:moveTo>
                      <a:pt x="2257" y="0"/>
                    </a:moveTo>
                    <a:cubicBezTo>
                      <a:pt x="2220" y="0"/>
                      <a:pt x="2182" y="2"/>
                      <a:pt x="2143" y="7"/>
                    </a:cubicBezTo>
                    <a:cubicBezTo>
                      <a:pt x="1250" y="102"/>
                      <a:pt x="0" y="1221"/>
                      <a:pt x="810" y="3805"/>
                    </a:cubicBezTo>
                    <a:cubicBezTo>
                      <a:pt x="1320" y="5451"/>
                      <a:pt x="1933" y="5990"/>
                      <a:pt x="2517" y="5990"/>
                    </a:cubicBezTo>
                    <a:cubicBezTo>
                      <a:pt x="2846" y="5990"/>
                      <a:pt x="3166" y="5819"/>
                      <a:pt x="3453" y="5579"/>
                    </a:cubicBezTo>
                    <a:cubicBezTo>
                      <a:pt x="4251" y="4912"/>
                      <a:pt x="4287" y="3698"/>
                      <a:pt x="3477" y="3662"/>
                    </a:cubicBezTo>
                    <a:cubicBezTo>
                      <a:pt x="3468" y="3662"/>
                      <a:pt x="3459" y="3661"/>
                      <a:pt x="3451" y="3661"/>
                    </a:cubicBezTo>
                    <a:cubicBezTo>
                      <a:pt x="2670" y="3661"/>
                      <a:pt x="3317" y="5258"/>
                      <a:pt x="2810" y="5258"/>
                    </a:cubicBezTo>
                    <a:cubicBezTo>
                      <a:pt x="2809" y="5258"/>
                      <a:pt x="2809" y="5258"/>
                      <a:pt x="2808" y="5258"/>
                    </a:cubicBezTo>
                    <a:cubicBezTo>
                      <a:pt x="2296" y="5258"/>
                      <a:pt x="1561" y="971"/>
                      <a:pt x="1977" y="674"/>
                    </a:cubicBezTo>
                    <a:cubicBezTo>
                      <a:pt x="2014" y="649"/>
                      <a:pt x="2051" y="637"/>
                      <a:pt x="2086" y="637"/>
                    </a:cubicBezTo>
                    <a:cubicBezTo>
                      <a:pt x="2463" y="637"/>
                      <a:pt x="2751" y="1888"/>
                      <a:pt x="2751" y="1888"/>
                    </a:cubicBezTo>
                    <a:cubicBezTo>
                      <a:pt x="2794" y="2043"/>
                      <a:pt x="2947" y="2179"/>
                      <a:pt x="3105" y="2179"/>
                    </a:cubicBezTo>
                    <a:cubicBezTo>
                      <a:pt x="3249" y="2179"/>
                      <a:pt x="3397" y="2064"/>
                      <a:pt x="3465" y="1745"/>
                    </a:cubicBezTo>
                    <a:cubicBezTo>
                      <a:pt x="3602" y="1107"/>
                      <a:pt x="3084" y="0"/>
                      <a:pt x="225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6" name="Google Shape;956;p48"/>
              <p:cNvSpPr/>
              <p:nvPr/>
            </p:nvSpPr>
            <p:spPr>
              <a:xfrm>
                <a:off x="4938625" y="4084075"/>
                <a:ext cx="43250" cy="65150"/>
              </a:xfrm>
              <a:custGeom>
                <a:avLst/>
                <a:gdLst/>
                <a:ahLst/>
                <a:cxnLst/>
                <a:rect l="l" t="t" r="r" b="b"/>
                <a:pathLst>
                  <a:path w="1730" h="2606" extrusionOk="0">
                    <a:moveTo>
                      <a:pt x="369" y="0"/>
                    </a:moveTo>
                    <a:cubicBezTo>
                      <a:pt x="167" y="0"/>
                      <a:pt x="0" y="162"/>
                      <a:pt x="15" y="306"/>
                    </a:cubicBezTo>
                    <a:cubicBezTo>
                      <a:pt x="15" y="306"/>
                      <a:pt x="235" y="2605"/>
                      <a:pt x="947" y="2605"/>
                    </a:cubicBezTo>
                    <a:cubicBezTo>
                      <a:pt x="958" y="2605"/>
                      <a:pt x="969" y="2605"/>
                      <a:pt x="980" y="2604"/>
                    </a:cubicBezTo>
                    <a:cubicBezTo>
                      <a:pt x="1730" y="2520"/>
                      <a:pt x="1027" y="580"/>
                      <a:pt x="730" y="199"/>
                    </a:cubicBezTo>
                    <a:cubicBezTo>
                      <a:pt x="616" y="54"/>
                      <a:pt x="487" y="0"/>
                      <a:pt x="36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7" name="Google Shape;957;p48"/>
              <p:cNvSpPr/>
              <p:nvPr/>
            </p:nvSpPr>
            <p:spPr>
              <a:xfrm>
                <a:off x="4967450" y="4061150"/>
                <a:ext cx="64450" cy="70875"/>
              </a:xfrm>
              <a:custGeom>
                <a:avLst/>
                <a:gdLst/>
                <a:ahLst/>
                <a:cxnLst/>
                <a:rect l="l" t="t" r="r" b="b"/>
                <a:pathLst>
                  <a:path w="2578" h="2835" extrusionOk="0">
                    <a:moveTo>
                      <a:pt x="1384" y="0"/>
                    </a:moveTo>
                    <a:cubicBezTo>
                      <a:pt x="1112" y="0"/>
                      <a:pt x="844" y="96"/>
                      <a:pt x="636" y="282"/>
                    </a:cubicBezTo>
                    <a:cubicBezTo>
                      <a:pt x="0" y="773"/>
                      <a:pt x="463" y="2835"/>
                      <a:pt x="1367" y="2835"/>
                    </a:cubicBezTo>
                    <a:cubicBezTo>
                      <a:pt x="1427" y="2835"/>
                      <a:pt x="1489" y="2826"/>
                      <a:pt x="1553" y="2806"/>
                    </a:cubicBezTo>
                    <a:cubicBezTo>
                      <a:pt x="2577" y="2497"/>
                      <a:pt x="2303" y="1508"/>
                      <a:pt x="2303" y="1508"/>
                    </a:cubicBezTo>
                    <a:lnTo>
                      <a:pt x="2065" y="1282"/>
                    </a:lnTo>
                    <a:lnTo>
                      <a:pt x="2065" y="1282"/>
                    </a:lnTo>
                    <a:cubicBezTo>
                      <a:pt x="2065" y="1282"/>
                      <a:pt x="2125" y="2008"/>
                      <a:pt x="1732" y="2080"/>
                    </a:cubicBezTo>
                    <a:cubicBezTo>
                      <a:pt x="1722" y="2082"/>
                      <a:pt x="1713" y="2082"/>
                      <a:pt x="1703" y="2082"/>
                    </a:cubicBezTo>
                    <a:cubicBezTo>
                      <a:pt x="1324" y="2082"/>
                      <a:pt x="1029" y="705"/>
                      <a:pt x="1482" y="473"/>
                    </a:cubicBezTo>
                    <a:cubicBezTo>
                      <a:pt x="1572" y="414"/>
                      <a:pt x="1673" y="386"/>
                      <a:pt x="1774" y="386"/>
                    </a:cubicBezTo>
                    <a:cubicBezTo>
                      <a:pt x="1942" y="386"/>
                      <a:pt x="2109" y="463"/>
                      <a:pt x="2220" y="604"/>
                    </a:cubicBezTo>
                    <a:cubicBezTo>
                      <a:pt x="2220" y="604"/>
                      <a:pt x="2316" y="123"/>
                      <a:pt x="1972" y="123"/>
                    </a:cubicBezTo>
                    <a:cubicBezTo>
                      <a:pt x="1953" y="123"/>
                      <a:pt x="1932" y="124"/>
                      <a:pt x="1910" y="127"/>
                    </a:cubicBezTo>
                    <a:cubicBezTo>
                      <a:pt x="1744" y="42"/>
                      <a:pt x="1563" y="0"/>
                      <a:pt x="138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8" name="Google Shape;958;p48"/>
              <p:cNvSpPr/>
              <p:nvPr/>
            </p:nvSpPr>
            <p:spPr>
              <a:xfrm>
                <a:off x="5011325" y="4060950"/>
                <a:ext cx="35800" cy="54600"/>
              </a:xfrm>
              <a:custGeom>
                <a:avLst/>
                <a:gdLst/>
                <a:ahLst/>
                <a:cxnLst/>
                <a:rect l="l" t="t" r="r" b="b"/>
                <a:pathLst>
                  <a:path w="1432" h="2184" extrusionOk="0">
                    <a:moveTo>
                      <a:pt x="431" y="1"/>
                    </a:moveTo>
                    <a:cubicBezTo>
                      <a:pt x="401" y="1"/>
                      <a:pt x="368" y="6"/>
                      <a:pt x="334" y="16"/>
                    </a:cubicBezTo>
                    <a:cubicBezTo>
                      <a:pt x="1" y="100"/>
                      <a:pt x="96" y="266"/>
                      <a:pt x="96" y="266"/>
                    </a:cubicBezTo>
                    <a:cubicBezTo>
                      <a:pt x="72" y="576"/>
                      <a:pt x="108" y="885"/>
                      <a:pt x="203" y="1183"/>
                    </a:cubicBezTo>
                    <a:cubicBezTo>
                      <a:pt x="370" y="1743"/>
                      <a:pt x="786" y="2171"/>
                      <a:pt x="1036" y="2183"/>
                    </a:cubicBezTo>
                    <a:cubicBezTo>
                      <a:pt x="1044" y="2184"/>
                      <a:pt x="1052" y="2184"/>
                      <a:pt x="1060" y="2184"/>
                    </a:cubicBezTo>
                    <a:cubicBezTo>
                      <a:pt x="1307" y="2184"/>
                      <a:pt x="1432" y="1990"/>
                      <a:pt x="1120" y="1147"/>
                    </a:cubicBezTo>
                    <a:cubicBezTo>
                      <a:pt x="833" y="360"/>
                      <a:pt x="688" y="1"/>
                      <a:pt x="43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9" name="Google Shape;959;p48"/>
              <p:cNvSpPr/>
              <p:nvPr/>
            </p:nvSpPr>
            <p:spPr>
              <a:xfrm>
                <a:off x="4929750" y="4056550"/>
                <a:ext cx="24600" cy="20975"/>
              </a:xfrm>
              <a:custGeom>
                <a:avLst/>
                <a:gdLst/>
                <a:ahLst/>
                <a:cxnLst/>
                <a:rect l="l" t="t" r="r" b="b"/>
                <a:pathLst>
                  <a:path w="984" h="839" extrusionOk="0">
                    <a:moveTo>
                      <a:pt x="518" y="1"/>
                    </a:moveTo>
                    <a:cubicBezTo>
                      <a:pt x="509" y="1"/>
                      <a:pt x="499" y="1"/>
                      <a:pt x="489" y="2"/>
                    </a:cubicBezTo>
                    <a:cubicBezTo>
                      <a:pt x="287" y="14"/>
                      <a:pt x="132" y="168"/>
                      <a:pt x="85" y="359"/>
                    </a:cubicBezTo>
                    <a:cubicBezTo>
                      <a:pt x="1" y="611"/>
                      <a:pt x="284" y="839"/>
                      <a:pt x="529" y="839"/>
                    </a:cubicBezTo>
                    <a:cubicBezTo>
                      <a:pt x="631" y="839"/>
                      <a:pt x="727" y="799"/>
                      <a:pt x="787" y="704"/>
                    </a:cubicBezTo>
                    <a:cubicBezTo>
                      <a:pt x="984" y="403"/>
                      <a:pt x="854" y="1"/>
                      <a:pt x="51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0" name="Google Shape;960;p48"/>
              <p:cNvSpPr/>
              <p:nvPr/>
            </p:nvSpPr>
            <p:spPr>
              <a:xfrm>
                <a:off x="5030000" y="4015100"/>
                <a:ext cx="72725" cy="81575"/>
              </a:xfrm>
              <a:custGeom>
                <a:avLst/>
                <a:gdLst/>
                <a:ahLst/>
                <a:cxnLst/>
                <a:rect l="l" t="t" r="r" b="b"/>
                <a:pathLst>
                  <a:path w="2909" h="3263" extrusionOk="0">
                    <a:moveTo>
                      <a:pt x="1357" y="369"/>
                    </a:moveTo>
                    <a:cubicBezTo>
                      <a:pt x="1695" y="369"/>
                      <a:pt x="1956" y="1505"/>
                      <a:pt x="1956" y="1505"/>
                    </a:cubicBezTo>
                    <a:cubicBezTo>
                      <a:pt x="2087" y="1981"/>
                      <a:pt x="2302" y="2672"/>
                      <a:pt x="1778" y="2838"/>
                    </a:cubicBezTo>
                    <a:cubicBezTo>
                      <a:pt x="1760" y="2844"/>
                      <a:pt x="1743" y="2847"/>
                      <a:pt x="1726" y="2847"/>
                    </a:cubicBezTo>
                    <a:cubicBezTo>
                      <a:pt x="1241" y="2847"/>
                      <a:pt x="898" y="639"/>
                      <a:pt x="1266" y="398"/>
                    </a:cubicBezTo>
                    <a:cubicBezTo>
                      <a:pt x="1297" y="378"/>
                      <a:pt x="1327" y="369"/>
                      <a:pt x="1357" y="369"/>
                    </a:cubicBezTo>
                    <a:close/>
                    <a:moveTo>
                      <a:pt x="1285" y="0"/>
                    </a:moveTo>
                    <a:cubicBezTo>
                      <a:pt x="980" y="0"/>
                      <a:pt x="598" y="158"/>
                      <a:pt x="385" y="850"/>
                    </a:cubicBezTo>
                    <a:cubicBezTo>
                      <a:pt x="1" y="2106"/>
                      <a:pt x="793" y="3262"/>
                      <a:pt x="1618" y="3262"/>
                    </a:cubicBezTo>
                    <a:cubicBezTo>
                      <a:pt x="1739" y="3262"/>
                      <a:pt x="1861" y="3237"/>
                      <a:pt x="1980" y="3184"/>
                    </a:cubicBezTo>
                    <a:cubicBezTo>
                      <a:pt x="2909" y="2779"/>
                      <a:pt x="2873" y="493"/>
                      <a:pt x="1742" y="112"/>
                    </a:cubicBezTo>
                    <a:cubicBezTo>
                      <a:pt x="1742" y="112"/>
                      <a:pt x="1541" y="0"/>
                      <a:pt x="128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1" name="Google Shape;961;p48"/>
              <p:cNvSpPr/>
              <p:nvPr/>
            </p:nvSpPr>
            <p:spPr>
              <a:xfrm>
                <a:off x="4955975" y="4085150"/>
                <a:ext cx="180400" cy="110175"/>
              </a:xfrm>
              <a:custGeom>
                <a:avLst/>
                <a:gdLst/>
                <a:ahLst/>
                <a:cxnLst/>
                <a:rect l="l" t="t" r="r" b="b"/>
                <a:pathLst>
                  <a:path w="7216" h="4407" extrusionOk="0">
                    <a:moveTo>
                      <a:pt x="6406" y="1"/>
                    </a:moveTo>
                    <a:lnTo>
                      <a:pt x="6406" y="1"/>
                    </a:lnTo>
                    <a:cubicBezTo>
                      <a:pt x="6120" y="763"/>
                      <a:pt x="4286" y="2191"/>
                      <a:pt x="2143" y="2692"/>
                    </a:cubicBezTo>
                    <a:cubicBezTo>
                      <a:pt x="0" y="3204"/>
                      <a:pt x="179" y="4406"/>
                      <a:pt x="179" y="4406"/>
                    </a:cubicBezTo>
                    <a:cubicBezTo>
                      <a:pt x="703" y="3382"/>
                      <a:pt x="2810" y="3418"/>
                      <a:pt x="5013" y="2525"/>
                    </a:cubicBezTo>
                    <a:cubicBezTo>
                      <a:pt x="7215" y="1632"/>
                      <a:pt x="6406" y="1"/>
                      <a:pt x="640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" name="Google Shape;887;p48">
            <a:extLst>
              <a:ext uri="{FF2B5EF4-FFF2-40B4-BE49-F238E27FC236}">
                <a16:creationId xmlns:a16="http://schemas.microsoft.com/office/drawing/2014/main" id="{C152E2D4-671F-E51A-ECCF-EAE614224434}"/>
              </a:ext>
            </a:extLst>
          </p:cNvPr>
          <p:cNvSpPr/>
          <p:nvPr/>
        </p:nvSpPr>
        <p:spPr>
          <a:xfrm>
            <a:off x="7269219" y="1362864"/>
            <a:ext cx="901276" cy="772825"/>
          </a:xfrm>
          <a:custGeom>
            <a:avLst/>
            <a:gdLst/>
            <a:ahLst/>
            <a:cxnLst/>
            <a:rect l="l" t="t" r="r" b="b"/>
            <a:pathLst>
              <a:path w="11776" h="10098" extrusionOk="0">
                <a:moveTo>
                  <a:pt x="6142" y="0"/>
                </a:moveTo>
                <a:cubicBezTo>
                  <a:pt x="5962" y="0"/>
                  <a:pt x="5776" y="8"/>
                  <a:pt x="5584" y="24"/>
                </a:cubicBezTo>
                <a:cubicBezTo>
                  <a:pt x="2203" y="310"/>
                  <a:pt x="0" y="3286"/>
                  <a:pt x="976" y="7215"/>
                </a:cubicBezTo>
                <a:cubicBezTo>
                  <a:pt x="1483" y="9247"/>
                  <a:pt x="3444" y="10097"/>
                  <a:pt x="5495" y="10097"/>
                </a:cubicBezTo>
                <a:cubicBezTo>
                  <a:pt x="7398" y="10097"/>
                  <a:pt x="9378" y="9366"/>
                  <a:pt x="10347" y="8168"/>
                </a:cubicBezTo>
                <a:cubicBezTo>
                  <a:pt x="11775" y="6382"/>
                  <a:pt x="11013" y="3203"/>
                  <a:pt x="10418" y="2108"/>
                </a:cubicBezTo>
                <a:cubicBezTo>
                  <a:pt x="10418" y="2108"/>
                  <a:pt x="9126" y="0"/>
                  <a:pt x="6142" y="0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" name="Google Shape;890;p48">
            <a:extLst>
              <a:ext uri="{FF2B5EF4-FFF2-40B4-BE49-F238E27FC236}">
                <a16:creationId xmlns:a16="http://schemas.microsoft.com/office/drawing/2014/main" id="{0FAEDEA3-A5EA-5C2D-8A69-26743DFE3CA2}"/>
              </a:ext>
            </a:extLst>
          </p:cNvPr>
          <p:cNvGrpSpPr/>
          <p:nvPr/>
        </p:nvGrpSpPr>
        <p:grpSpPr>
          <a:xfrm>
            <a:off x="7433693" y="1554021"/>
            <a:ext cx="474816" cy="413832"/>
            <a:chOff x="6738887" y="3969996"/>
            <a:chExt cx="448151" cy="390592"/>
          </a:xfrm>
        </p:grpSpPr>
        <p:sp>
          <p:nvSpPr>
            <p:cNvPr id="11" name="Google Shape;891;p48">
              <a:extLst>
                <a:ext uri="{FF2B5EF4-FFF2-40B4-BE49-F238E27FC236}">
                  <a16:creationId xmlns:a16="http://schemas.microsoft.com/office/drawing/2014/main" id="{1DBA140C-FFBD-FAE5-40B0-7ABC607604D9}"/>
                </a:ext>
              </a:extLst>
            </p:cNvPr>
            <p:cNvSpPr/>
            <p:nvPr/>
          </p:nvSpPr>
          <p:spPr>
            <a:xfrm>
              <a:off x="6823637" y="4042881"/>
              <a:ext cx="22106" cy="15361"/>
            </a:xfrm>
            <a:custGeom>
              <a:avLst/>
              <a:gdLst/>
              <a:ahLst/>
              <a:cxnLst/>
              <a:rect l="l" t="t" r="r" b="b"/>
              <a:pathLst>
                <a:path w="626" h="435" extrusionOk="0">
                  <a:moveTo>
                    <a:pt x="319" y="1"/>
                  </a:moveTo>
                  <a:cubicBezTo>
                    <a:pt x="135" y="1"/>
                    <a:pt x="0" y="245"/>
                    <a:pt x="193" y="380"/>
                  </a:cubicBezTo>
                  <a:cubicBezTo>
                    <a:pt x="236" y="418"/>
                    <a:pt x="281" y="434"/>
                    <a:pt x="324" y="434"/>
                  </a:cubicBezTo>
                  <a:cubicBezTo>
                    <a:pt x="493" y="434"/>
                    <a:pt x="626" y="179"/>
                    <a:pt x="455" y="46"/>
                  </a:cubicBezTo>
                  <a:cubicBezTo>
                    <a:pt x="409" y="14"/>
                    <a:pt x="363" y="1"/>
                    <a:pt x="3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892;p48">
              <a:extLst>
                <a:ext uri="{FF2B5EF4-FFF2-40B4-BE49-F238E27FC236}">
                  <a16:creationId xmlns:a16="http://schemas.microsoft.com/office/drawing/2014/main" id="{C22987E9-30C8-DE9B-9A2E-B1ED3CFBC22D}"/>
                </a:ext>
              </a:extLst>
            </p:cNvPr>
            <p:cNvSpPr/>
            <p:nvPr/>
          </p:nvSpPr>
          <p:spPr>
            <a:xfrm>
              <a:off x="6898534" y="4191653"/>
              <a:ext cx="16032" cy="16032"/>
            </a:xfrm>
            <a:custGeom>
              <a:avLst/>
              <a:gdLst/>
              <a:ahLst/>
              <a:cxnLst/>
              <a:rect l="l" t="t" r="r" b="b"/>
              <a:pathLst>
                <a:path w="454" h="454" extrusionOk="0">
                  <a:moveTo>
                    <a:pt x="239" y="1"/>
                  </a:moveTo>
                  <a:cubicBezTo>
                    <a:pt x="120" y="1"/>
                    <a:pt x="1" y="120"/>
                    <a:pt x="1" y="239"/>
                  </a:cubicBezTo>
                  <a:cubicBezTo>
                    <a:pt x="1" y="358"/>
                    <a:pt x="96" y="453"/>
                    <a:pt x="239" y="453"/>
                  </a:cubicBezTo>
                  <a:cubicBezTo>
                    <a:pt x="334" y="453"/>
                    <a:pt x="453" y="334"/>
                    <a:pt x="453" y="239"/>
                  </a:cubicBezTo>
                  <a:cubicBezTo>
                    <a:pt x="453" y="120"/>
                    <a:pt x="334" y="1"/>
                    <a:pt x="2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893;p48">
              <a:extLst>
                <a:ext uri="{FF2B5EF4-FFF2-40B4-BE49-F238E27FC236}">
                  <a16:creationId xmlns:a16="http://schemas.microsoft.com/office/drawing/2014/main" id="{F1C72E0A-6C18-BFB2-FA5D-DBB0231AC258}"/>
                </a:ext>
              </a:extLst>
            </p:cNvPr>
            <p:cNvSpPr/>
            <p:nvPr/>
          </p:nvSpPr>
          <p:spPr>
            <a:xfrm>
              <a:off x="6928833" y="4191653"/>
              <a:ext cx="15149" cy="16032"/>
            </a:xfrm>
            <a:custGeom>
              <a:avLst/>
              <a:gdLst/>
              <a:ahLst/>
              <a:cxnLst/>
              <a:rect l="l" t="t" r="r" b="b"/>
              <a:pathLst>
                <a:path w="429" h="454" extrusionOk="0">
                  <a:moveTo>
                    <a:pt x="214" y="1"/>
                  </a:moveTo>
                  <a:cubicBezTo>
                    <a:pt x="95" y="1"/>
                    <a:pt x="0" y="120"/>
                    <a:pt x="0" y="239"/>
                  </a:cubicBezTo>
                  <a:cubicBezTo>
                    <a:pt x="0" y="334"/>
                    <a:pt x="95" y="453"/>
                    <a:pt x="214" y="453"/>
                  </a:cubicBezTo>
                  <a:cubicBezTo>
                    <a:pt x="333" y="453"/>
                    <a:pt x="429" y="358"/>
                    <a:pt x="429" y="239"/>
                  </a:cubicBezTo>
                  <a:cubicBezTo>
                    <a:pt x="429" y="120"/>
                    <a:pt x="333" y="1"/>
                    <a:pt x="21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894;p48">
              <a:extLst>
                <a:ext uri="{FF2B5EF4-FFF2-40B4-BE49-F238E27FC236}">
                  <a16:creationId xmlns:a16="http://schemas.microsoft.com/office/drawing/2014/main" id="{BBEB4014-2E09-6681-ABAE-7E82DC02DE45}"/>
                </a:ext>
              </a:extLst>
            </p:cNvPr>
            <p:cNvSpPr/>
            <p:nvPr/>
          </p:nvSpPr>
          <p:spPr>
            <a:xfrm>
              <a:off x="6959095" y="4192500"/>
              <a:ext cx="15149" cy="14549"/>
            </a:xfrm>
            <a:custGeom>
              <a:avLst/>
              <a:gdLst/>
              <a:ahLst/>
              <a:cxnLst/>
              <a:rect l="l" t="t" r="r" b="b"/>
              <a:pathLst>
                <a:path w="429" h="412" extrusionOk="0">
                  <a:moveTo>
                    <a:pt x="215" y="0"/>
                  </a:moveTo>
                  <a:cubicBezTo>
                    <a:pt x="108" y="0"/>
                    <a:pt x="0" y="72"/>
                    <a:pt x="0" y="215"/>
                  </a:cubicBezTo>
                  <a:cubicBezTo>
                    <a:pt x="0" y="346"/>
                    <a:pt x="108" y="411"/>
                    <a:pt x="215" y="411"/>
                  </a:cubicBezTo>
                  <a:cubicBezTo>
                    <a:pt x="322" y="411"/>
                    <a:pt x="429" y="346"/>
                    <a:pt x="429" y="215"/>
                  </a:cubicBezTo>
                  <a:cubicBezTo>
                    <a:pt x="429" y="72"/>
                    <a:pt x="322" y="0"/>
                    <a:pt x="21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95;p48">
              <a:extLst>
                <a:ext uri="{FF2B5EF4-FFF2-40B4-BE49-F238E27FC236}">
                  <a16:creationId xmlns:a16="http://schemas.microsoft.com/office/drawing/2014/main" id="{78B516C2-B1E6-9503-4ECC-8324A0F3790C}"/>
                </a:ext>
              </a:extLst>
            </p:cNvPr>
            <p:cNvSpPr/>
            <p:nvPr/>
          </p:nvSpPr>
          <p:spPr>
            <a:xfrm>
              <a:off x="7070083" y="4304335"/>
              <a:ext cx="15184" cy="15184"/>
            </a:xfrm>
            <a:custGeom>
              <a:avLst/>
              <a:gdLst/>
              <a:ahLst/>
              <a:cxnLst/>
              <a:rect l="l" t="t" r="r" b="b"/>
              <a:pathLst>
                <a:path w="430" h="430" extrusionOk="0">
                  <a:moveTo>
                    <a:pt x="215" y="1"/>
                  </a:moveTo>
                  <a:cubicBezTo>
                    <a:pt x="96" y="1"/>
                    <a:pt x="1" y="96"/>
                    <a:pt x="1" y="215"/>
                  </a:cubicBezTo>
                  <a:cubicBezTo>
                    <a:pt x="1" y="334"/>
                    <a:pt x="96" y="429"/>
                    <a:pt x="215" y="429"/>
                  </a:cubicBezTo>
                  <a:cubicBezTo>
                    <a:pt x="334" y="429"/>
                    <a:pt x="430" y="334"/>
                    <a:pt x="430" y="215"/>
                  </a:cubicBezTo>
                  <a:cubicBezTo>
                    <a:pt x="430" y="96"/>
                    <a:pt x="334" y="1"/>
                    <a:pt x="21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96;p48">
              <a:extLst>
                <a:ext uri="{FF2B5EF4-FFF2-40B4-BE49-F238E27FC236}">
                  <a16:creationId xmlns:a16="http://schemas.microsoft.com/office/drawing/2014/main" id="{A9AAF3EF-A6B8-45C1-6BAA-A64776DBB70A}"/>
                </a:ext>
              </a:extLst>
            </p:cNvPr>
            <p:cNvSpPr/>
            <p:nvPr/>
          </p:nvSpPr>
          <p:spPr>
            <a:xfrm>
              <a:off x="7100381" y="4304335"/>
              <a:ext cx="15149" cy="15184"/>
            </a:xfrm>
            <a:custGeom>
              <a:avLst/>
              <a:gdLst/>
              <a:ahLst/>
              <a:cxnLst/>
              <a:rect l="l" t="t" r="r" b="b"/>
              <a:pathLst>
                <a:path w="429" h="430" extrusionOk="0">
                  <a:moveTo>
                    <a:pt x="215" y="1"/>
                  </a:moveTo>
                  <a:cubicBezTo>
                    <a:pt x="95" y="1"/>
                    <a:pt x="0" y="96"/>
                    <a:pt x="0" y="215"/>
                  </a:cubicBezTo>
                  <a:cubicBezTo>
                    <a:pt x="0" y="334"/>
                    <a:pt x="95" y="429"/>
                    <a:pt x="215" y="429"/>
                  </a:cubicBezTo>
                  <a:cubicBezTo>
                    <a:pt x="334" y="429"/>
                    <a:pt x="429" y="334"/>
                    <a:pt x="429" y="215"/>
                  </a:cubicBezTo>
                  <a:cubicBezTo>
                    <a:pt x="429" y="96"/>
                    <a:pt x="334" y="1"/>
                    <a:pt x="21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897;p48">
              <a:extLst>
                <a:ext uri="{FF2B5EF4-FFF2-40B4-BE49-F238E27FC236}">
                  <a16:creationId xmlns:a16="http://schemas.microsoft.com/office/drawing/2014/main" id="{56A76889-066E-D088-4BDB-BCED83F2E5F3}"/>
                </a:ext>
              </a:extLst>
            </p:cNvPr>
            <p:cNvSpPr/>
            <p:nvPr/>
          </p:nvSpPr>
          <p:spPr>
            <a:xfrm>
              <a:off x="7128136" y="4304335"/>
              <a:ext cx="17692" cy="15078"/>
            </a:xfrm>
            <a:custGeom>
              <a:avLst/>
              <a:gdLst/>
              <a:ahLst/>
              <a:cxnLst/>
              <a:rect l="l" t="t" r="r" b="b"/>
              <a:pathLst>
                <a:path w="501" h="427" extrusionOk="0">
                  <a:moveTo>
                    <a:pt x="286" y="1"/>
                  </a:moveTo>
                  <a:cubicBezTo>
                    <a:pt x="95" y="1"/>
                    <a:pt x="0" y="239"/>
                    <a:pt x="143" y="358"/>
                  </a:cubicBezTo>
                  <a:cubicBezTo>
                    <a:pt x="191" y="406"/>
                    <a:pt x="246" y="427"/>
                    <a:pt x="299" y="427"/>
                  </a:cubicBezTo>
                  <a:cubicBezTo>
                    <a:pt x="405" y="427"/>
                    <a:pt x="500" y="342"/>
                    <a:pt x="500" y="215"/>
                  </a:cubicBezTo>
                  <a:cubicBezTo>
                    <a:pt x="500" y="96"/>
                    <a:pt x="405" y="1"/>
                    <a:pt x="2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898;p48">
              <a:extLst>
                <a:ext uri="{FF2B5EF4-FFF2-40B4-BE49-F238E27FC236}">
                  <a16:creationId xmlns:a16="http://schemas.microsoft.com/office/drawing/2014/main" id="{D0AD4AD9-B678-DFD0-6543-7BE9F9154F01}"/>
                </a:ext>
              </a:extLst>
            </p:cNvPr>
            <p:cNvSpPr/>
            <p:nvPr/>
          </p:nvSpPr>
          <p:spPr>
            <a:xfrm>
              <a:off x="7067575" y="4008346"/>
              <a:ext cx="17692" cy="15149"/>
            </a:xfrm>
            <a:custGeom>
              <a:avLst/>
              <a:gdLst/>
              <a:ahLst/>
              <a:cxnLst/>
              <a:rect l="l" t="t" r="r" b="b"/>
              <a:pathLst>
                <a:path w="501" h="429" extrusionOk="0">
                  <a:moveTo>
                    <a:pt x="286" y="0"/>
                  </a:moveTo>
                  <a:cubicBezTo>
                    <a:pt x="0" y="0"/>
                    <a:pt x="0" y="429"/>
                    <a:pt x="286" y="429"/>
                  </a:cubicBezTo>
                  <a:cubicBezTo>
                    <a:pt x="405" y="429"/>
                    <a:pt x="501" y="334"/>
                    <a:pt x="501" y="214"/>
                  </a:cubicBezTo>
                  <a:cubicBezTo>
                    <a:pt x="501" y="95"/>
                    <a:pt x="405" y="0"/>
                    <a:pt x="2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899;p48">
              <a:extLst>
                <a:ext uri="{FF2B5EF4-FFF2-40B4-BE49-F238E27FC236}">
                  <a16:creationId xmlns:a16="http://schemas.microsoft.com/office/drawing/2014/main" id="{423A3E93-CF75-E28E-CD6D-B3CCFC9DFD0D}"/>
                </a:ext>
              </a:extLst>
            </p:cNvPr>
            <p:cNvSpPr/>
            <p:nvPr/>
          </p:nvSpPr>
          <p:spPr>
            <a:xfrm>
              <a:off x="7097838" y="4008346"/>
              <a:ext cx="17692" cy="15149"/>
            </a:xfrm>
            <a:custGeom>
              <a:avLst/>
              <a:gdLst/>
              <a:ahLst/>
              <a:cxnLst/>
              <a:rect l="l" t="t" r="r" b="b"/>
              <a:pathLst>
                <a:path w="501" h="429" extrusionOk="0">
                  <a:moveTo>
                    <a:pt x="287" y="0"/>
                  </a:moveTo>
                  <a:cubicBezTo>
                    <a:pt x="1" y="0"/>
                    <a:pt x="1" y="429"/>
                    <a:pt x="287" y="429"/>
                  </a:cubicBezTo>
                  <a:cubicBezTo>
                    <a:pt x="406" y="429"/>
                    <a:pt x="501" y="334"/>
                    <a:pt x="501" y="214"/>
                  </a:cubicBezTo>
                  <a:cubicBezTo>
                    <a:pt x="501" y="95"/>
                    <a:pt x="406" y="0"/>
                    <a:pt x="2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900;p48">
              <a:extLst>
                <a:ext uri="{FF2B5EF4-FFF2-40B4-BE49-F238E27FC236}">
                  <a16:creationId xmlns:a16="http://schemas.microsoft.com/office/drawing/2014/main" id="{B6AF1105-6612-EEB4-5FF0-1BC46671ECD4}"/>
                </a:ext>
              </a:extLst>
            </p:cNvPr>
            <p:cNvSpPr/>
            <p:nvPr/>
          </p:nvSpPr>
          <p:spPr>
            <a:xfrm>
              <a:off x="7128136" y="4008346"/>
              <a:ext cx="17692" cy="15326"/>
            </a:xfrm>
            <a:custGeom>
              <a:avLst/>
              <a:gdLst/>
              <a:ahLst/>
              <a:cxnLst/>
              <a:rect l="l" t="t" r="r" b="b"/>
              <a:pathLst>
                <a:path w="501" h="434" extrusionOk="0">
                  <a:moveTo>
                    <a:pt x="286" y="0"/>
                  </a:moveTo>
                  <a:cubicBezTo>
                    <a:pt x="95" y="0"/>
                    <a:pt x="0" y="238"/>
                    <a:pt x="143" y="381"/>
                  </a:cubicBezTo>
                  <a:cubicBezTo>
                    <a:pt x="186" y="417"/>
                    <a:pt x="236" y="434"/>
                    <a:pt x="285" y="434"/>
                  </a:cubicBezTo>
                  <a:cubicBezTo>
                    <a:pt x="396" y="434"/>
                    <a:pt x="500" y="347"/>
                    <a:pt x="500" y="214"/>
                  </a:cubicBezTo>
                  <a:cubicBezTo>
                    <a:pt x="500" y="95"/>
                    <a:pt x="405" y="0"/>
                    <a:pt x="2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901;p48">
              <a:extLst>
                <a:ext uri="{FF2B5EF4-FFF2-40B4-BE49-F238E27FC236}">
                  <a16:creationId xmlns:a16="http://schemas.microsoft.com/office/drawing/2014/main" id="{C6845AA3-AD3D-5225-1891-CE48572C6FD1}"/>
                </a:ext>
              </a:extLst>
            </p:cNvPr>
            <p:cNvSpPr/>
            <p:nvPr/>
          </p:nvSpPr>
          <p:spPr>
            <a:xfrm>
              <a:off x="6738887" y="3969996"/>
              <a:ext cx="448151" cy="390592"/>
            </a:xfrm>
            <a:custGeom>
              <a:avLst/>
              <a:gdLst/>
              <a:ahLst/>
              <a:cxnLst/>
              <a:rect l="l" t="t" r="r" b="b"/>
              <a:pathLst>
                <a:path w="12691" h="11061" extrusionOk="0">
                  <a:moveTo>
                    <a:pt x="11809" y="538"/>
                  </a:moveTo>
                  <a:cubicBezTo>
                    <a:pt x="11904" y="538"/>
                    <a:pt x="11976" y="610"/>
                    <a:pt x="11976" y="681"/>
                  </a:cubicBezTo>
                  <a:lnTo>
                    <a:pt x="11976" y="1943"/>
                  </a:lnTo>
                  <a:cubicBezTo>
                    <a:pt x="11976" y="2039"/>
                    <a:pt x="11904" y="2110"/>
                    <a:pt x="11809" y="2110"/>
                  </a:cubicBezTo>
                  <a:lnTo>
                    <a:pt x="9070" y="2110"/>
                  </a:lnTo>
                  <a:lnTo>
                    <a:pt x="8856" y="2182"/>
                  </a:lnTo>
                  <a:lnTo>
                    <a:pt x="8951" y="1991"/>
                  </a:lnTo>
                  <a:cubicBezTo>
                    <a:pt x="8951" y="1967"/>
                    <a:pt x="8951" y="1943"/>
                    <a:pt x="8975" y="1920"/>
                  </a:cubicBezTo>
                  <a:lnTo>
                    <a:pt x="8975" y="681"/>
                  </a:lnTo>
                  <a:cubicBezTo>
                    <a:pt x="8975" y="610"/>
                    <a:pt x="9046" y="538"/>
                    <a:pt x="9118" y="538"/>
                  </a:cubicBezTo>
                  <a:close/>
                  <a:moveTo>
                    <a:pt x="8523" y="1872"/>
                  </a:moveTo>
                  <a:lnTo>
                    <a:pt x="8261" y="2467"/>
                  </a:lnTo>
                  <a:cubicBezTo>
                    <a:pt x="8200" y="2609"/>
                    <a:pt x="8312" y="2769"/>
                    <a:pt x="8449" y="2769"/>
                  </a:cubicBezTo>
                  <a:cubicBezTo>
                    <a:pt x="8473" y="2769"/>
                    <a:pt x="8498" y="2764"/>
                    <a:pt x="8523" y="2753"/>
                  </a:cubicBezTo>
                  <a:lnTo>
                    <a:pt x="9166" y="2539"/>
                  </a:lnTo>
                  <a:lnTo>
                    <a:pt x="11023" y="2539"/>
                  </a:lnTo>
                  <a:cubicBezTo>
                    <a:pt x="11452" y="3134"/>
                    <a:pt x="11737" y="3801"/>
                    <a:pt x="11880" y="4492"/>
                  </a:cubicBezTo>
                  <a:lnTo>
                    <a:pt x="10761" y="3896"/>
                  </a:lnTo>
                  <a:cubicBezTo>
                    <a:pt x="10737" y="3872"/>
                    <a:pt x="10690" y="3872"/>
                    <a:pt x="10642" y="3872"/>
                  </a:cubicBezTo>
                  <a:lnTo>
                    <a:pt x="8475" y="4015"/>
                  </a:lnTo>
                  <a:cubicBezTo>
                    <a:pt x="8427" y="4015"/>
                    <a:pt x="8380" y="4015"/>
                    <a:pt x="8332" y="4063"/>
                  </a:cubicBezTo>
                  <a:lnTo>
                    <a:pt x="7713" y="4587"/>
                  </a:lnTo>
                  <a:lnTo>
                    <a:pt x="7165" y="4253"/>
                  </a:lnTo>
                  <a:lnTo>
                    <a:pt x="7165" y="3682"/>
                  </a:lnTo>
                  <a:lnTo>
                    <a:pt x="7737" y="3468"/>
                  </a:lnTo>
                  <a:cubicBezTo>
                    <a:pt x="7832" y="3444"/>
                    <a:pt x="7880" y="3349"/>
                    <a:pt x="7880" y="3253"/>
                  </a:cubicBezTo>
                  <a:lnTo>
                    <a:pt x="7808" y="2396"/>
                  </a:lnTo>
                  <a:lnTo>
                    <a:pt x="8523" y="1872"/>
                  </a:lnTo>
                  <a:close/>
                  <a:moveTo>
                    <a:pt x="6927" y="5706"/>
                  </a:moveTo>
                  <a:cubicBezTo>
                    <a:pt x="7022" y="5706"/>
                    <a:pt x="7094" y="5778"/>
                    <a:pt x="7094" y="5873"/>
                  </a:cubicBezTo>
                  <a:lnTo>
                    <a:pt x="7094" y="7159"/>
                  </a:lnTo>
                  <a:cubicBezTo>
                    <a:pt x="7094" y="7230"/>
                    <a:pt x="7022" y="7302"/>
                    <a:pt x="6927" y="7302"/>
                  </a:cubicBezTo>
                  <a:lnTo>
                    <a:pt x="4164" y="7302"/>
                  </a:lnTo>
                  <a:lnTo>
                    <a:pt x="3974" y="7373"/>
                  </a:lnTo>
                  <a:lnTo>
                    <a:pt x="4045" y="7206"/>
                  </a:lnTo>
                  <a:cubicBezTo>
                    <a:pt x="4069" y="7159"/>
                    <a:pt x="4069" y="7135"/>
                    <a:pt x="4069" y="7111"/>
                  </a:cubicBezTo>
                  <a:lnTo>
                    <a:pt x="4069" y="5873"/>
                  </a:lnTo>
                  <a:cubicBezTo>
                    <a:pt x="4069" y="5778"/>
                    <a:pt x="4141" y="5706"/>
                    <a:pt x="4236" y="5706"/>
                  </a:cubicBezTo>
                  <a:close/>
                  <a:moveTo>
                    <a:pt x="1878" y="4777"/>
                  </a:moveTo>
                  <a:lnTo>
                    <a:pt x="1950" y="4968"/>
                  </a:lnTo>
                  <a:cubicBezTo>
                    <a:pt x="1950" y="4992"/>
                    <a:pt x="1974" y="5016"/>
                    <a:pt x="1997" y="5039"/>
                  </a:cubicBezTo>
                  <a:lnTo>
                    <a:pt x="2474" y="5492"/>
                  </a:lnTo>
                  <a:lnTo>
                    <a:pt x="2521" y="6611"/>
                  </a:lnTo>
                  <a:lnTo>
                    <a:pt x="2212" y="7445"/>
                  </a:lnTo>
                  <a:cubicBezTo>
                    <a:pt x="1950" y="6825"/>
                    <a:pt x="1831" y="6182"/>
                    <a:pt x="1831" y="5516"/>
                  </a:cubicBezTo>
                  <a:cubicBezTo>
                    <a:pt x="1831" y="5254"/>
                    <a:pt x="1831" y="5016"/>
                    <a:pt x="1878" y="4777"/>
                  </a:cubicBezTo>
                  <a:close/>
                  <a:moveTo>
                    <a:pt x="6895" y="435"/>
                  </a:moveTo>
                  <a:cubicBezTo>
                    <a:pt x="7448" y="435"/>
                    <a:pt x="8005" y="525"/>
                    <a:pt x="8546" y="705"/>
                  </a:cubicBezTo>
                  <a:lnTo>
                    <a:pt x="8546" y="1324"/>
                  </a:lnTo>
                  <a:lnTo>
                    <a:pt x="7451" y="2110"/>
                  </a:lnTo>
                  <a:cubicBezTo>
                    <a:pt x="7379" y="2158"/>
                    <a:pt x="7356" y="2229"/>
                    <a:pt x="7356" y="2301"/>
                  </a:cubicBezTo>
                  <a:lnTo>
                    <a:pt x="7427" y="3110"/>
                  </a:lnTo>
                  <a:lnTo>
                    <a:pt x="6879" y="3325"/>
                  </a:lnTo>
                  <a:cubicBezTo>
                    <a:pt x="6784" y="3349"/>
                    <a:pt x="6713" y="3444"/>
                    <a:pt x="6736" y="3539"/>
                  </a:cubicBezTo>
                  <a:lnTo>
                    <a:pt x="6736" y="4373"/>
                  </a:lnTo>
                  <a:cubicBezTo>
                    <a:pt x="6736" y="4444"/>
                    <a:pt x="6784" y="4515"/>
                    <a:pt x="6856" y="4539"/>
                  </a:cubicBezTo>
                  <a:lnTo>
                    <a:pt x="7618" y="5016"/>
                  </a:lnTo>
                  <a:cubicBezTo>
                    <a:pt x="7653" y="5039"/>
                    <a:pt x="7701" y="5051"/>
                    <a:pt x="7749" y="5051"/>
                  </a:cubicBezTo>
                  <a:cubicBezTo>
                    <a:pt x="7796" y="5051"/>
                    <a:pt x="7844" y="5039"/>
                    <a:pt x="7880" y="5016"/>
                  </a:cubicBezTo>
                  <a:lnTo>
                    <a:pt x="8570" y="4420"/>
                  </a:lnTo>
                  <a:lnTo>
                    <a:pt x="10618" y="4301"/>
                  </a:lnTo>
                  <a:lnTo>
                    <a:pt x="11976" y="5039"/>
                  </a:lnTo>
                  <a:cubicBezTo>
                    <a:pt x="11976" y="5182"/>
                    <a:pt x="11999" y="5349"/>
                    <a:pt x="11999" y="5516"/>
                  </a:cubicBezTo>
                  <a:cubicBezTo>
                    <a:pt x="11999" y="6444"/>
                    <a:pt x="11737" y="7349"/>
                    <a:pt x="11261" y="8135"/>
                  </a:cubicBezTo>
                  <a:lnTo>
                    <a:pt x="11071" y="7326"/>
                  </a:lnTo>
                  <a:cubicBezTo>
                    <a:pt x="11071" y="7302"/>
                    <a:pt x="11047" y="7254"/>
                    <a:pt x="11023" y="7230"/>
                  </a:cubicBezTo>
                  <a:lnTo>
                    <a:pt x="9951" y="5849"/>
                  </a:lnTo>
                  <a:cubicBezTo>
                    <a:pt x="9904" y="5801"/>
                    <a:pt x="9832" y="5778"/>
                    <a:pt x="9785" y="5778"/>
                  </a:cubicBezTo>
                  <a:lnTo>
                    <a:pt x="7784" y="5730"/>
                  </a:lnTo>
                  <a:cubicBezTo>
                    <a:pt x="7737" y="5730"/>
                    <a:pt x="7689" y="5754"/>
                    <a:pt x="7641" y="5778"/>
                  </a:cubicBezTo>
                  <a:lnTo>
                    <a:pt x="7546" y="5873"/>
                  </a:lnTo>
                  <a:cubicBezTo>
                    <a:pt x="7522" y="5539"/>
                    <a:pt x="7260" y="5301"/>
                    <a:pt x="6951" y="5301"/>
                  </a:cubicBezTo>
                  <a:lnTo>
                    <a:pt x="5189" y="5301"/>
                  </a:lnTo>
                  <a:lnTo>
                    <a:pt x="5308" y="4706"/>
                  </a:lnTo>
                  <a:cubicBezTo>
                    <a:pt x="5331" y="4634"/>
                    <a:pt x="5308" y="4563"/>
                    <a:pt x="5260" y="4492"/>
                  </a:cubicBezTo>
                  <a:lnTo>
                    <a:pt x="5236" y="4492"/>
                  </a:lnTo>
                  <a:lnTo>
                    <a:pt x="4712" y="3968"/>
                  </a:lnTo>
                  <a:lnTo>
                    <a:pt x="5474" y="2444"/>
                  </a:lnTo>
                  <a:cubicBezTo>
                    <a:pt x="5522" y="2348"/>
                    <a:pt x="5498" y="2253"/>
                    <a:pt x="5450" y="2205"/>
                  </a:cubicBezTo>
                  <a:lnTo>
                    <a:pt x="4498" y="1039"/>
                  </a:lnTo>
                  <a:cubicBezTo>
                    <a:pt x="5242" y="638"/>
                    <a:pt x="6063" y="435"/>
                    <a:pt x="6895" y="435"/>
                  </a:cubicBezTo>
                  <a:close/>
                  <a:moveTo>
                    <a:pt x="7832" y="6159"/>
                  </a:moveTo>
                  <a:lnTo>
                    <a:pt x="9618" y="6206"/>
                  </a:lnTo>
                  <a:lnTo>
                    <a:pt x="10618" y="7468"/>
                  </a:lnTo>
                  <a:lnTo>
                    <a:pt x="10833" y="8397"/>
                  </a:lnTo>
                  <a:lnTo>
                    <a:pt x="9118" y="8397"/>
                  </a:lnTo>
                  <a:lnTo>
                    <a:pt x="8523" y="8183"/>
                  </a:lnTo>
                  <a:cubicBezTo>
                    <a:pt x="8499" y="8177"/>
                    <a:pt x="8476" y="8174"/>
                    <a:pt x="8455" y="8174"/>
                  </a:cubicBezTo>
                  <a:cubicBezTo>
                    <a:pt x="8392" y="8174"/>
                    <a:pt x="8338" y="8201"/>
                    <a:pt x="8284" y="8254"/>
                  </a:cubicBezTo>
                  <a:cubicBezTo>
                    <a:pt x="8237" y="8302"/>
                    <a:pt x="8213" y="8397"/>
                    <a:pt x="8261" y="8469"/>
                  </a:cubicBezTo>
                  <a:lnTo>
                    <a:pt x="8523" y="9064"/>
                  </a:lnTo>
                  <a:lnTo>
                    <a:pt x="8523" y="10088"/>
                  </a:lnTo>
                  <a:lnTo>
                    <a:pt x="7927" y="8659"/>
                  </a:lnTo>
                  <a:cubicBezTo>
                    <a:pt x="7903" y="8611"/>
                    <a:pt x="7856" y="8564"/>
                    <a:pt x="7808" y="8540"/>
                  </a:cubicBezTo>
                  <a:lnTo>
                    <a:pt x="6879" y="8111"/>
                  </a:lnTo>
                  <a:lnTo>
                    <a:pt x="6879" y="7754"/>
                  </a:lnTo>
                  <a:lnTo>
                    <a:pt x="6903" y="7754"/>
                  </a:lnTo>
                  <a:cubicBezTo>
                    <a:pt x="7237" y="7754"/>
                    <a:pt x="7499" y="7492"/>
                    <a:pt x="7499" y="7159"/>
                  </a:cubicBezTo>
                  <a:lnTo>
                    <a:pt x="7499" y="6444"/>
                  </a:lnTo>
                  <a:lnTo>
                    <a:pt x="7832" y="6159"/>
                  </a:lnTo>
                  <a:close/>
                  <a:moveTo>
                    <a:pt x="8856" y="8754"/>
                  </a:moveTo>
                  <a:lnTo>
                    <a:pt x="9046" y="8826"/>
                  </a:lnTo>
                  <a:lnTo>
                    <a:pt x="11785" y="8826"/>
                  </a:lnTo>
                  <a:cubicBezTo>
                    <a:pt x="11880" y="8826"/>
                    <a:pt x="11952" y="8897"/>
                    <a:pt x="11952" y="8969"/>
                  </a:cubicBezTo>
                  <a:lnTo>
                    <a:pt x="11976" y="10255"/>
                  </a:lnTo>
                  <a:cubicBezTo>
                    <a:pt x="11976" y="10350"/>
                    <a:pt x="11904" y="10421"/>
                    <a:pt x="11809" y="10421"/>
                  </a:cubicBezTo>
                  <a:lnTo>
                    <a:pt x="9118" y="10421"/>
                  </a:lnTo>
                  <a:cubicBezTo>
                    <a:pt x="9023" y="10421"/>
                    <a:pt x="8951" y="10350"/>
                    <a:pt x="8951" y="10255"/>
                  </a:cubicBezTo>
                  <a:lnTo>
                    <a:pt x="8951" y="9016"/>
                  </a:lnTo>
                  <a:cubicBezTo>
                    <a:pt x="8951" y="8993"/>
                    <a:pt x="8951" y="8969"/>
                    <a:pt x="8927" y="8945"/>
                  </a:cubicBezTo>
                  <a:lnTo>
                    <a:pt x="8856" y="8754"/>
                  </a:lnTo>
                  <a:close/>
                  <a:moveTo>
                    <a:pt x="6474" y="7754"/>
                  </a:moveTo>
                  <a:lnTo>
                    <a:pt x="6451" y="8230"/>
                  </a:lnTo>
                  <a:cubicBezTo>
                    <a:pt x="6451" y="8326"/>
                    <a:pt x="6498" y="8397"/>
                    <a:pt x="6594" y="8445"/>
                  </a:cubicBezTo>
                  <a:lnTo>
                    <a:pt x="7570" y="8897"/>
                  </a:lnTo>
                  <a:lnTo>
                    <a:pt x="8189" y="10421"/>
                  </a:lnTo>
                  <a:cubicBezTo>
                    <a:pt x="7765" y="10527"/>
                    <a:pt x="7326" y="10582"/>
                    <a:pt x="6888" y="10582"/>
                  </a:cubicBezTo>
                  <a:cubicBezTo>
                    <a:pt x="6343" y="10582"/>
                    <a:pt x="5799" y="10498"/>
                    <a:pt x="5284" y="10326"/>
                  </a:cubicBezTo>
                  <a:lnTo>
                    <a:pt x="4855" y="8826"/>
                  </a:lnTo>
                  <a:lnTo>
                    <a:pt x="5284" y="7754"/>
                  </a:lnTo>
                  <a:close/>
                  <a:moveTo>
                    <a:pt x="6871" y="1"/>
                  </a:moveTo>
                  <a:cubicBezTo>
                    <a:pt x="5548" y="1"/>
                    <a:pt x="4251" y="479"/>
                    <a:pt x="3236" y="1396"/>
                  </a:cubicBezTo>
                  <a:cubicBezTo>
                    <a:pt x="3140" y="1467"/>
                    <a:pt x="3117" y="1610"/>
                    <a:pt x="3188" y="1705"/>
                  </a:cubicBezTo>
                  <a:cubicBezTo>
                    <a:pt x="3228" y="1759"/>
                    <a:pt x="3298" y="1790"/>
                    <a:pt x="3369" y="1790"/>
                  </a:cubicBezTo>
                  <a:cubicBezTo>
                    <a:pt x="3424" y="1790"/>
                    <a:pt x="3480" y="1771"/>
                    <a:pt x="3521" y="1729"/>
                  </a:cubicBezTo>
                  <a:cubicBezTo>
                    <a:pt x="3688" y="1562"/>
                    <a:pt x="3903" y="1420"/>
                    <a:pt x="4117" y="1277"/>
                  </a:cubicBezTo>
                  <a:lnTo>
                    <a:pt x="5022" y="2372"/>
                  </a:lnTo>
                  <a:lnTo>
                    <a:pt x="4260" y="3920"/>
                  </a:lnTo>
                  <a:cubicBezTo>
                    <a:pt x="4212" y="3991"/>
                    <a:pt x="4236" y="4111"/>
                    <a:pt x="4307" y="4158"/>
                  </a:cubicBezTo>
                  <a:lnTo>
                    <a:pt x="4855" y="4730"/>
                  </a:lnTo>
                  <a:lnTo>
                    <a:pt x="4712" y="5325"/>
                  </a:lnTo>
                  <a:lnTo>
                    <a:pt x="4236" y="5325"/>
                  </a:lnTo>
                  <a:cubicBezTo>
                    <a:pt x="3903" y="5325"/>
                    <a:pt x="3641" y="5587"/>
                    <a:pt x="3641" y="5920"/>
                  </a:cubicBezTo>
                  <a:lnTo>
                    <a:pt x="3641" y="7111"/>
                  </a:lnTo>
                  <a:lnTo>
                    <a:pt x="3355" y="7707"/>
                  </a:lnTo>
                  <a:cubicBezTo>
                    <a:pt x="3292" y="7854"/>
                    <a:pt x="3414" y="8001"/>
                    <a:pt x="3558" y="8001"/>
                  </a:cubicBezTo>
                  <a:cubicBezTo>
                    <a:pt x="3577" y="8001"/>
                    <a:pt x="3597" y="7998"/>
                    <a:pt x="3617" y="7992"/>
                  </a:cubicBezTo>
                  <a:lnTo>
                    <a:pt x="4260" y="7778"/>
                  </a:lnTo>
                  <a:lnTo>
                    <a:pt x="4807" y="7778"/>
                  </a:lnTo>
                  <a:lnTo>
                    <a:pt x="4426" y="8778"/>
                  </a:lnTo>
                  <a:cubicBezTo>
                    <a:pt x="4403" y="8826"/>
                    <a:pt x="4403" y="8873"/>
                    <a:pt x="4426" y="8921"/>
                  </a:cubicBezTo>
                  <a:lnTo>
                    <a:pt x="4784" y="10159"/>
                  </a:lnTo>
                  <a:cubicBezTo>
                    <a:pt x="4236" y="9921"/>
                    <a:pt x="3736" y="9564"/>
                    <a:pt x="3307" y="9135"/>
                  </a:cubicBezTo>
                  <a:cubicBezTo>
                    <a:pt x="2974" y="8802"/>
                    <a:pt x="2688" y="8421"/>
                    <a:pt x="2450" y="8016"/>
                  </a:cubicBezTo>
                  <a:lnTo>
                    <a:pt x="2926" y="6778"/>
                  </a:lnTo>
                  <a:cubicBezTo>
                    <a:pt x="2950" y="6754"/>
                    <a:pt x="2950" y="6730"/>
                    <a:pt x="2926" y="6683"/>
                  </a:cubicBezTo>
                  <a:lnTo>
                    <a:pt x="2879" y="5420"/>
                  </a:lnTo>
                  <a:cubicBezTo>
                    <a:pt x="2879" y="5373"/>
                    <a:pt x="2855" y="5325"/>
                    <a:pt x="2807" y="5277"/>
                  </a:cubicBezTo>
                  <a:lnTo>
                    <a:pt x="2331" y="4777"/>
                  </a:lnTo>
                  <a:lnTo>
                    <a:pt x="2045" y="3991"/>
                  </a:lnTo>
                  <a:cubicBezTo>
                    <a:pt x="2140" y="3706"/>
                    <a:pt x="2259" y="3444"/>
                    <a:pt x="2378" y="3182"/>
                  </a:cubicBezTo>
                  <a:cubicBezTo>
                    <a:pt x="2473" y="3008"/>
                    <a:pt x="2338" y="2866"/>
                    <a:pt x="2194" y="2866"/>
                  </a:cubicBezTo>
                  <a:cubicBezTo>
                    <a:pt x="2121" y="2866"/>
                    <a:pt x="2046" y="2903"/>
                    <a:pt x="1997" y="2991"/>
                  </a:cubicBezTo>
                  <a:cubicBezTo>
                    <a:pt x="0" y="6821"/>
                    <a:pt x="2970" y="11061"/>
                    <a:pt x="6859" y="11061"/>
                  </a:cubicBezTo>
                  <a:cubicBezTo>
                    <a:pt x="7467" y="11061"/>
                    <a:pt x="8099" y="10957"/>
                    <a:pt x="8737" y="10731"/>
                  </a:cubicBezTo>
                  <a:cubicBezTo>
                    <a:pt x="8832" y="10802"/>
                    <a:pt x="8975" y="10850"/>
                    <a:pt x="9118" y="10850"/>
                  </a:cubicBezTo>
                  <a:lnTo>
                    <a:pt x="11809" y="10850"/>
                  </a:lnTo>
                  <a:cubicBezTo>
                    <a:pt x="12142" y="10850"/>
                    <a:pt x="12404" y="10588"/>
                    <a:pt x="12404" y="10255"/>
                  </a:cubicBezTo>
                  <a:lnTo>
                    <a:pt x="12404" y="8993"/>
                  </a:lnTo>
                  <a:cubicBezTo>
                    <a:pt x="12404" y="8683"/>
                    <a:pt x="12142" y="8397"/>
                    <a:pt x="11809" y="8397"/>
                  </a:cubicBezTo>
                  <a:lnTo>
                    <a:pt x="11595" y="8397"/>
                  </a:lnTo>
                  <a:cubicBezTo>
                    <a:pt x="12690" y="6587"/>
                    <a:pt x="12666" y="4325"/>
                    <a:pt x="11547" y="2539"/>
                  </a:cubicBezTo>
                  <a:lnTo>
                    <a:pt x="11809" y="2539"/>
                  </a:lnTo>
                  <a:cubicBezTo>
                    <a:pt x="12142" y="2539"/>
                    <a:pt x="12404" y="2277"/>
                    <a:pt x="12404" y="1943"/>
                  </a:cubicBezTo>
                  <a:lnTo>
                    <a:pt x="12404" y="681"/>
                  </a:lnTo>
                  <a:cubicBezTo>
                    <a:pt x="12404" y="348"/>
                    <a:pt x="12142" y="86"/>
                    <a:pt x="11809" y="86"/>
                  </a:cubicBezTo>
                  <a:lnTo>
                    <a:pt x="9118" y="86"/>
                  </a:lnTo>
                  <a:cubicBezTo>
                    <a:pt x="8951" y="86"/>
                    <a:pt x="8784" y="157"/>
                    <a:pt x="8665" y="300"/>
                  </a:cubicBezTo>
                  <a:cubicBezTo>
                    <a:pt x="8078" y="99"/>
                    <a:pt x="7472" y="1"/>
                    <a:pt x="687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" name="Google Shape;879;p48">
            <a:extLst>
              <a:ext uri="{FF2B5EF4-FFF2-40B4-BE49-F238E27FC236}">
                <a16:creationId xmlns:a16="http://schemas.microsoft.com/office/drawing/2014/main" id="{614985E6-F27A-3EC9-435F-BD25CBBA6E19}"/>
              </a:ext>
            </a:extLst>
          </p:cNvPr>
          <p:cNvSpPr/>
          <p:nvPr/>
        </p:nvSpPr>
        <p:spPr>
          <a:xfrm>
            <a:off x="6764165" y="2301551"/>
            <a:ext cx="2135955" cy="772826"/>
          </a:xfrm>
          <a:custGeom>
            <a:avLst/>
            <a:gdLst/>
            <a:ahLst/>
            <a:cxnLst/>
            <a:rect l="l" t="t" r="r" b="b"/>
            <a:pathLst>
              <a:path w="13765" h="5721" extrusionOk="0">
                <a:moveTo>
                  <a:pt x="5902" y="0"/>
                </a:moveTo>
                <a:cubicBezTo>
                  <a:pt x="5097" y="0"/>
                  <a:pt x="4381" y="32"/>
                  <a:pt x="3858" y="71"/>
                </a:cubicBezTo>
                <a:cubicBezTo>
                  <a:pt x="1430" y="249"/>
                  <a:pt x="680" y="1535"/>
                  <a:pt x="680" y="1535"/>
                </a:cubicBezTo>
                <a:cubicBezTo>
                  <a:pt x="1" y="2428"/>
                  <a:pt x="1" y="3976"/>
                  <a:pt x="846" y="5071"/>
                </a:cubicBezTo>
                <a:cubicBezTo>
                  <a:pt x="1233" y="5578"/>
                  <a:pt x="2687" y="5721"/>
                  <a:pt x="4304" y="5721"/>
                </a:cubicBezTo>
                <a:cubicBezTo>
                  <a:pt x="6219" y="5721"/>
                  <a:pt x="8363" y="5520"/>
                  <a:pt x="9228" y="5488"/>
                </a:cubicBezTo>
                <a:cubicBezTo>
                  <a:pt x="10812" y="5417"/>
                  <a:pt x="13764" y="5310"/>
                  <a:pt x="13324" y="2571"/>
                </a:cubicBezTo>
                <a:cubicBezTo>
                  <a:pt x="12988" y="431"/>
                  <a:pt x="8844" y="0"/>
                  <a:pt x="59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885;p48">
            <a:extLst>
              <a:ext uri="{FF2B5EF4-FFF2-40B4-BE49-F238E27FC236}">
                <a16:creationId xmlns:a16="http://schemas.microsoft.com/office/drawing/2014/main" id="{9E472C46-98EC-8C52-9491-A9C75639ECC6}"/>
              </a:ext>
            </a:extLst>
          </p:cNvPr>
          <p:cNvSpPr txBox="1">
            <a:spLocks/>
          </p:cNvSpPr>
          <p:nvPr/>
        </p:nvSpPr>
        <p:spPr>
          <a:xfrm>
            <a:off x="6727786" y="2559294"/>
            <a:ext cx="2208712" cy="3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Font typeface="Mansalva"/>
              <a:buNone/>
              <a:defRPr sz="2400" b="1" i="0" u="none" strike="noStrike" cap="none">
                <a:solidFill>
                  <a:schemeClr val="l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marR="0" lvl="1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Font typeface="Mansalva"/>
              <a:buNone/>
              <a:defRPr sz="2500" b="1" i="0" u="none" strike="noStrike" cap="none">
                <a:solidFill>
                  <a:schemeClr val="l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marR="0" lvl="2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Font typeface="Mansalva"/>
              <a:buNone/>
              <a:defRPr sz="2500" b="1" i="0" u="none" strike="noStrike" cap="none">
                <a:solidFill>
                  <a:schemeClr val="l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marR="0" lvl="3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Font typeface="Mansalva"/>
              <a:buNone/>
              <a:defRPr sz="2500" b="1" i="0" u="none" strike="noStrike" cap="none">
                <a:solidFill>
                  <a:schemeClr val="l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marR="0" lvl="4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Font typeface="Mansalva"/>
              <a:buNone/>
              <a:defRPr sz="2500" b="1" i="0" u="none" strike="noStrike" cap="none">
                <a:solidFill>
                  <a:schemeClr val="l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marR="0" lvl="5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Font typeface="Mansalva"/>
              <a:buNone/>
              <a:defRPr sz="2500" b="1" i="0" u="none" strike="noStrike" cap="none">
                <a:solidFill>
                  <a:schemeClr val="l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marR="0" lvl="6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Font typeface="Mansalva"/>
              <a:buNone/>
              <a:defRPr sz="2500" b="1" i="0" u="none" strike="noStrike" cap="none">
                <a:solidFill>
                  <a:schemeClr val="l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marR="0" lvl="7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Font typeface="Mansalva"/>
              <a:buNone/>
              <a:defRPr sz="2500" b="1" i="0" u="none" strike="noStrike" cap="none">
                <a:solidFill>
                  <a:schemeClr val="l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marR="0" lvl="8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500"/>
              <a:buFont typeface="Mansalva"/>
              <a:buNone/>
              <a:defRPr sz="2500" b="1" i="0" u="none" strike="noStrike" cap="none">
                <a:solidFill>
                  <a:schemeClr val="l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r>
              <a:rPr lang="fi-FI" dirty="0"/>
              <a:t>Pemilihan media komunikasi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" grpId="0"/>
      <p:bldP spid="882" grpId="0"/>
      <p:bldP spid="884" grpId="0"/>
      <p:bldP spid="885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Google Shape;1101;p51"/>
          <p:cNvSpPr/>
          <p:nvPr/>
        </p:nvSpPr>
        <p:spPr>
          <a:xfrm rot="10800000">
            <a:off x="2064686" y="1991805"/>
            <a:ext cx="5422239" cy="2049174"/>
          </a:xfrm>
          <a:custGeom>
            <a:avLst/>
            <a:gdLst/>
            <a:ahLst/>
            <a:cxnLst/>
            <a:rect l="l" t="t" r="r" b="b"/>
            <a:pathLst>
              <a:path w="13765" h="5721" extrusionOk="0">
                <a:moveTo>
                  <a:pt x="5902" y="0"/>
                </a:moveTo>
                <a:cubicBezTo>
                  <a:pt x="5097" y="0"/>
                  <a:pt x="4381" y="32"/>
                  <a:pt x="3858" y="71"/>
                </a:cubicBezTo>
                <a:cubicBezTo>
                  <a:pt x="1430" y="249"/>
                  <a:pt x="680" y="1535"/>
                  <a:pt x="680" y="1535"/>
                </a:cubicBezTo>
                <a:cubicBezTo>
                  <a:pt x="1" y="2428"/>
                  <a:pt x="1" y="3976"/>
                  <a:pt x="846" y="5071"/>
                </a:cubicBezTo>
                <a:cubicBezTo>
                  <a:pt x="1233" y="5578"/>
                  <a:pt x="2687" y="5721"/>
                  <a:pt x="4304" y="5721"/>
                </a:cubicBezTo>
                <a:cubicBezTo>
                  <a:pt x="6219" y="5721"/>
                  <a:pt x="8363" y="5520"/>
                  <a:pt x="9228" y="5488"/>
                </a:cubicBezTo>
                <a:cubicBezTo>
                  <a:pt x="10812" y="5417"/>
                  <a:pt x="13764" y="5310"/>
                  <a:pt x="13324" y="2571"/>
                </a:cubicBezTo>
                <a:cubicBezTo>
                  <a:pt x="12988" y="431"/>
                  <a:pt x="8844" y="0"/>
                  <a:pt x="59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02" name="Google Shape;1102;p51"/>
          <p:cNvSpPr txBox="1">
            <a:spLocks noGrp="1"/>
          </p:cNvSpPr>
          <p:nvPr>
            <p:ph type="title"/>
          </p:nvPr>
        </p:nvSpPr>
        <p:spPr>
          <a:xfrm>
            <a:off x="2609824" y="1282148"/>
            <a:ext cx="3921300" cy="81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Komunikasi</a:t>
            </a:r>
            <a:br>
              <a:rPr lang="en" dirty="0"/>
            </a:br>
            <a:r>
              <a:rPr lang="en" dirty="0"/>
              <a:t>Tertulis</a:t>
            </a:r>
            <a:endParaRPr dirty="0"/>
          </a:p>
        </p:txBody>
      </p:sp>
      <p:sp>
        <p:nvSpPr>
          <p:cNvPr id="1103" name="Google Shape;1103;p51"/>
          <p:cNvSpPr txBox="1">
            <a:spLocks noGrp="1"/>
          </p:cNvSpPr>
          <p:nvPr>
            <p:ph type="subTitle" idx="1"/>
          </p:nvPr>
        </p:nvSpPr>
        <p:spPr>
          <a:xfrm>
            <a:off x="2647738" y="2275115"/>
            <a:ext cx="4530781" cy="125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en-US" sz="1800" b="1" dirty="0" err="1"/>
              <a:t>Menurut</a:t>
            </a:r>
            <a:r>
              <a:rPr lang="en-US" sz="1800" b="1" dirty="0"/>
              <a:t> Akib </a:t>
            </a:r>
            <a:r>
              <a:rPr lang="en-US" sz="1800" b="1" dirty="0" err="1"/>
              <a:t>dkk</a:t>
            </a:r>
            <a:r>
              <a:rPr lang="en-US" sz="1800" b="1" dirty="0"/>
              <a:t>., (2023), </a:t>
            </a:r>
            <a:r>
              <a:rPr lang="en-US" sz="1800" b="1" dirty="0" err="1"/>
              <a:t>komunikasi</a:t>
            </a:r>
            <a:r>
              <a:rPr lang="en-US" sz="1800" b="1" dirty="0"/>
              <a:t> </a:t>
            </a:r>
            <a:r>
              <a:rPr lang="en-US" sz="1800" b="1" dirty="0" err="1"/>
              <a:t>tertulis</a:t>
            </a:r>
            <a:r>
              <a:rPr lang="en-US" sz="1800" b="1" dirty="0"/>
              <a:t> </a:t>
            </a:r>
            <a:r>
              <a:rPr lang="en-US" sz="1800" b="1" dirty="0" err="1"/>
              <a:t>dalam</a:t>
            </a:r>
            <a:r>
              <a:rPr lang="en-US" sz="1800" b="1" dirty="0"/>
              <a:t> </a:t>
            </a:r>
            <a:r>
              <a:rPr lang="en-US" sz="1800" b="1" dirty="0" err="1"/>
              <a:t>bisnis</a:t>
            </a:r>
            <a:r>
              <a:rPr lang="en-US" sz="1800" b="1" dirty="0"/>
              <a:t> </a:t>
            </a:r>
            <a:r>
              <a:rPr lang="en-US" sz="1800" b="1" dirty="0" err="1"/>
              <a:t>tidak</a:t>
            </a:r>
            <a:r>
              <a:rPr lang="en-US" sz="1800" b="1" dirty="0"/>
              <a:t> </a:t>
            </a:r>
            <a:r>
              <a:rPr lang="en-US" sz="1800" b="1" dirty="0" err="1"/>
              <a:t>hanya</a:t>
            </a:r>
            <a:r>
              <a:rPr lang="en-US" sz="1800" b="1" dirty="0"/>
              <a:t> </a:t>
            </a:r>
            <a:r>
              <a:rPr lang="en-US" sz="1800" b="1" dirty="0" err="1"/>
              <a:t>berbentuk</a:t>
            </a:r>
            <a:r>
              <a:rPr lang="en-US" sz="1800" b="1" dirty="0"/>
              <a:t> </a:t>
            </a:r>
            <a:r>
              <a:rPr lang="en-US" sz="1800" b="1" dirty="0" err="1"/>
              <a:t>surat</a:t>
            </a:r>
            <a:r>
              <a:rPr lang="en-US" sz="1800" b="1" dirty="0"/>
              <a:t> </a:t>
            </a:r>
            <a:r>
              <a:rPr lang="en-US" sz="1800" b="1" dirty="0" err="1"/>
              <a:t>atau</a:t>
            </a:r>
            <a:r>
              <a:rPr lang="en-US" sz="1800" b="1" dirty="0"/>
              <a:t> </a:t>
            </a:r>
            <a:r>
              <a:rPr lang="en-US" sz="1800" b="1" dirty="0" err="1"/>
              <a:t>laporan</a:t>
            </a:r>
            <a:r>
              <a:rPr lang="en-US" sz="1800" b="1" dirty="0"/>
              <a:t>, </a:t>
            </a:r>
            <a:r>
              <a:rPr lang="en-US" sz="1800" b="1" dirty="0" err="1"/>
              <a:t>tetapi</a:t>
            </a:r>
            <a:r>
              <a:rPr lang="en-US" sz="1800" b="1" dirty="0"/>
              <a:t> juga </a:t>
            </a:r>
            <a:r>
              <a:rPr lang="en-US" sz="1800" b="1" dirty="0" err="1"/>
              <a:t>mencakup</a:t>
            </a:r>
            <a:r>
              <a:rPr lang="en-US" sz="1800" b="1" dirty="0"/>
              <a:t> media digital </a:t>
            </a:r>
            <a:r>
              <a:rPr lang="en-US" sz="1800" b="1" dirty="0" err="1"/>
              <a:t>seperti</a:t>
            </a:r>
            <a:r>
              <a:rPr lang="en-US" sz="1800" b="1" dirty="0"/>
              <a:t> email, </a:t>
            </a:r>
            <a:r>
              <a:rPr lang="en-US" sz="1800" b="1" dirty="0" err="1"/>
              <a:t>pesan</a:t>
            </a:r>
            <a:r>
              <a:rPr lang="en-US" sz="1800" b="1" dirty="0"/>
              <a:t> </a:t>
            </a:r>
            <a:r>
              <a:rPr lang="en-US" sz="1800" b="1" dirty="0" err="1"/>
              <a:t>instan</a:t>
            </a:r>
            <a:r>
              <a:rPr lang="en-US" sz="1800" b="1" dirty="0"/>
              <a:t>, dan </a:t>
            </a:r>
            <a:r>
              <a:rPr lang="en-US" sz="1800" b="1" dirty="0" err="1"/>
              <a:t>dokumen</a:t>
            </a:r>
            <a:r>
              <a:rPr lang="en-US" sz="1800" b="1" dirty="0"/>
              <a:t> </a:t>
            </a:r>
            <a:r>
              <a:rPr lang="en-US" sz="1800" b="1" dirty="0" err="1"/>
              <a:t>elektronik</a:t>
            </a:r>
            <a:r>
              <a:rPr lang="en-US" sz="1800" b="1" dirty="0"/>
              <a:t>. </a:t>
            </a:r>
            <a:endParaRPr sz="1800" b="1" dirty="0"/>
          </a:p>
        </p:txBody>
      </p:sp>
      <p:grpSp>
        <p:nvGrpSpPr>
          <p:cNvPr id="1104" name="Google Shape;1104;p51"/>
          <p:cNvGrpSpPr/>
          <p:nvPr/>
        </p:nvGrpSpPr>
        <p:grpSpPr>
          <a:xfrm>
            <a:off x="662745" y="720228"/>
            <a:ext cx="1021006" cy="1057392"/>
            <a:chOff x="-5110859" y="1564450"/>
            <a:chExt cx="770280" cy="797731"/>
          </a:xfrm>
        </p:grpSpPr>
        <p:grpSp>
          <p:nvGrpSpPr>
            <p:cNvPr id="1105" name="Google Shape;1105;p51"/>
            <p:cNvGrpSpPr/>
            <p:nvPr/>
          </p:nvGrpSpPr>
          <p:grpSpPr>
            <a:xfrm>
              <a:off x="-5110859" y="1564450"/>
              <a:ext cx="770280" cy="797731"/>
              <a:chOff x="274775" y="1085900"/>
              <a:chExt cx="303750" cy="314575"/>
            </a:xfrm>
          </p:grpSpPr>
          <p:sp>
            <p:nvSpPr>
              <p:cNvPr id="1106" name="Google Shape;1106;p51"/>
              <p:cNvSpPr/>
              <p:nvPr/>
            </p:nvSpPr>
            <p:spPr>
              <a:xfrm>
                <a:off x="335450" y="1168525"/>
                <a:ext cx="66650" cy="141025"/>
              </a:xfrm>
              <a:custGeom>
                <a:avLst/>
                <a:gdLst/>
                <a:ahLst/>
                <a:cxnLst/>
                <a:rect l="l" t="t" r="r" b="b"/>
                <a:pathLst>
                  <a:path w="2666" h="5641" extrusionOk="0">
                    <a:moveTo>
                      <a:pt x="1334" y="350"/>
                    </a:moveTo>
                    <a:cubicBezTo>
                      <a:pt x="1866" y="350"/>
                      <a:pt x="1774" y="2937"/>
                      <a:pt x="1774" y="2937"/>
                    </a:cubicBezTo>
                    <a:cubicBezTo>
                      <a:pt x="1762" y="3342"/>
                      <a:pt x="1798" y="5200"/>
                      <a:pt x="1393" y="5307"/>
                    </a:cubicBezTo>
                    <a:cubicBezTo>
                      <a:pt x="1383" y="5310"/>
                      <a:pt x="1373" y="5311"/>
                      <a:pt x="1363" y="5311"/>
                    </a:cubicBezTo>
                    <a:cubicBezTo>
                      <a:pt x="796" y="5311"/>
                      <a:pt x="748" y="471"/>
                      <a:pt x="1298" y="354"/>
                    </a:cubicBezTo>
                    <a:cubicBezTo>
                      <a:pt x="1310" y="351"/>
                      <a:pt x="1322" y="350"/>
                      <a:pt x="1334" y="350"/>
                    </a:cubicBezTo>
                    <a:close/>
                    <a:moveTo>
                      <a:pt x="1304" y="1"/>
                    </a:moveTo>
                    <a:cubicBezTo>
                      <a:pt x="1113" y="1"/>
                      <a:pt x="782" y="160"/>
                      <a:pt x="477" y="1092"/>
                    </a:cubicBezTo>
                    <a:cubicBezTo>
                      <a:pt x="0" y="2509"/>
                      <a:pt x="72" y="5616"/>
                      <a:pt x="1370" y="5640"/>
                    </a:cubicBezTo>
                    <a:cubicBezTo>
                      <a:pt x="1372" y="5640"/>
                      <a:pt x="1375" y="5640"/>
                      <a:pt x="1378" y="5640"/>
                    </a:cubicBezTo>
                    <a:cubicBezTo>
                      <a:pt x="2666" y="5640"/>
                      <a:pt x="2322" y="3018"/>
                      <a:pt x="2227" y="1949"/>
                    </a:cubicBezTo>
                    <a:cubicBezTo>
                      <a:pt x="2132" y="878"/>
                      <a:pt x="1727" y="80"/>
                      <a:pt x="1465" y="44"/>
                    </a:cubicBezTo>
                    <a:cubicBezTo>
                      <a:pt x="1465" y="44"/>
                      <a:pt x="1403" y="1"/>
                      <a:pt x="130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7" name="Google Shape;1107;p51"/>
              <p:cNvSpPr/>
              <p:nvPr/>
            </p:nvSpPr>
            <p:spPr>
              <a:xfrm>
                <a:off x="400625" y="1163825"/>
                <a:ext cx="42900" cy="143050"/>
              </a:xfrm>
              <a:custGeom>
                <a:avLst/>
                <a:gdLst/>
                <a:ahLst/>
                <a:cxnLst/>
                <a:rect l="l" t="t" r="r" b="b"/>
                <a:pathLst>
                  <a:path w="1716" h="5722" extrusionOk="0">
                    <a:moveTo>
                      <a:pt x="345" y="1"/>
                    </a:moveTo>
                    <a:cubicBezTo>
                      <a:pt x="186" y="1"/>
                      <a:pt x="1" y="70"/>
                      <a:pt x="1" y="197"/>
                    </a:cubicBezTo>
                    <a:cubicBezTo>
                      <a:pt x="1" y="197"/>
                      <a:pt x="37" y="5650"/>
                      <a:pt x="263" y="5697"/>
                    </a:cubicBezTo>
                    <a:cubicBezTo>
                      <a:pt x="322" y="5709"/>
                      <a:pt x="382" y="5721"/>
                      <a:pt x="441" y="5721"/>
                    </a:cubicBezTo>
                    <a:lnTo>
                      <a:pt x="501" y="5721"/>
                    </a:lnTo>
                    <a:cubicBezTo>
                      <a:pt x="727" y="5697"/>
                      <a:pt x="953" y="5650"/>
                      <a:pt x="1168" y="5590"/>
                    </a:cubicBezTo>
                    <a:cubicBezTo>
                      <a:pt x="1537" y="5483"/>
                      <a:pt x="1715" y="5352"/>
                      <a:pt x="1596" y="5173"/>
                    </a:cubicBezTo>
                    <a:cubicBezTo>
                      <a:pt x="1573" y="5135"/>
                      <a:pt x="1513" y="5120"/>
                      <a:pt x="1431" y="5120"/>
                    </a:cubicBezTo>
                    <a:cubicBezTo>
                      <a:pt x="1258" y="5120"/>
                      <a:pt x="989" y="5188"/>
                      <a:pt x="787" y="5245"/>
                    </a:cubicBezTo>
                    <a:cubicBezTo>
                      <a:pt x="787" y="5245"/>
                      <a:pt x="787" y="5233"/>
                      <a:pt x="787" y="5221"/>
                    </a:cubicBezTo>
                    <a:cubicBezTo>
                      <a:pt x="775" y="4649"/>
                      <a:pt x="668" y="173"/>
                      <a:pt x="537" y="54"/>
                    </a:cubicBezTo>
                    <a:cubicBezTo>
                      <a:pt x="497" y="18"/>
                      <a:pt x="424" y="1"/>
                      <a:pt x="34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8" name="Google Shape;1108;p51"/>
              <p:cNvSpPr/>
              <p:nvPr/>
            </p:nvSpPr>
            <p:spPr>
              <a:xfrm>
                <a:off x="445275" y="1155475"/>
                <a:ext cx="71175" cy="140250"/>
              </a:xfrm>
              <a:custGeom>
                <a:avLst/>
                <a:gdLst/>
                <a:ahLst/>
                <a:cxnLst/>
                <a:rect l="l" t="t" r="r" b="b"/>
                <a:pathLst>
                  <a:path w="2847" h="5610" extrusionOk="0">
                    <a:moveTo>
                      <a:pt x="572" y="1066"/>
                    </a:moveTo>
                    <a:lnTo>
                      <a:pt x="572" y="1066"/>
                    </a:lnTo>
                    <a:cubicBezTo>
                      <a:pt x="715" y="1507"/>
                      <a:pt x="953" y="2233"/>
                      <a:pt x="1203" y="2959"/>
                    </a:cubicBezTo>
                    <a:lnTo>
                      <a:pt x="596" y="3138"/>
                    </a:lnTo>
                    <a:cubicBezTo>
                      <a:pt x="596" y="2400"/>
                      <a:pt x="584" y="1638"/>
                      <a:pt x="572" y="1066"/>
                    </a:cubicBezTo>
                    <a:close/>
                    <a:moveTo>
                      <a:pt x="1022" y="0"/>
                    </a:moveTo>
                    <a:cubicBezTo>
                      <a:pt x="873" y="0"/>
                      <a:pt x="618" y="73"/>
                      <a:pt x="441" y="126"/>
                    </a:cubicBezTo>
                    <a:cubicBezTo>
                      <a:pt x="370" y="138"/>
                      <a:pt x="310" y="161"/>
                      <a:pt x="251" y="197"/>
                    </a:cubicBezTo>
                    <a:cubicBezTo>
                      <a:pt x="1" y="328"/>
                      <a:pt x="251" y="5460"/>
                      <a:pt x="251" y="5460"/>
                    </a:cubicBezTo>
                    <a:cubicBezTo>
                      <a:pt x="251" y="5555"/>
                      <a:pt x="305" y="5610"/>
                      <a:pt x="380" y="5610"/>
                    </a:cubicBezTo>
                    <a:cubicBezTo>
                      <a:pt x="427" y="5610"/>
                      <a:pt x="482" y="5589"/>
                      <a:pt x="537" y="5543"/>
                    </a:cubicBezTo>
                    <a:cubicBezTo>
                      <a:pt x="584" y="5495"/>
                      <a:pt x="608" y="4579"/>
                      <a:pt x="596" y="3531"/>
                    </a:cubicBezTo>
                    <a:lnTo>
                      <a:pt x="1322" y="3293"/>
                    </a:lnTo>
                    <a:cubicBezTo>
                      <a:pt x="1644" y="4245"/>
                      <a:pt x="1941" y="5103"/>
                      <a:pt x="1989" y="5150"/>
                    </a:cubicBezTo>
                    <a:cubicBezTo>
                      <a:pt x="2008" y="5169"/>
                      <a:pt x="2042" y="5177"/>
                      <a:pt x="2087" y="5177"/>
                    </a:cubicBezTo>
                    <a:cubicBezTo>
                      <a:pt x="2296" y="5177"/>
                      <a:pt x="2728" y="4996"/>
                      <a:pt x="2787" y="4888"/>
                    </a:cubicBezTo>
                    <a:cubicBezTo>
                      <a:pt x="2846" y="4757"/>
                      <a:pt x="1227" y="161"/>
                      <a:pt x="1132" y="30"/>
                    </a:cubicBezTo>
                    <a:cubicBezTo>
                      <a:pt x="1113" y="9"/>
                      <a:pt x="1074" y="0"/>
                      <a:pt x="102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9" name="Google Shape;1109;p51"/>
              <p:cNvSpPr/>
              <p:nvPr/>
            </p:nvSpPr>
            <p:spPr>
              <a:xfrm>
                <a:off x="391400" y="1085900"/>
                <a:ext cx="23825" cy="48400"/>
              </a:xfrm>
              <a:custGeom>
                <a:avLst/>
                <a:gdLst/>
                <a:ahLst/>
                <a:cxnLst/>
                <a:rect l="l" t="t" r="r" b="b"/>
                <a:pathLst>
                  <a:path w="953" h="1936" extrusionOk="0">
                    <a:moveTo>
                      <a:pt x="441" y="1"/>
                    </a:moveTo>
                    <a:cubicBezTo>
                      <a:pt x="418" y="1"/>
                      <a:pt x="394" y="9"/>
                      <a:pt x="370" y="27"/>
                    </a:cubicBezTo>
                    <a:cubicBezTo>
                      <a:pt x="1" y="313"/>
                      <a:pt x="370" y="1909"/>
                      <a:pt x="370" y="1909"/>
                    </a:cubicBezTo>
                    <a:cubicBezTo>
                      <a:pt x="435" y="1926"/>
                      <a:pt x="504" y="1935"/>
                      <a:pt x="572" y="1935"/>
                    </a:cubicBezTo>
                    <a:cubicBezTo>
                      <a:pt x="641" y="1935"/>
                      <a:pt x="709" y="1926"/>
                      <a:pt x="775" y="1909"/>
                    </a:cubicBezTo>
                    <a:cubicBezTo>
                      <a:pt x="953" y="1842"/>
                      <a:pt x="776" y="1"/>
                      <a:pt x="44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0" name="Google Shape;1110;p51"/>
              <p:cNvSpPr/>
              <p:nvPr/>
            </p:nvSpPr>
            <p:spPr>
              <a:xfrm>
                <a:off x="411950" y="1346800"/>
                <a:ext cx="33075" cy="53675"/>
              </a:xfrm>
              <a:custGeom>
                <a:avLst/>
                <a:gdLst/>
                <a:ahLst/>
                <a:cxnLst/>
                <a:rect l="l" t="t" r="r" b="b"/>
                <a:pathLst>
                  <a:path w="1323" h="2147" extrusionOk="0">
                    <a:moveTo>
                      <a:pt x="821" y="1"/>
                    </a:moveTo>
                    <a:cubicBezTo>
                      <a:pt x="781" y="1"/>
                      <a:pt x="737" y="18"/>
                      <a:pt x="691" y="57"/>
                    </a:cubicBezTo>
                    <a:cubicBezTo>
                      <a:pt x="691" y="57"/>
                      <a:pt x="0" y="2010"/>
                      <a:pt x="691" y="2141"/>
                    </a:cubicBezTo>
                    <a:cubicBezTo>
                      <a:pt x="709" y="2144"/>
                      <a:pt x="726" y="2146"/>
                      <a:pt x="743" y="2146"/>
                    </a:cubicBezTo>
                    <a:cubicBezTo>
                      <a:pt x="1322" y="2146"/>
                      <a:pt x="1264" y="1"/>
                      <a:pt x="82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1" name="Google Shape;1111;p51"/>
              <p:cNvSpPr/>
              <p:nvPr/>
            </p:nvSpPr>
            <p:spPr>
              <a:xfrm>
                <a:off x="525950" y="1201150"/>
                <a:ext cx="52575" cy="20525"/>
              </a:xfrm>
              <a:custGeom>
                <a:avLst/>
                <a:gdLst/>
                <a:ahLst/>
                <a:cxnLst/>
                <a:rect l="l" t="t" r="r" b="b"/>
                <a:pathLst>
                  <a:path w="2103" h="821" extrusionOk="0">
                    <a:moveTo>
                      <a:pt x="1668" y="0"/>
                    </a:moveTo>
                    <a:cubicBezTo>
                      <a:pt x="1113" y="0"/>
                      <a:pt x="0" y="549"/>
                      <a:pt x="0" y="549"/>
                    </a:cubicBezTo>
                    <a:cubicBezTo>
                      <a:pt x="51" y="744"/>
                      <a:pt x="271" y="821"/>
                      <a:pt x="547" y="821"/>
                    </a:cubicBezTo>
                    <a:cubicBezTo>
                      <a:pt x="1178" y="821"/>
                      <a:pt x="2102" y="419"/>
                      <a:pt x="1953" y="120"/>
                    </a:cubicBezTo>
                    <a:cubicBezTo>
                      <a:pt x="1910" y="35"/>
                      <a:pt x="1806" y="0"/>
                      <a:pt x="166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2" name="Google Shape;1112;p51"/>
              <p:cNvSpPr/>
              <p:nvPr/>
            </p:nvSpPr>
            <p:spPr>
              <a:xfrm>
                <a:off x="278600" y="1251625"/>
                <a:ext cx="41900" cy="17650"/>
              </a:xfrm>
              <a:custGeom>
                <a:avLst/>
                <a:gdLst/>
                <a:ahLst/>
                <a:cxnLst/>
                <a:rect l="l" t="t" r="r" b="b"/>
                <a:pathLst>
                  <a:path w="1676" h="706" extrusionOk="0">
                    <a:moveTo>
                      <a:pt x="1283" y="0"/>
                    </a:moveTo>
                    <a:cubicBezTo>
                      <a:pt x="818" y="0"/>
                      <a:pt x="0" y="352"/>
                      <a:pt x="0" y="352"/>
                    </a:cubicBezTo>
                    <a:cubicBezTo>
                      <a:pt x="111" y="608"/>
                      <a:pt x="365" y="705"/>
                      <a:pt x="639" y="705"/>
                    </a:cubicBezTo>
                    <a:cubicBezTo>
                      <a:pt x="1126" y="705"/>
                      <a:pt x="1675" y="397"/>
                      <a:pt x="1584" y="137"/>
                    </a:cubicBezTo>
                    <a:cubicBezTo>
                      <a:pt x="1549" y="38"/>
                      <a:pt x="1435" y="0"/>
                      <a:pt x="128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3" name="Google Shape;1113;p51"/>
              <p:cNvSpPr/>
              <p:nvPr/>
            </p:nvSpPr>
            <p:spPr>
              <a:xfrm>
                <a:off x="488150" y="1115950"/>
                <a:ext cx="368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474" h="1600" extrusionOk="0">
                    <a:moveTo>
                      <a:pt x="1192" y="0"/>
                    </a:moveTo>
                    <a:cubicBezTo>
                      <a:pt x="866" y="0"/>
                      <a:pt x="0" y="1089"/>
                      <a:pt x="179" y="1457"/>
                    </a:cubicBezTo>
                    <a:cubicBezTo>
                      <a:pt x="228" y="1557"/>
                      <a:pt x="291" y="1599"/>
                      <a:pt x="363" y="1599"/>
                    </a:cubicBezTo>
                    <a:cubicBezTo>
                      <a:pt x="779" y="1599"/>
                      <a:pt x="1474" y="158"/>
                      <a:pt x="1250" y="16"/>
                    </a:cubicBezTo>
                    <a:cubicBezTo>
                      <a:pt x="1234" y="5"/>
                      <a:pt x="1214" y="0"/>
                      <a:pt x="119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4" name="Google Shape;1114;p51"/>
              <p:cNvSpPr/>
              <p:nvPr/>
            </p:nvSpPr>
            <p:spPr>
              <a:xfrm>
                <a:off x="274775" y="1155225"/>
                <a:ext cx="46400" cy="25575"/>
              </a:xfrm>
              <a:custGeom>
                <a:avLst/>
                <a:gdLst/>
                <a:ahLst/>
                <a:cxnLst/>
                <a:rect l="l" t="t" r="r" b="b"/>
                <a:pathLst>
                  <a:path w="1856" h="1023" extrusionOk="0">
                    <a:moveTo>
                      <a:pt x="215" y="0"/>
                    </a:moveTo>
                    <a:cubicBezTo>
                      <a:pt x="188" y="0"/>
                      <a:pt x="167" y="5"/>
                      <a:pt x="153" y="17"/>
                    </a:cubicBezTo>
                    <a:cubicBezTo>
                      <a:pt x="0" y="131"/>
                      <a:pt x="885" y="1023"/>
                      <a:pt x="1485" y="1023"/>
                    </a:cubicBezTo>
                    <a:cubicBezTo>
                      <a:pt x="1632" y="1023"/>
                      <a:pt x="1762" y="969"/>
                      <a:pt x="1856" y="838"/>
                    </a:cubicBezTo>
                    <a:cubicBezTo>
                      <a:pt x="1856" y="838"/>
                      <a:pt x="558" y="0"/>
                      <a:pt x="21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5" name="Google Shape;1115;p51"/>
              <p:cNvSpPr/>
              <p:nvPr/>
            </p:nvSpPr>
            <p:spPr>
              <a:xfrm>
                <a:off x="321150" y="1333625"/>
                <a:ext cx="48400" cy="41050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1642" extrusionOk="0">
                    <a:moveTo>
                      <a:pt x="1453" y="1"/>
                    </a:moveTo>
                    <a:cubicBezTo>
                      <a:pt x="1453" y="1"/>
                      <a:pt x="1" y="1322"/>
                      <a:pt x="406" y="1608"/>
                    </a:cubicBezTo>
                    <a:cubicBezTo>
                      <a:pt x="438" y="1631"/>
                      <a:pt x="476" y="1642"/>
                      <a:pt x="517" y="1642"/>
                    </a:cubicBezTo>
                    <a:cubicBezTo>
                      <a:pt x="987" y="1642"/>
                      <a:pt x="1935" y="252"/>
                      <a:pt x="145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6" name="Google Shape;1116;p51"/>
              <p:cNvSpPr/>
              <p:nvPr/>
            </p:nvSpPr>
            <p:spPr>
              <a:xfrm>
                <a:off x="511200" y="1307825"/>
                <a:ext cx="44525" cy="25700"/>
              </a:xfrm>
              <a:custGeom>
                <a:avLst/>
                <a:gdLst/>
                <a:ahLst/>
                <a:cxnLst/>
                <a:rect l="l" t="t" r="r" b="b"/>
                <a:pathLst>
                  <a:path w="1781" h="1028" extrusionOk="0">
                    <a:moveTo>
                      <a:pt x="376" y="0"/>
                    </a:moveTo>
                    <a:cubicBezTo>
                      <a:pt x="317" y="0"/>
                      <a:pt x="268" y="17"/>
                      <a:pt x="233" y="56"/>
                    </a:cubicBezTo>
                    <a:cubicBezTo>
                      <a:pt x="1" y="318"/>
                      <a:pt x="855" y="1028"/>
                      <a:pt x="1438" y="1028"/>
                    </a:cubicBezTo>
                    <a:cubicBezTo>
                      <a:pt x="1572" y="1028"/>
                      <a:pt x="1692" y="991"/>
                      <a:pt x="1781" y="902"/>
                    </a:cubicBezTo>
                    <a:cubicBezTo>
                      <a:pt x="1781" y="902"/>
                      <a:pt x="806" y="0"/>
                      <a:pt x="37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17" name="Google Shape;1117;p51"/>
            <p:cNvGrpSpPr/>
            <p:nvPr/>
          </p:nvGrpSpPr>
          <p:grpSpPr>
            <a:xfrm>
              <a:off x="-5110859" y="1564450"/>
              <a:ext cx="770280" cy="797731"/>
              <a:chOff x="274775" y="1085900"/>
              <a:chExt cx="303750" cy="314575"/>
            </a:xfrm>
          </p:grpSpPr>
          <p:sp>
            <p:nvSpPr>
              <p:cNvPr id="1118" name="Google Shape;1118;p51"/>
              <p:cNvSpPr/>
              <p:nvPr/>
            </p:nvSpPr>
            <p:spPr>
              <a:xfrm>
                <a:off x="335450" y="1168525"/>
                <a:ext cx="66650" cy="141025"/>
              </a:xfrm>
              <a:custGeom>
                <a:avLst/>
                <a:gdLst/>
                <a:ahLst/>
                <a:cxnLst/>
                <a:rect l="l" t="t" r="r" b="b"/>
                <a:pathLst>
                  <a:path w="2666" h="5641" extrusionOk="0">
                    <a:moveTo>
                      <a:pt x="1334" y="350"/>
                    </a:moveTo>
                    <a:cubicBezTo>
                      <a:pt x="1866" y="350"/>
                      <a:pt x="1774" y="2937"/>
                      <a:pt x="1774" y="2937"/>
                    </a:cubicBezTo>
                    <a:cubicBezTo>
                      <a:pt x="1762" y="3342"/>
                      <a:pt x="1798" y="5200"/>
                      <a:pt x="1393" y="5307"/>
                    </a:cubicBezTo>
                    <a:cubicBezTo>
                      <a:pt x="1383" y="5310"/>
                      <a:pt x="1373" y="5311"/>
                      <a:pt x="1363" y="5311"/>
                    </a:cubicBezTo>
                    <a:cubicBezTo>
                      <a:pt x="796" y="5311"/>
                      <a:pt x="748" y="471"/>
                      <a:pt x="1298" y="354"/>
                    </a:cubicBezTo>
                    <a:cubicBezTo>
                      <a:pt x="1310" y="351"/>
                      <a:pt x="1322" y="350"/>
                      <a:pt x="1334" y="350"/>
                    </a:cubicBezTo>
                    <a:close/>
                    <a:moveTo>
                      <a:pt x="1304" y="1"/>
                    </a:moveTo>
                    <a:cubicBezTo>
                      <a:pt x="1113" y="1"/>
                      <a:pt x="782" y="160"/>
                      <a:pt x="477" y="1092"/>
                    </a:cubicBezTo>
                    <a:cubicBezTo>
                      <a:pt x="0" y="2509"/>
                      <a:pt x="72" y="5616"/>
                      <a:pt x="1370" y="5640"/>
                    </a:cubicBezTo>
                    <a:cubicBezTo>
                      <a:pt x="1372" y="5640"/>
                      <a:pt x="1375" y="5640"/>
                      <a:pt x="1378" y="5640"/>
                    </a:cubicBezTo>
                    <a:cubicBezTo>
                      <a:pt x="2666" y="5640"/>
                      <a:pt x="2322" y="3018"/>
                      <a:pt x="2227" y="1949"/>
                    </a:cubicBezTo>
                    <a:cubicBezTo>
                      <a:pt x="2132" y="878"/>
                      <a:pt x="1727" y="80"/>
                      <a:pt x="1465" y="44"/>
                    </a:cubicBezTo>
                    <a:cubicBezTo>
                      <a:pt x="1465" y="44"/>
                      <a:pt x="1403" y="1"/>
                      <a:pt x="13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9" name="Google Shape;1119;p51"/>
              <p:cNvSpPr/>
              <p:nvPr/>
            </p:nvSpPr>
            <p:spPr>
              <a:xfrm>
                <a:off x="400625" y="1163825"/>
                <a:ext cx="42900" cy="143050"/>
              </a:xfrm>
              <a:custGeom>
                <a:avLst/>
                <a:gdLst/>
                <a:ahLst/>
                <a:cxnLst/>
                <a:rect l="l" t="t" r="r" b="b"/>
                <a:pathLst>
                  <a:path w="1716" h="5722" extrusionOk="0">
                    <a:moveTo>
                      <a:pt x="345" y="1"/>
                    </a:moveTo>
                    <a:cubicBezTo>
                      <a:pt x="186" y="1"/>
                      <a:pt x="1" y="70"/>
                      <a:pt x="1" y="197"/>
                    </a:cubicBezTo>
                    <a:cubicBezTo>
                      <a:pt x="1" y="197"/>
                      <a:pt x="37" y="5650"/>
                      <a:pt x="263" y="5697"/>
                    </a:cubicBezTo>
                    <a:cubicBezTo>
                      <a:pt x="322" y="5709"/>
                      <a:pt x="382" y="5721"/>
                      <a:pt x="441" y="5721"/>
                    </a:cubicBezTo>
                    <a:lnTo>
                      <a:pt x="501" y="5721"/>
                    </a:lnTo>
                    <a:cubicBezTo>
                      <a:pt x="727" y="5697"/>
                      <a:pt x="953" y="5650"/>
                      <a:pt x="1168" y="5590"/>
                    </a:cubicBezTo>
                    <a:cubicBezTo>
                      <a:pt x="1537" y="5483"/>
                      <a:pt x="1715" y="5352"/>
                      <a:pt x="1596" y="5173"/>
                    </a:cubicBezTo>
                    <a:cubicBezTo>
                      <a:pt x="1573" y="5135"/>
                      <a:pt x="1513" y="5120"/>
                      <a:pt x="1431" y="5120"/>
                    </a:cubicBezTo>
                    <a:cubicBezTo>
                      <a:pt x="1258" y="5120"/>
                      <a:pt x="989" y="5188"/>
                      <a:pt x="787" y="5245"/>
                    </a:cubicBezTo>
                    <a:cubicBezTo>
                      <a:pt x="787" y="5245"/>
                      <a:pt x="787" y="5233"/>
                      <a:pt x="787" y="5221"/>
                    </a:cubicBezTo>
                    <a:cubicBezTo>
                      <a:pt x="775" y="4649"/>
                      <a:pt x="668" y="173"/>
                      <a:pt x="537" y="54"/>
                    </a:cubicBezTo>
                    <a:cubicBezTo>
                      <a:pt x="497" y="18"/>
                      <a:pt x="424" y="1"/>
                      <a:pt x="34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0" name="Google Shape;1120;p51"/>
              <p:cNvSpPr/>
              <p:nvPr/>
            </p:nvSpPr>
            <p:spPr>
              <a:xfrm>
                <a:off x="445275" y="1155475"/>
                <a:ext cx="71175" cy="140250"/>
              </a:xfrm>
              <a:custGeom>
                <a:avLst/>
                <a:gdLst/>
                <a:ahLst/>
                <a:cxnLst/>
                <a:rect l="l" t="t" r="r" b="b"/>
                <a:pathLst>
                  <a:path w="2847" h="5610" extrusionOk="0">
                    <a:moveTo>
                      <a:pt x="572" y="1066"/>
                    </a:moveTo>
                    <a:lnTo>
                      <a:pt x="572" y="1066"/>
                    </a:lnTo>
                    <a:cubicBezTo>
                      <a:pt x="715" y="1507"/>
                      <a:pt x="953" y="2233"/>
                      <a:pt x="1203" y="2959"/>
                    </a:cubicBezTo>
                    <a:lnTo>
                      <a:pt x="596" y="3138"/>
                    </a:lnTo>
                    <a:cubicBezTo>
                      <a:pt x="596" y="2400"/>
                      <a:pt x="584" y="1638"/>
                      <a:pt x="572" y="1066"/>
                    </a:cubicBezTo>
                    <a:close/>
                    <a:moveTo>
                      <a:pt x="1022" y="0"/>
                    </a:moveTo>
                    <a:cubicBezTo>
                      <a:pt x="873" y="0"/>
                      <a:pt x="618" y="73"/>
                      <a:pt x="441" y="126"/>
                    </a:cubicBezTo>
                    <a:cubicBezTo>
                      <a:pt x="370" y="138"/>
                      <a:pt x="310" y="161"/>
                      <a:pt x="251" y="197"/>
                    </a:cubicBezTo>
                    <a:cubicBezTo>
                      <a:pt x="1" y="328"/>
                      <a:pt x="251" y="5460"/>
                      <a:pt x="251" y="5460"/>
                    </a:cubicBezTo>
                    <a:cubicBezTo>
                      <a:pt x="251" y="5555"/>
                      <a:pt x="305" y="5610"/>
                      <a:pt x="380" y="5610"/>
                    </a:cubicBezTo>
                    <a:cubicBezTo>
                      <a:pt x="427" y="5610"/>
                      <a:pt x="482" y="5589"/>
                      <a:pt x="537" y="5543"/>
                    </a:cubicBezTo>
                    <a:cubicBezTo>
                      <a:pt x="584" y="5495"/>
                      <a:pt x="608" y="4579"/>
                      <a:pt x="596" y="3531"/>
                    </a:cubicBezTo>
                    <a:lnTo>
                      <a:pt x="1322" y="3293"/>
                    </a:lnTo>
                    <a:cubicBezTo>
                      <a:pt x="1644" y="4245"/>
                      <a:pt x="1941" y="5103"/>
                      <a:pt x="1989" y="5150"/>
                    </a:cubicBezTo>
                    <a:cubicBezTo>
                      <a:pt x="2008" y="5169"/>
                      <a:pt x="2042" y="5177"/>
                      <a:pt x="2087" y="5177"/>
                    </a:cubicBezTo>
                    <a:cubicBezTo>
                      <a:pt x="2296" y="5177"/>
                      <a:pt x="2728" y="4996"/>
                      <a:pt x="2787" y="4888"/>
                    </a:cubicBezTo>
                    <a:cubicBezTo>
                      <a:pt x="2846" y="4757"/>
                      <a:pt x="1227" y="161"/>
                      <a:pt x="1132" y="30"/>
                    </a:cubicBezTo>
                    <a:cubicBezTo>
                      <a:pt x="1113" y="9"/>
                      <a:pt x="1074" y="0"/>
                      <a:pt x="102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1" name="Google Shape;1121;p51"/>
              <p:cNvSpPr/>
              <p:nvPr/>
            </p:nvSpPr>
            <p:spPr>
              <a:xfrm>
                <a:off x="391400" y="1085900"/>
                <a:ext cx="23825" cy="48400"/>
              </a:xfrm>
              <a:custGeom>
                <a:avLst/>
                <a:gdLst/>
                <a:ahLst/>
                <a:cxnLst/>
                <a:rect l="l" t="t" r="r" b="b"/>
                <a:pathLst>
                  <a:path w="953" h="1936" extrusionOk="0">
                    <a:moveTo>
                      <a:pt x="441" y="1"/>
                    </a:moveTo>
                    <a:cubicBezTo>
                      <a:pt x="418" y="1"/>
                      <a:pt x="394" y="9"/>
                      <a:pt x="370" y="27"/>
                    </a:cubicBezTo>
                    <a:cubicBezTo>
                      <a:pt x="1" y="313"/>
                      <a:pt x="370" y="1909"/>
                      <a:pt x="370" y="1909"/>
                    </a:cubicBezTo>
                    <a:cubicBezTo>
                      <a:pt x="435" y="1926"/>
                      <a:pt x="504" y="1935"/>
                      <a:pt x="572" y="1935"/>
                    </a:cubicBezTo>
                    <a:cubicBezTo>
                      <a:pt x="641" y="1935"/>
                      <a:pt x="709" y="1926"/>
                      <a:pt x="775" y="1909"/>
                    </a:cubicBezTo>
                    <a:cubicBezTo>
                      <a:pt x="953" y="1842"/>
                      <a:pt x="776" y="1"/>
                      <a:pt x="44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2" name="Google Shape;1122;p51"/>
              <p:cNvSpPr/>
              <p:nvPr/>
            </p:nvSpPr>
            <p:spPr>
              <a:xfrm>
                <a:off x="411950" y="1346800"/>
                <a:ext cx="33075" cy="53675"/>
              </a:xfrm>
              <a:custGeom>
                <a:avLst/>
                <a:gdLst/>
                <a:ahLst/>
                <a:cxnLst/>
                <a:rect l="l" t="t" r="r" b="b"/>
                <a:pathLst>
                  <a:path w="1323" h="2147" extrusionOk="0">
                    <a:moveTo>
                      <a:pt x="821" y="1"/>
                    </a:moveTo>
                    <a:cubicBezTo>
                      <a:pt x="781" y="1"/>
                      <a:pt x="737" y="18"/>
                      <a:pt x="691" y="57"/>
                    </a:cubicBezTo>
                    <a:cubicBezTo>
                      <a:pt x="691" y="57"/>
                      <a:pt x="0" y="2010"/>
                      <a:pt x="691" y="2141"/>
                    </a:cubicBezTo>
                    <a:cubicBezTo>
                      <a:pt x="709" y="2144"/>
                      <a:pt x="726" y="2146"/>
                      <a:pt x="743" y="2146"/>
                    </a:cubicBezTo>
                    <a:cubicBezTo>
                      <a:pt x="1322" y="2146"/>
                      <a:pt x="1264" y="1"/>
                      <a:pt x="82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3" name="Google Shape;1123;p51"/>
              <p:cNvSpPr/>
              <p:nvPr/>
            </p:nvSpPr>
            <p:spPr>
              <a:xfrm>
                <a:off x="525950" y="1201150"/>
                <a:ext cx="52575" cy="20525"/>
              </a:xfrm>
              <a:custGeom>
                <a:avLst/>
                <a:gdLst/>
                <a:ahLst/>
                <a:cxnLst/>
                <a:rect l="l" t="t" r="r" b="b"/>
                <a:pathLst>
                  <a:path w="2103" h="821" extrusionOk="0">
                    <a:moveTo>
                      <a:pt x="1668" y="0"/>
                    </a:moveTo>
                    <a:cubicBezTo>
                      <a:pt x="1113" y="0"/>
                      <a:pt x="0" y="549"/>
                      <a:pt x="0" y="549"/>
                    </a:cubicBezTo>
                    <a:cubicBezTo>
                      <a:pt x="51" y="744"/>
                      <a:pt x="271" y="821"/>
                      <a:pt x="547" y="821"/>
                    </a:cubicBezTo>
                    <a:cubicBezTo>
                      <a:pt x="1178" y="821"/>
                      <a:pt x="2102" y="419"/>
                      <a:pt x="1953" y="120"/>
                    </a:cubicBezTo>
                    <a:cubicBezTo>
                      <a:pt x="1910" y="35"/>
                      <a:pt x="1806" y="0"/>
                      <a:pt x="166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4" name="Google Shape;1124;p51"/>
              <p:cNvSpPr/>
              <p:nvPr/>
            </p:nvSpPr>
            <p:spPr>
              <a:xfrm>
                <a:off x="278600" y="1251625"/>
                <a:ext cx="41900" cy="17650"/>
              </a:xfrm>
              <a:custGeom>
                <a:avLst/>
                <a:gdLst/>
                <a:ahLst/>
                <a:cxnLst/>
                <a:rect l="l" t="t" r="r" b="b"/>
                <a:pathLst>
                  <a:path w="1676" h="706" extrusionOk="0">
                    <a:moveTo>
                      <a:pt x="1283" y="0"/>
                    </a:moveTo>
                    <a:cubicBezTo>
                      <a:pt x="818" y="0"/>
                      <a:pt x="0" y="352"/>
                      <a:pt x="0" y="352"/>
                    </a:cubicBezTo>
                    <a:cubicBezTo>
                      <a:pt x="111" y="608"/>
                      <a:pt x="365" y="705"/>
                      <a:pt x="639" y="705"/>
                    </a:cubicBezTo>
                    <a:cubicBezTo>
                      <a:pt x="1126" y="705"/>
                      <a:pt x="1675" y="397"/>
                      <a:pt x="1584" y="137"/>
                    </a:cubicBezTo>
                    <a:cubicBezTo>
                      <a:pt x="1549" y="38"/>
                      <a:pt x="1435" y="0"/>
                      <a:pt x="128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5" name="Google Shape;1125;p51"/>
              <p:cNvSpPr/>
              <p:nvPr/>
            </p:nvSpPr>
            <p:spPr>
              <a:xfrm>
                <a:off x="488150" y="1115950"/>
                <a:ext cx="368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474" h="1600" extrusionOk="0">
                    <a:moveTo>
                      <a:pt x="1192" y="0"/>
                    </a:moveTo>
                    <a:cubicBezTo>
                      <a:pt x="866" y="0"/>
                      <a:pt x="0" y="1089"/>
                      <a:pt x="179" y="1457"/>
                    </a:cubicBezTo>
                    <a:cubicBezTo>
                      <a:pt x="228" y="1557"/>
                      <a:pt x="291" y="1599"/>
                      <a:pt x="363" y="1599"/>
                    </a:cubicBezTo>
                    <a:cubicBezTo>
                      <a:pt x="779" y="1599"/>
                      <a:pt x="1474" y="158"/>
                      <a:pt x="1250" y="16"/>
                    </a:cubicBezTo>
                    <a:cubicBezTo>
                      <a:pt x="1234" y="5"/>
                      <a:pt x="1214" y="0"/>
                      <a:pt x="119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6" name="Google Shape;1126;p51"/>
              <p:cNvSpPr/>
              <p:nvPr/>
            </p:nvSpPr>
            <p:spPr>
              <a:xfrm>
                <a:off x="274775" y="1155225"/>
                <a:ext cx="46400" cy="25575"/>
              </a:xfrm>
              <a:custGeom>
                <a:avLst/>
                <a:gdLst/>
                <a:ahLst/>
                <a:cxnLst/>
                <a:rect l="l" t="t" r="r" b="b"/>
                <a:pathLst>
                  <a:path w="1856" h="1023" extrusionOk="0">
                    <a:moveTo>
                      <a:pt x="215" y="0"/>
                    </a:moveTo>
                    <a:cubicBezTo>
                      <a:pt x="188" y="0"/>
                      <a:pt x="167" y="5"/>
                      <a:pt x="153" y="17"/>
                    </a:cubicBezTo>
                    <a:cubicBezTo>
                      <a:pt x="0" y="131"/>
                      <a:pt x="885" y="1023"/>
                      <a:pt x="1485" y="1023"/>
                    </a:cubicBezTo>
                    <a:cubicBezTo>
                      <a:pt x="1632" y="1023"/>
                      <a:pt x="1762" y="969"/>
                      <a:pt x="1856" y="838"/>
                    </a:cubicBezTo>
                    <a:cubicBezTo>
                      <a:pt x="1856" y="838"/>
                      <a:pt x="558" y="0"/>
                      <a:pt x="21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7" name="Google Shape;1127;p51"/>
              <p:cNvSpPr/>
              <p:nvPr/>
            </p:nvSpPr>
            <p:spPr>
              <a:xfrm>
                <a:off x="321150" y="1333625"/>
                <a:ext cx="48400" cy="41050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1642" extrusionOk="0">
                    <a:moveTo>
                      <a:pt x="1453" y="1"/>
                    </a:moveTo>
                    <a:cubicBezTo>
                      <a:pt x="1453" y="1"/>
                      <a:pt x="1" y="1322"/>
                      <a:pt x="406" y="1608"/>
                    </a:cubicBezTo>
                    <a:cubicBezTo>
                      <a:pt x="438" y="1631"/>
                      <a:pt x="476" y="1642"/>
                      <a:pt x="517" y="1642"/>
                    </a:cubicBezTo>
                    <a:cubicBezTo>
                      <a:pt x="987" y="1642"/>
                      <a:pt x="1935" y="252"/>
                      <a:pt x="145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8" name="Google Shape;1128;p51"/>
              <p:cNvSpPr/>
              <p:nvPr/>
            </p:nvSpPr>
            <p:spPr>
              <a:xfrm>
                <a:off x="511200" y="1307825"/>
                <a:ext cx="44525" cy="25700"/>
              </a:xfrm>
              <a:custGeom>
                <a:avLst/>
                <a:gdLst/>
                <a:ahLst/>
                <a:cxnLst/>
                <a:rect l="l" t="t" r="r" b="b"/>
                <a:pathLst>
                  <a:path w="1781" h="1028" extrusionOk="0">
                    <a:moveTo>
                      <a:pt x="376" y="0"/>
                    </a:moveTo>
                    <a:cubicBezTo>
                      <a:pt x="317" y="0"/>
                      <a:pt x="268" y="17"/>
                      <a:pt x="233" y="56"/>
                    </a:cubicBezTo>
                    <a:cubicBezTo>
                      <a:pt x="1" y="318"/>
                      <a:pt x="855" y="1028"/>
                      <a:pt x="1438" y="1028"/>
                    </a:cubicBezTo>
                    <a:cubicBezTo>
                      <a:pt x="1572" y="1028"/>
                      <a:pt x="1692" y="991"/>
                      <a:pt x="1781" y="902"/>
                    </a:cubicBezTo>
                    <a:cubicBezTo>
                      <a:pt x="1781" y="902"/>
                      <a:pt x="806" y="0"/>
                      <a:pt x="37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29" name="Google Shape;1129;p51"/>
          <p:cNvGrpSpPr/>
          <p:nvPr/>
        </p:nvGrpSpPr>
        <p:grpSpPr>
          <a:xfrm rot="859101">
            <a:off x="7017582" y="3441234"/>
            <a:ext cx="592578" cy="786416"/>
            <a:chOff x="10516382" y="-1957182"/>
            <a:chExt cx="592601" cy="786446"/>
          </a:xfrm>
        </p:grpSpPr>
        <p:sp>
          <p:nvSpPr>
            <p:cNvPr id="1130" name="Google Shape;1130;p51"/>
            <p:cNvSpPr/>
            <p:nvPr/>
          </p:nvSpPr>
          <p:spPr>
            <a:xfrm>
              <a:off x="10516382" y="-1957134"/>
              <a:ext cx="592601" cy="785749"/>
            </a:xfrm>
            <a:custGeom>
              <a:avLst/>
              <a:gdLst/>
              <a:ahLst/>
              <a:cxnLst/>
              <a:rect l="l" t="t" r="r" b="b"/>
              <a:pathLst>
                <a:path w="8265" h="12394" extrusionOk="0">
                  <a:moveTo>
                    <a:pt x="4173" y="0"/>
                  </a:moveTo>
                  <a:cubicBezTo>
                    <a:pt x="3164" y="0"/>
                    <a:pt x="2065" y="154"/>
                    <a:pt x="1370" y="685"/>
                  </a:cubicBezTo>
                  <a:lnTo>
                    <a:pt x="1239" y="685"/>
                  </a:lnTo>
                  <a:cubicBezTo>
                    <a:pt x="941" y="745"/>
                    <a:pt x="1036" y="959"/>
                    <a:pt x="1048" y="983"/>
                  </a:cubicBezTo>
                  <a:cubicBezTo>
                    <a:pt x="870" y="1197"/>
                    <a:pt x="751" y="1459"/>
                    <a:pt x="691" y="1733"/>
                  </a:cubicBezTo>
                  <a:cubicBezTo>
                    <a:pt x="203" y="4090"/>
                    <a:pt x="1" y="11127"/>
                    <a:pt x="1525" y="12044"/>
                  </a:cubicBezTo>
                  <a:cubicBezTo>
                    <a:pt x="1948" y="12302"/>
                    <a:pt x="2406" y="12393"/>
                    <a:pt x="2881" y="12393"/>
                  </a:cubicBezTo>
                  <a:cubicBezTo>
                    <a:pt x="4042" y="12393"/>
                    <a:pt x="5308" y="11846"/>
                    <a:pt x="6434" y="11846"/>
                  </a:cubicBezTo>
                  <a:cubicBezTo>
                    <a:pt x="6505" y="11846"/>
                    <a:pt x="6575" y="11849"/>
                    <a:pt x="6644" y="11853"/>
                  </a:cubicBezTo>
                  <a:cubicBezTo>
                    <a:pt x="6719" y="11858"/>
                    <a:pt x="6791" y="11860"/>
                    <a:pt x="6859" y="11860"/>
                  </a:cubicBezTo>
                  <a:cubicBezTo>
                    <a:pt x="8264" y="11860"/>
                    <a:pt x="8145" y="10808"/>
                    <a:pt x="7906" y="8900"/>
                  </a:cubicBezTo>
                  <a:cubicBezTo>
                    <a:pt x="7644" y="6888"/>
                    <a:pt x="7323" y="3281"/>
                    <a:pt x="7454" y="1888"/>
                  </a:cubicBezTo>
                  <a:cubicBezTo>
                    <a:pt x="7585" y="495"/>
                    <a:pt x="7240" y="447"/>
                    <a:pt x="6454" y="245"/>
                  </a:cubicBezTo>
                  <a:cubicBezTo>
                    <a:pt x="6135" y="160"/>
                    <a:pt x="5201" y="0"/>
                    <a:pt x="4173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algn="bl" rotWithShape="0">
                <a:srgbClr val="000000">
                  <a:alpha val="7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31" name="Google Shape;1131;p51"/>
            <p:cNvGrpSpPr/>
            <p:nvPr/>
          </p:nvGrpSpPr>
          <p:grpSpPr>
            <a:xfrm>
              <a:off x="10550789" y="-1957182"/>
              <a:ext cx="523980" cy="786446"/>
              <a:chOff x="1138225" y="4422575"/>
              <a:chExt cx="206625" cy="310125"/>
            </a:xfrm>
          </p:grpSpPr>
          <p:sp>
            <p:nvSpPr>
              <p:cNvPr id="1132" name="Google Shape;1132;p51"/>
              <p:cNvSpPr/>
              <p:nvPr/>
            </p:nvSpPr>
            <p:spPr>
              <a:xfrm>
                <a:off x="1138225" y="4422575"/>
                <a:ext cx="206625" cy="310125"/>
              </a:xfrm>
              <a:custGeom>
                <a:avLst/>
                <a:gdLst/>
                <a:ahLst/>
                <a:cxnLst/>
                <a:rect l="l" t="t" r="r" b="b"/>
                <a:pathLst>
                  <a:path w="8265" h="12405" extrusionOk="0">
                    <a:moveTo>
                      <a:pt x="4160" y="1"/>
                    </a:moveTo>
                    <a:cubicBezTo>
                      <a:pt x="2664" y="1"/>
                      <a:pt x="973" y="337"/>
                      <a:pt x="691" y="1732"/>
                    </a:cubicBezTo>
                    <a:cubicBezTo>
                      <a:pt x="203" y="4101"/>
                      <a:pt x="1" y="11126"/>
                      <a:pt x="1525" y="12054"/>
                    </a:cubicBezTo>
                    <a:cubicBezTo>
                      <a:pt x="1948" y="12313"/>
                      <a:pt x="2406" y="12404"/>
                      <a:pt x="2881" y="12404"/>
                    </a:cubicBezTo>
                    <a:cubicBezTo>
                      <a:pt x="4042" y="12404"/>
                      <a:pt x="5308" y="11857"/>
                      <a:pt x="6434" y="11857"/>
                    </a:cubicBezTo>
                    <a:cubicBezTo>
                      <a:pt x="6505" y="11857"/>
                      <a:pt x="6575" y="11859"/>
                      <a:pt x="6644" y="11864"/>
                    </a:cubicBezTo>
                    <a:cubicBezTo>
                      <a:pt x="6719" y="11869"/>
                      <a:pt x="6790" y="11871"/>
                      <a:pt x="6857" y="11871"/>
                    </a:cubicBezTo>
                    <a:cubicBezTo>
                      <a:pt x="8264" y="11871"/>
                      <a:pt x="8144" y="10808"/>
                      <a:pt x="7894" y="8887"/>
                    </a:cubicBezTo>
                    <a:cubicBezTo>
                      <a:pt x="7644" y="6887"/>
                      <a:pt x="7323" y="3280"/>
                      <a:pt x="7454" y="1887"/>
                    </a:cubicBezTo>
                    <a:cubicBezTo>
                      <a:pt x="7597" y="494"/>
                      <a:pt x="7240" y="446"/>
                      <a:pt x="6454" y="244"/>
                    </a:cubicBezTo>
                    <a:cubicBezTo>
                      <a:pt x="6133" y="161"/>
                      <a:pt x="5193" y="1"/>
                      <a:pt x="416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3" name="Google Shape;1133;p51"/>
              <p:cNvSpPr/>
              <p:nvPr/>
            </p:nvSpPr>
            <p:spPr>
              <a:xfrm>
                <a:off x="1163361" y="4453349"/>
                <a:ext cx="77400" cy="106975"/>
              </a:xfrm>
              <a:custGeom>
                <a:avLst/>
                <a:gdLst/>
                <a:ahLst/>
                <a:cxnLst/>
                <a:rect l="l" t="t" r="r" b="b"/>
                <a:pathLst>
                  <a:path w="3096" h="4279" extrusionOk="0">
                    <a:moveTo>
                      <a:pt x="2764" y="0"/>
                    </a:moveTo>
                    <a:cubicBezTo>
                      <a:pt x="2612" y="0"/>
                      <a:pt x="2524" y="197"/>
                      <a:pt x="2524" y="197"/>
                    </a:cubicBezTo>
                    <a:cubicBezTo>
                      <a:pt x="2492" y="58"/>
                      <a:pt x="2403" y="20"/>
                      <a:pt x="2314" y="20"/>
                    </a:cubicBezTo>
                    <a:cubicBezTo>
                      <a:pt x="2204" y="20"/>
                      <a:pt x="2096" y="78"/>
                      <a:pt x="2096" y="78"/>
                    </a:cubicBezTo>
                    <a:cubicBezTo>
                      <a:pt x="2370" y="102"/>
                      <a:pt x="2334" y="590"/>
                      <a:pt x="2334" y="590"/>
                    </a:cubicBezTo>
                    <a:cubicBezTo>
                      <a:pt x="2334" y="685"/>
                      <a:pt x="2322" y="792"/>
                      <a:pt x="2322" y="959"/>
                    </a:cubicBezTo>
                    <a:cubicBezTo>
                      <a:pt x="2310" y="1233"/>
                      <a:pt x="2298" y="1733"/>
                      <a:pt x="2286" y="2221"/>
                    </a:cubicBezTo>
                    <a:cubicBezTo>
                      <a:pt x="2084" y="2221"/>
                      <a:pt x="1739" y="2245"/>
                      <a:pt x="1477" y="2269"/>
                    </a:cubicBezTo>
                    <a:cubicBezTo>
                      <a:pt x="1477" y="1757"/>
                      <a:pt x="1453" y="1257"/>
                      <a:pt x="1405" y="757"/>
                    </a:cubicBezTo>
                    <a:cubicBezTo>
                      <a:pt x="1405" y="757"/>
                      <a:pt x="1340" y="277"/>
                      <a:pt x="1668" y="277"/>
                    </a:cubicBezTo>
                    <a:cubicBezTo>
                      <a:pt x="1682" y="277"/>
                      <a:pt x="1698" y="278"/>
                      <a:pt x="1715" y="280"/>
                    </a:cubicBezTo>
                    <a:cubicBezTo>
                      <a:pt x="1651" y="141"/>
                      <a:pt x="1519" y="50"/>
                      <a:pt x="1373" y="50"/>
                    </a:cubicBezTo>
                    <a:cubicBezTo>
                      <a:pt x="1356" y="50"/>
                      <a:pt x="1339" y="52"/>
                      <a:pt x="1322" y="54"/>
                    </a:cubicBezTo>
                    <a:cubicBezTo>
                      <a:pt x="1143" y="54"/>
                      <a:pt x="1000" y="185"/>
                      <a:pt x="988" y="352"/>
                    </a:cubicBezTo>
                    <a:cubicBezTo>
                      <a:pt x="988" y="352"/>
                      <a:pt x="800" y="45"/>
                      <a:pt x="524" y="45"/>
                    </a:cubicBezTo>
                    <a:cubicBezTo>
                      <a:pt x="497" y="45"/>
                      <a:pt x="469" y="48"/>
                      <a:pt x="441" y="54"/>
                    </a:cubicBezTo>
                    <a:cubicBezTo>
                      <a:pt x="119" y="125"/>
                      <a:pt x="250" y="352"/>
                      <a:pt x="250" y="352"/>
                    </a:cubicBezTo>
                    <a:cubicBezTo>
                      <a:pt x="250" y="352"/>
                      <a:pt x="255" y="351"/>
                      <a:pt x="264" y="351"/>
                    </a:cubicBezTo>
                    <a:cubicBezTo>
                      <a:pt x="338" y="351"/>
                      <a:pt x="703" y="371"/>
                      <a:pt x="703" y="745"/>
                    </a:cubicBezTo>
                    <a:cubicBezTo>
                      <a:pt x="667" y="1149"/>
                      <a:pt x="596" y="1983"/>
                      <a:pt x="512" y="2507"/>
                    </a:cubicBezTo>
                    <a:cubicBezTo>
                      <a:pt x="441" y="2947"/>
                      <a:pt x="346" y="3328"/>
                      <a:pt x="322" y="3590"/>
                    </a:cubicBezTo>
                    <a:cubicBezTo>
                      <a:pt x="322" y="3590"/>
                      <a:pt x="286" y="4055"/>
                      <a:pt x="0" y="4114"/>
                    </a:cubicBezTo>
                    <a:cubicBezTo>
                      <a:pt x="0" y="4114"/>
                      <a:pt x="254" y="4279"/>
                      <a:pt x="503" y="4279"/>
                    </a:cubicBezTo>
                    <a:cubicBezTo>
                      <a:pt x="661" y="4279"/>
                      <a:pt x="817" y="4212"/>
                      <a:pt x="905" y="3995"/>
                    </a:cubicBezTo>
                    <a:cubicBezTo>
                      <a:pt x="1023" y="4155"/>
                      <a:pt x="1198" y="4249"/>
                      <a:pt x="1397" y="4249"/>
                    </a:cubicBezTo>
                    <a:cubicBezTo>
                      <a:pt x="1419" y="4249"/>
                      <a:pt x="1442" y="4247"/>
                      <a:pt x="1465" y="4245"/>
                    </a:cubicBezTo>
                    <a:cubicBezTo>
                      <a:pt x="1810" y="4186"/>
                      <a:pt x="1846" y="4126"/>
                      <a:pt x="1846" y="4126"/>
                    </a:cubicBezTo>
                    <a:cubicBezTo>
                      <a:pt x="1846" y="4126"/>
                      <a:pt x="1512" y="4019"/>
                      <a:pt x="1477" y="3459"/>
                    </a:cubicBezTo>
                    <a:cubicBezTo>
                      <a:pt x="1489" y="3245"/>
                      <a:pt x="1489" y="2888"/>
                      <a:pt x="1489" y="2507"/>
                    </a:cubicBezTo>
                    <a:cubicBezTo>
                      <a:pt x="1685" y="2480"/>
                      <a:pt x="1888" y="2467"/>
                      <a:pt x="2088" y="2467"/>
                    </a:cubicBezTo>
                    <a:cubicBezTo>
                      <a:pt x="2155" y="2467"/>
                      <a:pt x="2221" y="2468"/>
                      <a:pt x="2286" y="2471"/>
                    </a:cubicBezTo>
                    <a:cubicBezTo>
                      <a:pt x="2274" y="2935"/>
                      <a:pt x="2251" y="3352"/>
                      <a:pt x="2239" y="3531"/>
                    </a:cubicBezTo>
                    <a:lnTo>
                      <a:pt x="2239" y="3543"/>
                    </a:lnTo>
                    <a:cubicBezTo>
                      <a:pt x="2239" y="3543"/>
                      <a:pt x="2251" y="3971"/>
                      <a:pt x="2108" y="4102"/>
                    </a:cubicBezTo>
                    <a:cubicBezTo>
                      <a:pt x="2108" y="4102"/>
                      <a:pt x="2204" y="4133"/>
                      <a:pt x="2312" y="4133"/>
                    </a:cubicBezTo>
                    <a:cubicBezTo>
                      <a:pt x="2439" y="4133"/>
                      <a:pt x="2582" y="4091"/>
                      <a:pt x="2608" y="3912"/>
                    </a:cubicBezTo>
                    <a:cubicBezTo>
                      <a:pt x="2608" y="3912"/>
                      <a:pt x="2666" y="4134"/>
                      <a:pt x="2983" y="4134"/>
                    </a:cubicBezTo>
                    <a:cubicBezTo>
                      <a:pt x="3017" y="4134"/>
                      <a:pt x="3055" y="4132"/>
                      <a:pt x="3096" y="4126"/>
                    </a:cubicBezTo>
                    <a:cubicBezTo>
                      <a:pt x="3013" y="3864"/>
                      <a:pt x="2965" y="3578"/>
                      <a:pt x="2965" y="3293"/>
                    </a:cubicBezTo>
                    <a:lnTo>
                      <a:pt x="2965" y="3257"/>
                    </a:lnTo>
                    <a:cubicBezTo>
                      <a:pt x="2965" y="2995"/>
                      <a:pt x="2953" y="2721"/>
                      <a:pt x="2917" y="2447"/>
                    </a:cubicBezTo>
                    <a:cubicBezTo>
                      <a:pt x="2917" y="2447"/>
                      <a:pt x="2822" y="1399"/>
                      <a:pt x="2786" y="911"/>
                    </a:cubicBezTo>
                    <a:cubicBezTo>
                      <a:pt x="2774" y="780"/>
                      <a:pt x="2762" y="673"/>
                      <a:pt x="2751" y="602"/>
                    </a:cubicBezTo>
                    <a:cubicBezTo>
                      <a:pt x="2703" y="161"/>
                      <a:pt x="2905" y="54"/>
                      <a:pt x="2905" y="54"/>
                    </a:cubicBezTo>
                    <a:cubicBezTo>
                      <a:pt x="2854" y="15"/>
                      <a:pt x="2806" y="0"/>
                      <a:pt x="276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4" name="Google Shape;1134;p51"/>
              <p:cNvSpPr/>
              <p:nvPr/>
            </p:nvSpPr>
            <p:spPr>
              <a:xfrm>
                <a:off x="1243436" y="4454624"/>
                <a:ext cx="58050" cy="102175"/>
              </a:xfrm>
              <a:custGeom>
                <a:avLst/>
                <a:gdLst/>
                <a:ahLst/>
                <a:cxnLst/>
                <a:rect l="l" t="t" r="r" b="b"/>
                <a:pathLst>
                  <a:path w="2322" h="4087" extrusionOk="0">
                    <a:moveTo>
                      <a:pt x="1315" y="336"/>
                    </a:moveTo>
                    <a:cubicBezTo>
                      <a:pt x="1762" y="336"/>
                      <a:pt x="1798" y="1779"/>
                      <a:pt x="1845" y="2277"/>
                    </a:cubicBezTo>
                    <a:cubicBezTo>
                      <a:pt x="1869" y="2682"/>
                      <a:pt x="1798" y="3825"/>
                      <a:pt x="1357" y="3825"/>
                    </a:cubicBezTo>
                    <a:cubicBezTo>
                      <a:pt x="679" y="3825"/>
                      <a:pt x="857" y="360"/>
                      <a:pt x="1310" y="336"/>
                    </a:cubicBezTo>
                    <a:cubicBezTo>
                      <a:pt x="1312" y="336"/>
                      <a:pt x="1313" y="336"/>
                      <a:pt x="1315" y="336"/>
                    </a:cubicBezTo>
                    <a:close/>
                    <a:moveTo>
                      <a:pt x="1110" y="0"/>
                    </a:moveTo>
                    <a:cubicBezTo>
                      <a:pt x="1086" y="0"/>
                      <a:pt x="1061" y="1"/>
                      <a:pt x="1036" y="3"/>
                    </a:cubicBezTo>
                    <a:cubicBezTo>
                      <a:pt x="214" y="63"/>
                      <a:pt x="0" y="1718"/>
                      <a:pt x="71" y="2575"/>
                    </a:cubicBezTo>
                    <a:cubicBezTo>
                      <a:pt x="155" y="3432"/>
                      <a:pt x="548" y="4087"/>
                      <a:pt x="1167" y="4087"/>
                    </a:cubicBezTo>
                    <a:cubicBezTo>
                      <a:pt x="1786" y="4087"/>
                      <a:pt x="2322" y="3563"/>
                      <a:pt x="2203" y="1682"/>
                    </a:cubicBezTo>
                    <a:cubicBezTo>
                      <a:pt x="2156" y="897"/>
                      <a:pt x="1875" y="0"/>
                      <a:pt x="111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5" name="Google Shape;1135;p51"/>
              <p:cNvSpPr/>
              <p:nvPr/>
            </p:nvSpPr>
            <p:spPr>
              <a:xfrm>
                <a:off x="1181511" y="4579324"/>
                <a:ext cx="62825" cy="104050"/>
              </a:xfrm>
              <a:custGeom>
                <a:avLst/>
                <a:gdLst/>
                <a:ahLst/>
                <a:cxnLst/>
                <a:rect l="l" t="t" r="r" b="b"/>
                <a:pathLst>
                  <a:path w="2513" h="4162" extrusionOk="0">
                    <a:moveTo>
                      <a:pt x="324" y="0"/>
                    </a:moveTo>
                    <a:cubicBezTo>
                      <a:pt x="21" y="0"/>
                      <a:pt x="1" y="218"/>
                      <a:pt x="1" y="218"/>
                    </a:cubicBezTo>
                    <a:cubicBezTo>
                      <a:pt x="239" y="325"/>
                      <a:pt x="405" y="551"/>
                      <a:pt x="417" y="813"/>
                    </a:cubicBezTo>
                    <a:cubicBezTo>
                      <a:pt x="417" y="861"/>
                      <a:pt x="417" y="932"/>
                      <a:pt x="405" y="1004"/>
                    </a:cubicBezTo>
                    <a:cubicBezTo>
                      <a:pt x="405" y="1016"/>
                      <a:pt x="405" y="1040"/>
                      <a:pt x="393" y="1063"/>
                    </a:cubicBezTo>
                    <a:cubicBezTo>
                      <a:pt x="370" y="1468"/>
                      <a:pt x="334" y="2147"/>
                      <a:pt x="239" y="2814"/>
                    </a:cubicBezTo>
                    <a:cubicBezTo>
                      <a:pt x="96" y="3885"/>
                      <a:pt x="24" y="4135"/>
                      <a:pt x="334" y="4135"/>
                    </a:cubicBezTo>
                    <a:cubicBezTo>
                      <a:pt x="477" y="4135"/>
                      <a:pt x="673" y="4162"/>
                      <a:pt x="851" y="4162"/>
                    </a:cubicBezTo>
                    <a:cubicBezTo>
                      <a:pt x="940" y="4162"/>
                      <a:pt x="1024" y="4155"/>
                      <a:pt x="1096" y="4135"/>
                    </a:cubicBezTo>
                    <a:cubicBezTo>
                      <a:pt x="1513" y="4135"/>
                      <a:pt x="1929" y="4111"/>
                      <a:pt x="2358" y="4064"/>
                    </a:cubicBezTo>
                    <a:cubicBezTo>
                      <a:pt x="2513" y="4004"/>
                      <a:pt x="2417" y="3552"/>
                      <a:pt x="2417" y="3552"/>
                    </a:cubicBezTo>
                    <a:lnTo>
                      <a:pt x="2417" y="3552"/>
                    </a:lnTo>
                    <a:lnTo>
                      <a:pt x="2239" y="3588"/>
                    </a:lnTo>
                    <a:cubicBezTo>
                      <a:pt x="2020" y="3596"/>
                      <a:pt x="1801" y="3604"/>
                      <a:pt x="1582" y="3604"/>
                    </a:cubicBezTo>
                    <a:cubicBezTo>
                      <a:pt x="1492" y="3604"/>
                      <a:pt x="1401" y="3603"/>
                      <a:pt x="1310" y="3599"/>
                    </a:cubicBezTo>
                    <a:cubicBezTo>
                      <a:pt x="1322" y="2695"/>
                      <a:pt x="1286" y="1802"/>
                      <a:pt x="1191" y="921"/>
                    </a:cubicBezTo>
                    <a:lnTo>
                      <a:pt x="1203" y="921"/>
                    </a:lnTo>
                    <a:cubicBezTo>
                      <a:pt x="1203" y="921"/>
                      <a:pt x="1048" y="349"/>
                      <a:pt x="1584" y="218"/>
                    </a:cubicBezTo>
                    <a:cubicBezTo>
                      <a:pt x="1584" y="218"/>
                      <a:pt x="1498" y="7"/>
                      <a:pt x="1213" y="7"/>
                    </a:cubicBezTo>
                    <a:cubicBezTo>
                      <a:pt x="1180" y="7"/>
                      <a:pt x="1145" y="10"/>
                      <a:pt x="1108" y="16"/>
                    </a:cubicBezTo>
                    <a:cubicBezTo>
                      <a:pt x="774" y="75"/>
                      <a:pt x="786" y="290"/>
                      <a:pt x="786" y="325"/>
                    </a:cubicBezTo>
                    <a:cubicBezTo>
                      <a:pt x="751" y="135"/>
                      <a:pt x="584" y="4"/>
                      <a:pt x="393" y="4"/>
                    </a:cubicBezTo>
                    <a:cubicBezTo>
                      <a:pt x="369" y="1"/>
                      <a:pt x="346" y="0"/>
                      <a:pt x="32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6" name="Google Shape;1136;p51"/>
              <p:cNvSpPr/>
              <p:nvPr/>
            </p:nvSpPr>
            <p:spPr>
              <a:xfrm>
                <a:off x="1248186" y="4563599"/>
                <a:ext cx="71450" cy="120600"/>
              </a:xfrm>
              <a:custGeom>
                <a:avLst/>
                <a:gdLst/>
                <a:ahLst/>
                <a:cxnLst/>
                <a:rect l="l" t="t" r="r" b="b"/>
                <a:pathLst>
                  <a:path w="2858" h="4824" extrusionOk="0">
                    <a:moveTo>
                      <a:pt x="1560" y="1454"/>
                    </a:moveTo>
                    <a:cubicBezTo>
                      <a:pt x="1608" y="1681"/>
                      <a:pt x="1691" y="2026"/>
                      <a:pt x="1775" y="2419"/>
                    </a:cubicBezTo>
                    <a:cubicBezTo>
                      <a:pt x="1655" y="2419"/>
                      <a:pt x="1525" y="2419"/>
                      <a:pt x="1405" y="2442"/>
                    </a:cubicBezTo>
                    <a:cubicBezTo>
                      <a:pt x="1465" y="2097"/>
                      <a:pt x="1513" y="1752"/>
                      <a:pt x="1560" y="1454"/>
                    </a:cubicBezTo>
                    <a:close/>
                    <a:moveTo>
                      <a:pt x="1687" y="0"/>
                    </a:moveTo>
                    <a:cubicBezTo>
                      <a:pt x="1661" y="0"/>
                      <a:pt x="1634" y="4"/>
                      <a:pt x="1608" y="14"/>
                    </a:cubicBezTo>
                    <a:cubicBezTo>
                      <a:pt x="1465" y="85"/>
                      <a:pt x="1358" y="192"/>
                      <a:pt x="1310" y="335"/>
                    </a:cubicBezTo>
                    <a:cubicBezTo>
                      <a:pt x="1310" y="335"/>
                      <a:pt x="1164" y="132"/>
                      <a:pt x="1002" y="132"/>
                    </a:cubicBezTo>
                    <a:cubicBezTo>
                      <a:pt x="998" y="132"/>
                      <a:pt x="993" y="132"/>
                      <a:pt x="989" y="133"/>
                    </a:cubicBezTo>
                    <a:cubicBezTo>
                      <a:pt x="655" y="145"/>
                      <a:pt x="703" y="335"/>
                      <a:pt x="703" y="335"/>
                    </a:cubicBezTo>
                    <a:cubicBezTo>
                      <a:pt x="703" y="335"/>
                      <a:pt x="1024" y="478"/>
                      <a:pt x="893" y="1049"/>
                    </a:cubicBezTo>
                    <a:cubicBezTo>
                      <a:pt x="655" y="1907"/>
                      <a:pt x="405" y="3574"/>
                      <a:pt x="322" y="4193"/>
                    </a:cubicBezTo>
                    <a:lnTo>
                      <a:pt x="298" y="4419"/>
                    </a:lnTo>
                    <a:cubicBezTo>
                      <a:pt x="239" y="4574"/>
                      <a:pt x="131" y="4693"/>
                      <a:pt x="1" y="4776"/>
                    </a:cubicBezTo>
                    <a:cubicBezTo>
                      <a:pt x="1" y="4776"/>
                      <a:pt x="74" y="4794"/>
                      <a:pt x="171" y="4794"/>
                    </a:cubicBezTo>
                    <a:cubicBezTo>
                      <a:pt x="311" y="4794"/>
                      <a:pt x="499" y="4757"/>
                      <a:pt x="584" y="4574"/>
                    </a:cubicBezTo>
                    <a:cubicBezTo>
                      <a:pt x="584" y="4574"/>
                      <a:pt x="675" y="4805"/>
                      <a:pt x="1032" y="4805"/>
                    </a:cubicBezTo>
                    <a:cubicBezTo>
                      <a:pt x="1063" y="4805"/>
                      <a:pt x="1096" y="4804"/>
                      <a:pt x="1132" y="4800"/>
                    </a:cubicBezTo>
                    <a:cubicBezTo>
                      <a:pt x="1132" y="4800"/>
                      <a:pt x="929" y="4752"/>
                      <a:pt x="1060" y="4193"/>
                    </a:cubicBezTo>
                    <a:cubicBezTo>
                      <a:pt x="1191" y="3693"/>
                      <a:pt x="1286" y="3204"/>
                      <a:pt x="1358" y="2704"/>
                    </a:cubicBezTo>
                    <a:cubicBezTo>
                      <a:pt x="1435" y="2698"/>
                      <a:pt x="1513" y="2696"/>
                      <a:pt x="1591" y="2696"/>
                    </a:cubicBezTo>
                    <a:cubicBezTo>
                      <a:pt x="1670" y="2696"/>
                      <a:pt x="1751" y="2698"/>
                      <a:pt x="1834" y="2704"/>
                    </a:cubicBezTo>
                    <a:cubicBezTo>
                      <a:pt x="1965" y="3347"/>
                      <a:pt x="2108" y="4014"/>
                      <a:pt x="2167" y="4300"/>
                    </a:cubicBezTo>
                    <a:cubicBezTo>
                      <a:pt x="2167" y="4312"/>
                      <a:pt x="2263" y="4764"/>
                      <a:pt x="2084" y="4800"/>
                    </a:cubicBezTo>
                    <a:cubicBezTo>
                      <a:pt x="2084" y="4800"/>
                      <a:pt x="2144" y="4823"/>
                      <a:pt x="2214" y="4823"/>
                    </a:cubicBezTo>
                    <a:cubicBezTo>
                      <a:pt x="2309" y="4823"/>
                      <a:pt x="2423" y="4780"/>
                      <a:pt x="2429" y="4574"/>
                    </a:cubicBezTo>
                    <a:cubicBezTo>
                      <a:pt x="2491" y="4675"/>
                      <a:pt x="2594" y="4730"/>
                      <a:pt x="2697" y="4730"/>
                    </a:cubicBezTo>
                    <a:cubicBezTo>
                      <a:pt x="2753" y="4730"/>
                      <a:pt x="2808" y="4714"/>
                      <a:pt x="2858" y="4681"/>
                    </a:cubicBezTo>
                    <a:cubicBezTo>
                      <a:pt x="2858" y="4681"/>
                      <a:pt x="2703" y="4574"/>
                      <a:pt x="2620" y="4086"/>
                    </a:cubicBezTo>
                    <a:cubicBezTo>
                      <a:pt x="2608" y="4062"/>
                      <a:pt x="2608" y="4050"/>
                      <a:pt x="2608" y="4026"/>
                    </a:cubicBezTo>
                    <a:cubicBezTo>
                      <a:pt x="2513" y="3216"/>
                      <a:pt x="1906" y="1240"/>
                      <a:pt x="1727" y="668"/>
                    </a:cubicBezTo>
                    <a:cubicBezTo>
                      <a:pt x="1691" y="514"/>
                      <a:pt x="1679" y="240"/>
                      <a:pt x="2025" y="180"/>
                    </a:cubicBezTo>
                    <a:cubicBezTo>
                      <a:pt x="2025" y="180"/>
                      <a:pt x="1863" y="0"/>
                      <a:pt x="168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37" name="Google Shape;1137;p51"/>
          <p:cNvGrpSpPr/>
          <p:nvPr/>
        </p:nvGrpSpPr>
        <p:grpSpPr>
          <a:xfrm rot="1035072">
            <a:off x="7744497" y="1079823"/>
            <a:ext cx="756500" cy="645125"/>
            <a:chOff x="4583507" y="-3373681"/>
            <a:chExt cx="685454" cy="584588"/>
          </a:xfrm>
        </p:grpSpPr>
        <p:sp>
          <p:nvSpPr>
            <p:cNvPr id="1138" name="Google Shape;1138;p51"/>
            <p:cNvSpPr/>
            <p:nvPr/>
          </p:nvSpPr>
          <p:spPr>
            <a:xfrm>
              <a:off x="4583507" y="-3373681"/>
              <a:ext cx="685454" cy="584588"/>
            </a:xfrm>
            <a:custGeom>
              <a:avLst/>
              <a:gdLst/>
              <a:ahLst/>
              <a:cxnLst/>
              <a:rect l="l" t="t" r="r" b="b"/>
              <a:pathLst>
                <a:path w="10812" h="9221" extrusionOk="0">
                  <a:moveTo>
                    <a:pt x="4886" y="983"/>
                  </a:moveTo>
                  <a:cubicBezTo>
                    <a:pt x="4939" y="983"/>
                    <a:pt x="4988" y="1034"/>
                    <a:pt x="4941" y="1266"/>
                  </a:cubicBezTo>
                  <a:cubicBezTo>
                    <a:pt x="4834" y="1695"/>
                    <a:pt x="4656" y="2099"/>
                    <a:pt x="4418" y="2457"/>
                  </a:cubicBezTo>
                  <a:cubicBezTo>
                    <a:pt x="4537" y="1873"/>
                    <a:pt x="4691" y="1349"/>
                    <a:pt x="4799" y="1016"/>
                  </a:cubicBezTo>
                  <a:cubicBezTo>
                    <a:pt x="4799" y="1016"/>
                    <a:pt x="4843" y="983"/>
                    <a:pt x="4886" y="983"/>
                  </a:cubicBezTo>
                  <a:close/>
                  <a:moveTo>
                    <a:pt x="5965" y="2433"/>
                  </a:moveTo>
                  <a:cubicBezTo>
                    <a:pt x="6152" y="2433"/>
                    <a:pt x="6053" y="3601"/>
                    <a:pt x="5689" y="3601"/>
                  </a:cubicBezTo>
                  <a:cubicBezTo>
                    <a:pt x="5682" y="3601"/>
                    <a:pt x="5675" y="3600"/>
                    <a:pt x="5668" y="3600"/>
                  </a:cubicBezTo>
                  <a:cubicBezTo>
                    <a:pt x="5668" y="3600"/>
                    <a:pt x="5775" y="2433"/>
                    <a:pt x="5965" y="2433"/>
                  </a:cubicBezTo>
                  <a:close/>
                  <a:moveTo>
                    <a:pt x="2072" y="4659"/>
                  </a:moveTo>
                  <a:cubicBezTo>
                    <a:pt x="2072" y="4885"/>
                    <a:pt x="2072" y="5088"/>
                    <a:pt x="2072" y="5231"/>
                  </a:cubicBezTo>
                  <a:cubicBezTo>
                    <a:pt x="2072" y="5755"/>
                    <a:pt x="2001" y="6267"/>
                    <a:pt x="1893" y="6778"/>
                  </a:cubicBezTo>
                  <a:cubicBezTo>
                    <a:pt x="1893" y="6790"/>
                    <a:pt x="1893" y="6802"/>
                    <a:pt x="1882" y="6826"/>
                  </a:cubicBezTo>
                  <a:cubicBezTo>
                    <a:pt x="1858" y="6933"/>
                    <a:pt x="1762" y="7195"/>
                    <a:pt x="1572" y="7207"/>
                  </a:cubicBezTo>
                  <a:cubicBezTo>
                    <a:pt x="1569" y="7207"/>
                    <a:pt x="1567" y="7207"/>
                    <a:pt x="1564" y="7207"/>
                  </a:cubicBezTo>
                  <a:cubicBezTo>
                    <a:pt x="1303" y="7207"/>
                    <a:pt x="983" y="6634"/>
                    <a:pt x="1572" y="5350"/>
                  </a:cubicBezTo>
                  <a:cubicBezTo>
                    <a:pt x="1691" y="5088"/>
                    <a:pt x="1858" y="4862"/>
                    <a:pt x="2072" y="4659"/>
                  </a:cubicBezTo>
                  <a:close/>
                  <a:moveTo>
                    <a:pt x="7585" y="5552"/>
                  </a:moveTo>
                  <a:cubicBezTo>
                    <a:pt x="7585" y="6159"/>
                    <a:pt x="7549" y="6767"/>
                    <a:pt x="7489" y="7374"/>
                  </a:cubicBezTo>
                  <a:cubicBezTo>
                    <a:pt x="7454" y="7755"/>
                    <a:pt x="7370" y="8124"/>
                    <a:pt x="7263" y="8481"/>
                  </a:cubicBezTo>
                  <a:cubicBezTo>
                    <a:pt x="7216" y="8612"/>
                    <a:pt x="7096" y="8886"/>
                    <a:pt x="6894" y="8922"/>
                  </a:cubicBezTo>
                  <a:cubicBezTo>
                    <a:pt x="6870" y="8928"/>
                    <a:pt x="6846" y="8931"/>
                    <a:pt x="6823" y="8931"/>
                  </a:cubicBezTo>
                  <a:cubicBezTo>
                    <a:pt x="6799" y="8931"/>
                    <a:pt x="6775" y="8928"/>
                    <a:pt x="6751" y="8922"/>
                  </a:cubicBezTo>
                  <a:cubicBezTo>
                    <a:pt x="6346" y="8874"/>
                    <a:pt x="6180" y="8076"/>
                    <a:pt x="6430" y="7124"/>
                  </a:cubicBezTo>
                  <a:cubicBezTo>
                    <a:pt x="6608" y="6445"/>
                    <a:pt x="6930" y="5981"/>
                    <a:pt x="7585" y="5552"/>
                  </a:cubicBezTo>
                  <a:close/>
                  <a:moveTo>
                    <a:pt x="2967" y="1"/>
                  </a:moveTo>
                  <a:cubicBezTo>
                    <a:pt x="2910" y="1"/>
                    <a:pt x="2846" y="17"/>
                    <a:pt x="2775" y="51"/>
                  </a:cubicBezTo>
                  <a:cubicBezTo>
                    <a:pt x="2763" y="51"/>
                    <a:pt x="2739" y="63"/>
                    <a:pt x="2727" y="75"/>
                  </a:cubicBezTo>
                  <a:cubicBezTo>
                    <a:pt x="2477" y="206"/>
                    <a:pt x="2334" y="468"/>
                    <a:pt x="2382" y="742"/>
                  </a:cubicBezTo>
                  <a:cubicBezTo>
                    <a:pt x="2298" y="1147"/>
                    <a:pt x="2239" y="1552"/>
                    <a:pt x="2203" y="1968"/>
                  </a:cubicBezTo>
                  <a:cubicBezTo>
                    <a:pt x="2100" y="2100"/>
                    <a:pt x="1576" y="2689"/>
                    <a:pt x="764" y="2689"/>
                  </a:cubicBezTo>
                  <a:cubicBezTo>
                    <a:pt x="546" y="2689"/>
                    <a:pt x="306" y="2646"/>
                    <a:pt x="48" y="2540"/>
                  </a:cubicBezTo>
                  <a:lnTo>
                    <a:pt x="48" y="2540"/>
                  </a:lnTo>
                  <a:cubicBezTo>
                    <a:pt x="48" y="2540"/>
                    <a:pt x="0" y="2742"/>
                    <a:pt x="310" y="2849"/>
                  </a:cubicBezTo>
                  <a:cubicBezTo>
                    <a:pt x="405" y="2883"/>
                    <a:pt x="602" y="2914"/>
                    <a:pt x="851" y="2914"/>
                  </a:cubicBezTo>
                  <a:cubicBezTo>
                    <a:pt x="1226" y="2914"/>
                    <a:pt x="1719" y="2843"/>
                    <a:pt x="2155" y="2599"/>
                  </a:cubicBezTo>
                  <a:lnTo>
                    <a:pt x="2155" y="2599"/>
                  </a:lnTo>
                  <a:cubicBezTo>
                    <a:pt x="2120" y="3183"/>
                    <a:pt x="2096" y="3790"/>
                    <a:pt x="2084" y="4290"/>
                  </a:cubicBezTo>
                  <a:cubicBezTo>
                    <a:pt x="1917" y="4445"/>
                    <a:pt x="1762" y="4612"/>
                    <a:pt x="1620" y="4790"/>
                  </a:cubicBezTo>
                  <a:cubicBezTo>
                    <a:pt x="1048" y="5528"/>
                    <a:pt x="477" y="6957"/>
                    <a:pt x="1179" y="7469"/>
                  </a:cubicBezTo>
                  <a:cubicBezTo>
                    <a:pt x="1329" y="7577"/>
                    <a:pt x="1468" y="7623"/>
                    <a:pt x="1596" y="7623"/>
                  </a:cubicBezTo>
                  <a:cubicBezTo>
                    <a:pt x="2059" y="7623"/>
                    <a:pt x="2378" y="7027"/>
                    <a:pt x="2536" y="6636"/>
                  </a:cubicBezTo>
                  <a:cubicBezTo>
                    <a:pt x="2536" y="6624"/>
                    <a:pt x="2548" y="6612"/>
                    <a:pt x="2548" y="6612"/>
                  </a:cubicBezTo>
                  <a:cubicBezTo>
                    <a:pt x="2763" y="6040"/>
                    <a:pt x="2763" y="5052"/>
                    <a:pt x="2775" y="4111"/>
                  </a:cubicBezTo>
                  <a:cubicBezTo>
                    <a:pt x="2989" y="3981"/>
                    <a:pt x="3203" y="3838"/>
                    <a:pt x="3417" y="3695"/>
                  </a:cubicBezTo>
                  <a:lnTo>
                    <a:pt x="3417" y="3850"/>
                  </a:lnTo>
                  <a:cubicBezTo>
                    <a:pt x="3384" y="5258"/>
                    <a:pt x="3795" y="5448"/>
                    <a:pt x="4160" y="5448"/>
                  </a:cubicBezTo>
                  <a:cubicBezTo>
                    <a:pt x="4187" y="5448"/>
                    <a:pt x="4213" y="5447"/>
                    <a:pt x="4239" y="5445"/>
                  </a:cubicBezTo>
                  <a:cubicBezTo>
                    <a:pt x="4489" y="5433"/>
                    <a:pt x="4846" y="5124"/>
                    <a:pt x="5061" y="4909"/>
                  </a:cubicBezTo>
                  <a:cubicBezTo>
                    <a:pt x="5206" y="5178"/>
                    <a:pt x="5398" y="5289"/>
                    <a:pt x="5608" y="5289"/>
                  </a:cubicBezTo>
                  <a:cubicBezTo>
                    <a:pt x="6166" y="5289"/>
                    <a:pt x="6848" y="4503"/>
                    <a:pt x="7108" y="3861"/>
                  </a:cubicBezTo>
                  <a:lnTo>
                    <a:pt x="7525" y="2814"/>
                  </a:lnTo>
                  <a:cubicBezTo>
                    <a:pt x="7549" y="3433"/>
                    <a:pt x="7585" y="4338"/>
                    <a:pt x="7585" y="5231"/>
                  </a:cubicBezTo>
                  <a:cubicBezTo>
                    <a:pt x="6954" y="5600"/>
                    <a:pt x="6358" y="6064"/>
                    <a:pt x="6120" y="6838"/>
                  </a:cubicBezTo>
                  <a:cubicBezTo>
                    <a:pt x="5799" y="7898"/>
                    <a:pt x="5953" y="8993"/>
                    <a:pt x="6513" y="9172"/>
                  </a:cubicBezTo>
                  <a:cubicBezTo>
                    <a:pt x="6601" y="9204"/>
                    <a:pt x="6694" y="9220"/>
                    <a:pt x="6788" y="9220"/>
                  </a:cubicBezTo>
                  <a:cubicBezTo>
                    <a:pt x="6936" y="9220"/>
                    <a:pt x="7085" y="9180"/>
                    <a:pt x="7216" y="9100"/>
                  </a:cubicBezTo>
                  <a:cubicBezTo>
                    <a:pt x="7549" y="8886"/>
                    <a:pt x="7847" y="8612"/>
                    <a:pt x="8073" y="8291"/>
                  </a:cubicBezTo>
                  <a:cubicBezTo>
                    <a:pt x="8442" y="7826"/>
                    <a:pt x="8597" y="7314"/>
                    <a:pt x="8656" y="6636"/>
                  </a:cubicBezTo>
                  <a:cubicBezTo>
                    <a:pt x="8692" y="6076"/>
                    <a:pt x="8680" y="5516"/>
                    <a:pt x="8632" y="4957"/>
                  </a:cubicBezTo>
                  <a:cubicBezTo>
                    <a:pt x="9906" y="4314"/>
                    <a:pt x="10811" y="3266"/>
                    <a:pt x="10692" y="2361"/>
                  </a:cubicBezTo>
                  <a:cubicBezTo>
                    <a:pt x="10597" y="1737"/>
                    <a:pt x="10224" y="1632"/>
                    <a:pt x="9984" y="1632"/>
                  </a:cubicBezTo>
                  <a:cubicBezTo>
                    <a:pt x="9863" y="1632"/>
                    <a:pt x="9775" y="1659"/>
                    <a:pt x="9775" y="1659"/>
                  </a:cubicBezTo>
                  <a:lnTo>
                    <a:pt x="9775" y="1897"/>
                  </a:lnTo>
                  <a:cubicBezTo>
                    <a:pt x="9775" y="1897"/>
                    <a:pt x="9776" y="1897"/>
                    <a:pt x="9777" y="1897"/>
                  </a:cubicBezTo>
                  <a:cubicBezTo>
                    <a:pt x="9807" y="1897"/>
                    <a:pt x="10309" y="1908"/>
                    <a:pt x="10252" y="2659"/>
                  </a:cubicBezTo>
                  <a:cubicBezTo>
                    <a:pt x="10180" y="3421"/>
                    <a:pt x="9525" y="4111"/>
                    <a:pt x="8668" y="4623"/>
                  </a:cubicBezTo>
                  <a:lnTo>
                    <a:pt x="8609" y="4659"/>
                  </a:lnTo>
                  <a:cubicBezTo>
                    <a:pt x="8537" y="3611"/>
                    <a:pt x="8394" y="2540"/>
                    <a:pt x="8216" y="2314"/>
                  </a:cubicBezTo>
                  <a:cubicBezTo>
                    <a:pt x="8025" y="2073"/>
                    <a:pt x="7811" y="1977"/>
                    <a:pt x="7663" y="1977"/>
                  </a:cubicBezTo>
                  <a:cubicBezTo>
                    <a:pt x="7598" y="1977"/>
                    <a:pt x="7546" y="1995"/>
                    <a:pt x="7513" y="2028"/>
                  </a:cubicBezTo>
                  <a:lnTo>
                    <a:pt x="7513" y="2004"/>
                  </a:lnTo>
                  <a:cubicBezTo>
                    <a:pt x="7513" y="2004"/>
                    <a:pt x="6656" y="4552"/>
                    <a:pt x="5989" y="4921"/>
                  </a:cubicBezTo>
                  <a:cubicBezTo>
                    <a:pt x="5880" y="4982"/>
                    <a:pt x="5794" y="5009"/>
                    <a:pt x="5726" y="5009"/>
                  </a:cubicBezTo>
                  <a:cubicBezTo>
                    <a:pt x="5387" y="5009"/>
                    <a:pt x="5509" y="4352"/>
                    <a:pt x="5549" y="4183"/>
                  </a:cubicBezTo>
                  <a:cubicBezTo>
                    <a:pt x="5549" y="4183"/>
                    <a:pt x="6489" y="4135"/>
                    <a:pt x="6608" y="3254"/>
                  </a:cubicBezTo>
                  <a:cubicBezTo>
                    <a:pt x="6703" y="2479"/>
                    <a:pt x="6317" y="2128"/>
                    <a:pt x="5850" y="2128"/>
                  </a:cubicBezTo>
                  <a:cubicBezTo>
                    <a:pt x="5787" y="2128"/>
                    <a:pt x="5721" y="2134"/>
                    <a:pt x="5656" y="2147"/>
                  </a:cubicBezTo>
                  <a:cubicBezTo>
                    <a:pt x="5168" y="2242"/>
                    <a:pt x="4668" y="3528"/>
                    <a:pt x="4918" y="4516"/>
                  </a:cubicBezTo>
                  <a:cubicBezTo>
                    <a:pt x="4763" y="4731"/>
                    <a:pt x="4549" y="5004"/>
                    <a:pt x="4394" y="5052"/>
                  </a:cubicBezTo>
                  <a:cubicBezTo>
                    <a:pt x="4381" y="5056"/>
                    <a:pt x="4368" y="5057"/>
                    <a:pt x="4356" y="5057"/>
                  </a:cubicBezTo>
                  <a:cubicBezTo>
                    <a:pt x="4129" y="5057"/>
                    <a:pt x="4106" y="4415"/>
                    <a:pt x="4287" y="3171"/>
                  </a:cubicBezTo>
                  <a:cubicBezTo>
                    <a:pt x="4299" y="3088"/>
                    <a:pt x="4322" y="3004"/>
                    <a:pt x="4334" y="2921"/>
                  </a:cubicBezTo>
                  <a:cubicBezTo>
                    <a:pt x="4537" y="2695"/>
                    <a:pt x="4715" y="2445"/>
                    <a:pt x="4858" y="2183"/>
                  </a:cubicBezTo>
                  <a:cubicBezTo>
                    <a:pt x="5630" y="723"/>
                    <a:pt x="5190" y="81"/>
                    <a:pt x="4815" y="81"/>
                  </a:cubicBezTo>
                  <a:cubicBezTo>
                    <a:pt x="4768" y="81"/>
                    <a:pt x="4722" y="91"/>
                    <a:pt x="4680" y="111"/>
                  </a:cubicBezTo>
                  <a:cubicBezTo>
                    <a:pt x="4632" y="135"/>
                    <a:pt x="4572" y="159"/>
                    <a:pt x="4537" y="206"/>
                  </a:cubicBezTo>
                  <a:cubicBezTo>
                    <a:pt x="4144" y="540"/>
                    <a:pt x="3596" y="1956"/>
                    <a:pt x="3453" y="3326"/>
                  </a:cubicBezTo>
                  <a:cubicBezTo>
                    <a:pt x="3239" y="3457"/>
                    <a:pt x="3013" y="3600"/>
                    <a:pt x="2798" y="3742"/>
                  </a:cubicBezTo>
                  <a:cubicBezTo>
                    <a:pt x="2798" y="3540"/>
                    <a:pt x="2810" y="3326"/>
                    <a:pt x="2822" y="3135"/>
                  </a:cubicBezTo>
                  <a:cubicBezTo>
                    <a:pt x="2846" y="2671"/>
                    <a:pt x="2894" y="2218"/>
                    <a:pt x="2941" y="1814"/>
                  </a:cubicBezTo>
                  <a:cubicBezTo>
                    <a:pt x="3396" y="1020"/>
                    <a:pt x="3419" y="1"/>
                    <a:pt x="2967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51"/>
            <p:cNvSpPr/>
            <p:nvPr/>
          </p:nvSpPr>
          <p:spPr>
            <a:xfrm>
              <a:off x="4583507" y="-3373681"/>
              <a:ext cx="685454" cy="584588"/>
            </a:xfrm>
            <a:custGeom>
              <a:avLst/>
              <a:gdLst/>
              <a:ahLst/>
              <a:cxnLst/>
              <a:rect l="l" t="t" r="r" b="b"/>
              <a:pathLst>
                <a:path w="10812" h="9221" extrusionOk="0">
                  <a:moveTo>
                    <a:pt x="4886" y="983"/>
                  </a:moveTo>
                  <a:cubicBezTo>
                    <a:pt x="4939" y="983"/>
                    <a:pt x="4988" y="1034"/>
                    <a:pt x="4941" y="1266"/>
                  </a:cubicBezTo>
                  <a:cubicBezTo>
                    <a:pt x="4834" y="1695"/>
                    <a:pt x="4656" y="2099"/>
                    <a:pt x="4418" y="2457"/>
                  </a:cubicBezTo>
                  <a:cubicBezTo>
                    <a:pt x="4537" y="1873"/>
                    <a:pt x="4691" y="1349"/>
                    <a:pt x="4799" y="1016"/>
                  </a:cubicBezTo>
                  <a:cubicBezTo>
                    <a:pt x="4799" y="1016"/>
                    <a:pt x="4843" y="983"/>
                    <a:pt x="4886" y="983"/>
                  </a:cubicBezTo>
                  <a:close/>
                  <a:moveTo>
                    <a:pt x="5965" y="2433"/>
                  </a:moveTo>
                  <a:cubicBezTo>
                    <a:pt x="6152" y="2433"/>
                    <a:pt x="6053" y="3601"/>
                    <a:pt x="5689" y="3601"/>
                  </a:cubicBezTo>
                  <a:cubicBezTo>
                    <a:pt x="5682" y="3601"/>
                    <a:pt x="5675" y="3600"/>
                    <a:pt x="5668" y="3600"/>
                  </a:cubicBezTo>
                  <a:cubicBezTo>
                    <a:pt x="5668" y="3600"/>
                    <a:pt x="5775" y="2433"/>
                    <a:pt x="5965" y="2433"/>
                  </a:cubicBezTo>
                  <a:close/>
                  <a:moveTo>
                    <a:pt x="2072" y="4659"/>
                  </a:moveTo>
                  <a:cubicBezTo>
                    <a:pt x="2072" y="4885"/>
                    <a:pt x="2072" y="5088"/>
                    <a:pt x="2072" y="5231"/>
                  </a:cubicBezTo>
                  <a:cubicBezTo>
                    <a:pt x="2072" y="5755"/>
                    <a:pt x="2001" y="6267"/>
                    <a:pt x="1893" y="6778"/>
                  </a:cubicBezTo>
                  <a:cubicBezTo>
                    <a:pt x="1893" y="6790"/>
                    <a:pt x="1893" y="6802"/>
                    <a:pt x="1882" y="6826"/>
                  </a:cubicBezTo>
                  <a:cubicBezTo>
                    <a:pt x="1858" y="6933"/>
                    <a:pt x="1762" y="7195"/>
                    <a:pt x="1572" y="7207"/>
                  </a:cubicBezTo>
                  <a:cubicBezTo>
                    <a:pt x="1569" y="7207"/>
                    <a:pt x="1567" y="7207"/>
                    <a:pt x="1564" y="7207"/>
                  </a:cubicBezTo>
                  <a:cubicBezTo>
                    <a:pt x="1303" y="7207"/>
                    <a:pt x="983" y="6634"/>
                    <a:pt x="1572" y="5350"/>
                  </a:cubicBezTo>
                  <a:cubicBezTo>
                    <a:pt x="1691" y="5088"/>
                    <a:pt x="1858" y="4862"/>
                    <a:pt x="2072" y="4659"/>
                  </a:cubicBezTo>
                  <a:close/>
                  <a:moveTo>
                    <a:pt x="7585" y="5552"/>
                  </a:moveTo>
                  <a:cubicBezTo>
                    <a:pt x="7585" y="6159"/>
                    <a:pt x="7561" y="6767"/>
                    <a:pt x="7501" y="7386"/>
                  </a:cubicBezTo>
                  <a:cubicBezTo>
                    <a:pt x="7454" y="7755"/>
                    <a:pt x="7382" y="8124"/>
                    <a:pt x="7275" y="8481"/>
                  </a:cubicBezTo>
                  <a:cubicBezTo>
                    <a:pt x="7227" y="8624"/>
                    <a:pt x="7096" y="8898"/>
                    <a:pt x="6906" y="8933"/>
                  </a:cubicBezTo>
                  <a:lnTo>
                    <a:pt x="6751" y="8933"/>
                  </a:lnTo>
                  <a:cubicBezTo>
                    <a:pt x="6346" y="8862"/>
                    <a:pt x="6180" y="8064"/>
                    <a:pt x="6430" y="7112"/>
                  </a:cubicBezTo>
                  <a:lnTo>
                    <a:pt x="6430" y="7112"/>
                  </a:lnTo>
                  <a:lnTo>
                    <a:pt x="6430" y="7124"/>
                  </a:lnTo>
                  <a:cubicBezTo>
                    <a:pt x="6608" y="6445"/>
                    <a:pt x="6942" y="5981"/>
                    <a:pt x="7585" y="5552"/>
                  </a:cubicBezTo>
                  <a:close/>
                  <a:moveTo>
                    <a:pt x="2967" y="1"/>
                  </a:moveTo>
                  <a:cubicBezTo>
                    <a:pt x="2910" y="1"/>
                    <a:pt x="2846" y="17"/>
                    <a:pt x="2775" y="51"/>
                  </a:cubicBezTo>
                  <a:cubicBezTo>
                    <a:pt x="2763" y="51"/>
                    <a:pt x="2739" y="63"/>
                    <a:pt x="2727" y="75"/>
                  </a:cubicBezTo>
                  <a:cubicBezTo>
                    <a:pt x="2477" y="206"/>
                    <a:pt x="2334" y="468"/>
                    <a:pt x="2382" y="742"/>
                  </a:cubicBezTo>
                  <a:cubicBezTo>
                    <a:pt x="2298" y="1147"/>
                    <a:pt x="2239" y="1552"/>
                    <a:pt x="2203" y="1968"/>
                  </a:cubicBezTo>
                  <a:cubicBezTo>
                    <a:pt x="2100" y="2100"/>
                    <a:pt x="1576" y="2689"/>
                    <a:pt x="764" y="2689"/>
                  </a:cubicBezTo>
                  <a:cubicBezTo>
                    <a:pt x="546" y="2689"/>
                    <a:pt x="306" y="2646"/>
                    <a:pt x="48" y="2540"/>
                  </a:cubicBezTo>
                  <a:lnTo>
                    <a:pt x="48" y="2540"/>
                  </a:lnTo>
                  <a:cubicBezTo>
                    <a:pt x="48" y="2540"/>
                    <a:pt x="0" y="2742"/>
                    <a:pt x="310" y="2849"/>
                  </a:cubicBezTo>
                  <a:cubicBezTo>
                    <a:pt x="405" y="2883"/>
                    <a:pt x="602" y="2914"/>
                    <a:pt x="851" y="2914"/>
                  </a:cubicBezTo>
                  <a:cubicBezTo>
                    <a:pt x="1226" y="2914"/>
                    <a:pt x="1719" y="2843"/>
                    <a:pt x="2155" y="2599"/>
                  </a:cubicBezTo>
                  <a:lnTo>
                    <a:pt x="2155" y="2599"/>
                  </a:lnTo>
                  <a:cubicBezTo>
                    <a:pt x="2120" y="3183"/>
                    <a:pt x="2096" y="3790"/>
                    <a:pt x="2084" y="4290"/>
                  </a:cubicBezTo>
                  <a:cubicBezTo>
                    <a:pt x="1917" y="4445"/>
                    <a:pt x="1762" y="4612"/>
                    <a:pt x="1620" y="4790"/>
                  </a:cubicBezTo>
                  <a:cubicBezTo>
                    <a:pt x="1048" y="5528"/>
                    <a:pt x="477" y="6957"/>
                    <a:pt x="1179" y="7469"/>
                  </a:cubicBezTo>
                  <a:cubicBezTo>
                    <a:pt x="1329" y="7577"/>
                    <a:pt x="1468" y="7623"/>
                    <a:pt x="1596" y="7623"/>
                  </a:cubicBezTo>
                  <a:cubicBezTo>
                    <a:pt x="2059" y="7623"/>
                    <a:pt x="2378" y="7027"/>
                    <a:pt x="2536" y="6636"/>
                  </a:cubicBezTo>
                  <a:cubicBezTo>
                    <a:pt x="2536" y="6624"/>
                    <a:pt x="2548" y="6612"/>
                    <a:pt x="2548" y="6612"/>
                  </a:cubicBezTo>
                  <a:cubicBezTo>
                    <a:pt x="2763" y="6040"/>
                    <a:pt x="2763" y="5052"/>
                    <a:pt x="2775" y="4111"/>
                  </a:cubicBezTo>
                  <a:cubicBezTo>
                    <a:pt x="2989" y="3981"/>
                    <a:pt x="3203" y="3838"/>
                    <a:pt x="3417" y="3695"/>
                  </a:cubicBezTo>
                  <a:lnTo>
                    <a:pt x="3417" y="3850"/>
                  </a:lnTo>
                  <a:cubicBezTo>
                    <a:pt x="3384" y="5258"/>
                    <a:pt x="3795" y="5448"/>
                    <a:pt x="4160" y="5448"/>
                  </a:cubicBezTo>
                  <a:cubicBezTo>
                    <a:pt x="4187" y="5448"/>
                    <a:pt x="4213" y="5447"/>
                    <a:pt x="4239" y="5445"/>
                  </a:cubicBezTo>
                  <a:cubicBezTo>
                    <a:pt x="4489" y="5433"/>
                    <a:pt x="4846" y="5124"/>
                    <a:pt x="5061" y="4909"/>
                  </a:cubicBezTo>
                  <a:cubicBezTo>
                    <a:pt x="5206" y="5178"/>
                    <a:pt x="5398" y="5289"/>
                    <a:pt x="5608" y="5289"/>
                  </a:cubicBezTo>
                  <a:cubicBezTo>
                    <a:pt x="6166" y="5289"/>
                    <a:pt x="6848" y="4503"/>
                    <a:pt x="7108" y="3861"/>
                  </a:cubicBezTo>
                  <a:lnTo>
                    <a:pt x="7525" y="2814"/>
                  </a:lnTo>
                  <a:cubicBezTo>
                    <a:pt x="7549" y="3433"/>
                    <a:pt x="7585" y="4338"/>
                    <a:pt x="7585" y="5231"/>
                  </a:cubicBezTo>
                  <a:cubicBezTo>
                    <a:pt x="6954" y="5600"/>
                    <a:pt x="6358" y="6064"/>
                    <a:pt x="6120" y="6838"/>
                  </a:cubicBezTo>
                  <a:cubicBezTo>
                    <a:pt x="5799" y="7898"/>
                    <a:pt x="5953" y="8993"/>
                    <a:pt x="6513" y="9172"/>
                  </a:cubicBezTo>
                  <a:cubicBezTo>
                    <a:pt x="6601" y="9204"/>
                    <a:pt x="6694" y="9220"/>
                    <a:pt x="6788" y="9220"/>
                  </a:cubicBezTo>
                  <a:cubicBezTo>
                    <a:pt x="6936" y="9220"/>
                    <a:pt x="7085" y="9180"/>
                    <a:pt x="7216" y="9100"/>
                  </a:cubicBezTo>
                  <a:cubicBezTo>
                    <a:pt x="7549" y="8886"/>
                    <a:pt x="7847" y="8612"/>
                    <a:pt x="8073" y="8291"/>
                  </a:cubicBezTo>
                  <a:cubicBezTo>
                    <a:pt x="8442" y="7826"/>
                    <a:pt x="8597" y="7314"/>
                    <a:pt x="8656" y="6636"/>
                  </a:cubicBezTo>
                  <a:cubicBezTo>
                    <a:pt x="8692" y="6076"/>
                    <a:pt x="8680" y="5516"/>
                    <a:pt x="8632" y="4957"/>
                  </a:cubicBezTo>
                  <a:cubicBezTo>
                    <a:pt x="9906" y="4314"/>
                    <a:pt x="10811" y="3266"/>
                    <a:pt x="10692" y="2361"/>
                  </a:cubicBezTo>
                  <a:cubicBezTo>
                    <a:pt x="10597" y="1737"/>
                    <a:pt x="10224" y="1632"/>
                    <a:pt x="9984" y="1632"/>
                  </a:cubicBezTo>
                  <a:cubicBezTo>
                    <a:pt x="9863" y="1632"/>
                    <a:pt x="9775" y="1659"/>
                    <a:pt x="9775" y="1659"/>
                  </a:cubicBezTo>
                  <a:lnTo>
                    <a:pt x="9775" y="1897"/>
                  </a:lnTo>
                  <a:cubicBezTo>
                    <a:pt x="9775" y="1897"/>
                    <a:pt x="9776" y="1897"/>
                    <a:pt x="9777" y="1897"/>
                  </a:cubicBezTo>
                  <a:cubicBezTo>
                    <a:pt x="9807" y="1897"/>
                    <a:pt x="10309" y="1908"/>
                    <a:pt x="10252" y="2659"/>
                  </a:cubicBezTo>
                  <a:cubicBezTo>
                    <a:pt x="10180" y="3421"/>
                    <a:pt x="9525" y="4111"/>
                    <a:pt x="8668" y="4623"/>
                  </a:cubicBezTo>
                  <a:lnTo>
                    <a:pt x="8609" y="4659"/>
                  </a:lnTo>
                  <a:cubicBezTo>
                    <a:pt x="8537" y="3611"/>
                    <a:pt x="8394" y="2540"/>
                    <a:pt x="8216" y="2314"/>
                  </a:cubicBezTo>
                  <a:cubicBezTo>
                    <a:pt x="8025" y="2073"/>
                    <a:pt x="7811" y="1977"/>
                    <a:pt x="7663" y="1977"/>
                  </a:cubicBezTo>
                  <a:cubicBezTo>
                    <a:pt x="7598" y="1977"/>
                    <a:pt x="7546" y="1995"/>
                    <a:pt x="7513" y="2028"/>
                  </a:cubicBezTo>
                  <a:lnTo>
                    <a:pt x="7513" y="2004"/>
                  </a:lnTo>
                  <a:cubicBezTo>
                    <a:pt x="7513" y="2004"/>
                    <a:pt x="6656" y="4552"/>
                    <a:pt x="5989" y="4921"/>
                  </a:cubicBezTo>
                  <a:cubicBezTo>
                    <a:pt x="5880" y="4982"/>
                    <a:pt x="5794" y="5009"/>
                    <a:pt x="5726" y="5009"/>
                  </a:cubicBezTo>
                  <a:cubicBezTo>
                    <a:pt x="5387" y="5009"/>
                    <a:pt x="5509" y="4352"/>
                    <a:pt x="5549" y="4183"/>
                  </a:cubicBezTo>
                  <a:cubicBezTo>
                    <a:pt x="5549" y="4183"/>
                    <a:pt x="6489" y="4135"/>
                    <a:pt x="6608" y="3254"/>
                  </a:cubicBezTo>
                  <a:cubicBezTo>
                    <a:pt x="6703" y="2479"/>
                    <a:pt x="6317" y="2128"/>
                    <a:pt x="5850" y="2128"/>
                  </a:cubicBezTo>
                  <a:cubicBezTo>
                    <a:pt x="5787" y="2128"/>
                    <a:pt x="5721" y="2134"/>
                    <a:pt x="5656" y="2147"/>
                  </a:cubicBezTo>
                  <a:cubicBezTo>
                    <a:pt x="5168" y="2242"/>
                    <a:pt x="4668" y="3528"/>
                    <a:pt x="4918" y="4516"/>
                  </a:cubicBezTo>
                  <a:cubicBezTo>
                    <a:pt x="4763" y="4731"/>
                    <a:pt x="4549" y="5004"/>
                    <a:pt x="4394" y="5052"/>
                  </a:cubicBezTo>
                  <a:cubicBezTo>
                    <a:pt x="4381" y="5056"/>
                    <a:pt x="4368" y="5057"/>
                    <a:pt x="4356" y="5057"/>
                  </a:cubicBezTo>
                  <a:cubicBezTo>
                    <a:pt x="4129" y="5057"/>
                    <a:pt x="4106" y="4415"/>
                    <a:pt x="4287" y="3171"/>
                  </a:cubicBezTo>
                  <a:cubicBezTo>
                    <a:pt x="4299" y="3088"/>
                    <a:pt x="4322" y="3004"/>
                    <a:pt x="4334" y="2921"/>
                  </a:cubicBezTo>
                  <a:cubicBezTo>
                    <a:pt x="4537" y="2695"/>
                    <a:pt x="4715" y="2445"/>
                    <a:pt x="4858" y="2183"/>
                  </a:cubicBezTo>
                  <a:cubicBezTo>
                    <a:pt x="5630" y="723"/>
                    <a:pt x="5190" y="81"/>
                    <a:pt x="4815" y="81"/>
                  </a:cubicBezTo>
                  <a:cubicBezTo>
                    <a:pt x="4768" y="81"/>
                    <a:pt x="4722" y="91"/>
                    <a:pt x="4680" y="111"/>
                  </a:cubicBezTo>
                  <a:cubicBezTo>
                    <a:pt x="4632" y="135"/>
                    <a:pt x="4572" y="159"/>
                    <a:pt x="4537" y="206"/>
                  </a:cubicBezTo>
                  <a:cubicBezTo>
                    <a:pt x="4144" y="540"/>
                    <a:pt x="3596" y="1956"/>
                    <a:pt x="3453" y="3326"/>
                  </a:cubicBezTo>
                  <a:cubicBezTo>
                    <a:pt x="3239" y="3457"/>
                    <a:pt x="3013" y="3600"/>
                    <a:pt x="2798" y="3742"/>
                  </a:cubicBezTo>
                  <a:cubicBezTo>
                    <a:pt x="2798" y="3540"/>
                    <a:pt x="2810" y="3326"/>
                    <a:pt x="2822" y="3135"/>
                  </a:cubicBezTo>
                  <a:cubicBezTo>
                    <a:pt x="2846" y="2671"/>
                    <a:pt x="2894" y="2218"/>
                    <a:pt x="2941" y="1814"/>
                  </a:cubicBezTo>
                  <a:cubicBezTo>
                    <a:pt x="3396" y="1020"/>
                    <a:pt x="3419" y="1"/>
                    <a:pt x="296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0" name="Google Shape;1140;p51"/>
          <p:cNvGrpSpPr/>
          <p:nvPr/>
        </p:nvGrpSpPr>
        <p:grpSpPr>
          <a:xfrm>
            <a:off x="1475096" y="2686351"/>
            <a:ext cx="1280029" cy="1423791"/>
            <a:chOff x="394452" y="249820"/>
            <a:chExt cx="1280029" cy="1423791"/>
          </a:xfrm>
        </p:grpSpPr>
        <p:grpSp>
          <p:nvGrpSpPr>
            <p:cNvPr id="1141" name="Google Shape;1141;p51"/>
            <p:cNvGrpSpPr/>
            <p:nvPr/>
          </p:nvGrpSpPr>
          <p:grpSpPr>
            <a:xfrm rot="-180509">
              <a:off x="429364" y="280639"/>
              <a:ext cx="1210205" cy="1362152"/>
              <a:chOff x="3473050" y="3228825"/>
              <a:chExt cx="411375" cy="463025"/>
            </a:xfrm>
          </p:grpSpPr>
          <p:sp>
            <p:nvSpPr>
              <p:cNvPr id="1142" name="Google Shape;1142;p51"/>
              <p:cNvSpPr/>
              <p:nvPr/>
            </p:nvSpPr>
            <p:spPr>
              <a:xfrm>
                <a:off x="3473050" y="3388800"/>
                <a:ext cx="242300" cy="303050"/>
              </a:xfrm>
              <a:custGeom>
                <a:avLst/>
                <a:gdLst/>
                <a:ahLst/>
                <a:cxnLst/>
                <a:rect l="l" t="t" r="r" b="b"/>
                <a:pathLst>
                  <a:path w="9692" h="12122" extrusionOk="0">
                    <a:moveTo>
                      <a:pt x="2104" y="1"/>
                    </a:moveTo>
                    <a:cubicBezTo>
                      <a:pt x="1716" y="1"/>
                      <a:pt x="1321" y="146"/>
                      <a:pt x="1000" y="470"/>
                    </a:cubicBezTo>
                    <a:cubicBezTo>
                      <a:pt x="0" y="1459"/>
                      <a:pt x="703" y="3161"/>
                      <a:pt x="2119" y="3161"/>
                    </a:cubicBezTo>
                    <a:cubicBezTo>
                      <a:pt x="2262" y="3161"/>
                      <a:pt x="2417" y="3137"/>
                      <a:pt x="2560" y="3102"/>
                    </a:cubicBezTo>
                    <a:lnTo>
                      <a:pt x="2560" y="3102"/>
                    </a:lnTo>
                    <a:cubicBezTo>
                      <a:pt x="1988" y="4269"/>
                      <a:pt x="1893" y="5816"/>
                      <a:pt x="2774" y="6924"/>
                    </a:cubicBezTo>
                    <a:cubicBezTo>
                      <a:pt x="4144" y="8650"/>
                      <a:pt x="2703" y="9174"/>
                      <a:pt x="2834" y="9305"/>
                    </a:cubicBezTo>
                    <a:cubicBezTo>
                      <a:pt x="2908" y="9379"/>
                      <a:pt x="3607" y="9851"/>
                      <a:pt x="4349" y="9851"/>
                    </a:cubicBezTo>
                    <a:cubicBezTo>
                      <a:pt x="4439" y="9851"/>
                      <a:pt x="4530" y="9844"/>
                      <a:pt x="4620" y="9829"/>
                    </a:cubicBezTo>
                    <a:cubicBezTo>
                      <a:pt x="4715" y="10400"/>
                      <a:pt x="4786" y="10865"/>
                      <a:pt x="4786" y="10972"/>
                    </a:cubicBezTo>
                    <a:cubicBezTo>
                      <a:pt x="4786" y="10972"/>
                      <a:pt x="6122" y="12122"/>
                      <a:pt x="6853" y="12122"/>
                    </a:cubicBezTo>
                    <a:cubicBezTo>
                      <a:pt x="6950" y="12122"/>
                      <a:pt x="7037" y="12101"/>
                      <a:pt x="7108" y="12055"/>
                    </a:cubicBezTo>
                    <a:cubicBezTo>
                      <a:pt x="7715" y="11662"/>
                      <a:pt x="7382" y="10400"/>
                      <a:pt x="7382" y="10400"/>
                    </a:cubicBezTo>
                    <a:cubicBezTo>
                      <a:pt x="7382" y="10400"/>
                      <a:pt x="7358" y="10281"/>
                      <a:pt x="7334" y="10091"/>
                    </a:cubicBezTo>
                    <a:cubicBezTo>
                      <a:pt x="7656" y="10067"/>
                      <a:pt x="7954" y="9972"/>
                      <a:pt x="8239" y="9829"/>
                    </a:cubicBezTo>
                    <a:cubicBezTo>
                      <a:pt x="8370" y="9722"/>
                      <a:pt x="8465" y="9567"/>
                      <a:pt x="8477" y="9400"/>
                    </a:cubicBezTo>
                    <a:cubicBezTo>
                      <a:pt x="9323" y="8400"/>
                      <a:pt x="9275" y="6662"/>
                      <a:pt x="9168" y="5745"/>
                    </a:cubicBezTo>
                    <a:cubicBezTo>
                      <a:pt x="9537" y="5292"/>
                      <a:pt x="9692" y="4614"/>
                      <a:pt x="9418" y="3495"/>
                    </a:cubicBezTo>
                    <a:cubicBezTo>
                      <a:pt x="9406" y="3387"/>
                      <a:pt x="9370" y="3280"/>
                      <a:pt x="9335" y="3173"/>
                    </a:cubicBezTo>
                    <a:cubicBezTo>
                      <a:pt x="9335" y="3173"/>
                      <a:pt x="8882" y="1125"/>
                      <a:pt x="7573" y="1030"/>
                    </a:cubicBezTo>
                    <a:cubicBezTo>
                      <a:pt x="7471" y="1023"/>
                      <a:pt x="7375" y="1019"/>
                      <a:pt x="7284" y="1019"/>
                    </a:cubicBezTo>
                    <a:cubicBezTo>
                      <a:pt x="6219" y="1019"/>
                      <a:pt x="5906" y="1494"/>
                      <a:pt x="5906" y="1494"/>
                    </a:cubicBezTo>
                    <a:cubicBezTo>
                      <a:pt x="5906" y="1494"/>
                      <a:pt x="5711" y="1249"/>
                      <a:pt x="5201" y="1249"/>
                    </a:cubicBezTo>
                    <a:cubicBezTo>
                      <a:pt x="4893" y="1249"/>
                      <a:pt x="4470" y="1338"/>
                      <a:pt x="3905" y="1625"/>
                    </a:cubicBezTo>
                    <a:cubicBezTo>
                      <a:pt x="3834" y="1661"/>
                      <a:pt x="3763" y="1697"/>
                      <a:pt x="3691" y="1744"/>
                    </a:cubicBezTo>
                    <a:cubicBezTo>
                      <a:pt x="3703" y="1697"/>
                      <a:pt x="3703" y="1637"/>
                      <a:pt x="3691" y="1590"/>
                    </a:cubicBezTo>
                    <a:cubicBezTo>
                      <a:pt x="3691" y="632"/>
                      <a:pt x="2914" y="1"/>
                      <a:pt x="210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7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3" name="Google Shape;1143;p51"/>
              <p:cNvSpPr/>
              <p:nvPr/>
            </p:nvSpPr>
            <p:spPr>
              <a:xfrm>
                <a:off x="3595375" y="3228825"/>
                <a:ext cx="289050" cy="238425"/>
              </a:xfrm>
              <a:custGeom>
                <a:avLst/>
                <a:gdLst/>
                <a:ahLst/>
                <a:cxnLst/>
                <a:rect l="l" t="t" r="r" b="b"/>
                <a:pathLst>
                  <a:path w="11562" h="9537" extrusionOk="0">
                    <a:moveTo>
                      <a:pt x="6341" y="1"/>
                    </a:moveTo>
                    <a:cubicBezTo>
                      <a:pt x="6135" y="1"/>
                      <a:pt x="6013" y="11"/>
                      <a:pt x="6013" y="11"/>
                    </a:cubicBezTo>
                    <a:cubicBezTo>
                      <a:pt x="810" y="273"/>
                      <a:pt x="1" y="4119"/>
                      <a:pt x="1370" y="5976"/>
                    </a:cubicBezTo>
                    <a:cubicBezTo>
                      <a:pt x="2213" y="7127"/>
                      <a:pt x="3886" y="7348"/>
                      <a:pt x="5048" y="7348"/>
                    </a:cubicBezTo>
                    <a:cubicBezTo>
                      <a:pt x="5773" y="7348"/>
                      <a:pt x="6299" y="7262"/>
                      <a:pt x="6299" y="7262"/>
                    </a:cubicBezTo>
                    <a:lnTo>
                      <a:pt x="7073" y="9536"/>
                    </a:lnTo>
                    <a:lnTo>
                      <a:pt x="7811" y="7429"/>
                    </a:lnTo>
                    <a:cubicBezTo>
                      <a:pt x="9287" y="6727"/>
                      <a:pt x="11562" y="5572"/>
                      <a:pt x="11240" y="3643"/>
                    </a:cubicBezTo>
                    <a:cubicBezTo>
                      <a:pt x="10672" y="276"/>
                      <a:pt x="7396" y="1"/>
                      <a:pt x="634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7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44" name="Google Shape;1144;p51"/>
            <p:cNvGrpSpPr/>
            <p:nvPr/>
          </p:nvGrpSpPr>
          <p:grpSpPr>
            <a:xfrm rot="-180509">
              <a:off x="469554" y="280602"/>
              <a:ext cx="1169976" cy="1362226"/>
              <a:chOff x="3486725" y="3228825"/>
              <a:chExt cx="397700" cy="463050"/>
            </a:xfrm>
          </p:grpSpPr>
          <p:sp>
            <p:nvSpPr>
              <p:cNvPr id="1145" name="Google Shape;1145;p51"/>
              <p:cNvSpPr/>
              <p:nvPr/>
            </p:nvSpPr>
            <p:spPr>
              <a:xfrm>
                <a:off x="3507875" y="3414275"/>
                <a:ext cx="227725" cy="220900"/>
              </a:xfrm>
              <a:custGeom>
                <a:avLst/>
                <a:gdLst/>
                <a:ahLst/>
                <a:cxnLst/>
                <a:rect l="l" t="t" r="r" b="b"/>
                <a:pathLst>
                  <a:path w="9109" h="8836" extrusionOk="0">
                    <a:moveTo>
                      <a:pt x="5891" y="0"/>
                    </a:moveTo>
                    <a:cubicBezTo>
                      <a:pt x="4826" y="0"/>
                      <a:pt x="4513" y="475"/>
                      <a:pt x="4513" y="475"/>
                    </a:cubicBezTo>
                    <a:cubicBezTo>
                      <a:pt x="4513" y="475"/>
                      <a:pt x="4318" y="230"/>
                      <a:pt x="3808" y="230"/>
                    </a:cubicBezTo>
                    <a:cubicBezTo>
                      <a:pt x="3500" y="230"/>
                      <a:pt x="3077" y="319"/>
                      <a:pt x="2512" y="606"/>
                    </a:cubicBezTo>
                    <a:cubicBezTo>
                      <a:pt x="1024" y="1356"/>
                      <a:pt x="0" y="4178"/>
                      <a:pt x="1381" y="5905"/>
                    </a:cubicBezTo>
                    <a:cubicBezTo>
                      <a:pt x="2751" y="7631"/>
                      <a:pt x="1310" y="8155"/>
                      <a:pt x="1441" y="8286"/>
                    </a:cubicBezTo>
                    <a:cubicBezTo>
                      <a:pt x="1513" y="8352"/>
                      <a:pt x="2218" y="8835"/>
                      <a:pt x="2959" y="8835"/>
                    </a:cubicBezTo>
                    <a:cubicBezTo>
                      <a:pt x="3559" y="8835"/>
                      <a:pt x="4182" y="8518"/>
                      <a:pt x="4513" y="7405"/>
                    </a:cubicBezTo>
                    <a:cubicBezTo>
                      <a:pt x="5263" y="4916"/>
                      <a:pt x="9108" y="6226"/>
                      <a:pt x="7942" y="2154"/>
                    </a:cubicBezTo>
                    <a:cubicBezTo>
                      <a:pt x="7942" y="2154"/>
                      <a:pt x="7489" y="106"/>
                      <a:pt x="6180" y="11"/>
                    </a:cubicBezTo>
                    <a:cubicBezTo>
                      <a:pt x="6078" y="4"/>
                      <a:pt x="5982" y="0"/>
                      <a:pt x="589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6" name="Google Shape;1146;p51"/>
              <p:cNvSpPr/>
              <p:nvPr/>
            </p:nvSpPr>
            <p:spPr>
              <a:xfrm>
                <a:off x="3576925" y="3566050"/>
                <a:ext cx="89025" cy="125825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5033" extrusionOk="0">
                    <a:moveTo>
                      <a:pt x="0" y="0"/>
                    </a:moveTo>
                    <a:cubicBezTo>
                      <a:pt x="0" y="1"/>
                      <a:pt x="620" y="3548"/>
                      <a:pt x="631" y="3894"/>
                    </a:cubicBezTo>
                    <a:cubicBezTo>
                      <a:pt x="631" y="3894"/>
                      <a:pt x="1964" y="5032"/>
                      <a:pt x="2696" y="5032"/>
                    </a:cubicBezTo>
                    <a:cubicBezTo>
                      <a:pt x="2794" y="5032"/>
                      <a:pt x="2881" y="5012"/>
                      <a:pt x="2953" y="4965"/>
                    </a:cubicBezTo>
                    <a:cubicBezTo>
                      <a:pt x="3560" y="4584"/>
                      <a:pt x="3227" y="3310"/>
                      <a:pt x="3227" y="3310"/>
                    </a:cubicBezTo>
                    <a:cubicBezTo>
                      <a:pt x="3227" y="3310"/>
                      <a:pt x="3144" y="2739"/>
                      <a:pt x="3072" y="2191"/>
                    </a:cubicBezTo>
                    <a:cubicBezTo>
                      <a:pt x="3072" y="2191"/>
                      <a:pt x="1001" y="1810"/>
                      <a:pt x="0" y="0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7" name="Google Shape;1147;p51"/>
              <p:cNvSpPr/>
              <p:nvPr/>
            </p:nvSpPr>
            <p:spPr>
              <a:xfrm>
                <a:off x="3525900" y="3458375"/>
                <a:ext cx="198100" cy="183475"/>
              </a:xfrm>
              <a:custGeom>
                <a:avLst/>
                <a:gdLst/>
                <a:ahLst/>
                <a:cxnLst/>
                <a:rect l="l" t="t" r="r" b="b"/>
                <a:pathLst>
                  <a:path w="7924" h="7339" extrusionOk="0">
                    <a:moveTo>
                      <a:pt x="4947" y="0"/>
                    </a:moveTo>
                    <a:cubicBezTo>
                      <a:pt x="4390" y="0"/>
                      <a:pt x="3791" y="162"/>
                      <a:pt x="3256" y="426"/>
                    </a:cubicBezTo>
                    <a:cubicBezTo>
                      <a:pt x="1" y="2036"/>
                      <a:pt x="2942" y="7338"/>
                      <a:pt x="4843" y="7338"/>
                    </a:cubicBezTo>
                    <a:cubicBezTo>
                      <a:pt x="4882" y="7338"/>
                      <a:pt x="4920" y="7336"/>
                      <a:pt x="4958" y="7331"/>
                    </a:cubicBezTo>
                    <a:cubicBezTo>
                      <a:pt x="7923" y="6986"/>
                      <a:pt x="6959" y="2367"/>
                      <a:pt x="6959" y="2367"/>
                    </a:cubicBezTo>
                    <a:cubicBezTo>
                      <a:pt x="6990" y="634"/>
                      <a:pt x="6050" y="0"/>
                      <a:pt x="4947" y="0"/>
                    </a:cubicBezTo>
                    <a:close/>
                  </a:path>
                </a:pathLst>
              </a:custGeom>
              <a:solidFill>
                <a:srgbClr val="E9C2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8" name="Google Shape;1148;p51"/>
              <p:cNvSpPr/>
              <p:nvPr/>
            </p:nvSpPr>
            <p:spPr>
              <a:xfrm>
                <a:off x="3626350" y="3527925"/>
                <a:ext cx="14600" cy="12900"/>
              </a:xfrm>
              <a:custGeom>
                <a:avLst/>
                <a:gdLst/>
                <a:ahLst/>
                <a:cxnLst/>
                <a:rect l="l" t="t" r="r" b="b"/>
                <a:pathLst>
                  <a:path w="584" h="516" extrusionOk="0">
                    <a:moveTo>
                      <a:pt x="297" y="0"/>
                    </a:moveTo>
                    <a:cubicBezTo>
                      <a:pt x="138" y="0"/>
                      <a:pt x="1" y="154"/>
                      <a:pt x="47" y="323"/>
                    </a:cubicBezTo>
                    <a:cubicBezTo>
                      <a:pt x="81" y="448"/>
                      <a:pt x="187" y="515"/>
                      <a:pt x="296" y="515"/>
                    </a:cubicBezTo>
                    <a:cubicBezTo>
                      <a:pt x="382" y="515"/>
                      <a:pt x="471" y="472"/>
                      <a:pt x="524" y="382"/>
                    </a:cubicBezTo>
                    <a:cubicBezTo>
                      <a:pt x="583" y="263"/>
                      <a:pt x="548" y="97"/>
                      <a:pt x="428" y="37"/>
                    </a:cubicBezTo>
                    <a:cubicBezTo>
                      <a:pt x="385" y="12"/>
                      <a:pt x="341" y="0"/>
                      <a:pt x="29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9" name="Google Shape;1149;p51"/>
              <p:cNvSpPr/>
              <p:nvPr/>
            </p:nvSpPr>
            <p:spPr>
              <a:xfrm>
                <a:off x="3666250" y="3525250"/>
                <a:ext cx="14575" cy="12900"/>
              </a:xfrm>
              <a:custGeom>
                <a:avLst/>
                <a:gdLst/>
                <a:ahLst/>
                <a:cxnLst/>
                <a:rect l="l" t="t" r="r" b="b"/>
                <a:pathLst>
                  <a:path w="583" h="516" extrusionOk="0">
                    <a:moveTo>
                      <a:pt x="286" y="0"/>
                    </a:moveTo>
                    <a:cubicBezTo>
                      <a:pt x="130" y="0"/>
                      <a:pt x="0" y="154"/>
                      <a:pt x="47" y="323"/>
                    </a:cubicBezTo>
                    <a:cubicBezTo>
                      <a:pt x="80" y="448"/>
                      <a:pt x="186" y="515"/>
                      <a:pt x="293" y="515"/>
                    </a:cubicBezTo>
                    <a:cubicBezTo>
                      <a:pt x="378" y="515"/>
                      <a:pt x="464" y="472"/>
                      <a:pt x="511" y="382"/>
                    </a:cubicBezTo>
                    <a:cubicBezTo>
                      <a:pt x="583" y="263"/>
                      <a:pt x="535" y="108"/>
                      <a:pt x="416" y="37"/>
                    </a:cubicBezTo>
                    <a:cubicBezTo>
                      <a:pt x="373" y="11"/>
                      <a:pt x="329" y="0"/>
                      <a:pt x="28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0" name="Google Shape;1150;p51"/>
              <p:cNvSpPr/>
              <p:nvPr/>
            </p:nvSpPr>
            <p:spPr>
              <a:xfrm>
                <a:off x="3610500" y="3546300"/>
                <a:ext cx="24800" cy="21625"/>
              </a:xfrm>
              <a:custGeom>
                <a:avLst/>
                <a:gdLst/>
                <a:ahLst/>
                <a:cxnLst/>
                <a:rect l="l" t="t" r="r" b="b"/>
                <a:pathLst>
                  <a:path w="992" h="865" extrusionOk="0">
                    <a:moveTo>
                      <a:pt x="508" y="0"/>
                    </a:moveTo>
                    <a:cubicBezTo>
                      <a:pt x="234" y="0"/>
                      <a:pt x="1" y="257"/>
                      <a:pt x="86" y="552"/>
                    </a:cubicBezTo>
                    <a:cubicBezTo>
                      <a:pt x="145" y="755"/>
                      <a:pt x="323" y="864"/>
                      <a:pt x="502" y="864"/>
                    </a:cubicBezTo>
                    <a:cubicBezTo>
                      <a:pt x="650" y="864"/>
                      <a:pt x="798" y="791"/>
                      <a:pt x="884" y="635"/>
                    </a:cubicBezTo>
                    <a:cubicBezTo>
                      <a:pt x="991" y="433"/>
                      <a:pt x="920" y="171"/>
                      <a:pt x="717" y="52"/>
                    </a:cubicBezTo>
                    <a:cubicBezTo>
                      <a:pt x="648" y="16"/>
                      <a:pt x="577" y="0"/>
                      <a:pt x="508" y="0"/>
                    </a:cubicBezTo>
                    <a:close/>
                  </a:path>
                </a:pathLst>
              </a:custGeom>
              <a:solidFill>
                <a:srgbClr val="0A264A">
                  <a:alpha val="24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1" name="Google Shape;1151;p51"/>
              <p:cNvSpPr/>
              <p:nvPr/>
            </p:nvSpPr>
            <p:spPr>
              <a:xfrm>
                <a:off x="3672375" y="3544650"/>
                <a:ext cx="24525" cy="21525"/>
              </a:xfrm>
              <a:custGeom>
                <a:avLst/>
                <a:gdLst/>
                <a:ahLst/>
                <a:cxnLst/>
                <a:rect l="l" t="t" r="r" b="b"/>
                <a:pathLst>
                  <a:path w="981" h="861" extrusionOk="0">
                    <a:moveTo>
                      <a:pt x="494" y="1"/>
                    </a:moveTo>
                    <a:cubicBezTo>
                      <a:pt x="230" y="1"/>
                      <a:pt x="0" y="255"/>
                      <a:pt x="76" y="547"/>
                    </a:cubicBezTo>
                    <a:cubicBezTo>
                      <a:pt x="135" y="751"/>
                      <a:pt x="316" y="861"/>
                      <a:pt x="497" y="861"/>
                    </a:cubicBezTo>
                    <a:cubicBezTo>
                      <a:pt x="642" y="861"/>
                      <a:pt x="789" y="790"/>
                      <a:pt x="873" y="642"/>
                    </a:cubicBezTo>
                    <a:cubicBezTo>
                      <a:pt x="981" y="428"/>
                      <a:pt x="909" y="166"/>
                      <a:pt x="707" y="59"/>
                    </a:cubicBezTo>
                    <a:cubicBezTo>
                      <a:pt x="637" y="19"/>
                      <a:pt x="564" y="1"/>
                      <a:pt x="494" y="1"/>
                    </a:cubicBezTo>
                    <a:close/>
                  </a:path>
                </a:pathLst>
              </a:custGeom>
              <a:solidFill>
                <a:srgbClr val="0A264A">
                  <a:alpha val="24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2" name="Google Shape;1152;p51"/>
              <p:cNvSpPr/>
              <p:nvPr/>
            </p:nvSpPr>
            <p:spPr>
              <a:xfrm>
                <a:off x="3614425" y="3504400"/>
                <a:ext cx="22450" cy="11725"/>
              </a:xfrm>
              <a:custGeom>
                <a:avLst/>
                <a:gdLst/>
                <a:ahLst/>
                <a:cxnLst/>
                <a:rect l="l" t="t" r="r" b="b"/>
                <a:pathLst>
                  <a:path w="898" h="469" extrusionOk="0">
                    <a:moveTo>
                      <a:pt x="520" y="0"/>
                    </a:moveTo>
                    <a:cubicBezTo>
                      <a:pt x="479" y="0"/>
                      <a:pt x="436" y="5"/>
                      <a:pt x="394" y="14"/>
                    </a:cubicBezTo>
                    <a:cubicBezTo>
                      <a:pt x="155" y="73"/>
                      <a:pt x="1" y="240"/>
                      <a:pt x="36" y="406"/>
                    </a:cubicBezTo>
                    <a:cubicBezTo>
                      <a:pt x="46" y="452"/>
                      <a:pt x="64" y="469"/>
                      <a:pt x="89" y="469"/>
                    </a:cubicBezTo>
                    <a:cubicBezTo>
                      <a:pt x="157" y="469"/>
                      <a:pt x="280" y="346"/>
                      <a:pt x="453" y="311"/>
                    </a:cubicBezTo>
                    <a:cubicBezTo>
                      <a:pt x="499" y="302"/>
                      <a:pt x="545" y="299"/>
                      <a:pt x="588" y="299"/>
                    </a:cubicBezTo>
                    <a:cubicBezTo>
                      <a:pt x="667" y="299"/>
                      <a:pt x="737" y="309"/>
                      <a:pt x="790" y="309"/>
                    </a:cubicBezTo>
                    <a:cubicBezTo>
                      <a:pt x="860" y="309"/>
                      <a:pt x="898" y="292"/>
                      <a:pt x="882" y="216"/>
                    </a:cubicBezTo>
                    <a:cubicBezTo>
                      <a:pt x="853" y="81"/>
                      <a:pt x="698" y="0"/>
                      <a:pt x="5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3" name="Google Shape;1153;p51"/>
              <p:cNvSpPr/>
              <p:nvPr/>
            </p:nvSpPr>
            <p:spPr>
              <a:xfrm>
                <a:off x="3662350" y="3500850"/>
                <a:ext cx="21750" cy="9325"/>
              </a:xfrm>
              <a:custGeom>
                <a:avLst/>
                <a:gdLst/>
                <a:ahLst/>
                <a:cxnLst/>
                <a:rect l="l" t="t" r="r" b="b"/>
                <a:pathLst>
                  <a:path w="870" h="373" extrusionOk="0">
                    <a:moveTo>
                      <a:pt x="429" y="1"/>
                    </a:moveTo>
                    <a:cubicBezTo>
                      <a:pt x="191" y="1"/>
                      <a:pt x="1" y="132"/>
                      <a:pt x="1" y="298"/>
                    </a:cubicBezTo>
                    <a:cubicBezTo>
                      <a:pt x="1" y="354"/>
                      <a:pt x="22" y="373"/>
                      <a:pt x="59" y="373"/>
                    </a:cubicBezTo>
                    <a:cubicBezTo>
                      <a:pt x="134" y="373"/>
                      <a:pt x="274" y="298"/>
                      <a:pt x="441" y="298"/>
                    </a:cubicBezTo>
                    <a:cubicBezTo>
                      <a:pt x="600" y="298"/>
                      <a:pt x="737" y="373"/>
                      <a:pt x="811" y="373"/>
                    </a:cubicBezTo>
                    <a:cubicBezTo>
                      <a:pt x="848" y="373"/>
                      <a:pt x="870" y="354"/>
                      <a:pt x="870" y="298"/>
                    </a:cubicBezTo>
                    <a:cubicBezTo>
                      <a:pt x="870" y="132"/>
                      <a:pt x="679" y="1"/>
                      <a:pt x="42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4" name="Google Shape;1154;p51"/>
              <p:cNvSpPr/>
              <p:nvPr/>
            </p:nvSpPr>
            <p:spPr>
              <a:xfrm>
                <a:off x="3550425" y="3527600"/>
                <a:ext cx="33000" cy="42250"/>
              </a:xfrm>
              <a:custGeom>
                <a:avLst/>
                <a:gdLst/>
                <a:ahLst/>
                <a:cxnLst/>
                <a:rect l="l" t="t" r="r" b="b"/>
                <a:pathLst>
                  <a:path w="1320" h="1690" extrusionOk="0">
                    <a:moveTo>
                      <a:pt x="697" y="1"/>
                    </a:moveTo>
                    <a:cubicBezTo>
                      <a:pt x="621" y="1"/>
                      <a:pt x="540" y="32"/>
                      <a:pt x="453" y="110"/>
                    </a:cubicBezTo>
                    <a:cubicBezTo>
                      <a:pt x="1" y="526"/>
                      <a:pt x="144" y="1217"/>
                      <a:pt x="715" y="1610"/>
                    </a:cubicBezTo>
                    <a:cubicBezTo>
                      <a:pt x="792" y="1665"/>
                      <a:pt x="859" y="1689"/>
                      <a:pt x="918" y="1689"/>
                    </a:cubicBezTo>
                    <a:cubicBezTo>
                      <a:pt x="1288" y="1689"/>
                      <a:pt x="1320" y="726"/>
                      <a:pt x="1227" y="562"/>
                    </a:cubicBezTo>
                    <a:cubicBezTo>
                      <a:pt x="1227" y="562"/>
                      <a:pt x="1017" y="1"/>
                      <a:pt x="697" y="1"/>
                    </a:cubicBezTo>
                    <a:close/>
                  </a:path>
                </a:pathLst>
              </a:custGeom>
              <a:solidFill>
                <a:srgbClr val="E9C2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5" name="Google Shape;1155;p51"/>
              <p:cNvSpPr/>
              <p:nvPr/>
            </p:nvSpPr>
            <p:spPr>
              <a:xfrm>
                <a:off x="3653725" y="3532400"/>
                <a:ext cx="17275" cy="37550"/>
              </a:xfrm>
              <a:custGeom>
                <a:avLst/>
                <a:gdLst/>
                <a:ahLst/>
                <a:cxnLst/>
                <a:rect l="l" t="t" r="r" b="b"/>
                <a:pathLst>
                  <a:path w="691" h="1502" extrusionOk="0">
                    <a:moveTo>
                      <a:pt x="298" y="1"/>
                    </a:moveTo>
                    <a:lnTo>
                      <a:pt x="167" y="48"/>
                    </a:lnTo>
                    <a:cubicBezTo>
                      <a:pt x="357" y="596"/>
                      <a:pt x="512" y="1251"/>
                      <a:pt x="465" y="1370"/>
                    </a:cubicBezTo>
                    <a:cubicBezTo>
                      <a:pt x="405" y="1346"/>
                      <a:pt x="238" y="1072"/>
                      <a:pt x="119" y="703"/>
                    </a:cubicBezTo>
                    <a:lnTo>
                      <a:pt x="0" y="739"/>
                    </a:lnTo>
                    <a:cubicBezTo>
                      <a:pt x="72" y="977"/>
                      <a:pt x="262" y="1501"/>
                      <a:pt x="476" y="1501"/>
                    </a:cubicBezTo>
                    <a:lnTo>
                      <a:pt x="500" y="1489"/>
                    </a:lnTo>
                    <a:cubicBezTo>
                      <a:pt x="536" y="1489"/>
                      <a:pt x="560" y="1465"/>
                      <a:pt x="572" y="1442"/>
                    </a:cubicBezTo>
                    <a:cubicBezTo>
                      <a:pt x="691" y="1251"/>
                      <a:pt x="393" y="287"/>
                      <a:pt x="29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6" name="Google Shape;1156;p51"/>
              <p:cNvSpPr/>
              <p:nvPr/>
            </p:nvSpPr>
            <p:spPr>
              <a:xfrm>
                <a:off x="3550850" y="3445900"/>
                <a:ext cx="103850" cy="93725"/>
              </a:xfrm>
              <a:custGeom>
                <a:avLst/>
                <a:gdLst/>
                <a:ahLst/>
                <a:cxnLst/>
                <a:rect l="l" t="t" r="r" b="b"/>
                <a:pathLst>
                  <a:path w="4154" h="3749" extrusionOk="0">
                    <a:moveTo>
                      <a:pt x="2976" y="0"/>
                    </a:moveTo>
                    <a:cubicBezTo>
                      <a:pt x="2756" y="0"/>
                      <a:pt x="2484" y="28"/>
                      <a:pt x="2151" y="91"/>
                    </a:cubicBezTo>
                    <a:cubicBezTo>
                      <a:pt x="1024" y="314"/>
                      <a:pt x="1" y="3177"/>
                      <a:pt x="383" y="3177"/>
                    </a:cubicBezTo>
                    <a:cubicBezTo>
                      <a:pt x="389" y="3177"/>
                      <a:pt x="394" y="3176"/>
                      <a:pt x="400" y="3175"/>
                    </a:cubicBezTo>
                    <a:cubicBezTo>
                      <a:pt x="419" y="3171"/>
                      <a:pt x="438" y="3170"/>
                      <a:pt x="456" y="3170"/>
                    </a:cubicBezTo>
                    <a:cubicBezTo>
                      <a:pt x="782" y="3170"/>
                      <a:pt x="1013" y="3748"/>
                      <a:pt x="1388" y="3748"/>
                    </a:cubicBezTo>
                    <a:cubicBezTo>
                      <a:pt x="1455" y="3748"/>
                      <a:pt x="1526" y="3730"/>
                      <a:pt x="1603" y="3687"/>
                    </a:cubicBezTo>
                    <a:cubicBezTo>
                      <a:pt x="2151" y="3389"/>
                      <a:pt x="2151" y="2901"/>
                      <a:pt x="2305" y="2199"/>
                    </a:cubicBezTo>
                    <a:cubicBezTo>
                      <a:pt x="2472" y="1496"/>
                      <a:pt x="1972" y="734"/>
                      <a:pt x="2794" y="699"/>
                    </a:cubicBezTo>
                    <a:cubicBezTo>
                      <a:pt x="2823" y="698"/>
                      <a:pt x="2852" y="697"/>
                      <a:pt x="2880" y="697"/>
                    </a:cubicBezTo>
                    <a:cubicBezTo>
                      <a:pt x="3634" y="697"/>
                      <a:pt x="3889" y="996"/>
                      <a:pt x="3889" y="996"/>
                    </a:cubicBezTo>
                    <a:cubicBezTo>
                      <a:pt x="3869" y="786"/>
                      <a:pt x="4153" y="0"/>
                      <a:pt x="297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7" name="Google Shape;1157;p51"/>
              <p:cNvSpPr/>
              <p:nvPr/>
            </p:nvSpPr>
            <p:spPr>
              <a:xfrm>
                <a:off x="3649539" y="3434810"/>
                <a:ext cx="76650" cy="157450"/>
              </a:xfrm>
              <a:custGeom>
                <a:avLst/>
                <a:gdLst/>
                <a:ahLst/>
                <a:cxnLst/>
                <a:rect l="l" t="t" r="r" b="b"/>
                <a:pathLst>
                  <a:path w="3066" h="6298" extrusionOk="0">
                    <a:moveTo>
                      <a:pt x="902" y="1"/>
                    </a:moveTo>
                    <a:cubicBezTo>
                      <a:pt x="391" y="1"/>
                      <a:pt x="1" y="407"/>
                      <a:pt x="148" y="1379"/>
                    </a:cubicBezTo>
                    <a:cubicBezTo>
                      <a:pt x="148" y="1379"/>
                      <a:pt x="527" y="909"/>
                      <a:pt x="888" y="909"/>
                    </a:cubicBezTo>
                    <a:cubicBezTo>
                      <a:pt x="961" y="909"/>
                      <a:pt x="1033" y="928"/>
                      <a:pt x="1101" y="974"/>
                    </a:cubicBezTo>
                    <a:cubicBezTo>
                      <a:pt x="2161" y="1658"/>
                      <a:pt x="445" y="6298"/>
                      <a:pt x="769" y="6298"/>
                    </a:cubicBezTo>
                    <a:cubicBezTo>
                      <a:pt x="772" y="6298"/>
                      <a:pt x="775" y="6298"/>
                      <a:pt x="779" y="6297"/>
                    </a:cubicBezTo>
                    <a:cubicBezTo>
                      <a:pt x="1148" y="6213"/>
                      <a:pt x="3065" y="2748"/>
                      <a:pt x="2482" y="1272"/>
                    </a:cubicBezTo>
                    <a:cubicBezTo>
                      <a:pt x="2182" y="497"/>
                      <a:pt x="1468" y="1"/>
                      <a:pt x="90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8" name="Google Shape;1158;p51"/>
              <p:cNvSpPr/>
              <p:nvPr/>
            </p:nvSpPr>
            <p:spPr>
              <a:xfrm>
                <a:off x="3633200" y="3576225"/>
                <a:ext cx="58350" cy="65400"/>
              </a:xfrm>
              <a:custGeom>
                <a:avLst/>
                <a:gdLst/>
                <a:ahLst/>
                <a:cxnLst/>
                <a:rect l="l" t="t" r="r" b="b"/>
                <a:pathLst>
                  <a:path w="2334" h="2616" extrusionOk="0">
                    <a:moveTo>
                      <a:pt x="1176" y="1"/>
                    </a:moveTo>
                    <a:cubicBezTo>
                      <a:pt x="888" y="1"/>
                      <a:pt x="583" y="43"/>
                      <a:pt x="416" y="117"/>
                    </a:cubicBezTo>
                    <a:cubicBezTo>
                      <a:pt x="95" y="248"/>
                      <a:pt x="12" y="2332"/>
                      <a:pt x="12" y="2332"/>
                    </a:cubicBezTo>
                    <a:cubicBezTo>
                      <a:pt x="1" y="2535"/>
                      <a:pt x="270" y="2616"/>
                      <a:pt x="613" y="2616"/>
                    </a:cubicBezTo>
                    <a:cubicBezTo>
                      <a:pt x="1033" y="2616"/>
                      <a:pt x="1565" y="2495"/>
                      <a:pt x="1833" y="2332"/>
                    </a:cubicBezTo>
                    <a:cubicBezTo>
                      <a:pt x="2333" y="2034"/>
                      <a:pt x="2048" y="272"/>
                      <a:pt x="1809" y="117"/>
                    </a:cubicBezTo>
                    <a:cubicBezTo>
                      <a:pt x="1695" y="37"/>
                      <a:pt x="1443" y="1"/>
                      <a:pt x="117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9" name="Google Shape;1159;p51"/>
              <p:cNvSpPr/>
              <p:nvPr/>
            </p:nvSpPr>
            <p:spPr>
              <a:xfrm>
                <a:off x="3646875" y="3583300"/>
                <a:ext cx="26800" cy="17900"/>
              </a:xfrm>
              <a:custGeom>
                <a:avLst/>
                <a:gdLst/>
                <a:ahLst/>
                <a:cxnLst/>
                <a:rect l="l" t="t" r="r" b="b"/>
                <a:pathLst>
                  <a:path w="1072" h="716" extrusionOk="0">
                    <a:moveTo>
                      <a:pt x="941" y="1"/>
                    </a:moveTo>
                    <a:cubicBezTo>
                      <a:pt x="858" y="370"/>
                      <a:pt x="739" y="572"/>
                      <a:pt x="608" y="584"/>
                    </a:cubicBezTo>
                    <a:cubicBezTo>
                      <a:pt x="602" y="585"/>
                      <a:pt x="596" y="585"/>
                      <a:pt x="591" y="585"/>
                    </a:cubicBezTo>
                    <a:cubicBezTo>
                      <a:pt x="403" y="585"/>
                      <a:pt x="177" y="211"/>
                      <a:pt x="119" y="60"/>
                    </a:cubicBezTo>
                    <a:lnTo>
                      <a:pt x="0" y="120"/>
                    </a:lnTo>
                    <a:cubicBezTo>
                      <a:pt x="24" y="179"/>
                      <a:pt x="286" y="715"/>
                      <a:pt x="596" y="715"/>
                    </a:cubicBezTo>
                    <a:lnTo>
                      <a:pt x="631" y="715"/>
                    </a:lnTo>
                    <a:cubicBezTo>
                      <a:pt x="822" y="703"/>
                      <a:pt x="965" y="477"/>
                      <a:pt x="1072" y="37"/>
                    </a:cubicBezTo>
                    <a:lnTo>
                      <a:pt x="941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0" name="Google Shape;1160;p51"/>
              <p:cNvSpPr/>
              <p:nvPr/>
            </p:nvSpPr>
            <p:spPr>
              <a:xfrm>
                <a:off x="3568300" y="3441000"/>
                <a:ext cx="75625" cy="76550"/>
              </a:xfrm>
              <a:custGeom>
                <a:avLst/>
                <a:gdLst/>
                <a:ahLst/>
                <a:cxnLst/>
                <a:rect l="l" t="t" r="r" b="b"/>
                <a:pathLst>
                  <a:path w="3025" h="3062" extrusionOk="0">
                    <a:moveTo>
                      <a:pt x="1914" y="0"/>
                    </a:moveTo>
                    <a:cubicBezTo>
                      <a:pt x="1826" y="0"/>
                      <a:pt x="1732" y="8"/>
                      <a:pt x="1631" y="25"/>
                    </a:cubicBezTo>
                    <a:cubicBezTo>
                      <a:pt x="1119" y="97"/>
                      <a:pt x="1012" y="716"/>
                      <a:pt x="893" y="1359"/>
                    </a:cubicBezTo>
                    <a:cubicBezTo>
                      <a:pt x="762" y="2061"/>
                      <a:pt x="619" y="2788"/>
                      <a:pt x="0" y="2942"/>
                    </a:cubicBezTo>
                    <a:lnTo>
                      <a:pt x="24" y="3062"/>
                    </a:lnTo>
                    <a:cubicBezTo>
                      <a:pt x="738" y="2895"/>
                      <a:pt x="893" y="2097"/>
                      <a:pt x="1012" y="1395"/>
                    </a:cubicBezTo>
                    <a:cubicBezTo>
                      <a:pt x="1131" y="787"/>
                      <a:pt x="1238" y="228"/>
                      <a:pt x="1655" y="156"/>
                    </a:cubicBezTo>
                    <a:cubicBezTo>
                      <a:pt x="1752" y="139"/>
                      <a:pt x="1842" y="131"/>
                      <a:pt x="1926" y="131"/>
                    </a:cubicBezTo>
                    <a:cubicBezTo>
                      <a:pt x="2636" y="131"/>
                      <a:pt x="2895" y="696"/>
                      <a:pt x="2905" y="728"/>
                    </a:cubicBezTo>
                    <a:lnTo>
                      <a:pt x="3024" y="668"/>
                    </a:lnTo>
                    <a:cubicBezTo>
                      <a:pt x="3024" y="668"/>
                      <a:pt x="2724" y="0"/>
                      <a:pt x="191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1" name="Google Shape;1161;p51"/>
              <p:cNvSpPr/>
              <p:nvPr/>
            </p:nvSpPr>
            <p:spPr>
              <a:xfrm>
                <a:off x="3537025" y="3433050"/>
                <a:ext cx="75650" cy="78850"/>
              </a:xfrm>
              <a:custGeom>
                <a:avLst/>
                <a:gdLst/>
                <a:ahLst/>
                <a:cxnLst/>
                <a:rect l="l" t="t" r="r" b="b"/>
                <a:pathLst>
                  <a:path w="3026" h="3154" extrusionOk="0">
                    <a:moveTo>
                      <a:pt x="2486" y="1"/>
                    </a:moveTo>
                    <a:cubicBezTo>
                      <a:pt x="1474" y="1"/>
                      <a:pt x="1234" y="881"/>
                      <a:pt x="977" y="1796"/>
                    </a:cubicBezTo>
                    <a:lnTo>
                      <a:pt x="977" y="1832"/>
                    </a:lnTo>
                    <a:cubicBezTo>
                      <a:pt x="692" y="2844"/>
                      <a:pt x="37" y="3022"/>
                      <a:pt x="1" y="3022"/>
                    </a:cubicBezTo>
                    <a:lnTo>
                      <a:pt x="37" y="3153"/>
                    </a:lnTo>
                    <a:cubicBezTo>
                      <a:pt x="61" y="3141"/>
                      <a:pt x="799" y="2963"/>
                      <a:pt x="1096" y="1856"/>
                    </a:cubicBezTo>
                    <a:lnTo>
                      <a:pt x="1108" y="1832"/>
                    </a:lnTo>
                    <a:cubicBezTo>
                      <a:pt x="1354" y="939"/>
                      <a:pt x="1574" y="135"/>
                      <a:pt x="2491" y="135"/>
                    </a:cubicBezTo>
                    <a:cubicBezTo>
                      <a:pt x="2638" y="135"/>
                      <a:pt x="2803" y="156"/>
                      <a:pt x="2989" y="201"/>
                    </a:cubicBezTo>
                    <a:lnTo>
                      <a:pt x="3025" y="70"/>
                    </a:lnTo>
                    <a:cubicBezTo>
                      <a:pt x="2824" y="23"/>
                      <a:pt x="2645" y="1"/>
                      <a:pt x="24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2" name="Google Shape;1162;p51"/>
              <p:cNvSpPr/>
              <p:nvPr/>
            </p:nvSpPr>
            <p:spPr>
              <a:xfrm>
                <a:off x="3650450" y="3438625"/>
                <a:ext cx="54775" cy="62250"/>
              </a:xfrm>
              <a:custGeom>
                <a:avLst/>
                <a:gdLst/>
                <a:ahLst/>
                <a:cxnLst/>
                <a:rect l="l" t="t" r="r" b="b"/>
                <a:pathLst>
                  <a:path w="2191" h="2490" extrusionOk="0">
                    <a:moveTo>
                      <a:pt x="639" y="1"/>
                    </a:moveTo>
                    <a:cubicBezTo>
                      <a:pt x="584" y="1"/>
                      <a:pt x="530" y="9"/>
                      <a:pt x="477" y="25"/>
                    </a:cubicBezTo>
                    <a:cubicBezTo>
                      <a:pt x="262" y="109"/>
                      <a:pt x="96" y="275"/>
                      <a:pt x="0" y="478"/>
                    </a:cubicBezTo>
                    <a:lnTo>
                      <a:pt x="119" y="537"/>
                    </a:lnTo>
                    <a:cubicBezTo>
                      <a:pt x="191" y="359"/>
                      <a:pt x="334" y="228"/>
                      <a:pt x="512" y="144"/>
                    </a:cubicBezTo>
                    <a:cubicBezTo>
                      <a:pt x="549" y="133"/>
                      <a:pt x="587" y="128"/>
                      <a:pt x="626" y="128"/>
                    </a:cubicBezTo>
                    <a:cubicBezTo>
                      <a:pt x="711" y="128"/>
                      <a:pt x="799" y="154"/>
                      <a:pt x="881" y="204"/>
                    </a:cubicBezTo>
                    <a:cubicBezTo>
                      <a:pt x="1429" y="513"/>
                      <a:pt x="2036" y="1514"/>
                      <a:pt x="2072" y="2490"/>
                    </a:cubicBezTo>
                    <a:lnTo>
                      <a:pt x="2191" y="2490"/>
                    </a:lnTo>
                    <a:cubicBezTo>
                      <a:pt x="2155" y="1466"/>
                      <a:pt x="1524" y="418"/>
                      <a:pt x="941" y="85"/>
                    </a:cubicBezTo>
                    <a:cubicBezTo>
                      <a:pt x="847" y="30"/>
                      <a:pt x="743" y="1"/>
                      <a:pt x="6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3" name="Google Shape;1163;p51"/>
              <p:cNvSpPr/>
              <p:nvPr/>
            </p:nvSpPr>
            <p:spPr>
              <a:xfrm>
                <a:off x="3643300" y="3419950"/>
                <a:ext cx="37525" cy="16650"/>
              </a:xfrm>
              <a:custGeom>
                <a:avLst/>
                <a:gdLst/>
                <a:ahLst/>
                <a:cxnLst/>
                <a:rect l="l" t="t" r="r" b="b"/>
                <a:pathLst>
                  <a:path w="1501" h="666" extrusionOk="0">
                    <a:moveTo>
                      <a:pt x="713" y="1"/>
                    </a:moveTo>
                    <a:cubicBezTo>
                      <a:pt x="624" y="1"/>
                      <a:pt x="541" y="16"/>
                      <a:pt x="465" y="46"/>
                    </a:cubicBezTo>
                    <a:cubicBezTo>
                      <a:pt x="227" y="165"/>
                      <a:pt x="60" y="379"/>
                      <a:pt x="1" y="641"/>
                    </a:cubicBezTo>
                    <a:lnTo>
                      <a:pt x="131" y="665"/>
                    </a:lnTo>
                    <a:cubicBezTo>
                      <a:pt x="179" y="451"/>
                      <a:pt x="322" y="272"/>
                      <a:pt x="512" y="165"/>
                    </a:cubicBezTo>
                    <a:cubicBezTo>
                      <a:pt x="576" y="140"/>
                      <a:pt x="645" y="127"/>
                      <a:pt x="718" y="127"/>
                    </a:cubicBezTo>
                    <a:cubicBezTo>
                      <a:pt x="920" y="127"/>
                      <a:pt x="1159" y="223"/>
                      <a:pt x="1429" y="415"/>
                    </a:cubicBezTo>
                    <a:lnTo>
                      <a:pt x="1501" y="308"/>
                    </a:lnTo>
                    <a:cubicBezTo>
                      <a:pt x="1209" y="102"/>
                      <a:pt x="942" y="1"/>
                      <a:pt x="71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4" name="Google Shape;1164;p51"/>
              <p:cNvSpPr/>
              <p:nvPr/>
            </p:nvSpPr>
            <p:spPr>
              <a:xfrm>
                <a:off x="3486725" y="3388950"/>
                <a:ext cx="78900" cy="78900"/>
              </a:xfrm>
              <a:custGeom>
                <a:avLst/>
                <a:gdLst/>
                <a:ahLst/>
                <a:cxnLst/>
                <a:rect l="l" t="t" r="r" b="b"/>
                <a:pathLst>
                  <a:path w="3156" h="3156" extrusionOk="0">
                    <a:moveTo>
                      <a:pt x="1572" y="0"/>
                    </a:moveTo>
                    <a:cubicBezTo>
                      <a:pt x="703" y="0"/>
                      <a:pt x="1" y="703"/>
                      <a:pt x="1" y="1584"/>
                    </a:cubicBezTo>
                    <a:cubicBezTo>
                      <a:pt x="1" y="2453"/>
                      <a:pt x="703" y="3155"/>
                      <a:pt x="1572" y="3155"/>
                    </a:cubicBezTo>
                    <a:cubicBezTo>
                      <a:pt x="2442" y="3155"/>
                      <a:pt x="3156" y="2453"/>
                      <a:pt x="3156" y="1584"/>
                    </a:cubicBezTo>
                    <a:cubicBezTo>
                      <a:pt x="3156" y="703"/>
                      <a:pt x="2442" y="0"/>
                      <a:pt x="157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5" name="Google Shape;1165;p51"/>
              <p:cNvSpPr/>
              <p:nvPr/>
            </p:nvSpPr>
            <p:spPr>
              <a:xfrm>
                <a:off x="3513825" y="3421075"/>
                <a:ext cx="40500" cy="31000"/>
              </a:xfrm>
              <a:custGeom>
                <a:avLst/>
                <a:gdLst/>
                <a:ahLst/>
                <a:cxnLst/>
                <a:rect l="l" t="t" r="r" b="b"/>
                <a:pathLst>
                  <a:path w="1620" h="1240" extrusionOk="0">
                    <a:moveTo>
                      <a:pt x="203" y="1"/>
                    </a:moveTo>
                    <a:lnTo>
                      <a:pt x="96" y="72"/>
                    </a:lnTo>
                    <a:cubicBezTo>
                      <a:pt x="119" y="108"/>
                      <a:pt x="655" y="811"/>
                      <a:pt x="1358" y="1084"/>
                    </a:cubicBezTo>
                    <a:cubicBezTo>
                      <a:pt x="1381" y="1096"/>
                      <a:pt x="1405" y="1096"/>
                      <a:pt x="1429" y="1108"/>
                    </a:cubicBezTo>
                    <a:cubicBezTo>
                      <a:pt x="1417" y="1109"/>
                      <a:pt x="1405" y="1109"/>
                      <a:pt x="1392" y="1109"/>
                    </a:cubicBezTo>
                    <a:cubicBezTo>
                      <a:pt x="1103" y="1109"/>
                      <a:pt x="415" y="983"/>
                      <a:pt x="107" y="584"/>
                    </a:cubicBezTo>
                    <a:lnTo>
                      <a:pt x="0" y="668"/>
                    </a:lnTo>
                    <a:cubicBezTo>
                      <a:pt x="334" y="1084"/>
                      <a:pt x="1048" y="1239"/>
                      <a:pt x="1393" y="1239"/>
                    </a:cubicBezTo>
                    <a:cubicBezTo>
                      <a:pt x="1441" y="1239"/>
                      <a:pt x="1500" y="1239"/>
                      <a:pt x="1548" y="1227"/>
                    </a:cubicBezTo>
                    <a:cubicBezTo>
                      <a:pt x="1584" y="1215"/>
                      <a:pt x="1620" y="1180"/>
                      <a:pt x="1620" y="1132"/>
                    </a:cubicBezTo>
                    <a:cubicBezTo>
                      <a:pt x="1620" y="1073"/>
                      <a:pt x="1560" y="1013"/>
                      <a:pt x="1405" y="953"/>
                    </a:cubicBezTo>
                    <a:cubicBezTo>
                      <a:pt x="738" y="703"/>
                      <a:pt x="203" y="1"/>
                      <a:pt x="2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6" name="Google Shape;1166;p51"/>
              <p:cNvSpPr/>
              <p:nvPr/>
            </p:nvSpPr>
            <p:spPr>
              <a:xfrm>
                <a:off x="3528400" y="3403525"/>
                <a:ext cx="27425" cy="32775"/>
              </a:xfrm>
              <a:custGeom>
                <a:avLst/>
                <a:gdLst/>
                <a:ahLst/>
                <a:cxnLst/>
                <a:rect l="l" t="t" r="r" b="b"/>
                <a:pathLst>
                  <a:path w="1097" h="1311" extrusionOk="0">
                    <a:moveTo>
                      <a:pt x="48" y="0"/>
                    </a:moveTo>
                    <a:lnTo>
                      <a:pt x="1" y="131"/>
                    </a:lnTo>
                    <a:cubicBezTo>
                      <a:pt x="13" y="131"/>
                      <a:pt x="953" y="489"/>
                      <a:pt x="941" y="1310"/>
                    </a:cubicBezTo>
                    <a:lnTo>
                      <a:pt x="1072" y="1310"/>
                    </a:lnTo>
                    <a:cubicBezTo>
                      <a:pt x="1096" y="393"/>
                      <a:pt x="48" y="0"/>
                      <a:pt x="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7" name="Google Shape;1167;p51"/>
              <p:cNvSpPr/>
              <p:nvPr/>
            </p:nvSpPr>
            <p:spPr>
              <a:xfrm>
                <a:off x="3595375" y="3228825"/>
                <a:ext cx="289050" cy="238125"/>
              </a:xfrm>
              <a:custGeom>
                <a:avLst/>
                <a:gdLst/>
                <a:ahLst/>
                <a:cxnLst/>
                <a:rect l="l" t="t" r="r" b="b"/>
                <a:pathLst>
                  <a:path w="11562" h="9525" extrusionOk="0">
                    <a:moveTo>
                      <a:pt x="6341" y="1"/>
                    </a:moveTo>
                    <a:cubicBezTo>
                      <a:pt x="6135" y="1"/>
                      <a:pt x="6013" y="11"/>
                      <a:pt x="6013" y="11"/>
                    </a:cubicBezTo>
                    <a:cubicBezTo>
                      <a:pt x="798" y="273"/>
                      <a:pt x="1" y="4131"/>
                      <a:pt x="1370" y="5988"/>
                    </a:cubicBezTo>
                    <a:cubicBezTo>
                      <a:pt x="2211" y="7129"/>
                      <a:pt x="3878" y="7349"/>
                      <a:pt x="5039" y="7349"/>
                    </a:cubicBezTo>
                    <a:cubicBezTo>
                      <a:pt x="5769" y="7349"/>
                      <a:pt x="6299" y="7262"/>
                      <a:pt x="6299" y="7262"/>
                    </a:cubicBezTo>
                    <a:lnTo>
                      <a:pt x="7061" y="9525"/>
                    </a:lnTo>
                    <a:lnTo>
                      <a:pt x="7811" y="7417"/>
                    </a:lnTo>
                    <a:cubicBezTo>
                      <a:pt x="9287" y="6727"/>
                      <a:pt x="11562" y="5572"/>
                      <a:pt x="11240" y="3643"/>
                    </a:cubicBezTo>
                    <a:cubicBezTo>
                      <a:pt x="10672" y="276"/>
                      <a:pt x="7396" y="1"/>
                      <a:pt x="634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8" name="Google Shape;1168;p51"/>
              <p:cNvSpPr/>
              <p:nvPr/>
            </p:nvSpPr>
            <p:spPr>
              <a:xfrm>
                <a:off x="3693600" y="3292200"/>
                <a:ext cx="44375" cy="46450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858" extrusionOk="0">
                    <a:moveTo>
                      <a:pt x="1715" y="1"/>
                    </a:moveTo>
                    <a:lnTo>
                      <a:pt x="1203" y="12"/>
                    </a:lnTo>
                    <a:lnTo>
                      <a:pt x="1203" y="120"/>
                    </a:lnTo>
                    <a:lnTo>
                      <a:pt x="1418" y="108"/>
                    </a:lnTo>
                    <a:lnTo>
                      <a:pt x="1441" y="846"/>
                    </a:lnTo>
                    <a:lnTo>
                      <a:pt x="334" y="882"/>
                    </a:lnTo>
                    <a:lnTo>
                      <a:pt x="310" y="143"/>
                    </a:lnTo>
                    <a:lnTo>
                      <a:pt x="525" y="143"/>
                    </a:lnTo>
                    <a:lnTo>
                      <a:pt x="525" y="48"/>
                    </a:lnTo>
                    <a:lnTo>
                      <a:pt x="1" y="60"/>
                    </a:lnTo>
                    <a:lnTo>
                      <a:pt x="1" y="155"/>
                    </a:lnTo>
                    <a:lnTo>
                      <a:pt x="203" y="155"/>
                    </a:lnTo>
                    <a:lnTo>
                      <a:pt x="251" y="1751"/>
                    </a:lnTo>
                    <a:lnTo>
                      <a:pt x="60" y="1751"/>
                    </a:lnTo>
                    <a:lnTo>
                      <a:pt x="60" y="1858"/>
                    </a:lnTo>
                    <a:lnTo>
                      <a:pt x="572" y="1846"/>
                    </a:lnTo>
                    <a:lnTo>
                      <a:pt x="572" y="1751"/>
                    </a:lnTo>
                    <a:lnTo>
                      <a:pt x="370" y="1751"/>
                    </a:lnTo>
                    <a:lnTo>
                      <a:pt x="334" y="989"/>
                    </a:lnTo>
                    <a:lnTo>
                      <a:pt x="1441" y="953"/>
                    </a:lnTo>
                    <a:lnTo>
                      <a:pt x="1465" y="1703"/>
                    </a:lnTo>
                    <a:lnTo>
                      <a:pt x="1263" y="1703"/>
                    </a:lnTo>
                    <a:lnTo>
                      <a:pt x="1263" y="1810"/>
                    </a:lnTo>
                    <a:lnTo>
                      <a:pt x="1775" y="1786"/>
                    </a:lnTo>
                    <a:lnTo>
                      <a:pt x="1775" y="1691"/>
                    </a:lnTo>
                    <a:lnTo>
                      <a:pt x="1572" y="1691"/>
                    </a:lnTo>
                    <a:lnTo>
                      <a:pt x="1525" y="96"/>
                    </a:lnTo>
                    <a:lnTo>
                      <a:pt x="1715" y="96"/>
                    </a:lnTo>
                    <a:lnTo>
                      <a:pt x="1715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9" name="Google Shape;1169;p51"/>
              <p:cNvSpPr/>
              <p:nvPr/>
            </p:nvSpPr>
            <p:spPr>
              <a:xfrm>
                <a:off x="3741825" y="3312025"/>
                <a:ext cx="23550" cy="24850"/>
              </a:xfrm>
              <a:custGeom>
                <a:avLst/>
                <a:gdLst/>
                <a:ahLst/>
                <a:cxnLst/>
                <a:rect l="l" t="t" r="r" b="b"/>
                <a:pathLst>
                  <a:path w="942" h="994" extrusionOk="0">
                    <a:moveTo>
                      <a:pt x="489" y="89"/>
                    </a:moveTo>
                    <a:cubicBezTo>
                      <a:pt x="560" y="89"/>
                      <a:pt x="620" y="101"/>
                      <a:pt x="679" y="136"/>
                    </a:cubicBezTo>
                    <a:cubicBezTo>
                      <a:pt x="727" y="172"/>
                      <a:pt x="774" y="220"/>
                      <a:pt x="810" y="279"/>
                    </a:cubicBezTo>
                    <a:lnTo>
                      <a:pt x="465" y="422"/>
                    </a:lnTo>
                    <a:lnTo>
                      <a:pt x="120" y="577"/>
                    </a:lnTo>
                    <a:cubicBezTo>
                      <a:pt x="108" y="517"/>
                      <a:pt x="108" y="458"/>
                      <a:pt x="120" y="410"/>
                    </a:cubicBezTo>
                    <a:cubicBezTo>
                      <a:pt x="131" y="351"/>
                      <a:pt x="155" y="303"/>
                      <a:pt x="191" y="255"/>
                    </a:cubicBezTo>
                    <a:cubicBezTo>
                      <a:pt x="227" y="208"/>
                      <a:pt x="262" y="172"/>
                      <a:pt x="322" y="148"/>
                    </a:cubicBezTo>
                    <a:cubicBezTo>
                      <a:pt x="370" y="112"/>
                      <a:pt x="429" y="101"/>
                      <a:pt x="489" y="89"/>
                    </a:cubicBezTo>
                    <a:close/>
                    <a:moveTo>
                      <a:pt x="533" y="0"/>
                    </a:moveTo>
                    <a:cubicBezTo>
                      <a:pt x="518" y="0"/>
                      <a:pt x="503" y="2"/>
                      <a:pt x="489" y="5"/>
                    </a:cubicBezTo>
                    <a:cubicBezTo>
                      <a:pt x="429" y="5"/>
                      <a:pt x="358" y="17"/>
                      <a:pt x="298" y="53"/>
                    </a:cubicBezTo>
                    <a:cubicBezTo>
                      <a:pt x="239" y="77"/>
                      <a:pt x="179" y="112"/>
                      <a:pt x="143" y="160"/>
                    </a:cubicBezTo>
                    <a:cubicBezTo>
                      <a:pt x="96" y="208"/>
                      <a:pt x="60" y="255"/>
                      <a:pt x="36" y="327"/>
                    </a:cubicBezTo>
                    <a:cubicBezTo>
                      <a:pt x="12" y="386"/>
                      <a:pt x="0" y="446"/>
                      <a:pt x="0" y="517"/>
                    </a:cubicBezTo>
                    <a:cubicBezTo>
                      <a:pt x="0" y="589"/>
                      <a:pt x="24" y="648"/>
                      <a:pt x="48" y="708"/>
                    </a:cubicBezTo>
                    <a:cubicBezTo>
                      <a:pt x="84" y="767"/>
                      <a:pt x="120" y="815"/>
                      <a:pt x="167" y="863"/>
                    </a:cubicBezTo>
                    <a:cubicBezTo>
                      <a:pt x="215" y="898"/>
                      <a:pt x="262" y="934"/>
                      <a:pt x="322" y="958"/>
                    </a:cubicBezTo>
                    <a:cubicBezTo>
                      <a:pt x="393" y="982"/>
                      <a:pt x="453" y="993"/>
                      <a:pt x="524" y="993"/>
                    </a:cubicBezTo>
                    <a:cubicBezTo>
                      <a:pt x="584" y="993"/>
                      <a:pt x="655" y="982"/>
                      <a:pt x="703" y="958"/>
                    </a:cubicBezTo>
                    <a:cubicBezTo>
                      <a:pt x="762" y="922"/>
                      <a:pt x="810" y="898"/>
                      <a:pt x="858" y="851"/>
                    </a:cubicBezTo>
                    <a:lnTo>
                      <a:pt x="786" y="779"/>
                    </a:lnTo>
                    <a:cubicBezTo>
                      <a:pt x="751" y="815"/>
                      <a:pt x="715" y="839"/>
                      <a:pt x="667" y="863"/>
                    </a:cubicBezTo>
                    <a:cubicBezTo>
                      <a:pt x="620" y="886"/>
                      <a:pt x="572" y="898"/>
                      <a:pt x="512" y="898"/>
                    </a:cubicBezTo>
                    <a:cubicBezTo>
                      <a:pt x="503" y="899"/>
                      <a:pt x="494" y="899"/>
                      <a:pt x="485" y="899"/>
                    </a:cubicBezTo>
                    <a:cubicBezTo>
                      <a:pt x="352" y="899"/>
                      <a:pt x="222" y="818"/>
                      <a:pt x="155" y="684"/>
                    </a:cubicBezTo>
                    <a:cubicBezTo>
                      <a:pt x="286" y="624"/>
                      <a:pt x="417" y="565"/>
                      <a:pt x="548" y="517"/>
                    </a:cubicBezTo>
                    <a:cubicBezTo>
                      <a:pt x="679" y="458"/>
                      <a:pt x="810" y="398"/>
                      <a:pt x="941" y="351"/>
                    </a:cubicBezTo>
                    <a:cubicBezTo>
                      <a:pt x="917" y="291"/>
                      <a:pt x="893" y="243"/>
                      <a:pt x="870" y="208"/>
                    </a:cubicBezTo>
                    <a:cubicBezTo>
                      <a:pt x="846" y="160"/>
                      <a:pt x="810" y="124"/>
                      <a:pt x="774" y="101"/>
                    </a:cubicBezTo>
                    <a:cubicBezTo>
                      <a:pt x="739" y="65"/>
                      <a:pt x="691" y="41"/>
                      <a:pt x="643" y="17"/>
                    </a:cubicBezTo>
                    <a:cubicBezTo>
                      <a:pt x="610" y="9"/>
                      <a:pt x="570" y="0"/>
                      <a:pt x="53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0" name="Google Shape;1170;p51"/>
              <p:cNvSpPr/>
              <p:nvPr/>
            </p:nvSpPr>
            <p:spPr>
              <a:xfrm>
                <a:off x="3769800" y="3301125"/>
                <a:ext cx="8375" cy="46475"/>
              </a:xfrm>
              <a:custGeom>
                <a:avLst/>
                <a:gdLst/>
                <a:ahLst/>
                <a:cxnLst/>
                <a:rect l="l" t="t" r="r" b="b"/>
                <a:pathLst>
                  <a:path w="335" h="1859" extrusionOk="0">
                    <a:moveTo>
                      <a:pt x="227" y="1"/>
                    </a:moveTo>
                    <a:cubicBezTo>
                      <a:pt x="203" y="1"/>
                      <a:pt x="179" y="13"/>
                      <a:pt x="167" y="25"/>
                    </a:cubicBezTo>
                    <a:cubicBezTo>
                      <a:pt x="155" y="48"/>
                      <a:pt x="144" y="60"/>
                      <a:pt x="144" y="84"/>
                    </a:cubicBezTo>
                    <a:cubicBezTo>
                      <a:pt x="144" y="108"/>
                      <a:pt x="155" y="132"/>
                      <a:pt x="179" y="144"/>
                    </a:cubicBezTo>
                    <a:cubicBezTo>
                      <a:pt x="191" y="167"/>
                      <a:pt x="215" y="167"/>
                      <a:pt x="239" y="167"/>
                    </a:cubicBezTo>
                    <a:cubicBezTo>
                      <a:pt x="251" y="167"/>
                      <a:pt x="275" y="156"/>
                      <a:pt x="286" y="144"/>
                    </a:cubicBezTo>
                    <a:lnTo>
                      <a:pt x="298" y="144"/>
                    </a:lnTo>
                    <a:cubicBezTo>
                      <a:pt x="310" y="132"/>
                      <a:pt x="310" y="108"/>
                      <a:pt x="310" y="84"/>
                    </a:cubicBezTo>
                    <a:cubicBezTo>
                      <a:pt x="310" y="60"/>
                      <a:pt x="298" y="36"/>
                      <a:pt x="286" y="25"/>
                    </a:cubicBezTo>
                    <a:cubicBezTo>
                      <a:pt x="275" y="13"/>
                      <a:pt x="251" y="1"/>
                      <a:pt x="227" y="1"/>
                    </a:cubicBezTo>
                    <a:close/>
                    <a:moveTo>
                      <a:pt x="298" y="417"/>
                    </a:moveTo>
                    <a:lnTo>
                      <a:pt x="1" y="429"/>
                    </a:lnTo>
                    <a:lnTo>
                      <a:pt x="1" y="525"/>
                    </a:lnTo>
                    <a:lnTo>
                      <a:pt x="191" y="525"/>
                    </a:lnTo>
                    <a:lnTo>
                      <a:pt x="227" y="1406"/>
                    </a:lnTo>
                    <a:cubicBezTo>
                      <a:pt x="227" y="1477"/>
                      <a:pt x="215" y="1549"/>
                      <a:pt x="191" y="1620"/>
                    </a:cubicBezTo>
                    <a:cubicBezTo>
                      <a:pt x="167" y="1680"/>
                      <a:pt x="132" y="1739"/>
                      <a:pt x="96" y="1787"/>
                    </a:cubicBezTo>
                    <a:lnTo>
                      <a:pt x="167" y="1858"/>
                    </a:lnTo>
                    <a:cubicBezTo>
                      <a:pt x="227" y="1799"/>
                      <a:pt x="263" y="1739"/>
                      <a:pt x="286" y="1668"/>
                    </a:cubicBezTo>
                    <a:cubicBezTo>
                      <a:pt x="322" y="1572"/>
                      <a:pt x="334" y="1489"/>
                      <a:pt x="334" y="1394"/>
                    </a:cubicBezTo>
                    <a:lnTo>
                      <a:pt x="298" y="417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2" grpId="0"/>
      <p:bldP spid="110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0">
          <a:extLst>
            <a:ext uri="{FF2B5EF4-FFF2-40B4-BE49-F238E27FC236}">
              <a16:creationId xmlns:a16="http://schemas.microsoft.com/office/drawing/2014/main" id="{A1458596-A36C-DA03-2389-214967923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Google Shape;1101;p51">
            <a:extLst>
              <a:ext uri="{FF2B5EF4-FFF2-40B4-BE49-F238E27FC236}">
                <a16:creationId xmlns:a16="http://schemas.microsoft.com/office/drawing/2014/main" id="{0479262C-8C51-6247-622B-01F53C52D106}"/>
              </a:ext>
            </a:extLst>
          </p:cNvPr>
          <p:cNvSpPr/>
          <p:nvPr/>
        </p:nvSpPr>
        <p:spPr>
          <a:xfrm rot="10800000">
            <a:off x="2064685" y="1991805"/>
            <a:ext cx="5422239" cy="1572449"/>
          </a:xfrm>
          <a:custGeom>
            <a:avLst/>
            <a:gdLst/>
            <a:ahLst/>
            <a:cxnLst/>
            <a:rect l="l" t="t" r="r" b="b"/>
            <a:pathLst>
              <a:path w="13765" h="5721" extrusionOk="0">
                <a:moveTo>
                  <a:pt x="5902" y="0"/>
                </a:moveTo>
                <a:cubicBezTo>
                  <a:pt x="5097" y="0"/>
                  <a:pt x="4381" y="32"/>
                  <a:pt x="3858" y="71"/>
                </a:cubicBezTo>
                <a:cubicBezTo>
                  <a:pt x="1430" y="249"/>
                  <a:pt x="680" y="1535"/>
                  <a:pt x="680" y="1535"/>
                </a:cubicBezTo>
                <a:cubicBezTo>
                  <a:pt x="1" y="2428"/>
                  <a:pt x="1" y="3976"/>
                  <a:pt x="846" y="5071"/>
                </a:cubicBezTo>
                <a:cubicBezTo>
                  <a:pt x="1233" y="5578"/>
                  <a:pt x="2687" y="5721"/>
                  <a:pt x="4304" y="5721"/>
                </a:cubicBezTo>
                <a:cubicBezTo>
                  <a:pt x="6219" y="5721"/>
                  <a:pt x="8363" y="5520"/>
                  <a:pt x="9228" y="5488"/>
                </a:cubicBezTo>
                <a:cubicBezTo>
                  <a:pt x="10812" y="5417"/>
                  <a:pt x="13764" y="5310"/>
                  <a:pt x="13324" y="2571"/>
                </a:cubicBezTo>
                <a:cubicBezTo>
                  <a:pt x="12988" y="431"/>
                  <a:pt x="8844" y="0"/>
                  <a:pt x="59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02" name="Google Shape;1102;p51">
            <a:extLst>
              <a:ext uri="{FF2B5EF4-FFF2-40B4-BE49-F238E27FC236}">
                <a16:creationId xmlns:a16="http://schemas.microsoft.com/office/drawing/2014/main" id="{7014C697-02ED-87CE-BFC1-27888F55BC6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609824" y="1282148"/>
            <a:ext cx="3921300" cy="81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Komunikasi</a:t>
            </a:r>
            <a:br>
              <a:rPr lang="en" dirty="0"/>
            </a:br>
            <a:r>
              <a:rPr lang="en" dirty="0"/>
              <a:t>Lisan</a:t>
            </a:r>
            <a:endParaRPr dirty="0"/>
          </a:p>
        </p:txBody>
      </p:sp>
      <p:sp>
        <p:nvSpPr>
          <p:cNvPr id="1103" name="Google Shape;1103;p51">
            <a:extLst>
              <a:ext uri="{FF2B5EF4-FFF2-40B4-BE49-F238E27FC236}">
                <a16:creationId xmlns:a16="http://schemas.microsoft.com/office/drawing/2014/main" id="{6A7F4CB4-E9A2-A809-506C-8C605CA7821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647738" y="2275115"/>
            <a:ext cx="4530781" cy="125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en-US" sz="1800" b="1" dirty="0" err="1"/>
              <a:t>Komunikasi</a:t>
            </a:r>
            <a:r>
              <a:rPr lang="en-US" sz="1800" b="1" dirty="0"/>
              <a:t> </a:t>
            </a:r>
            <a:r>
              <a:rPr lang="en-US" sz="1800" b="1" dirty="0" err="1"/>
              <a:t>lisan</a:t>
            </a:r>
            <a:r>
              <a:rPr lang="en-US" sz="1800" b="1" dirty="0"/>
              <a:t> </a:t>
            </a:r>
            <a:r>
              <a:rPr lang="en-US" sz="1800" b="1" dirty="0" err="1"/>
              <a:t>merupakan</a:t>
            </a:r>
            <a:r>
              <a:rPr lang="en-US" sz="1800" b="1" dirty="0"/>
              <a:t> </a:t>
            </a:r>
            <a:r>
              <a:rPr lang="en-US" sz="1800" b="1" dirty="0" err="1"/>
              <a:t>bentuk</a:t>
            </a:r>
            <a:r>
              <a:rPr lang="en-US" sz="1800" b="1" dirty="0"/>
              <a:t> </a:t>
            </a:r>
            <a:r>
              <a:rPr lang="en-US" sz="1800" b="1" dirty="0" err="1"/>
              <a:t>komunikasi</a:t>
            </a:r>
            <a:r>
              <a:rPr lang="en-US" sz="1800" b="1" dirty="0"/>
              <a:t> yang paling </a:t>
            </a:r>
            <a:r>
              <a:rPr lang="en-US" sz="1800" b="1" dirty="0" err="1"/>
              <a:t>tua</a:t>
            </a:r>
            <a:r>
              <a:rPr lang="en-US" sz="1800" b="1" dirty="0"/>
              <a:t> </a:t>
            </a:r>
            <a:r>
              <a:rPr lang="en-US" sz="1800" b="1" dirty="0" err="1"/>
              <a:t>sekaligus</a:t>
            </a:r>
            <a:r>
              <a:rPr lang="en-US" sz="1800" b="1" dirty="0"/>
              <a:t> paling </a:t>
            </a:r>
            <a:r>
              <a:rPr lang="en-US" sz="1800" b="1" dirty="0" err="1"/>
              <a:t>penting</a:t>
            </a:r>
            <a:r>
              <a:rPr lang="en-US" sz="1800" b="1" dirty="0"/>
              <a:t> </a:t>
            </a:r>
            <a:r>
              <a:rPr lang="en-US" sz="1800" b="1" dirty="0" err="1"/>
              <a:t>dalam</a:t>
            </a:r>
            <a:r>
              <a:rPr lang="en-US" sz="1800" b="1" dirty="0"/>
              <a:t> dunia </a:t>
            </a:r>
            <a:r>
              <a:rPr lang="en-US" sz="1800" b="1" dirty="0" err="1"/>
              <a:t>bisnis</a:t>
            </a:r>
            <a:r>
              <a:rPr lang="en-US" sz="1800" b="1" dirty="0"/>
              <a:t>. </a:t>
            </a:r>
            <a:endParaRPr sz="2400" b="1" dirty="0"/>
          </a:p>
        </p:txBody>
      </p:sp>
      <p:grpSp>
        <p:nvGrpSpPr>
          <p:cNvPr id="1104" name="Google Shape;1104;p51">
            <a:extLst>
              <a:ext uri="{FF2B5EF4-FFF2-40B4-BE49-F238E27FC236}">
                <a16:creationId xmlns:a16="http://schemas.microsoft.com/office/drawing/2014/main" id="{E17A1581-2331-1CE1-B1F3-8A55B0C4CDB4}"/>
              </a:ext>
            </a:extLst>
          </p:cNvPr>
          <p:cNvGrpSpPr/>
          <p:nvPr/>
        </p:nvGrpSpPr>
        <p:grpSpPr>
          <a:xfrm>
            <a:off x="662745" y="720228"/>
            <a:ext cx="1021006" cy="1057392"/>
            <a:chOff x="-5110859" y="1564450"/>
            <a:chExt cx="770280" cy="797731"/>
          </a:xfrm>
        </p:grpSpPr>
        <p:grpSp>
          <p:nvGrpSpPr>
            <p:cNvPr id="1105" name="Google Shape;1105;p51">
              <a:extLst>
                <a:ext uri="{FF2B5EF4-FFF2-40B4-BE49-F238E27FC236}">
                  <a16:creationId xmlns:a16="http://schemas.microsoft.com/office/drawing/2014/main" id="{7E42DE5E-857A-14F7-E8D6-24A006EF4F53}"/>
                </a:ext>
              </a:extLst>
            </p:cNvPr>
            <p:cNvGrpSpPr/>
            <p:nvPr/>
          </p:nvGrpSpPr>
          <p:grpSpPr>
            <a:xfrm>
              <a:off x="-5110859" y="1564450"/>
              <a:ext cx="770280" cy="797731"/>
              <a:chOff x="274775" y="1085900"/>
              <a:chExt cx="303750" cy="314575"/>
            </a:xfrm>
          </p:grpSpPr>
          <p:sp>
            <p:nvSpPr>
              <p:cNvPr id="1106" name="Google Shape;1106;p51">
                <a:extLst>
                  <a:ext uri="{FF2B5EF4-FFF2-40B4-BE49-F238E27FC236}">
                    <a16:creationId xmlns:a16="http://schemas.microsoft.com/office/drawing/2014/main" id="{C5244528-2D6C-92E6-B0E0-2F42F05B0E01}"/>
                  </a:ext>
                </a:extLst>
              </p:cNvPr>
              <p:cNvSpPr/>
              <p:nvPr/>
            </p:nvSpPr>
            <p:spPr>
              <a:xfrm>
                <a:off x="335450" y="1168525"/>
                <a:ext cx="66650" cy="141025"/>
              </a:xfrm>
              <a:custGeom>
                <a:avLst/>
                <a:gdLst/>
                <a:ahLst/>
                <a:cxnLst/>
                <a:rect l="l" t="t" r="r" b="b"/>
                <a:pathLst>
                  <a:path w="2666" h="5641" extrusionOk="0">
                    <a:moveTo>
                      <a:pt x="1334" y="350"/>
                    </a:moveTo>
                    <a:cubicBezTo>
                      <a:pt x="1866" y="350"/>
                      <a:pt x="1774" y="2937"/>
                      <a:pt x="1774" y="2937"/>
                    </a:cubicBezTo>
                    <a:cubicBezTo>
                      <a:pt x="1762" y="3342"/>
                      <a:pt x="1798" y="5200"/>
                      <a:pt x="1393" y="5307"/>
                    </a:cubicBezTo>
                    <a:cubicBezTo>
                      <a:pt x="1383" y="5310"/>
                      <a:pt x="1373" y="5311"/>
                      <a:pt x="1363" y="5311"/>
                    </a:cubicBezTo>
                    <a:cubicBezTo>
                      <a:pt x="796" y="5311"/>
                      <a:pt x="748" y="471"/>
                      <a:pt x="1298" y="354"/>
                    </a:cubicBezTo>
                    <a:cubicBezTo>
                      <a:pt x="1310" y="351"/>
                      <a:pt x="1322" y="350"/>
                      <a:pt x="1334" y="350"/>
                    </a:cubicBezTo>
                    <a:close/>
                    <a:moveTo>
                      <a:pt x="1304" y="1"/>
                    </a:moveTo>
                    <a:cubicBezTo>
                      <a:pt x="1113" y="1"/>
                      <a:pt x="782" y="160"/>
                      <a:pt x="477" y="1092"/>
                    </a:cubicBezTo>
                    <a:cubicBezTo>
                      <a:pt x="0" y="2509"/>
                      <a:pt x="72" y="5616"/>
                      <a:pt x="1370" y="5640"/>
                    </a:cubicBezTo>
                    <a:cubicBezTo>
                      <a:pt x="1372" y="5640"/>
                      <a:pt x="1375" y="5640"/>
                      <a:pt x="1378" y="5640"/>
                    </a:cubicBezTo>
                    <a:cubicBezTo>
                      <a:pt x="2666" y="5640"/>
                      <a:pt x="2322" y="3018"/>
                      <a:pt x="2227" y="1949"/>
                    </a:cubicBezTo>
                    <a:cubicBezTo>
                      <a:pt x="2132" y="878"/>
                      <a:pt x="1727" y="80"/>
                      <a:pt x="1465" y="44"/>
                    </a:cubicBezTo>
                    <a:cubicBezTo>
                      <a:pt x="1465" y="44"/>
                      <a:pt x="1403" y="1"/>
                      <a:pt x="130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7" name="Google Shape;1107;p51">
                <a:extLst>
                  <a:ext uri="{FF2B5EF4-FFF2-40B4-BE49-F238E27FC236}">
                    <a16:creationId xmlns:a16="http://schemas.microsoft.com/office/drawing/2014/main" id="{9EA812BB-04EE-EB45-DD4C-C73A0D8CD2EA}"/>
                  </a:ext>
                </a:extLst>
              </p:cNvPr>
              <p:cNvSpPr/>
              <p:nvPr/>
            </p:nvSpPr>
            <p:spPr>
              <a:xfrm>
                <a:off x="400625" y="1163825"/>
                <a:ext cx="42900" cy="143050"/>
              </a:xfrm>
              <a:custGeom>
                <a:avLst/>
                <a:gdLst/>
                <a:ahLst/>
                <a:cxnLst/>
                <a:rect l="l" t="t" r="r" b="b"/>
                <a:pathLst>
                  <a:path w="1716" h="5722" extrusionOk="0">
                    <a:moveTo>
                      <a:pt x="345" y="1"/>
                    </a:moveTo>
                    <a:cubicBezTo>
                      <a:pt x="186" y="1"/>
                      <a:pt x="1" y="70"/>
                      <a:pt x="1" y="197"/>
                    </a:cubicBezTo>
                    <a:cubicBezTo>
                      <a:pt x="1" y="197"/>
                      <a:pt x="37" y="5650"/>
                      <a:pt x="263" y="5697"/>
                    </a:cubicBezTo>
                    <a:cubicBezTo>
                      <a:pt x="322" y="5709"/>
                      <a:pt x="382" y="5721"/>
                      <a:pt x="441" y="5721"/>
                    </a:cubicBezTo>
                    <a:lnTo>
                      <a:pt x="501" y="5721"/>
                    </a:lnTo>
                    <a:cubicBezTo>
                      <a:pt x="727" y="5697"/>
                      <a:pt x="953" y="5650"/>
                      <a:pt x="1168" y="5590"/>
                    </a:cubicBezTo>
                    <a:cubicBezTo>
                      <a:pt x="1537" y="5483"/>
                      <a:pt x="1715" y="5352"/>
                      <a:pt x="1596" y="5173"/>
                    </a:cubicBezTo>
                    <a:cubicBezTo>
                      <a:pt x="1573" y="5135"/>
                      <a:pt x="1513" y="5120"/>
                      <a:pt x="1431" y="5120"/>
                    </a:cubicBezTo>
                    <a:cubicBezTo>
                      <a:pt x="1258" y="5120"/>
                      <a:pt x="989" y="5188"/>
                      <a:pt x="787" y="5245"/>
                    </a:cubicBezTo>
                    <a:cubicBezTo>
                      <a:pt x="787" y="5245"/>
                      <a:pt x="787" y="5233"/>
                      <a:pt x="787" y="5221"/>
                    </a:cubicBezTo>
                    <a:cubicBezTo>
                      <a:pt x="775" y="4649"/>
                      <a:pt x="668" y="173"/>
                      <a:pt x="537" y="54"/>
                    </a:cubicBezTo>
                    <a:cubicBezTo>
                      <a:pt x="497" y="18"/>
                      <a:pt x="424" y="1"/>
                      <a:pt x="34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8" name="Google Shape;1108;p51">
                <a:extLst>
                  <a:ext uri="{FF2B5EF4-FFF2-40B4-BE49-F238E27FC236}">
                    <a16:creationId xmlns:a16="http://schemas.microsoft.com/office/drawing/2014/main" id="{97AC8EE2-3D3D-062F-35DC-3DF9EA9AFECF}"/>
                  </a:ext>
                </a:extLst>
              </p:cNvPr>
              <p:cNvSpPr/>
              <p:nvPr/>
            </p:nvSpPr>
            <p:spPr>
              <a:xfrm>
                <a:off x="445275" y="1155475"/>
                <a:ext cx="71175" cy="140250"/>
              </a:xfrm>
              <a:custGeom>
                <a:avLst/>
                <a:gdLst/>
                <a:ahLst/>
                <a:cxnLst/>
                <a:rect l="l" t="t" r="r" b="b"/>
                <a:pathLst>
                  <a:path w="2847" h="5610" extrusionOk="0">
                    <a:moveTo>
                      <a:pt x="572" y="1066"/>
                    </a:moveTo>
                    <a:lnTo>
                      <a:pt x="572" y="1066"/>
                    </a:lnTo>
                    <a:cubicBezTo>
                      <a:pt x="715" y="1507"/>
                      <a:pt x="953" y="2233"/>
                      <a:pt x="1203" y="2959"/>
                    </a:cubicBezTo>
                    <a:lnTo>
                      <a:pt x="596" y="3138"/>
                    </a:lnTo>
                    <a:cubicBezTo>
                      <a:pt x="596" y="2400"/>
                      <a:pt x="584" y="1638"/>
                      <a:pt x="572" y="1066"/>
                    </a:cubicBezTo>
                    <a:close/>
                    <a:moveTo>
                      <a:pt x="1022" y="0"/>
                    </a:moveTo>
                    <a:cubicBezTo>
                      <a:pt x="873" y="0"/>
                      <a:pt x="618" y="73"/>
                      <a:pt x="441" y="126"/>
                    </a:cubicBezTo>
                    <a:cubicBezTo>
                      <a:pt x="370" y="138"/>
                      <a:pt x="310" y="161"/>
                      <a:pt x="251" y="197"/>
                    </a:cubicBezTo>
                    <a:cubicBezTo>
                      <a:pt x="1" y="328"/>
                      <a:pt x="251" y="5460"/>
                      <a:pt x="251" y="5460"/>
                    </a:cubicBezTo>
                    <a:cubicBezTo>
                      <a:pt x="251" y="5555"/>
                      <a:pt x="305" y="5610"/>
                      <a:pt x="380" y="5610"/>
                    </a:cubicBezTo>
                    <a:cubicBezTo>
                      <a:pt x="427" y="5610"/>
                      <a:pt x="482" y="5589"/>
                      <a:pt x="537" y="5543"/>
                    </a:cubicBezTo>
                    <a:cubicBezTo>
                      <a:pt x="584" y="5495"/>
                      <a:pt x="608" y="4579"/>
                      <a:pt x="596" y="3531"/>
                    </a:cubicBezTo>
                    <a:lnTo>
                      <a:pt x="1322" y="3293"/>
                    </a:lnTo>
                    <a:cubicBezTo>
                      <a:pt x="1644" y="4245"/>
                      <a:pt x="1941" y="5103"/>
                      <a:pt x="1989" y="5150"/>
                    </a:cubicBezTo>
                    <a:cubicBezTo>
                      <a:pt x="2008" y="5169"/>
                      <a:pt x="2042" y="5177"/>
                      <a:pt x="2087" y="5177"/>
                    </a:cubicBezTo>
                    <a:cubicBezTo>
                      <a:pt x="2296" y="5177"/>
                      <a:pt x="2728" y="4996"/>
                      <a:pt x="2787" y="4888"/>
                    </a:cubicBezTo>
                    <a:cubicBezTo>
                      <a:pt x="2846" y="4757"/>
                      <a:pt x="1227" y="161"/>
                      <a:pt x="1132" y="30"/>
                    </a:cubicBezTo>
                    <a:cubicBezTo>
                      <a:pt x="1113" y="9"/>
                      <a:pt x="1074" y="0"/>
                      <a:pt x="102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9" name="Google Shape;1109;p51">
                <a:extLst>
                  <a:ext uri="{FF2B5EF4-FFF2-40B4-BE49-F238E27FC236}">
                    <a16:creationId xmlns:a16="http://schemas.microsoft.com/office/drawing/2014/main" id="{674B2A7F-B2CA-FD9C-9003-31F312EE8D9E}"/>
                  </a:ext>
                </a:extLst>
              </p:cNvPr>
              <p:cNvSpPr/>
              <p:nvPr/>
            </p:nvSpPr>
            <p:spPr>
              <a:xfrm>
                <a:off x="391400" y="1085900"/>
                <a:ext cx="23825" cy="48400"/>
              </a:xfrm>
              <a:custGeom>
                <a:avLst/>
                <a:gdLst/>
                <a:ahLst/>
                <a:cxnLst/>
                <a:rect l="l" t="t" r="r" b="b"/>
                <a:pathLst>
                  <a:path w="953" h="1936" extrusionOk="0">
                    <a:moveTo>
                      <a:pt x="441" y="1"/>
                    </a:moveTo>
                    <a:cubicBezTo>
                      <a:pt x="418" y="1"/>
                      <a:pt x="394" y="9"/>
                      <a:pt x="370" y="27"/>
                    </a:cubicBezTo>
                    <a:cubicBezTo>
                      <a:pt x="1" y="313"/>
                      <a:pt x="370" y="1909"/>
                      <a:pt x="370" y="1909"/>
                    </a:cubicBezTo>
                    <a:cubicBezTo>
                      <a:pt x="435" y="1926"/>
                      <a:pt x="504" y="1935"/>
                      <a:pt x="572" y="1935"/>
                    </a:cubicBezTo>
                    <a:cubicBezTo>
                      <a:pt x="641" y="1935"/>
                      <a:pt x="709" y="1926"/>
                      <a:pt x="775" y="1909"/>
                    </a:cubicBezTo>
                    <a:cubicBezTo>
                      <a:pt x="953" y="1842"/>
                      <a:pt x="776" y="1"/>
                      <a:pt x="44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0" name="Google Shape;1110;p51">
                <a:extLst>
                  <a:ext uri="{FF2B5EF4-FFF2-40B4-BE49-F238E27FC236}">
                    <a16:creationId xmlns:a16="http://schemas.microsoft.com/office/drawing/2014/main" id="{A0156617-B229-43B4-DF85-1725A22EE852}"/>
                  </a:ext>
                </a:extLst>
              </p:cNvPr>
              <p:cNvSpPr/>
              <p:nvPr/>
            </p:nvSpPr>
            <p:spPr>
              <a:xfrm>
                <a:off x="411950" y="1346800"/>
                <a:ext cx="33075" cy="53675"/>
              </a:xfrm>
              <a:custGeom>
                <a:avLst/>
                <a:gdLst/>
                <a:ahLst/>
                <a:cxnLst/>
                <a:rect l="l" t="t" r="r" b="b"/>
                <a:pathLst>
                  <a:path w="1323" h="2147" extrusionOk="0">
                    <a:moveTo>
                      <a:pt x="821" y="1"/>
                    </a:moveTo>
                    <a:cubicBezTo>
                      <a:pt x="781" y="1"/>
                      <a:pt x="737" y="18"/>
                      <a:pt x="691" y="57"/>
                    </a:cubicBezTo>
                    <a:cubicBezTo>
                      <a:pt x="691" y="57"/>
                      <a:pt x="0" y="2010"/>
                      <a:pt x="691" y="2141"/>
                    </a:cubicBezTo>
                    <a:cubicBezTo>
                      <a:pt x="709" y="2144"/>
                      <a:pt x="726" y="2146"/>
                      <a:pt x="743" y="2146"/>
                    </a:cubicBezTo>
                    <a:cubicBezTo>
                      <a:pt x="1322" y="2146"/>
                      <a:pt x="1264" y="1"/>
                      <a:pt x="82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1" name="Google Shape;1111;p51">
                <a:extLst>
                  <a:ext uri="{FF2B5EF4-FFF2-40B4-BE49-F238E27FC236}">
                    <a16:creationId xmlns:a16="http://schemas.microsoft.com/office/drawing/2014/main" id="{7C62F184-DF5A-7B48-6E7D-BD144F152BEE}"/>
                  </a:ext>
                </a:extLst>
              </p:cNvPr>
              <p:cNvSpPr/>
              <p:nvPr/>
            </p:nvSpPr>
            <p:spPr>
              <a:xfrm>
                <a:off x="525950" y="1201150"/>
                <a:ext cx="52575" cy="20525"/>
              </a:xfrm>
              <a:custGeom>
                <a:avLst/>
                <a:gdLst/>
                <a:ahLst/>
                <a:cxnLst/>
                <a:rect l="l" t="t" r="r" b="b"/>
                <a:pathLst>
                  <a:path w="2103" h="821" extrusionOk="0">
                    <a:moveTo>
                      <a:pt x="1668" y="0"/>
                    </a:moveTo>
                    <a:cubicBezTo>
                      <a:pt x="1113" y="0"/>
                      <a:pt x="0" y="549"/>
                      <a:pt x="0" y="549"/>
                    </a:cubicBezTo>
                    <a:cubicBezTo>
                      <a:pt x="51" y="744"/>
                      <a:pt x="271" y="821"/>
                      <a:pt x="547" y="821"/>
                    </a:cubicBezTo>
                    <a:cubicBezTo>
                      <a:pt x="1178" y="821"/>
                      <a:pt x="2102" y="419"/>
                      <a:pt x="1953" y="120"/>
                    </a:cubicBezTo>
                    <a:cubicBezTo>
                      <a:pt x="1910" y="35"/>
                      <a:pt x="1806" y="0"/>
                      <a:pt x="166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2" name="Google Shape;1112;p51">
                <a:extLst>
                  <a:ext uri="{FF2B5EF4-FFF2-40B4-BE49-F238E27FC236}">
                    <a16:creationId xmlns:a16="http://schemas.microsoft.com/office/drawing/2014/main" id="{A75F0415-40DC-9542-567B-4B4F4C8BCC0E}"/>
                  </a:ext>
                </a:extLst>
              </p:cNvPr>
              <p:cNvSpPr/>
              <p:nvPr/>
            </p:nvSpPr>
            <p:spPr>
              <a:xfrm>
                <a:off x="278600" y="1251625"/>
                <a:ext cx="41900" cy="17650"/>
              </a:xfrm>
              <a:custGeom>
                <a:avLst/>
                <a:gdLst/>
                <a:ahLst/>
                <a:cxnLst/>
                <a:rect l="l" t="t" r="r" b="b"/>
                <a:pathLst>
                  <a:path w="1676" h="706" extrusionOk="0">
                    <a:moveTo>
                      <a:pt x="1283" y="0"/>
                    </a:moveTo>
                    <a:cubicBezTo>
                      <a:pt x="818" y="0"/>
                      <a:pt x="0" y="352"/>
                      <a:pt x="0" y="352"/>
                    </a:cubicBezTo>
                    <a:cubicBezTo>
                      <a:pt x="111" y="608"/>
                      <a:pt x="365" y="705"/>
                      <a:pt x="639" y="705"/>
                    </a:cubicBezTo>
                    <a:cubicBezTo>
                      <a:pt x="1126" y="705"/>
                      <a:pt x="1675" y="397"/>
                      <a:pt x="1584" y="137"/>
                    </a:cubicBezTo>
                    <a:cubicBezTo>
                      <a:pt x="1549" y="38"/>
                      <a:pt x="1435" y="0"/>
                      <a:pt x="128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3" name="Google Shape;1113;p51">
                <a:extLst>
                  <a:ext uri="{FF2B5EF4-FFF2-40B4-BE49-F238E27FC236}">
                    <a16:creationId xmlns:a16="http://schemas.microsoft.com/office/drawing/2014/main" id="{2245595D-30F6-D56B-B720-219A1F3F1909}"/>
                  </a:ext>
                </a:extLst>
              </p:cNvPr>
              <p:cNvSpPr/>
              <p:nvPr/>
            </p:nvSpPr>
            <p:spPr>
              <a:xfrm>
                <a:off x="488150" y="1115950"/>
                <a:ext cx="368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474" h="1600" extrusionOk="0">
                    <a:moveTo>
                      <a:pt x="1192" y="0"/>
                    </a:moveTo>
                    <a:cubicBezTo>
                      <a:pt x="866" y="0"/>
                      <a:pt x="0" y="1089"/>
                      <a:pt x="179" y="1457"/>
                    </a:cubicBezTo>
                    <a:cubicBezTo>
                      <a:pt x="228" y="1557"/>
                      <a:pt x="291" y="1599"/>
                      <a:pt x="363" y="1599"/>
                    </a:cubicBezTo>
                    <a:cubicBezTo>
                      <a:pt x="779" y="1599"/>
                      <a:pt x="1474" y="158"/>
                      <a:pt x="1250" y="16"/>
                    </a:cubicBezTo>
                    <a:cubicBezTo>
                      <a:pt x="1234" y="5"/>
                      <a:pt x="1214" y="0"/>
                      <a:pt x="119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4" name="Google Shape;1114;p51">
                <a:extLst>
                  <a:ext uri="{FF2B5EF4-FFF2-40B4-BE49-F238E27FC236}">
                    <a16:creationId xmlns:a16="http://schemas.microsoft.com/office/drawing/2014/main" id="{ED667EDB-48BF-3472-56B7-001EBFE66402}"/>
                  </a:ext>
                </a:extLst>
              </p:cNvPr>
              <p:cNvSpPr/>
              <p:nvPr/>
            </p:nvSpPr>
            <p:spPr>
              <a:xfrm>
                <a:off x="274775" y="1155225"/>
                <a:ext cx="46400" cy="25575"/>
              </a:xfrm>
              <a:custGeom>
                <a:avLst/>
                <a:gdLst/>
                <a:ahLst/>
                <a:cxnLst/>
                <a:rect l="l" t="t" r="r" b="b"/>
                <a:pathLst>
                  <a:path w="1856" h="1023" extrusionOk="0">
                    <a:moveTo>
                      <a:pt x="215" y="0"/>
                    </a:moveTo>
                    <a:cubicBezTo>
                      <a:pt x="188" y="0"/>
                      <a:pt x="167" y="5"/>
                      <a:pt x="153" y="17"/>
                    </a:cubicBezTo>
                    <a:cubicBezTo>
                      <a:pt x="0" y="131"/>
                      <a:pt x="885" y="1023"/>
                      <a:pt x="1485" y="1023"/>
                    </a:cubicBezTo>
                    <a:cubicBezTo>
                      <a:pt x="1632" y="1023"/>
                      <a:pt x="1762" y="969"/>
                      <a:pt x="1856" y="838"/>
                    </a:cubicBezTo>
                    <a:cubicBezTo>
                      <a:pt x="1856" y="838"/>
                      <a:pt x="558" y="0"/>
                      <a:pt x="21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5" name="Google Shape;1115;p51">
                <a:extLst>
                  <a:ext uri="{FF2B5EF4-FFF2-40B4-BE49-F238E27FC236}">
                    <a16:creationId xmlns:a16="http://schemas.microsoft.com/office/drawing/2014/main" id="{36FD2D5C-7126-A85F-3BBE-A88386D01579}"/>
                  </a:ext>
                </a:extLst>
              </p:cNvPr>
              <p:cNvSpPr/>
              <p:nvPr/>
            </p:nvSpPr>
            <p:spPr>
              <a:xfrm>
                <a:off x="321150" y="1333625"/>
                <a:ext cx="48400" cy="41050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1642" extrusionOk="0">
                    <a:moveTo>
                      <a:pt x="1453" y="1"/>
                    </a:moveTo>
                    <a:cubicBezTo>
                      <a:pt x="1453" y="1"/>
                      <a:pt x="1" y="1322"/>
                      <a:pt x="406" y="1608"/>
                    </a:cubicBezTo>
                    <a:cubicBezTo>
                      <a:pt x="438" y="1631"/>
                      <a:pt x="476" y="1642"/>
                      <a:pt x="517" y="1642"/>
                    </a:cubicBezTo>
                    <a:cubicBezTo>
                      <a:pt x="987" y="1642"/>
                      <a:pt x="1935" y="252"/>
                      <a:pt x="145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6" name="Google Shape;1116;p51">
                <a:extLst>
                  <a:ext uri="{FF2B5EF4-FFF2-40B4-BE49-F238E27FC236}">
                    <a16:creationId xmlns:a16="http://schemas.microsoft.com/office/drawing/2014/main" id="{E4CEA6BC-39C8-7B12-DF31-DBEC7C5EA24A}"/>
                  </a:ext>
                </a:extLst>
              </p:cNvPr>
              <p:cNvSpPr/>
              <p:nvPr/>
            </p:nvSpPr>
            <p:spPr>
              <a:xfrm>
                <a:off x="511200" y="1307825"/>
                <a:ext cx="44525" cy="25700"/>
              </a:xfrm>
              <a:custGeom>
                <a:avLst/>
                <a:gdLst/>
                <a:ahLst/>
                <a:cxnLst/>
                <a:rect l="l" t="t" r="r" b="b"/>
                <a:pathLst>
                  <a:path w="1781" h="1028" extrusionOk="0">
                    <a:moveTo>
                      <a:pt x="376" y="0"/>
                    </a:moveTo>
                    <a:cubicBezTo>
                      <a:pt x="317" y="0"/>
                      <a:pt x="268" y="17"/>
                      <a:pt x="233" y="56"/>
                    </a:cubicBezTo>
                    <a:cubicBezTo>
                      <a:pt x="1" y="318"/>
                      <a:pt x="855" y="1028"/>
                      <a:pt x="1438" y="1028"/>
                    </a:cubicBezTo>
                    <a:cubicBezTo>
                      <a:pt x="1572" y="1028"/>
                      <a:pt x="1692" y="991"/>
                      <a:pt x="1781" y="902"/>
                    </a:cubicBezTo>
                    <a:cubicBezTo>
                      <a:pt x="1781" y="902"/>
                      <a:pt x="806" y="0"/>
                      <a:pt x="37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17" name="Google Shape;1117;p51">
              <a:extLst>
                <a:ext uri="{FF2B5EF4-FFF2-40B4-BE49-F238E27FC236}">
                  <a16:creationId xmlns:a16="http://schemas.microsoft.com/office/drawing/2014/main" id="{DAC30DD1-D7C8-0499-D30B-F2B4694D4B41}"/>
                </a:ext>
              </a:extLst>
            </p:cNvPr>
            <p:cNvGrpSpPr/>
            <p:nvPr/>
          </p:nvGrpSpPr>
          <p:grpSpPr>
            <a:xfrm>
              <a:off x="-5110859" y="1564450"/>
              <a:ext cx="770280" cy="797731"/>
              <a:chOff x="274775" y="1085900"/>
              <a:chExt cx="303750" cy="314575"/>
            </a:xfrm>
          </p:grpSpPr>
          <p:sp>
            <p:nvSpPr>
              <p:cNvPr id="1118" name="Google Shape;1118;p51">
                <a:extLst>
                  <a:ext uri="{FF2B5EF4-FFF2-40B4-BE49-F238E27FC236}">
                    <a16:creationId xmlns:a16="http://schemas.microsoft.com/office/drawing/2014/main" id="{A1FDC233-BF58-FBB4-6B7A-6645CDD76F91}"/>
                  </a:ext>
                </a:extLst>
              </p:cNvPr>
              <p:cNvSpPr/>
              <p:nvPr/>
            </p:nvSpPr>
            <p:spPr>
              <a:xfrm>
                <a:off x="335450" y="1168525"/>
                <a:ext cx="66650" cy="141025"/>
              </a:xfrm>
              <a:custGeom>
                <a:avLst/>
                <a:gdLst/>
                <a:ahLst/>
                <a:cxnLst/>
                <a:rect l="l" t="t" r="r" b="b"/>
                <a:pathLst>
                  <a:path w="2666" h="5641" extrusionOk="0">
                    <a:moveTo>
                      <a:pt x="1334" y="350"/>
                    </a:moveTo>
                    <a:cubicBezTo>
                      <a:pt x="1866" y="350"/>
                      <a:pt x="1774" y="2937"/>
                      <a:pt x="1774" y="2937"/>
                    </a:cubicBezTo>
                    <a:cubicBezTo>
                      <a:pt x="1762" y="3342"/>
                      <a:pt x="1798" y="5200"/>
                      <a:pt x="1393" y="5307"/>
                    </a:cubicBezTo>
                    <a:cubicBezTo>
                      <a:pt x="1383" y="5310"/>
                      <a:pt x="1373" y="5311"/>
                      <a:pt x="1363" y="5311"/>
                    </a:cubicBezTo>
                    <a:cubicBezTo>
                      <a:pt x="796" y="5311"/>
                      <a:pt x="748" y="471"/>
                      <a:pt x="1298" y="354"/>
                    </a:cubicBezTo>
                    <a:cubicBezTo>
                      <a:pt x="1310" y="351"/>
                      <a:pt x="1322" y="350"/>
                      <a:pt x="1334" y="350"/>
                    </a:cubicBezTo>
                    <a:close/>
                    <a:moveTo>
                      <a:pt x="1304" y="1"/>
                    </a:moveTo>
                    <a:cubicBezTo>
                      <a:pt x="1113" y="1"/>
                      <a:pt x="782" y="160"/>
                      <a:pt x="477" y="1092"/>
                    </a:cubicBezTo>
                    <a:cubicBezTo>
                      <a:pt x="0" y="2509"/>
                      <a:pt x="72" y="5616"/>
                      <a:pt x="1370" y="5640"/>
                    </a:cubicBezTo>
                    <a:cubicBezTo>
                      <a:pt x="1372" y="5640"/>
                      <a:pt x="1375" y="5640"/>
                      <a:pt x="1378" y="5640"/>
                    </a:cubicBezTo>
                    <a:cubicBezTo>
                      <a:pt x="2666" y="5640"/>
                      <a:pt x="2322" y="3018"/>
                      <a:pt x="2227" y="1949"/>
                    </a:cubicBezTo>
                    <a:cubicBezTo>
                      <a:pt x="2132" y="878"/>
                      <a:pt x="1727" y="80"/>
                      <a:pt x="1465" y="44"/>
                    </a:cubicBezTo>
                    <a:cubicBezTo>
                      <a:pt x="1465" y="44"/>
                      <a:pt x="1403" y="1"/>
                      <a:pt x="13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9" name="Google Shape;1119;p51">
                <a:extLst>
                  <a:ext uri="{FF2B5EF4-FFF2-40B4-BE49-F238E27FC236}">
                    <a16:creationId xmlns:a16="http://schemas.microsoft.com/office/drawing/2014/main" id="{3ED2B02D-45F1-19A5-88FC-F321F84FAEC3}"/>
                  </a:ext>
                </a:extLst>
              </p:cNvPr>
              <p:cNvSpPr/>
              <p:nvPr/>
            </p:nvSpPr>
            <p:spPr>
              <a:xfrm>
                <a:off x="400625" y="1163825"/>
                <a:ext cx="42900" cy="143050"/>
              </a:xfrm>
              <a:custGeom>
                <a:avLst/>
                <a:gdLst/>
                <a:ahLst/>
                <a:cxnLst/>
                <a:rect l="l" t="t" r="r" b="b"/>
                <a:pathLst>
                  <a:path w="1716" h="5722" extrusionOk="0">
                    <a:moveTo>
                      <a:pt x="345" y="1"/>
                    </a:moveTo>
                    <a:cubicBezTo>
                      <a:pt x="186" y="1"/>
                      <a:pt x="1" y="70"/>
                      <a:pt x="1" y="197"/>
                    </a:cubicBezTo>
                    <a:cubicBezTo>
                      <a:pt x="1" y="197"/>
                      <a:pt x="37" y="5650"/>
                      <a:pt x="263" y="5697"/>
                    </a:cubicBezTo>
                    <a:cubicBezTo>
                      <a:pt x="322" y="5709"/>
                      <a:pt x="382" y="5721"/>
                      <a:pt x="441" y="5721"/>
                    </a:cubicBezTo>
                    <a:lnTo>
                      <a:pt x="501" y="5721"/>
                    </a:lnTo>
                    <a:cubicBezTo>
                      <a:pt x="727" y="5697"/>
                      <a:pt x="953" y="5650"/>
                      <a:pt x="1168" y="5590"/>
                    </a:cubicBezTo>
                    <a:cubicBezTo>
                      <a:pt x="1537" y="5483"/>
                      <a:pt x="1715" y="5352"/>
                      <a:pt x="1596" y="5173"/>
                    </a:cubicBezTo>
                    <a:cubicBezTo>
                      <a:pt x="1573" y="5135"/>
                      <a:pt x="1513" y="5120"/>
                      <a:pt x="1431" y="5120"/>
                    </a:cubicBezTo>
                    <a:cubicBezTo>
                      <a:pt x="1258" y="5120"/>
                      <a:pt x="989" y="5188"/>
                      <a:pt x="787" y="5245"/>
                    </a:cubicBezTo>
                    <a:cubicBezTo>
                      <a:pt x="787" y="5245"/>
                      <a:pt x="787" y="5233"/>
                      <a:pt x="787" y="5221"/>
                    </a:cubicBezTo>
                    <a:cubicBezTo>
                      <a:pt x="775" y="4649"/>
                      <a:pt x="668" y="173"/>
                      <a:pt x="537" y="54"/>
                    </a:cubicBezTo>
                    <a:cubicBezTo>
                      <a:pt x="497" y="18"/>
                      <a:pt x="424" y="1"/>
                      <a:pt x="34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0" name="Google Shape;1120;p51">
                <a:extLst>
                  <a:ext uri="{FF2B5EF4-FFF2-40B4-BE49-F238E27FC236}">
                    <a16:creationId xmlns:a16="http://schemas.microsoft.com/office/drawing/2014/main" id="{D650F367-4AF5-F54E-87C2-F6274BA2A487}"/>
                  </a:ext>
                </a:extLst>
              </p:cNvPr>
              <p:cNvSpPr/>
              <p:nvPr/>
            </p:nvSpPr>
            <p:spPr>
              <a:xfrm>
                <a:off x="445275" y="1155475"/>
                <a:ext cx="71175" cy="140250"/>
              </a:xfrm>
              <a:custGeom>
                <a:avLst/>
                <a:gdLst/>
                <a:ahLst/>
                <a:cxnLst/>
                <a:rect l="l" t="t" r="r" b="b"/>
                <a:pathLst>
                  <a:path w="2847" h="5610" extrusionOk="0">
                    <a:moveTo>
                      <a:pt x="572" y="1066"/>
                    </a:moveTo>
                    <a:lnTo>
                      <a:pt x="572" y="1066"/>
                    </a:lnTo>
                    <a:cubicBezTo>
                      <a:pt x="715" y="1507"/>
                      <a:pt x="953" y="2233"/>
                      <a:pt x="1203" y="2959"/>
                    </a:cubicBezTo>
                    <a:lnTo>
                      <a:pt x="596" y="3138"/>
                    </a:lnTo>
                    <a:cubicBezTo>
                      <a:pt x="596" y="2400"/>
                      <a:pt x="584" y="1638"/>
                      <a:pt x="572" y="1066"/>
                    </a:cubicBezTo>
                    <a:close/>
                    <a:moveTo>
                      <a:pt x="1022" y="0"/>
                    </a:moveTo>
                    <a:cubicBezTo>
                      <a:pt x="873" y="0"/>
                      <a:pt x="618" y="73"/>
                      <a:pt x="441" y="126"/>
                    </a:cubicBezTo>
                    <a:cubicBezTo>
                      <a:pt x="370" y="138"/>
                      <a:pt x="310" y="161"/>
                      <a:pt x="251" y="197"/>
                    </a:cubicBezTo>
                    <a:cubicBezTo>
                      <a:pt x="1" y="328"/>
                      <a:pt x="251" y="5460"/>
                      <a:pt x="251" y="5460"/>
                    </a:cubicBezTo>
                    <a:cubicBezTo>
                      <a:pt x="251" y="5555"/>
                      <a:pt x="305" y="5610"/>
                      <a:pt x="380" y="5610"/>
                    </a:cubicBezTo>
                    <a:cubicBezTo>
                      <a:pt x="427" y="5610"/>
                      <a:pt x="482" y="5589"/>
                      <a:pt x="537" y="5543"/>
                    </a:cubicBezTo>
                    <a:cubicBezTo>
                      <a:pt x="584" y="5495"/>
                      <a:pt x="608" y="4579"/>
                      <a:pt x="596" y="3531"/>
                    </a:cubicBezTo>
                    <a:lnTo>
                      <a:pt x="1322" y="3293"/>
                    </a:lnTo>
                    <a:cubicBezTo>
                      <a:pt x="1644" y="4245"/>
                      <a:pt x="1941" y="5103"/>
                      <a:pt x="1989" y="5150"/>
                    </a:cubicBezTo>
                    <a:cubicBezTo>
                      <a:pt x="2008" y="5169"/>
                      <a:pt x="2042" y="5177"/>
                      <a:pt x="2087" y="5177"/>
                    </a:cubicBezTo>
                    <a:cubicBezTo>
                      <a:pt x="2296" y="5177"/>
                      <a:pt x="2728" y="4996"/>
                      <a:pt x="2787" y="4888"/>
                    </a:cubicBezTo>
                    <a:cubicBezTo>
                      <a:pt x="2846" y="4757"/>
                      <a:pt x="1227" y="161"/>
                      <a:pt x="1132" y="30"/>
                    </a:cubicBezTo>
                    <a:cubicBezTo>
                      <a:pt x="1113" y="9"/>
                      <a:pt x="1074" y="0"/>
                      <a:pt x="102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1" name="Google Shape;1121;p51">
                <a:extLst>
                  <a:ext uri="{FF2B5EF4-FFF2-40B4-BE49-F238E27FC236}">
                    <a16:creationId xmlns:a16="http://schemas.microsoft.com/office/drawing/2014/main" id="{9BA705FB-EB42-47C7-7CFB-AB98B774335D}"/>
                  </a:ext>
                </a:extLst>
              </p:cNvPr>
              <p:cNvSpPr/>
              <p:nvPr/>
            </p:nvSpPr>
            <p:spPr>
              <a:xfrm>
                <a:off x="391400" y="1085900"/>
                <a:ext cx="23825" cy="48400"/>
              </a:xfrm>
              <a:custGeom>
                <a:avLst/>
                <a:gdLst/>
                <a:ahLst/>
                <a:cxnLst/>
                <a:rect l="l" t="t" r="r" b="b"/>
                <a:pathLst>
                  <a:path w="953" h="1936" extrusionOk="0">
                    <a:moveTo>
                      <a:pt x="441" y="1"/>
                    </a:moveTo>
                    <a:cubicBezTo>
                      <a:pt x="418" y="1"/>
                      <a:pt x="394" y="9"/>
                      <a:pt x="370" y="27"/>
                    </a:cubicBezTo>
                    <a:cubicBezTo>
                      <a:pt x="1" y="313"/>
                      <a:pt x="370" y="1909"/>
                      <a:pt x="370" y="1909"/>
                    </a:cubicBezTo>
                    <a:cubicBezTo>
                      <a:pt x="435" y="1926"/>
                      <a:pt x="504" y="1935"/>
                      <a:pt x="572" y="1935"/>
                    </a:cubicBezTo>
                    <a:cubicBezTo>
                      <a:pt x="641" y="1935"/>
                      <a:pt x="709" y="1926"/>
                      <a:pt x="775" y="1909"/>
                    </a:cubicBezTo>
                    <a:cubicBezTo>
                      <a:pt x="953" y="1842"/>
                      <a:pt x="776" y="1"/>
                      <a:pt x="44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2" name="Google Shape;1122;p51">
                <a:extLst>
                  <a:ext uri="{FF2B5EF4-FFF2-40B4-BE49-F238E27FC236}">
                    <a16:creationId xmlns:a16="http://schemas.microsoft.com/office/drawing/2014/main" id="{4DA765BF-2954-9F36-48D3-852475189073}"/>
                  </a:ext>
                </a:extLst>
              </p:cNvPr>
              <p:cNvSpPr/>
              <p:nvPr/>
            </p:nvSpPr>
            <p:spPr>
              <a:xfrm>
                <a:off x="411950" y="1346800"/>
                <a:ext cx="33075" cy="53675"/>
              </a:xfrm>
              <a:custGeom>
                <a:avLst/>
                <a:gdLst/>
                <a:ahLst/>
                <a:cxnLst/>
                <a:rect l="l" t="t" r="r" b="b"/>
                <a:pathLst>
                  <a:path w="1323" h="2147" extrusionOk="0">
                    <a:moveTo>
                      <a:pt x="821" y="1"/>
                    </a:moveTo>
                    <a:cubicBezTo>
                      <a:pt x="781" y="1"/>
                      <a:pt x="737" y="18"/>
                      <a:pt x="691" y="57"/>
                    </a:cubicBezTo>
                    <a:cubicBezTo>
                      <a:pt x="691" y="57"/>
                      <a:pt x="0" y="2010"/>
                      <a:pt x="691" y="2141"/>
                    </a:cubicBezTo>
                    <a:cubicBezTo>
                      <a:pt x="709" y="2144"/>
                      <a:pt x="726" y="2146"/>
                      <a:pt x="743" y="2146"/>
                    </a:cubicBezTo>
                    <a:cubicBezTo>
                      <a:pt x="1322" y="2146"/>
                      <a:pt x="1264" y="1"/>
                      <a:pt x="82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3" name="Google Shape;1123;p51">
                <a:extLst>
                  <a:ext uri="{FF2B5EF4-FFF2-40B4-BE49-F238E27FC236}">
                    <a16:creationId xmlns:a16="http://schemas.microsoft.com/office/drawing/2014/main" id="{E879BD95-56D5-04FA-840A-2891CCBBAB52}"/>
                  </a:ext>
                </a:extLst>
              </p:cNvPr>
              <p:cNvSpPr/>
              <p:nvPr/>
            </p:nvSpPr>
            <p:spPr>
              <a:xfrm>
                <a:off x="525950" y="1201150"/>
                <a:ext cx="52575" cy="20525"/>
              </a:xfrm>
              <a:custGeom>
                <a:avLst/>
                <a:gdLst/>
                <a:ahLst/>
                <a:cxnLst/>
                <a:rect l="l" t="t" r="r" b="b"/>
                <a:pathLst>
                  <a:path w="2103" h="821" extrusionOk="0">
                    <a:moveTo>
                      <a:pt x="1668" y="0"/>
                    </a:moveTo>
                    <a:cubicBezTo>
                      <a:pt x="1113" y="0"/>
                      <a:pt x="0" y="549"/>
                      <a:pt x="0" y="549"/>
                    </a:cubicBezTo>
                    <a:cubicBezTo>
                      <a:pt x="51" y="744"/>
                      <a:pt x="271" y="821"/>
                      <a:pt x="547" y="821"/>
                    </a:cubicBezTo>
                    <a:cubicBezTo>
                      <a:pt x="1178" y="821"/>
                      <a:pt x="2102" y="419"/>
                      <a:pt x="1953" y="120"/>
                    </a:cubicBezTo>
                    <a:cubicBezTo>
                      <a:pt x="1910" y="35"/>
                      <a:pt x="1806" y="0"/>
                      <a:pt x="166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4" name="Google Shape;1124;p51">
                <a:extLst>
                  <a:ext uri="{FF2B5EF4-FFF2-40B4-BE49-F238E27FC236}">
                    <a16:creationId xmlns:a16="http://schemas.microsoft.com/office/drawing/2014/main" id="{F33B8212-FAF8-AE5C-E9BC-642B1DAAE272}"/>
                  </a:ext>
                </a:extLst>
              </p:cNvPr>
              <p:cNvSpPr/>
              <p:nvPr/>
            </p:nvSpPr>
            <p:spPr>
              <a:xfrm>
                <a:off x="278600" y="1251625"/>
                <a:ext cx="41900" cy="17650"/>
              </a:xfrm>
              <a:custGeom>
                <a:avLst/>
                <a:gdLst/>
                <a:ahLst/>
                <a:cxnLst/>
                <a:rect l="l" t="t" r="r" b="b"/>
                <a:pathLst>
                  <a:path w="1676" h="706" extrusionOk="0">
                    <a:moveTo>
                      <a:pt x="1283" y="0"/>
                    </a:moveTo>
                    <a:cubicBezTo>
                      <a:pt x="818" y="0"/>
                      <a:pt x="0" y="352"/>
                      <a:pt x="0" y="352"/>
                    </a:cubicBezTo>
                    <a:cubicBezTo>
                      <a:pt x="111" y="608"/>
                      <a:pt x="365" y="705"/>
                      <a:pt x="639" y="705"/>
                    </a:cubicBezTo>
                    <a:cubicBezTo>
                      <a:pt x="1126" y="705"/>
                      <a:pt x="1675" y="397"/>
                      <a:pt x="1584" y="137"/>
                    </a:cubicBezTo>
                    <a:cubicBezTo>
                      <a:pt x="1549" y="38"/>
                      <a:pt x="1435" y="0"/>
                      <a:pt x="128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5" name="Google Shape;1125;p51">
                <a:extLst>
                  <a:ext uri="{FF2B5EF4-FFF2-40B4-BE49-F238E27FC236}">
                    <a16:creationId xmlns:a16="http://schemas.microsoft.com/office/drawing/2014/main" id="{51605EA6-B7BF-9098-C0B3-7A97A3A4B3D0}"/>
                  </a:ext>
                </a:extLst>
              </p:cNvPr>
              <p:cNvSpPr/>
              <p:nvPr/>
            </p:nvSpPr>
            <p:spPr>
              <a:xfrm>
                <a:off x="488150" y="1115950"/>
                <a:ext cx="368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474" h="1600" extrusionOk="0">
                    <a:moveTo>
                      <a:pt x="1192" y="0"/>
                    </a:moveTo>
                    <a:cubicBezTo>
                      <a:pt x="866" y="0"/>
                      <a:pt x="0" y="1089"/>
                      <a:pt x="179" y="1457"/>
                    </a:cubicBezTo>
                    <a:cubicBezTo>
                      <a:pt x="228" y="1557"/>
                      <a:pt x="291" y="1599"/>
                      <a:pt x="363" y="1599"/>
                    </a:cubicBezTo>
                    <a:cubicBezTo>
                      <a:pt x="779" y="1599"/>
                      <a:pt x="1474" y="158"/>
                      <a:pt x="1250" y="16"/>
                    </a:cubicBezTo>
                    <a:cubicBezTo>
                      <a:pt x="1234" y="5"/>
                      <a:pt x="1214" y="0"/>
                      <a:pt x="119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6" name="Google Shape;1126;p51">
                <a:extLst>
                  <a:ext uri="{FF2B5EF4-FFF2-40B4-BE49-F238E27FC236}">
                    <a16:creationId xmlns:a16="http://schemas.microsoft.com/office/drawing/2014/main" id="{7646B539-0A43-8FD8-A1AB-BC1B4C3283AC}"/>
                  </a:ext>
                </a:extLst>
              </p:cNvPr>
              <p:cNvSpPr/>
              <p:nvPr/>
            </p:nvSpPr>
            <p:spPr>
              <a:xfrm>
                <a:off x="274775" y="1155225"/>
                <a:ext cx="46400" cy="25575"/>
              </a:xfrm>
              <a:custGeom>
                <a:avLst/>
                <a:gdLst/>
                <a:ahLst/>
                <a:cxnLst/>
                <a:rect l="l" t="t" r="r" b="b"/>
                <a:pathLst>
                  <a:path w="1856" h="1023" extrusionOk="0">
                    <a:moveTo>
                      <a:pt x="215" y="0"/>
                    </a:moveTo>
                    <a:cubicBezTo>
                      <a:pt x="188" y="0"/>
                      <a:pt x="167" y="5"/>
                      <a:pt x="153" y="17"/>
                    </a:cubicBezTo>
                    <a:cubicBezTo>
                      <a:pt x="0" y="131"/>
                      <a:pt x="885" y="1023"/>
                      <a:pt x="1485" y="1023"/>
                    </a:cubicBezTo>
                    <a:cubicBezTo>
                      <a:pt x="1632" y="1023"/>
                      <a:pt x="1762" y="969"/>
                      <a:pt x="1856" y="838"/>
                    </a:cubicBezTo>
                    <a:cubicBezTo>
                      <a:pt x="1856" y="838"/>
                      <a:pt x="558" y="0"/>
                      <a:pt x="21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7" name="Google Shape;1127;p51">
                <a:extLst>
                  <a:ext uri="{FF2B5EF4-FFF2-40B4-BE49-F238E27FC236}">
                    <a16:creationId xmlns:a16="http://schemas.microsoft.com/office/drawing/2014/main" id="{BB0813F4-336A-26A8-3E6A-90D0A4F11F84}"/>
                  </a:ext>
                </a:extLst>
              </p:cNvPr>
              <p:cNvSpPr/>
              <p:nvPr/>
            </p:nvSpPr>
            <p:spPr>
              <a:xfrm>
                <a:off x="321150" y="1333625"/>
                <a:ext cx="48400" cy="41050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1642" extrusionOk="0">
                    <a:moveTo>
                      <a:pt x="1453" y="1"/>
                    </a:moveTo>
                    <a:cubicBezTo>
                      <a:pt x="1453" y="1"/>
                      <a:pt x="1" y="1322"/>
                      <a:pt x="406" y="1608"/>
                    </a:cubicBezTo>
                    <a:cubicBezTo>
                      <a:pt x="438" y="1631"/>
                      <a:pt x="476" y="1642"/>
                      <a:pt x="517" y="1642"/>
                    </a:cubicBezTo>
                    <a:cubicBezTo>
                      <a:pt x="987" y="1642"/>
                      <a:pt x="1935" y="252"/>
                      <a:pt x="145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8" name="Google Shape;1128;p51">
                <a:extLst>
                  <a:ext uri="{FF2B5EF4-FFF2-40B4-BE49-F238E27FC236}">
                    <a16:creationId xmlns:a16="http://schemas.microsoft.com/office/drawing/2014/main" id="{793793CB-25FD-7D46-EE42-9C21870F9B4F}"/>
                  </a:ext>
                </a:extLst>
              </p:cNvPr>
              <p:cNvSpPr/>
              <p:nvPr/>
            </p:nvSpPr>
            <p:spPr>
              <a:xfrm>
                <a:off x="511200" y="1307825"/>
                <a:ext cx="44525" cy="25700"/>
              </a:xfrm>
              <a:custGeom>
                <a:avLst/>
                <a:gdLst/>
                <a:ahLst/>
                <a:cxnLst/>
                <a:rect l="l" t="t" r="r" b="b"/>
                <a:pathLst>
                  <a:path w="1781" h="1028" extrusionOk="0">
                    <a:moveTo>
                      <a:pt x="376" y="0"/>
                    </a:moveTo>
                    <a:cubicBezTo>
                      <a:pt x="317" y="0"/>
                      <a:pt x="268" y="17"/>
                      <a:pt x="233" y="56"/>
                    </a:cubicBezTo>
                    <a:cubicBezTo>
                      <a:pt x="1" y="318"/>
                      <a:pt x="855" y="1028"/>
                      <a:pt x="1438" y="1028"/>
                    </a:cubicBezTo>
                    <a:cubicBezTo>
                      <a:pt x="1572" y="1028"/>
                      <a:pt x="1692" y="991"/>
                      <a:pt x="1781" y="902"/>
                    </a:cubicBezTo>
                    <a:cubicBezTo>
                      <a:pt x="1781" y="902"/>
                      <a:pt x="806" y="0"/>
                      <a:pt x="37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29" name="Google Shape;1129;p51">
            <a:extLst>
              <a:ext uri="{FF2B5EF4-FFF2-40B4-BE49-F238E27FC236}">
                <a16:creationId xmlns:a16="http://schemas.microsoft.com/office/drawing/2014/main" id="{767D6856-3309-F7B3-4DFD-383FAC3830AD}"/>
              </a:ext>
            </a:extLst>
          </p:cNvPr>
          <p:cNvGrpSpPr/>
          <p:nvPr/>
        </p:nvGrpSpPr>
        <p:grpSpPr>
          <a:xfrm rot="859101">
            <a:off x="6985234" y="3155001"/>
            <a:ext cx="592578" cy="786416"/>
            <a:chOff x="10516382" y="-1957182"/>
            <a:chExt cx="592601" cy="786446"/>
          </a:xfrm>
        </p:grpSpPr>
        <p:sp>
          <p:nvSpPr>
            <p:cNvPr id="1130" name="Google Shape;1130;p51">
              <a:extLst>
                <a:ext uri="{FF2B5EF4-FFF2-40B4-BE49-F238E27FC236}">
                  <a16:creationId xmlns:a16="http://schemas.microsoft.com/office/drawing/2014/main" id="{FD384579-FA50-6BD4-38B1-89618FEDDECB}"/>
                </a:ext>
              </a:extLst>
            </p:cNvPr>
            <p:cNvSpPr/>
            <p:nvPr/>
          </p:nvSpPr>
          <p:spPr>
            <a:xfrm>
              <a:off x="10516382" y="-1957134"/>
              <a:ext cx="592601" cy="785749"/>
            </a:xfrm>
            <a:custGeom>
              <a:avLst/>
              <a:gdLst/>
              <a:ahLst/>
              <a:cxnLst/>
              <a:rect l="l" t="t" r="r" b="b"/>
              <a:pathLst>
                <a:path w="8265" h="12394" extrusionOk="0">
                  <a:moveTo>
                    <a:pt x="4173" y="0"/>
                  </a:moveTo>
                  <a:cubicBezTo>
                    <a:pt x="3164" y="0"/>
                    <a:pt x="2065" y="154"/>
                    <a:pt x="1370" y="685"/>
                  </a:cubicBezTo>
                  <a:lnTo>
                    <a:pt x="1239" y="685"/>
                  </a:lnTo>
                  <a:cubicBezTo>
                    <a:pt x="941" y="745"/>
                    <a:pt x="1036" y="959"/>
                    <a:pt x="1048" y="983"/>
                  </a:cubicBezTo>
                  <a:cubicBezTo>
                    <a:pt x="870" y="1197"/>
                    <a:pt x="751" y="1459"/>
                    <a:pt x="691" y="1733"/>
                  </a:cubicBezTo>
                  <a:cubicBezTo>
                    <a:pt x="203" y="4090"/>
                    <a:pt x="1" y="11127"/>
                    <a:pt x="1525" y="12044"/>
                  </a:cubicBezTo>
                  <a:cubicBezTo>
                    <a:pt x="1948" y="12302"/>
                    <a:pt x="2406" y="12393"/>
                    <a:pt x="2881" y="12393"/>
                  </a:cubicBezTo>
                  <a:cubicBezTo>
                    <a:pt x="4042" y="12393"/>
                    <a:pt x="5308" y="11846"/>
                    <a:pt x="6434" y="11846"/>
                  </a:cubicBezTo>
                  <a:cubicBezTo>
                    <a:pt x="6505" y="11846"/>
                    <a:pt x="6575" y="11849"/>
                    <a:pt x="6644" y="11853"/>
                  </a:cubicBezTo>
                  <a:cubicBezTo>
                    <a:pt x="6719" y="11858"/>
                    <a:pt x="6791" y="11860"/>
                    <a:pt x="6859" y="11860"/>
                  </a:cubicBezTo>
                  <a:cubicBezTo>
                    <a:pt x="8264" y="11860"/>
                    <a:pt x="8145" y="10808"/>
                    <a:pt x="7906" y="8900"/>
                  </a:cubicBezTo>
                  <a:cubicBezTo>
                    <a:pt x="7644" y="6888"/>
                    <a:pt x="7323" y="3281"/>
                    <a:pt x="7454" y="1888"/>
                  </a:cubicBezTo>
                  <a:cubicBezTo>
                    <a:pt x="7585" y="495"/>
                    <a:pt x="7240" y="447"/>
                    <a:pt x="6454" y="245"/>
                  </a:cubicBezTo>
                  <a:cubicBezTo>
                    <a:pt x="6135" y="160"/>
                    <a:pt x="5201" y="0"/>
                    <a:pt x="4173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algn="bl" rotWithShape="0">
                <a:srgbClr val="000000">
                  <a:alpha val="7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31" name="Google Shape;1131;p51">
              <a:extLst>
                <a:ext uri="{FF2B5EF4-FFF2-40B4-BE49-F238E27FC236}">
                  <a16:creationId xmlns:a16="http://schemas.microsoft.com/office/drawing/2014/main" id="{1109F01A-DBC1-F2F5-1F5D-8316CDB44819}"/>
                </a:ext>
              </a:extLst>
            </p:cNvPr>
            <p:cNvGrpSpPr/>
            <p:nvPr/>
          </p:nvGrpSpPr>
          <p:grpSpPr>
            <a:xfrm>
              <a:off x="10550789" y="-1957182"/>
              <a:ext cx="523980" cy="786446"/>
              <a:chOff x="1138225" y="4422575"/>
              <a:chExt cx="206625" cy="310125"/>
            </a:xfrm>
          </p:grpSpPr>
          <p:sp>
            <p:nvSpPr>
              <p:cNvPr id="1132" name="Google Shape;1132;p51">
                <a:extLst>
                  <a:ext uri="{FF2B5EF4-FFF2-40B4-BE49-F238E27FC236}">
                    <a16:creationId xmlns:a16="http://schemas.microsoft.com/office/drawing/2014/main" id="{712FDC88-320E-ED70-0B11-B8641E50C7A3}"/>
                  </a:ext>
                </a:extLst>
              </p:cNvPr>
              <p:cNvSpPr/>
              <p:nvPr/>
            </p:nvSpPr>
            <p:spPr>
              <a:xfrm>
                <a:off x="1138225" y="4422575"/>
                <a:ext cx="206625" cy="310125"/>
              </a:xfrm>
              <a:custGeom>
                <a:avLst/>
                <a:gdLst/>
                <a:ahLst/>
                <a:cxnLst/>
                <a:rect l="l" t="t" r="r" b="b"/>
                <a:pathLst>
                  <a:path w="8265" h="12405" extrusionOk="0">
                    <a:moveTo>
                      <a:pt x="4160" y="1"/>
                    </a:moveTo>
                    <a:cubicBezTo>
                      <a:pt x="2664" y="1"/>
                      <a:pt x="973" y="337"/>
                      <a:pt x="691" y="1732"/>
                    </a:cubicBezTo>
                    <a:cubicBezTo>
                      <a:pt x="203" y="4101"/>
                      <a:pt x="1" y="11126"/>
                      <a:pt x="1525" y="12054"/>
                    </a:cubicBezTo>
                    <a:cubicBezTo>
                      <a:pt x="1948" y="12313"/>
                      <a:pt x="2406" y="12404"/>
                      <a:pt x="2881" y="12404"/>
                    </a:cubicBezTo>
                    <a:cubicBezTo>
                      <a:pt x="4042" y="12404"/>
                      <a:pt x="5308" y="11857"/>
                      <a:pt x="6434" y="11857"/>
                    </a:cubicBezTo>
                    <a:cubicBezTo>
                      <a:pt x="6505" y="11857"/>
                      <a:pt x="6575" y="11859"/>
                      <a:pt x="6644" y="11864"/>
                    </a:cubicBezTo>
                    <a:cubicBezTo>
                      <a:pt x="6719" y="11869"/>
                      <a:pt x="6790" y="11871"/>
                      <a:pt x="6857" y="11871"/>
                    </a:cubicBezTo>
                    <a:cubicBezTo>
                      <a:pt x="8264" y="11871"/>
                      <a:pt x="8144" y="10808"/>
                      <a:pt x="7894" y="8887"/>
                    </a:cubicBezTo>
                    <a:cubicBezTo>
                      <a:pt x="7644" y="6887"/>
                      <a:pt x="7323" y="3280"/>
                      <a:pt x="7454" y="1887"/>
                    </a:cubicBezTo>
                    <a:cubicBezTo>
                      <a:pt x="7597" y="494"/>
                      <a:pt x="7240" y="446"/>
                      <a:pt x="6454" y="244"/>
                    </a:cubicBezTo>
                    <a:cubicBezTo>
                      <a:pt x="6133" y="161"/>
                      <a:pt x="5193" y="1"/>
                      <a:pt x="416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3" name="Google Shape;1133;p51">
                <a:extLst>
                  <a:ext uri="{FF2B5EF4-FFF2-40B4-BE49-F238E27FC236}">
                    <a16:creationId xmlns:a16="http://schemas.microsoft.com/office/drawing/2014/main" id="{92F6BBEB-1416-F888-F032-397759190FCA}"/>
                  </a:ext>
                </a:extLst>
              </p:cNvPr>
              <p:cNvSpPr/>
              <p:nvPr/>
            </p:nvSpPr>
            <p:spPr>
              <a:xfrm>
                <a:off x="1163361" y="4453349"/>
                <a:ext cx="77400" cy="106975"/>
              </a:xfrm>
              <a:custGeom>
                <a:avLst/>
                <a:gdLst/>
                <a:ahLst/>
                <a:cxnLst/>
                <a:rect l="l" t="t" r="r" b="b"/>
                <a:pathLst>
                  <a:path w="3096" h="4279" extrusionOk="0">
                    <a:moveTo>
                      <a:pt x="2764" y="0"/>
                    </a:moveTo>
                    <a:cubicBezTo>
                      <a:pt x="2612" y="0"/>
                      <a:pt x="2524" y="197"/>
                      <a:pt x="2524" y="197"/>
                    </a:cubicBezTo>
                    <a:cubicBezTo>
                      <a:pt x="2492" y="58"/>
                      <a:pt x="2403" y="20"/>
                      <a:pt x="2314" y="20"/>
                    </a:cubicBezTo>
                    <a:cubicBezTo>
                      <a:pt x="2204" y="20"/>
                      <a:pt x="2096" y="78"/>
                      <a:pt x="2096" y="78"/>
                    </a:cubicBezTo>
                    <a:cubicBezTo>
                      <a:pt x="2370" y="102"/>
                      <a:pt x="2334" y="590"/>
                      <a:pt x="2334" y="590"/>
                    </a:cubicBezTo>
                    <a:cubicBezTo>
                      <a:pt x="2334" y="685"/>
                      <a:pt x="2322" y="792"/>
                      <a:pt x="2322" y="959"/>
                    </a:cubicBezTo>
                    <a:cubicBezTo>
                      <a:pt x="2310" y="1233"/>
                      <a:pt x="2298" y="1733"/>
                      <a:pt x="2286" y="2221"/>
                    </a:cubicBezTo>
                    <a:cubicBezTo>
                      <a:pt x="2084" y="2221"/>
                      <a:pt x="1739" y="2245"/>
                      <a:pt x="1477" y="2269"/>
                    </a:cubicBezTo>
                    <a:cubicBezTo>
                      <a:pt x="1477" y="1757"/>
                      <a:pt x="1453" y="1257"/>
                      <a:pt x="1405" y="757"/>
                    </a:cubicBezTo>
                    <a:cubicBezTo>
                      <a:pt x="1405" y="757"/>
                      <a:pt x="1340" y="277"/>
                      <a:pt x="1668" y="277"/>
                    </a:cubicBezTo>
                    <a:cubicBezTo>
                      <a:pt x="1682" y="277"/>
                      <a:pt x="1698" y="278"/>
                      <a:pt x="1715" y="280"/>
                    </a:cubicBezTo>
                    <a:cubicBezTo>
                      <a:pt x="1651" y="141"/>
                      <a:pt x="1519" y="50"/>
                      <a:pt x="1373" y="50"/>
                    </a:cubicBezTo>
                    <a:cubicBezTo>
                      <a:pt x="1356" y="50"/>
                      <a:pt x="1339" y="52"/>
                      <a:pt x="1322" y="54"/>
                    </a:cubicBezTo>
                    <a:cubicBezTo>
                      <a:pt x="1143" y="54"/>
                      <a:pt x="1000" y="185"/>
                      <a:pt x="988" y="352"/>
                    </a:cubicBezTo>
                    <a:cubicBezTo>
                      <a:pt x="988" y="352"/>
                      <a:pt x="800" y="45"/>
                      <a:pt x="524" y="45"/>
                    </a:cubicBezTo>
                    <a:cubicBezTo>
                      <a:pt x="497" y="45"/>
                      <a:pt x="469" y="48"/>
                      <a:pt x="441" y="54"/>
                    </a:cubicBezTo>
                    <a:cubicBezTo>
                      <a:pt x="119" y="125"/>
                      <a:pt x="250" y="352"/>
                      <a:pt x="250" y="352"/>
                    </a:cubicBezTo>
                    <a:cubicBezTo>
                      <a:pt x="250" y="352"/>
                      <a:pt x="255" y="351"/>
                      <a:pt x="264" y="351"/>
                    </a:cubicBezTo>
                    <a:cubicBezTo>
                      <a:pt x="338" y="351"/>
                      <a:pt x="703" y="371"/>
                      <a:pt x="703" y="745"/>
                    </a:cubicBezTo>
                    <a:cubicBezTo>
                      <a:pt x="667" y="1149"/>
                      <a:pt x="596" y="1983"/>
                      <a:pt x="512" y="2507"/>
                    </a:cubicBezTo>
                    <a:cubicBezTo>
                      <a:pt x="441" y="2947"/>
                      <a:pt x="346" y="3328"/>
                      <a:pt x="322" y="3590"/>
                    </a:cubicBezTo>
                    <a:cubicBezTo>
                      <a:pt x="322" y="3590"/>
                      <a:pt x="286" y="4055"/>
                      <a:pt x="0" y="4114"/>
                    </a:cubicBezTo>
                    <a:cubicBezTo>
                      <a:pt x="0" y="4114"/>
                      <a:pt x="254" y="4279"/>
                      <a:pt x="503" y="4279"/>
                    </a:cubicBezTo>
                    <a:cubicBezTo>
                      <a:pt x="661" y="4279"/>
                      <a:pt x="817" y="4212"/>
                      <a:pt x="905" y="3995"/>
                    </a:cubicBezTo>
                    <a:cubicBezTo>
                      <a:pt x="1023" y="4155"/>
                      <a:pt x="1198" y="4249"/>
                      <a:pt x="1397" y="4249"/>
                    </a:cubicBezTo>
                    <a:cubicBezTo>
                      <a:pt x="1419" y="4249"/>
                      <a:pt x="1442" y="4247"/>
                      <a:pt x="1465" y="4245"/>
                    </a:cubicBezTo>
                    <a:cubicBezTo>
                      <a:pt x="1810" y="4186"/>
                      <a:pt x="1846" y="4126"/>
                      <a:pt x="1846" y="4126"/>
                    </a:cubicBezTo>
                    <a:cubicBezTo>
                      <a:pt x="1846" y="4126"/>
                      <a:pt x="1512" y="4019"/>
                      <a:pt x="1477" y="3459"/>
                    </a:cubicBezTo>
                    <a:cubicBezTo>
                      <a:pt x="1489" y="3245"/>
                      <a:pt x="1489" y="2888"/>
                      <a:pt x="1489" y="2507"/>
                    </a:cubicBezTo>
                    <a:cubicBezTo>
                      <a:pt x="1685" y="2480"/>
                      <a:pt x="1888" y="2467"/>
                      <a:pt x="2088" y="2467"/>
                    </a:cubicBezTo>
                    <a:cubicBezTo>
                      <a:pt x="2155" y="2467"/>
                      <a:pt x="2221" y="2468"/>
                      <a:pt x="2286" y="2471"/>
                    </a:cubicBezTo>
                    <a:cubicBezTo>
                      <a:pt x="2274" y="2935"/>
                      <a:pt x="2251" y="3352"/>
                      <a:pt x="2239" y="3531"/>
                    </a:cubicBezTo>
                    <a:lnTo>
                      <a:pt x="2239" y="3543"/>
                    </a:lnTo>
                    <a:cubicBezTo>
                      <a:pt x="2239" y="3543"/>
                      <a:pt x="2251" y="3971"/>
                      <a:pt x="2108" y="4102"/>
                    </a:cubicBezTo>
                    <a:cubicBezTo>
                      <a:pt x="2108" y="4102"/>
                      <a:pt x="2204" y="4133"/>
                      <a:pt x="2312" y="4133"/>
                    </a:cubicBezTo>
                    <a:cubicBezTo>
                      <a:pt x="2439" y="4133"/>
                      <a:pt x="2582" y="4091"/>
                      <a:pt x="2608" y="3912"/>
                    </a:cubicBezTo>
                    <a:cubicBezTo>
                      <a:pt x="2608" y="3912"/>
                      <a:pt x="2666" y="4134"/>
                      <a:pt x="2983" y="4134"/>
                    </a:cubicBezTo>
                    <a:cubicBezTo>
                      <a:pt x="3017" y="4134"/>
                      <a:pt x="3055" y="4132"/>
                      <a:pt x="3096" y="4126"/>
                    </a:cubicBezTo>
                    <a:cubicBezTo>
                      <a:pt x="3013" y="3864"/>
                      <a:pt x="2965" y="3578"/>
                      <a:pt x="2965" y="3293"/>
                    </a:cubicBezTo>
                    <a:lnTo>
                      <a:pt x="2965" y="3257"/>
                    </a:lnTo>
                    <a:cubicBezTo>
                      <a:pt x="2965" y="2995"/>
                      <a:pt x="2953" y="2721"/>
                      <a:pt x="2917" y="2447"/>
                    </a:cubicBezTo>
                    <a:cubicBezTo>
                      <a:pt x="2917" y="2447"/>
                      <a:pt x="2822" y="1399"/>
                      <a:pt x="2786" y="911"/>
                    </a:cubicBezTo>
                    <a:cubicBezTo>
                      <a:pt x="2774" y="780"/>
                      <a:pt x="2762" y="673"/>
                      <a:pt x="2751" y="602"/>
                    </a:cubicBezTo>
                    <a:cubicBezTo>
                      <a:pt x="2703" y="161"/>
                      <a:pt x="2905" y="54"/>
                      <a:pt x="2905" y="54"/>
                    </a:cubicBezTo>
                    <a:cubicBezTo>
                      <a:pt x="2854" y="15"/>
                      <a:pt x="2806" y="0"/>
                      <a:pt x="276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4" name="Google Shape;1134;p51">
                <a:extLst>
                  <a:ext uri="{FF2B5EF4-FFF2-40B4-BE49-F238E27FC236}">
                    <a16:creationId xmlns:a16="http://schemas.microsoft.com/office/drawing/2014/main" id="{CB2A8CFD-2BF3-7669-33C6-E8BFA332C5A5}"/>
                  </a:ext>
                </a:extLst>
              </p:cNvPr>
              <p:cNvSpPr/>
              <p:nvPr/>
            </p:nvSpPr>
            <p:spPr>
              <a:xfrm>
                <a:off x="1243436" y="4454624"/>
                <a:ext cx="58050" cy="102175"/>
              </a:xfrm>
              <a:custGeom>
                <a:avLst/>
                <a:gdLst/>
                <a:ahLst/>
                <a:cxnLst/>
                <a:rect l="l" t="t" r="r" b="b"/>
                <a:pathLst>
                  <a:path w="2322" h="4087" extrusionOk="0">
                    <a:moveTo>
                      <a:pt x="1315" y="336"/>
                    </a:moveTo>
                    <a:cubicBezTo>
                      <a:pt x="1762" y="336"/>
                      <a:pt x="1798" y="1779"/>
                      <a:pt x="1845" y="2277"/>
                    </a:cubicBezTo>
                    <a:cubicBezTo>
                      <a:pt x="1869" y="2682"/>
                      <a:pt x="1798" y="3825"/>
                      <a:pt x="1357" y="3825"/>
                    </a:cubicBezTo>
                    <a:cubicBezTo>
                      <a:pt x="679" y="3825"/>
                      <a:pt x="857" y="360"/>
                      <a:pt x="1310" y="336"/>
                    </a:cubicBezTo>
                    <a:cubicBezTo>
                      <a:pt x="1312" y="336"/>
                      <a:pt x="1313" y="336"/>
                      <a:pt x="1315" y="336"/>
                    </a:cubicBezTo>
                    <a:close/>
                    <a:moveTo>
                      <a:pt x="1110" y="0"/>
                    </a:moveTo>
                    <a:cubicBezTo>
                      <a:pt x="1086" y="0"/>
                      <a:pt x="1061" y="1"/>
                      <a:pt x="1036" y="3"/>
                    </a:cubicBezTo>
                    <a:cubicBezTo>
                      <a:pt x="214" y="63"/>
                      <a:pt x="0" y="1718"/>
                      <a:pt x="71" y="2575"/>
                    </a:cubicBezTo>
                    <a:cubicBezTo>
                      <a:pt x="155" y="3432"/>
                      <a:pt x="548" y="4087"/>
                      <a:pt x="1167" y="4087"/>
                    </a:cubicBezTo>
                    <a:cubicBezTo>
                      <a:pt x="1786" y="4087"/>
                      <a:pt x="2322" y="3563"/>
                      <a:pt x="2203" y="1682"/>
                    </a:cubicBezTo>
                    <a:cubicBezTo>
                      <a:pt x="2156" y="897"/>
                      <a:pt x="1875" y="0"/>
                      <a:pt x="111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5" name="Google Shape;1135;p51">
                <a:extLst>
                  <a:ext uri="{FF2B5EF4-FFF2-40B4-BE49-F238E27FC236}">
                    <a16:creationId xmlns:a16="http://schemas.microsoft.com/office/drawing/2014/main" id="{B49F8314-5384-3FFB-504D-907C49CE77F2}"/>
                  </a:ext>
                </a:extLst>
              </p:cNvPr>
              <p:cNvSpPr/>
              <p:nvPr/>
            </p:nvSpPr>
            <p:spPr>
              <a:xfrm>
                <a:off x="1181511" y="4579324"/>
                <a:ext cx="62825" cy="104050"/>
              </a:xfrm>
              <a:custGeom>
                <a:avLst/>
                <a:gdLst/>
                <a:ahLst/>
                <a:cxnLst/>
                <a:rect l="l" t="t" r="r" b="b"/>
                <a:pathLst>
                  <a:path w="2513" h="4162" extrusionOk="0">
                    <a:moveTo>
                      <a:pt x="324" y="0"/>
                    </a:moveTo>
                    <a:cubicBezTo>
                      <a:pt x="21" y="0"/>
                      <a:pt x="1" y="218"/>
                      <a:pt x="1" y="218"/>
                    </a:cubicBezTo>
                    <a:cubicBezTo>
                      <a:pt x="239" y="325"/>
                      <a:pt x="405" y="551"/>
                      <a:pt x="417" y="813"/>
                    </a:cubicBezTo>
                    <a:cubicBezTo>
                      <a:pt x="417" y="861"/>
                      <a:pt x="417" y="932"/>
                      <a:pt x="405" y="1004"/>
                    </a:cubicBezTo>
                    <a:cubicBezTo>
                      <a:pt x="405" y="1016"/>
                      <a:pt x="405" y="1040"/>
                      <a:pt x="393" y="1063"/>
                    </a:cubicBezTo>
                    <a:cubicBezTo>
                      <a:pt x="370" y="1468"/>
                      <a:pt x="334" y="2147"/>
                      <a:pt x="239" y="2814"/>
                    </a:cubicBezTo>
                    <a:cubicBezTo>
                      <a:pt x="96" y="3885"/>
                      <a:pt x="24" y="4135"/>
                      <a:pt x="334" y="4135"/>
                    </a:cubicBezTo>
                    <a:cubicBezTo>
                      <a:pt x="477" y="4135"/>
                      <a:pt x="673" y="4162"/>
                      <a:pt x="851" y="4162"/>
                    </a:cubicBezTo>
                    <a:cubicBezTo>
                      <a:pt x="940" y="4162"/>
                      <a:pt x="1024" y="4155"/>
                      <a:pt x="1096" y="4135"/>
                    </a:cubicBezTo>
                    <a:cubicBezTo>
                      <a:pt x="1513" y="4135"/>
                      <a:pt x="1929" y="4111"/>
                      <a:pt x="2358" y="4064"/>
                    </a:cubicBezTo>
                    <a:cubicBezTo>
                      <a:pt x="2513" y="4004"/>
                      <a:pt x="2417" y="3552"/>
                      <a:pt x="2417" y="3552"/>
                    </a:cubicBezTo>
                    <a:lnTo>
                      <a:pt x="2417" y="3552"/>
                    </a:lnTo>
                    <a:lnTo>
                      <a:pt x="2239" y="3588"/>
                    </a:lnTo>
                    <a:cubicBezTo>
                      <a:pt x="2020" y="3596"/>
                      <a:pt x="1801" y="3604"/>
                      <a:pt x="1582" y="3604"/>
                    </a:cubicBezTo>
                    <a:cubicBezTo>
                      <a:pt x="1492" y="3604"/>
                      <a:pt x="1401" y="3603"/>
                      <a:pt x="1310" y="3599"/>
                    </a:cubicBezTo>
                    <a:cubicBezTo>
                      <a:pt x="1322" y="2695"/>
                      <a:pt x="1286" y="1802"/>
                      <a:pt x="1191" y="921"/>
                    </a:cubicBezTo>
                    <a:lnTo>
                      <a:pt x="1203" y="921"/>
                    </a:lnTo>
                    <a:cubicBezTo>
                      <a:pt x="1203" y="921"/>
                      <a:pt x="1048" y="349"/>
                      <a:pt x="1584" y="218"/>
                    </a:cubicBezTo>
                    <a:cubicBezTo>
                      <a:pt x="1584" y="218"/>
                      <a:pt x="1498" y="7"/>
                      <a:pt x="1213" y="7"/>
                    </a:cubicBezTo>
                    <a:cubicBezTo>
                      <a:pt x="1180" y="7"/>
                      <a:pt x="1145" y="10"/>
                      <a:pt x="1108" y="16"/>
                    </a:cubicBezTo>
                    <a:cubicBezTo>
                      <a:pt x="774" y="75"/>
                      <a:pt x="786" y="290"/>
                      <a:pt x="786" y="325"/>
                    </a:cubicBezTo>
                    <a:cubicBezTo>
                      <a:pt x="751" y="135"/>
                      <a:pt x="584" y="4"/>
                      <a:pt x="393" y="4"/>
                    </a:cubicBezTo>
                    <a:cubicBezTo>
                      <a:pt x="369" y="1"/>
                      <a:pt x="346" y="0"/>
                      <a:pt x="32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6" name="Google Shape;1136;p51">
                <a:extLst>
                  <a:ext uri="{FF2B5EF4-FFF2-40B4-BE49-F238E27FC236}">
                    <a16:creationId xmlns:a16="http://schemas.microsoft.com/office/drawing/2014/main" id="{15ACCF7F-1D0C-DA26-BC2E-EE68153542CB}"/>
                  </a:ext>
                </a:extLst>
              </p:cNvPr>
              <p:cNvSpPr/>
              <p:nvPr/>
            </p:nvSpPr>
            <p:spPr>
              <a:xfrm>
                <a:off x="1248186" y="4563599"/>
                <a:ext cx="71450" cy="120600"/>
              </a:xfrm>
              <a:custGeom>
                <a:avLst/>
                <a:gdLst/>
                <a:ahLst/>
                <a:cxnLst/>
                <a:rect l="l" t="t" r="r" b="b"/>
                <a:pathLst>
                  <a:path w="2858" h="4824" extrusionOk="0">
                    <a:moveTo>
                      <a:pt x="1560" y="1454"/>
                    </a:moveTo>
                    <a:cubicBezTo>
                      <a:pt x="1608" y="1681"/>
                      <a:pt x="1691" y="2026"/>
                      <a:pt x="1775" y="2419"/>
                    </a:cubicBezTo>
                    <a:cubicBezTo>
                      <a:pt x="1655" y="2419"/>
                      <a:pt x="1525" y="2419"/>
                      <a:pt x="1405" y="2442"/>
                    </a:cubicBezTo>
                    <a:cubicBezTo>
                      <a:pt x="1465" y="2097"/>
                      <a:pt x="1513" y="1752"/>
                      <a:pt x="1560" y="1454"/>
                    </a:cubicBezTo>
                    <a:close/>
                    <a:moveTo>
                      <a:pt x="1687" y="0"/>
                    </a:moveTo>
                    <a:cubicBezTo>
                      <a:pt x="1661" y="0"/>
                      <a:pt x="1634" y="4"/>
                      <a:pt x="1608" y="14"/>
                    </a:cubicBezTo>
                    <a:cubicBezTo>
                      <a:pt x="1465" y="85"/>
                      <a:pt x="1358" y="192"/>
                      <a:pt x="1310" y="335"/>
                    </a:cubicBezTo>
                    <a:cubicBezTo>
                      <a:pt x="1310" y="335"/>
                      <a:pt x="1164" y="132"/>
                      <a:pt x="1002" y="132"/>
                    </a:cubicBezTo>
                    <a:cubicBezTo>
                      <a:pt x="998" y="132"/>
                      <a:pt x="993" y="132"/>
                      <a:pt x="989" y="133"/>
                    </a:cubicBezTo>
                    <a:cubicBezTo>
                      <a:pt x="655" y="145"/>
                      <a:pt x="703" y="335"/>
                      <a:pt x="703" y="335"/>
                    </a:cubicBezTo>
                    <a:cubicBezTo>
                      <a:pt x="703" y="335"/>
                      <a:pt x="1024" y="478"/>
                      <a:pt x="893" y="1049"/>
                    </a:cubicBezTo>
                    <a:cubicBezTo>
                      <a:pt x="655" y="1907"/>
                      <a:pt x="405" y="3574"/>
                      <a:pt x="322" y="4193"/>
                    </a:cubicBezTo>
                    <a:lnTo>
                      <a:pt x="298" y="4419"/>
                    </a:lnTo>
                    <a:cubicBezTo>
                      <a:pt x="239" y="4574"/>
                      <a:pt x="131" y="4693"/>
                      <a:pt x="1" y="4776"/>
                    </a:cubicBezTo>
                    <a:cubicBezTo>
                      <a:pt x="1" y="4776"/>
                      <a:pt x="74" y="4794"/>
                      <a:pt x="171" y="4794"/>
                    </a:cubicBezTo>
                    <a:cubicBezTo>
                      <a:pt x="311" y="4794"/>
                      <a:pt x="499" y="4757"/>
                      <a:pt x="584" y="4574"/>
                    </a:cubicBezTo>
                    <a:cubicBezTo>
                      <a:pt x="584" y="4574"/>
                      <a:pt x="675" y="4805"/>
                      <a:pt x="1032" y="4805"/>
                    </a:cubicBezTo>
                    <a:cubicBezTo>
                      <a:pt x="1063" y="4805"/>
                      <a:pt x="1096" y="4804"/>
                      <a:pt x="1132" y="4800"/>
                    </a:cubicBezTo>
                    <a:cubicBezTo>
                      <a:pt x="1132" y="4800"/>
                      <a:pt x="929" y="4752"/>
                      <a:pt x="1060" y="4193"/>
                    </a:cubicBezTo>
                    <a:cubicBezTo>
                      <a:pt x="1191" y="3693"/>
                      <a:pt x="1286" y="3204"/>
                      <a:pt x="1358" y="2704"/>
                    </a:cubicBezTo>
                    <a:cubicBezTo>
                      <a:pt x="1435" y="2698"/>
                      <a:pt x="1513" y="2696"/>
                      <a:pt x="1591" y="2696"/>
                    </a:cubicBezTo>
                    <a:cubicBezTo>
                      <a:pt x="1670" y="2696"/>
                      <a:pt x="1751" y="2698"/>
                      <a:pt x="1834" y="2704"/>
                    </a:cubicBezTo>
                    <a:cubicBezTo>
                      <a:pt x="1965" y="3347"/>
                      <a:pt x="2108" y="4014"/>
                      <a:pt x="2167" y="4300"/>
                    </a:cubicBezTo>
                    <a:cubicBezTo>
                      <a:pt x="2167" y="4312"/>
                      <a:pt x="2263" y="4764"/>
                      <a:pt x="2084" y="4800"/>
                    </a:cubicBezTo>
                    <a:cubicBezTo>
                      <a:pt x="2084" y="4800"/>
                      <a:pt x="2144" y="4823"/>
                      <a:pt x="2214" y="4823"/>
                    </a:cubicBezTo>
                    <a:cubicBezTo>
                      <a:pt x="2309" y="4823"/>
                      <a:pt x="2423" y="4780"/>
                      <a:pt x="2429" y="4574"/>
                    </a:cubicBezTo>
                    <a:cubicBezTo>
                      <a:pt x="2491" y="4675"/>
                      <a:pt x="2594" y="4730"/>
                      <a:pt x="2697" y="4730"/>
                    </a:cubicBezTo>
                    <a:cubicBezTo>
                      <a:pt x="2753" y="4730"/>
                      <a:pt x="2808" y="4714"/>
                      <a:pt x="2858" y="4681"/>
                    </a:cubicBezTo>
                    <a:cubicBezTo>
                      <a:pt x="2858" y="4681"/>
                      <a:pt x="2703" y="4574"/>
                      <a:pt x="2620" y="4086"/>
                    </a:cubicBezTo>
                    <a:cubicBezTo>
                      <a:pt x="2608" y="4062"/>
                      <a:pt x="2608" y="4050"/>
                      <a:pt x="2608" y="4026"/>
                    </a:cubicBezTo>
                    <a:cubicBezTo>
                      <a:pt x="2513" y="3216"/>
                      <a:pt x="1906" y="1240"/>
                      <a:pt x="1727" y="668"/>
                    </a:cubicBezTo>
                    <a:cubicBezTo>
                      <a:pt x="1691" y="514"/>
                      <a:pt x="1679" y="240"/>
                      <a:pt x="2025" y="180"/>
                    </a:cubicBezTo>
                    <a:cubicBezTo>
                      <a:pt x="2025" y="180"/>
                      <a:pt x="1863" y="0"/>
                      <a:pt x="168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37" name="Google Shape;1137;p51">
            <a:extLst>
              <a:ext uri="{FF2B5EF4-FFF2-40B4-BE49-F238E27FC236}">
                <a16:creationId xmlns:a16="http://schemas.microsoft.com/office/drawing/2014/main" id="{1B59D565-2BFC-EDAB-FEE7-000AEF34FF6D}"/>
              </a:ext>
            </a:extLst>
          </p:cNvPr>
          <p:cNvGrpSpPr/>
          <p:nvPr/>
        </p:nvGrpSpPr>
        <p:grpSpPr>
          <a:xfrm rot="1035072">
            <a:off x="7744497" y="1079823"/>
            <a:ext cx="756500" cy="645125"/>
            <a:chOff x="4583507" y="-3373681"/>
            <a:chExt cx="685454" cy="584588"/>
          </a:xfrm>
        </p:grpSpPr>
        <p:sp>
          <p:nvSpPr>
            <p:cNvPr id="1138" name="Google Shape;1138;p51">
              <a:extLst>
                <a:ext uri="{FF2B5EF4-FFF2-40B4-BE49-F238E27FC236}">
                  <a16:creationId xmlns:a16="http://schemas.microsoft.com/office/drawing/2014/main" id="{41044689-B357-7EC9-6959-B7CDDB8EF91F}"/>
                </a:ext>
              </a:extLst>
            </p:cNvPr>
            <p:cNvSpPr/>
            <p:nvPr/>
          </p:nvSpPr>
          <p:spPr>
            <a:xfrm>
              <a:off x="4583507" y="-3373681"/>
              <a:ext cx="685454" cy="584588"/>
            </a:xfrm>
            <a:custGeom>
              <a:avLst/>
              <a:gdLst/>
              <a:ahLst/>
              <a:cxnLst/>
              <a:rect l="l" t="t" r="r" b="b"/>
              <a:pathLst>
                <a:path w="10812" h="9221" extrusionOk="0">
                  <a:moveTo>
                    <a:pt x="4886" y="983"/>
                  </a:moveTo>
                  <a:cubicBezTo>
                    <a:pt x="4939" y="983"/>
                    <a:pt x="4988" y="1034"/>
                    <a:pt x="4941" y="1266"/>
                  </a:cubicBezTo>
                  <a:cubicBezTo>
                    <a:pt x="4834" y="1695"/>
                    <a:pt x="4656" y="2099"/>
                    <a:pt x="4418" y="2457"/>
                  </a:cubicBezTo>
                  <a:cubicBezTo>
                    <a:pt x="4537" y="1873"/>
                    <a:pt x="4691" y="1349"/>
                    <a:pt x="4799" y="1016"/>
                  </a:cubicBezTo>
                  <a:cubicBezTo>
                    <a:pt x="4799" y="1016"/>
                    <a:pt x="4843" y="983"/>
                    <a:pt x="4886" y="983"/>
                  </a:cubicBezTo>
                  <a:close/>
                  <a:moveTo>
                    <a:pt x="5965" y="2433"/>
                  </a:moveTo>
                  <a:cubicBezTo>
                    <a:pt x="6152" y="2433"/>
                    <a:pt x="6053" y="3601"/>
                    <a:pt x="5689" y="3601"/>
                  </a:cubicBezTo>
                  <a:cubicBezTo>
                    <a:pt x="5682" y="3601"/>
                    <a:pt x="5675" y="3600"/>
                    <a:pt x="5668" y="3600"/>
                  </a:cubicBezTo>
                  <a:cubicBezTo>
                    <a:pt x="5668" y="3600"/>
                    <a:pt x="5775" y="2433"/>
                    <a:pt x="5965" y="2433"/>
                  </a:cubicBezTo>
                  <a:close/>
                  <a:moveTo>
                    <a:pt x="2072" y="4659"/>
                  </a:moveTo>
                  <a:cubicBezTo>
                    <a:pt x="2072" y="4885"/>
                    <a:pt x="2072" y="5088"/>
                    <a:pt x="2072" y="5231"/>
                  </a:cubicBezTo>
                  <a:cubicBezTo>
                    <a:pt x="2072" y="5755"/>
                    <a:pt x="2001" y="6267"/>
                    <a:pt x="1893" y="6778"/>
                  </a:cubicBezTo>
                  <a:cubicBezTo>
                    <a:pt x="1893" y="6790"/>
                    <a:pt x="1893" y="6802"/>
                    <a:pt x="1882" y="6826"/>
                  </a:cubicBezTo>
                  <a:cubicBezTo>
                    <a:pt x="1858" y="6933"/>
                    <a:pt x="1762" y="7195"/>
                    <a:pt x="1572" y="7207"/>
                  </a:cubicBezTo>
                  <a:cubicBezTo>
                    <a:pt x="1569" y="7207"/>
                    <a:pt x="1567" y="7207"/>
                    <a:pt x="1564" y="7207"/>
                  </a:cubicBezTo>
                  <a:cubicBezTo>
                    <a:pt x="1303" y="7207"/>
                    <a:pt x="983" y="6634"/>
                    <a:pt x="1572" y="5350"/>
                  </a:cubicBezTo>
                  <a:cubicBezTo>
                    <a:pt x="1691" y="5088"/>
                    <a:pt x="1858" y="4862"/>
                    <a:pt x="2072" y="4659"/>
                  </a:cubicBezTo>
                  <a:close/>
                  <a:moveTo>
                    <a:pt x="7585" y="5552"/>
                  </a:moveTo>
                  <a:cubicBezTo>
                    <a:pt x="7585" y="6159"/>
                    <a:pt x="7549" y="6767"/>
                    <a:pt x="7489" y="7374"/>
                  </a:cubicBezTo>
                  <a:cubicBezTo>
                    <a:pt x="7454" y="7755"/>
                    <a:pt x="7370" y="8124"/>
                    <a:pt x="7263" y="8481"/>
                  </a:cubicBezTo>
                  <a:cubicBezTo>
                    <a:pt x="7216" y="8612"/>
                    <a:pt x="7096" y="8886"/>
                    <a:pt x="6894" y="8922"/>
                  </a:cubicBezTo>
                  <a:cubicBezTo>
                    <a:pt x="6870" y="8928"/>
                    <a:pt x="6846" y="8931"/>
                    <a:pt x="6823" y="8931"/>
                  </a:cubicBezTo>
                  <a:cubicBezTo>
                    <a:pt x="6799" y="8931"/>
                    <a:pt x="6775" y="8928"/>
                    <a:pt x="6751" y="8922"/>
                  </a:cubicBezTo>
                  <a:cubicBezTo>
                    <a:pt x="6346" y="8874"/>
                    <a:pt x="6180" y="8076"/>
                    <a:pt x="6430" y="7124"/>
                  </a:cubicBezTo>
                  <a:cubicBezTo>
                    <a:pt x="6608" y="6445"/>
                    <a:pt x="6930" y="5981"/>
                    <a:pt x="7585" y="5552"/>
                  </a:cubicBezTo>
                  <a:close/>
                  <a:moveTo>
                    <a:pt x="2967" y="1"/>
                  </a:moveTo>
                  <a:cubicBezTo>
                    <a:pt x="2910" y="1"/>
                    <a:pt x="2846" y="17"/>
                    <a:pt x="2775" y="51"/>
                  </a:cubicBezTo>
                  <a:cubicBezTo>
                    <a:pt x="2763" y="51"/>
                    <a:pt x="2739" y="63"/>
                    <a:pt x="2727" y="75"/>
                  </a:cubicBezTo>
                  <a:cubicBezTo>
                    <a:pt x="2477" y="206"/>
                    <a:pt x="2334" y="468"/>
                    <a:pt x="2382" y="742"/>
                  </a:cubicBezTo>
                  <a:cubicBezTo>
                    <a:pt x="2298" y="1147"/>
                    <a:pt x="2239" y="1552"/>
                    <a:pt x="2203" y="1968"/>
                  </a:cubicBezTo>
                  <a:cubicBezTo>
                    <a:pt x="2100" y="2100"/>
                    <a:pt x="1576" y="2689"/>
                    <a:pt x="764" y="2689"/>
                  </a:cubicBezTo>
                  <a:cubicBezTo>
                    <a:pt x="546" y="2689"/>
                    <a:pt x="306" y="2646"/>
                    <a:pt x="48" y="2540"/>
                  </a:cubicBezTo>
                  <a:lnTo>
                    <a:pt x="48" y="2540"/>
                  </a:lnTo>
                  <a:cubicBezTo>
                    <a:pt x="48" y="2540"/>
                    <a:pt x="0" y="2742"/>
                    <a:pt x="310" y="2849"/>
                  </a:cubicBezTo>
                  <a:cubicBezTo>
                    <a:pt x="405" y="2883"/>
                    <a:pt x="602" y="2914"/>
                    <a:pt x="851" y="2914"/>
                  </a:cubicBezTo>
                  <a:cubicBezTo>
                    <a:pt x="1226" y="2914"/>
                    <a:pt x="1719" y="2843"/>
                    <a:pt x="2155" y="2599"/>
                  </a:cubicBezTo>
                  <a:lnTo>
                    <a:pt x="2155" y="2599"/>
                  </a:lnTo>
                  <a:cubicBezTo>
                    <a:pt x="2120" y="3183"/>
                    <a:pt x="2096" y="3790"/>
                    <a:pt x="2084" y="4290"/>
                  </a:cubicBezTo>
                  <a:cubicBezTo>
                    <a:pt x="1917" y="4445"/>
                    <a:pt x="1762" y="4612"/>
                    <a:pt x="1620" y="4790"/>
                  </a:cubicBezTo>
                  <a:cubicBezTo>
                    <a:pt x="1048" y="5528"/>
                    <a:pt x="477" y="6957"/>
                    <a:pt x="1179" y="7469"/>
                  </a:cubicBezTo>
                  <a:cubicBezTo>
                    <a:pt x="1329" y="7577"/>
                    <a:pt x="1468" y="7623"/>
                    <a:pt x="1596" y="7623"/>
                  </a:cubicBezTo>
                  <a:cubicBezTo>
                    <a:pt x="2059" y="7623"/>
                    <a:pt x="2378" y="7027"/>
                    <a:pt x="2536" y="6636"/>
                  </a:cubicBezTo>
                  <a:cubicBezTo>
                    <a:pt x="2536" y="6624"/>
                    <a:pt x="2548" y="6612"/>
                    <a:pt x="2548" y="6612"/>
                  </a:cubicBezTo>
                  <a:cubicBezTo>
                    <a:pt x="2763" y="6040"/>
                    <a:pt x="2763" y="5052"/>
                    <a:pt x="2775" y="4111"/>
                  </a:cubicBezTo>
                  <a:cubicBezTo>
                    <a:pt x="2989" y="3981"/>
                    <a:pt x="3203" y="3838"/>
                    <a:pt x="3417" y="3695"/>
                  </a:cubicBezTo>
                  <a:lnTo>
                    <a:pt x="3417" y="3850"/>
                  </a:lnTo>
                  <a:cubicBezTo>
                    <a:pt x="3384" y="5258"/>
                    <a:pt x="3795" y="5448"/>
                    <a:pt x="4160" y="5448"/>
                  </a:cubicBezTo>
                  <a:cubicBezTo>
                    <a:pt x="4187" y="5448"/>
                    <a:pt x="4213" y="5447"/>
                    <a:pt x="4239" y="5445"/>
                  </a:cubicBezTo>
                  <a:cubicBezTo>
                    <a:pt x="4489" y="5433"/>
                    <a:pt x="4846" y="5124"/>
                    <a:pt x="5061" y="4909"/>
                  </a:cubicBezTo>
                  <a:cubicBezTo>
                    <a:pt x="5206" y="5178"/>
                    <a:pt x="5398" y="5289"/>
                    <a:pt x="5608" y="5289"/>
                  </a:cubicBezTo>
                  <a:cubicBezTo>
                    <a:pt x="6166" y="5289"/>
                    <a:pt x="6848" y="4503"/>
                    <a:pt x="7108" y="3861"/>
                  </a:cubicBezTo>
                  <a:lnTo>
                    <a:pt x="7525" y="2814"/>
                  </a:lnTo>
                  <a:cubicBezTo>
                    <a:pt x="7549" y="3433"/>
                    <a:pt x="7585" y="4338"/>
                    <a:pt x="7585" y="5231"/>
                  </a:cubicBezTo>
                  <a:cubicBezTo>
                    <a:pt x="6954" y="5600"/>
                    <a:pt x="6358" y="6064"/>
                    <a:pt x="6120" y="6838"/>
                  </a:cubicBezTo>
                  <a:cubicBezTo>
                    <a:pt x="5799" y="7898"/>
                    <a:pt x="5953" y="8993"/>
                    <a:pt x="6513" y="9172"/>
                  </a:cubicBezTo>
                  <a:cubicBezTo>
                    <a:pt x="6601" y="9204"/>
                    <a:pt x="6694" y="9220"/>
                    <a:pt x="6788" y="9220"/>
                  </a:cubicBezTo>
                  <a:cubicBezTo>
                    <a:pt x="6936" y="9220"/>
                    <a:pt x="7085" y="9180"/>
                    <a:pt x="7216" y="9100"/>
                  </a:cubicBezTo>
                  <a:cubicBezTo>
                    <a:pt x="7549" y="8886"/>
                    <a:pt x="7847" y="8612"/>
                    <a:pt x="8073" y="8291"/>
                  </a:cubicBezTo>
                  <a:cubicBezTo>
                    <a:pt x="8442" y="7826"/>
                    <a:pt x="8597" y="7314"/>
                    <a:pt x="8656" y="6636"/>
                  </a:cubicBezTo>
                  <a:cubicBezTo>
                    <a:pt x="8692" y="6076"/>
                    <a:pt x="8680" y="5516"/>
                    <a:pt x="8632" y="4957"/>
                  </a:cubicBezTo>
                  <a:cubicBezTo>
                    <a:pt x="9906" y="4314"/>
                    <a:pt x="10811" y="3266"/>
                    <a:pt x="10692" y="2361"/>
                  </a:cubicBezTo>
                  <a:cubicBezTo>
                    <a:pt x="10597" y="1737"/>
                    <a:pt x="10224" y="1632"/>
                    <a:pt x="9984" y="1632"/>
                  </a:cubicBezTo>
                  <a:cubicBezTo>
                    <a:pt x="9863" y="1632"/>
                    <a:pt x="9775" y="1659"/>
                    <a:pt x="9775" y="1659"/>
                  </a:cubicBezTo>
                  <a:lnTo>
                    <a:pt x="9775" y="1897"/>
                  </a:lnTo>
                  <a:cubicBezTo>
                    <a:pt x="9775" y="1897"/>
                    <a:pt x="9776" y="1897"/>
                    <a:pt x="9777" y="1897"/>
                  </a:cubicBezTo>
                  <a:cubicBezTo>
                    <a:pt x="9807" y="1897"/>
                    <a:pt x="10309" y="1908"/>
                    <a:pt x="10252" y="2659"/>
                  </a:cubicBezTo>
                  <a:cubicBezTo>
                    <a:pt x="10180" y="3421"/>
                    <a:pt x="9525" y="4111"/>
                    <a:pt x="8668" y="4623"/>
                  </a:cubicBezTo>
                  <a:lnTo>
                    <a:pt x="8609" y="4659"/>
                  </a:lnTo>
                  <a:cubicBezTo>
                    <a:pt x="8537" y="3611"/>
                    <a:pt x="8394" y="2540"/>
                    <a:pt x="8216" y="2314"/>
                  </a:cubicBezTo>
                  <a:cubicBezTo>
                    <a:pt x="8025" y="2073"/>
                    <a:pt x="7811" y="1977"/>
                    <a:pt x="7663" y="1977"/>
                  </a:cubicBezTo>
                  <a:cubicBezTo>
                    <a:pt x="7598" y="1977"/>
                    <a:pt x="7546" y="1995"/>
                    <a:pt x="7513" y="2028"/>
                  </a:cubicBezTo>
                  <a:lnTo>
                    <a:pt x="7513" y="2004"/>
                  </a:lnTo>
                  <a:cubicBezTo>
                    <a:pt x="7513" y="2004"/>
                    <a:pt x="6656" y="4552"/>
                    <a:pt x="5989" y="4921"/>
                  </a:cubicBezTo>
                  <a:cubicBezTo>
                    <a:pt x="5880" y="4982"/>
                    <a:pt x="5794" y="5009"/>
                    <a:pt x="5726" y="5009"/>
                  </a:cubicBezTo>
                  <a:cubicBezTo>
                    <a:pt x="5387" y="5009"/>
                    <a:pt x="5509" y="4352"/>
                    <a:pt x="5549" y="4183"/>
                  </a:cubicBezTo>
                  <a:cubicBezTo>
                    <a:pt x="5549" y="4183"/>
                    <a:pt x="6489" y="4135"/>
                    <a:pt x="6608" y="3254"/>
                  </a:cubicBezTo>
                  <a:cubicBezTo>
                    <a:pt x="6703" y="2479"/>
                    <a:pt x="6317" y="2128"/>
                    <a:pt x="5850" y="2128"/>
                  </a:cubicBezTo>
                  <a:cubicBezTo>
                    <a:pt x="5787" y="2128"/>
                    <a:pt x="5721" y="2134"/>
                    <a:pt x="5656" y="2147"/>
                  </a:cubicBezTo>
                  <a:cubicBezTo>
                    <a:pt x="5168" y="2242"/>
                    <a:pt x="4668" y="3528"/>
                    <a:pt x="4918" y="4516"/>
                  </a:cubicBezTo>
                  <a:cubicBezTo>
                    <a:pt x="4763" y="4731"/>
                    <a:pt x="4549" y="5004"/>
                    <a:pt x="4394" y="5052"/>
                  </a:cubicBezTo>
                  <a:cubicBezTo>
                    <a:pt x="4381" y="5056"/>
                    <a:pt x="4368" y="5057"/>
                    <a:pt x="4356" y="5057"/>
                  </a:cubicBezTo>
                  <a:cubicBezTo>
                    <a:pt x="4129" y="5057"/>
                    <a:pt x="4106" y="4415"/>
                    <a:pt x="4287" y="3171"/>
                  </a:cubicBezTo>
                  <a:cubicBezTo>
                    <a:pt x="4299" y="3088"/>
                    <a:pt x="4322" y="3004"/>
                    <a:pt x="4334" y="2921"/>
                  </a:cubicBezTo>
                  <a:cubicBezTo>
                    <a:pt x="4537" y="2695"/>
                    <a:pt x="4715" y="2445"/>
                    <a:pt x="4858" y="2183"/>
                  </a:cubicBezTo>
                  <a:cubicBezTo>
                    <a:pt x="5630" y="723"/>
                    <a:pt x="5190" y="81"/>
                    <a:pt x="4815" y="81"/>
                  </a:cubicBezTo>
                  <a:cubicBezTo>
                    <a:pt x="4768" y="81"/>
                    <a:pt x="4722" y="91"/>
                    <a:pt x="4680" y="111"/>
                  </a:cubicBezTo>
                  <a:cubicBezTo>
                    <a:pt x="4632" y="135"/>
                    <a:pt x="4572" y="159"/>
                    <a:pt x="4537" y="206"/>
                  </a:cubicBezTo>
                  <a:cubicBezTo>
                    <a:pt x="4144" y="540"/>
                    <a:pt x="3596" y="1956"/>
                    <a:pt x="3453" y="3326"/>
                  </a:cubicBezTo>
                  <a:cubicBezTo>
                    <a:pt x="3239" y="3457"/>
                    <a:pt x="3013" y="3600"/>
                    <a:pt x="2798" y="3742"/>
                  </a:cubicBezTo>
                  <a:cubicBezTo>
                    <a:pt x="2798" y="3540"/>
                    <a:pt x="2810" y="3326"/>
                    <a:pt x="2822" y="3135"/>
                  </a:cubicBezTo>
                  <a:cubicBezTo>
                    <a:pt x="2846" y="2671"/>
                    <a:pt x="2894" y="2218"/>
                    <a:pt x="2941" y="1814"/>
                  </a:cubicBezTo>
                  <a:cubicBezTo>
                    <a:pt x="3396" y="1020"/>
                    <a:pt x="3419" y="1"/>
                    <a:pt x="2967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51">
              <a:extLst>
                <a:ext uri="{FF2B5EF4-FFF2-40B4-BE49-F238E27FC236}">
                  <a16:creationId xmlns:a16="http://schemas.microsoft.com/office/drawing/2014/main" id="{B9B393B6-1526-D31B-E0C9-F9527568E7F9}"/>
                </a:ext>
              </a:extLst>
            </p:cNvPr>
            <p:cNvSpPr/>
            <p:nvPr/>
          </p:nvSpPr>
          <p:spPr>
            <a:xfrm>
              <a:off x="4583507" y="-3373681"/>
              <a:ext cx="685454" cy="584588"/>
            </a:xfrm>
            <a:custGeom>
              <a:avLst/>
              <a:gdLst/>
              <a:ahLst/>
              <a:cxnLst/>
              <a:rect l="l" t="t" r="r" b="b"/>
              <a:pathLst>
                <a:path w="10812" h="9221" extrusionOk="0">
                  <a:moveTo>
                    <a:pt x="4886" y="983"/>
                  </a:moveTo>
                  <a:cubicBezTo>
                    <a:pt x="4939" y="983"/>
                    <a:pt x="4988" y="1034"/>
                    <a:pt x="4941" y="1266"/>
                  </a:cubicBezTo>
                  <a:cubicBezTo>
                    <a:pt x="4834" y="1695"/>
                    <a:pt x="4656" y="2099"/>
                    <a:pt x="4418" y="2457"/>
                  </a:cubicBezTo>
                  <a:cubicBezTo>
                    <a:pt x="4537" y="1873"/>
                    <a:pt x="4691" y="1349"/>
                    <a:pt x="4799" y="1016"/>
                  </a:cubicBezTo>
                  <a:cubicBezTo>
                    <a:pt x="4799" y="1016"/>
                    <a:pt x="4843" y="983"/>
                    <a:pt x="4886" y="983"/>
                  </a:cubicBezTo>
                  <a:close/>
                  <a:moveTo>
                    <a:pt x="5965" y="2433"/>
                  </a:moveTo>
                  <a:cubicBezTo>
                    <a:pt x="6152" y="2433"/>
                    <a:pt x="6053" y="3601"/>
                    <a:pt x="5689" y="3601"/>
                  </a:cubicBezTo>
                  <a:cubicBezTo>
                    <a:pt x="5682" y="3601"/>
                    <a:pt x="5675" y="3600"/>
                    <a:pt x="5668" y="3600"/>
                  </a:cubicBezTo>
                  <a:cubicBezTo>
                    <a:pt x="5668" y="3600"/>
                    <a:pt x="5775" y="2433"/>
                    <a:pt x="5965" y="2433"/>
                  </a:cubicBezTo>
                  <a:close/>
                  <a:moveTo>
                    <a:pt x="2072" y="4659"/>
                  </a:moveTo>
                  <a:cubicBezTo>
                    <a:pt x="2072" y="4885"/>
                    <a:pt x="2072" y="5088"/>
                    <a:pt x="2072" y="5231"/>
                  </a:cubicBezTo>
                  <a:cubicBezTo>
                    <a:pt x="2072" y="5755"/>
                    <a:pt x="2001" y="6267"/>
                    <a:pt x="1893" y="6778"/>
                  </a:cubicBezTo>
                  <a:cubicBezTo>
                    <a:pt x="1893" y="6790"/>
                    <a:pt x="1893" y="6802"/>
                    <a:pt x="1882" y="6826"/>
                  </a:cubicBezTo>
                  <a:cubicBezTo>
                    <a:pt x="1858" y="6933"/>
                    <a:pt x="1762" y="7195"/>
                    <a:pt x="1572" y="7207"/>
                  </a:cubicBezTo>
                  <a:cubicBezTo>
                    <a:pt x="1569" y="7207"/>
                    <a:pt x="1567" y="7207"/>
                    <a:pt x="1564" y="7207"/>
                  </a:cubicBezTo>
                  <a:cubicBezTo>
                    <a:pt x="1303" y="7207"/>
                    <a:pt x="983" y="6634"/>
                    <a:pt x="1572" y="5350"/>
                  </a:cubicBezTo>
                  <a:cubicBezTo>
                    <a:pt x="1691" y="5088"/>
                    <a:pt x="1858" y="4862"/>
                    <a:pt x="2072" y="4659"/>
                  </a:cubicBezTo>
                  <a:close/>
                  <a:moveTo>
                    <a:pt x="7585" y="5552"/>
                  </a:moveTo>
                  <a:cubicBezTo>
                    <a:pt x="7585" y="6159"/>
                    <a:pt x="7561" y="6767"/>
                    <a:pt x="7501" y="7386"/>
                  </a:cubicBezTo>
                  <a:cubicBezTo>
                    <a:pt x="7454" y="7755"/>
                    <a:pt x="7382" y="8124"/>
                    <a:pt x="7275" y="8481"/>
                  </a:cubicBezTo>
                  <a:cubicBezTo>
                    <a:pt x="7227" y="8624"/>
                    <a:pt x="7096" y="8898"/>
                    <a:pt x="6906" y="8933"/>
                  </a:cubicBezTo>
                  <a:lnTo>
                    <a:pt x="6751" y="8933"/>
                  </a:lnTo>
                  <a:cubicBezTo>
                    <a:pt x="6346" y="8862"/>
                    <a:pt x="6180" y="8064"/>
                    <a:pt x="6430" y="7112"/>
                  </a:cubicBezTo>
                  <a:lnTo>
                    <a:pt x="6430" y="7112"/>
                  </a:lnTo>
                  <a:lnTo>
                    <a:pt x="6430" y="7124"/>
                  </a:lnTo>
                  <a:cubicBezTo>
                    <a:pt x="6608" y="6445"/>
                    <a:pt x="6942" y="5981"/>
                    <a:pt x="7585" y="5552"/>
                  </a:cubicBezTo>
                  <a:close/>
                  <a:moveTo>
                    <a:pt x="2967" y="1"/>
                  </a:moveTo>
                  <a:cubicBezTo>
                    <a:pt x="2910" y="1"/>
                    <a:pt x="2846" y="17"/>
                    <a:pt x="2775" y="51"/>
                  </a:cubicBezTo>
                  <a:cubicBezTo>
                    <a:pt x="2763" y="51"/>
                    <a:pt x="2739" y="63"/>
                    <a:pt x="2727" y="75"/>
                  </a:cubicBezTo>
                  <a:cubicBezTo>
                    <a:pt x="2477" y="206"/>
                    <a:pt x="2334" y="468"/>
                    <a:pt x="2382" y="742"/>
                  </a:cubicBezTo>
                  <a:cubicBezTo>
                    <a:pt x="2298" y="1147"/>
                    <a:pt x="2239" y="1552"/>
                    <a:pt x="2203" y="1968"/>
                  </a:cubicBezTo>
                  <a:cubicBezTo>
                    <a:pt x="2100" y="2100"/>
                    <a:pt x="1576" y="2689"/>
                    <a:pt x="764" y="2689"/>
                  </a:cubicBezTo>
                  <a:cubicBezTo>
                    <a:pt x="546" y="2689"/>
                    <a:pt x="306" y="2646"/>
                    <a:pt x="48" y="2540"/>
                  </a:cubicBezTo>
                  <a:lnTo>
                    <a:pt x="48" y="2540"/>
                  </a:lnTo>
                  <a:cubicBezTo>
                    <a:pt x="48" y="2540"/>
                    <a:pt x="0" y="2742"/>
                    <a:pt x="310" y="2849"/>
                  </a:cubicBezTo>
                  <a:cubicBezTo>
                    <a:pt x="405" y="2883"/>
                    <a:pt x="602" y="2914"/>
                    <a:pt x="851" y="2914"/>
                  </a:cubicBezTo>
                  <a:cubicBezTo>
                    <a:pt x="1226" y="2914"/>
                    <a:pt x="1719" y="2843"/>
                    <a:pt x="2155" y="2599"/>
                  </a:cubicBezTo>
                  <a:lnTo>
                    <a:pt x="2155" y="2599"/>
                  </a:lnTo>
                  <a:cubicBezTo>
                    <a:pt x="2120" y="3183"/>
                    <a:pt x="2096" y="3790"/>
                    <a:pt x="2084" y="4290"/>
                  </a:cubicBezTo>
                  <a:cubicBezTo>
                    <a:pt x="1917" y="4445"/>
                    <a:pt x="1762" y="4612"/>
                    <a:pt x="1620" y="4790"/>
                  </a:cubicBezTo>
                  <a:cubicBezTo>
                    <a:pt x="1048" y="5528"/>
                    <a:pt x="477" y="6957"/>
                    <a:pt x="1179" y="7469"/>
                  </a:cubicBezTo>
                  <a:cubicBezTo>
                    <a:pt x="1329" y="7577"/>
                    <a:pt x="1468" y="7623"/>
                    <a:pt x="1596" y="7623"/>
                  </a:cubicBezTo>
                  <a:cubicBezTo>
                    <a:pt x="2059" y="7623"/>
                    <a:pt x="2378" y="7027"/>
                    <a:pt x="2536" y="6636"/>
                  </a:cubicBezTo>
                  <a:cubicBezTo>
                    <a:pt x="2536" y="6624"/>
                    <a:pt x="2548" y="6612"/>
                    <a:pt x="2548" y="6612"/>
                  </a:cubicBezTo>
                  <a:cubicBezTo>
                    <a:pt x="2763" y="6040"/>
                    <a:pt x="2763" y="5052"/>
                    <a:pt x="2775" y="4111"/>
                  </a:cubicBezTo>
                  <a:cubicBezTo>
                    <a:pt x="2989" y="3981"/>
                    <a:pt x="3203" y="3838"/>
                    <a:pt x="3417" y="3695"/>
                  </a:cubicBezTo>
                  <a:lnTo>
                    <a:pt x="3417" y="3850"/>
                  </a:lnTo>
                  <a:cubicBezTo>
                    <a:pt x="3384" y="5258"/>
                    <a:pt x="3795" y="5448"/>
                    <a:pt x="4160" y="5448"/>
                  </a:cubicBezTo>
                  <a:cubicBezTo>
                    <a:pt x="4187" y="5448"/>
                    <a:pt x="4213" y="5447"/>
                    <a:pt x="4239" y="5445"/>
                  </a:cubicBezTo>
                  <a:cubicBezTo>
                    <a:pt x="4489" y="5433"/>
                    <a:pt x="4846" y="5124"/>
                    <a:pt x="5061" y="4909"/>
                  </a:cubicBezTo>
                  <a:cubicBezTo>
                    <a:pt x="5206" y="5178"/>
                    <a:pt x="5398" y="5289"/>
                    <a:pt x="5608" y="5289"/>
                  </a:cubicBezTo>
                  <a:cubicBezTo>
                    <a:pt x="6166" y="5289"/>
                    <a:pt x="6848" y="4503"/>
                    <a:pt x="7108" y="3861"/>
                  </a:cubicBezTo>
                  <a:lnTo>
                    <a:pt x="7525" y="2814"/>
                  </a:lnTo>
                  <a:cubicBezTo>
                    <a:pt x="7549" y="3433"/>
                    <a:pt x="7585" y="4338"/>
                    <a:pt x="7585" y="5231"/>
                  </a:cubicBezTo>
                  <a:cubicBezTo>
                    <a:pt x="6954" y="5600"/>
                    <a:pt x="6358" y="6064"/>
                    <a:pt x="6120" y="6838"/>
                  </a:cubicBezTo>
                  <a:cubicBezTo>
                    <a:pt x="5799" y="7898"/>
                    <a:pt x="5953" y="8993"/>
                    <a:pt x="6513" y="9172"/>
                  </a:cubicBezTo>
                  <a:cubicBezTo>
                    <a:pt x="6601" y="9204"/>
                    <a:pt x="6694" y="9220"/>
                    <a:pt x="6788" y="9220"/>
                  </a:cubicBezTo>
                  <a:cubicBezTo>
                    <a:pt x="6936" y="9220"/>
                    <a:pt x="7085" y="9180"/>
                    <a:pt x="7216" y="9100"/>
                  </a:cubicBezTo>
                  <a:cubicBezTo>
                    <a:pt x="7549" y="8886"/>
                    <a:pt x="7847" y="8612"/>
                    <a:pt x="8073" y="8291"/>
                  </a:cubicBezTo>
                  <a:cubicBezTo>
                    <a:pt x="8442" y="7826"/>
                    <a:pt x="8597" y="7314"/>
                    <a:pt x="8656" y="6636"/>
                  </a:cubicBezTo>
                  <a:cubicBezTo>
                    <a:pt x="8692" y="6076"/>
                    <a:pt x="8680" y="5516"/>
                    <a:pt x="8632" y="4957"/>
                  </a:cubicBezTo>
                  <a:cubicBezTo>
                    <a:pt x="9906" y="4314"/>
                    <a:pt x="10811" y="3266"/>
                    <a:pt x="10692" y="2361"/>
                  </a:cubicBezTo>
                  <a:cubicBezTo>
                    <a:pt x="10597" y="1737"/>
                    <a:pt x="10224" y="1632"/>
                    <a:pt x="9984" y="1632"/>
                  </a:cubicBezTo>
                  <a:cubicBezTo>
                    <a:pt x="9863" y="1632"/>
                    <a:pt x="9775" y="1659"/>
                    <a:pt x="9775" y="1659"/>
                  </a:cubicBezTo>
                  <a:lnTo>
                    <a:pt x="9775" y="1897"/>
                  </a:lnTo>
                  <a:cubicBezTo>
                    <a:pt x="9775" y="1897"/>
                    <a:pt x="9776" y="1897"/>
                    <a:pt x="9777" y="1897"/>
                  </a:cubicBezTo>
                  <a:cubicBezTo>
                    <a:pt x="9807" y="1897"/>
                    <a:pt x="10309" y="1908"/>
                    <a:pt x="10252" y="2659"/>
                  </a:cubicBezTo>
                  <a:cubicBezTo>
                    <a:pt x="10180" y="3421"/>
                    <a:pt x="9525" y="4111"/>
                    <a:pt x="8668" y="4623"/>
                  </a:cubicBezTo>
                  <a:lnTo>
                    <a:pt x="8609" y="4659"/>
                  </a:lnTo>
                  <a:cubicBezTo>
                    <a:pt x="8537" y="3611"/>
                    <a:pt x="8394" y="2540"/>
                    <a:pt x="8216" y="2314"/>
                  </a:cubicBezTo>
                  <a:cubicBezTo>
                    <a:pt x="8025" y="2073"/>
                    <a:pt x="7811" y="1977"/>
                    <a:pt x="7663" y="1977"/>
                  </a:cubicBezTo>
                  <a:cubicBezTo>
                    <a:pt x="7598" y="1977"/>
                    <a:pt x="7546" y="1995"/>
                    <a:pt x="7513" y="2028"/>
                  </a:cubicBezTo>
                  <a:lnTo>
                    <a:pt x="7513" y="2004"/>
                  </a:lnTo>
                  <a:cubicBezTo>
                    <a:pt x="7513" y="2004"/>
                    <a:pt x="6656" y="4552"/>
                    <a:pt x="5989" y="4921"/>
                  </a:cubicBezTo>
                  <a:cubicBezTo>
                    <a:pt x="5880" y="4982"/>
                    <a:pt x="5794" y="5009"/>
                    <a:pt x="5726" y="5009"/>
                  </a:cubicBezTo>
                  <a:cubicBezTo>
                    <a:pt x="5387" y="5009"/>
                    <a:pt x="5509" y="4352"/>
                    <a:pt x="5549" y="4183"/>
                  </a:cubicBezTo>
                  <a:cubicBezTo>
                    <a:pt x="5549" y="4183"/>
                    <a:pt x="6489" y="4135"/>
                    <a:pt x="6608" y="3254"/>
                  </a:cubicBezTo>
                  <a:cubicBezTo>
                    <a:pt x="6703" y="2479"/>
                    <a:pt x="6317" y="2128"/>
                    <a:pt x="5850" y="2128"/>
                  </a:cubicBezTo>
                  <a:cubicBezTo>
                    <a:pt x="5787" y="2128"/>
                    <a:pt x="5721" y="2134"/>
                    <a:pt x="5656" y="2147"/>
                  </a:cubicBezTo>
                  <a:cubicBezTo>
                    <a:pt x="5168" y="2242"/>
                    <a:pt x="4668" y="3528"/>
                    <a:pt x="4918" y="4516"/>
                  </a:cubicBezTo>
                  <a:cubicBezTo>
                    <a:pt x="4763" y="4731"/>
                    <a:pt x="4549" y="5004"/>
                    <a:pt x="4394" y="5052"/>
                  </a:cubicBezTo>
                  <a:cubicBezTo>
                    <a:pt x="4381" y="5056"/>
                    <a:pt x="4368" y="5057"/>
                    <a:pt x="4356" y="5057"/>
                  </a:cubicBezTo>
                  <a:cubicBezTo>
                    <a:pt x="4129" y="5057"/>
                    <a:pt x="4106" y="4415"/>
                    <a:pt x="4287" y="3171"/>
                  </a:cubicBezTo>
                  <a:cubicBezTo>
                    <a:pt x="4299" y="3088"/>
                    <a:pt x="4322" y="3004"/>
                    <a:pt x="4334" y="2921"/>
                  </a:cubicBezTo>
                  <a:cubicBezTo>
                    <a:pt x="4537" y="2695"/>
                    <a:pt x="4715" y="2445"/>
                    <a:pt x="4858" y="2183"/>
                  </a:cubicBezTo>
                  <a:cubicBezTo>
                    <a:pt x="5630" y="723"/>
                    <a:pt x="5190" y="81"/>
                    <a:pt x="4815" y="81"/>
                  </a:cubicBezTo>
                  <a:cubicBezTo>
                    <a:pt x="4768" y="81"/>
                    <a:pt x="4722" y="91"/>
                    <a:pt x="4680" y="111"/>
                  </a:cubicBezTo>
                  <a:cubicBezTo>
                    <a:pt x="4632" y="135"/>
                    <a:pt x="4572" y="159"/>
                    <a:pt x="4537" y="206"/>
                  </a:cubicBezTo>
                  <a:cubicBezTo>
                    <a:pt x="4144" y="540"/>
                    <a:pt x="3596" y="1956"/>
                    <a:pt x="3453" y="3326"/>
                  </a:cubicBezTo>
                  <a:cubicBezTo>
                    <a:pt x="3239" y="3457"/>
                    <a:pt x="3013" y="3600"/>
                    <a:pt x="2798" y="3742"/>
                  </a:cubicBezTo>
                  <a:cubicBezTo>
                    <a:pt x="2798" y="3540"/>
                    <a:pt x="2810" y="3326"/>
                    <a:pt x="2822" y="3135"/>
                  </a:cubicBezTo>
                  <a:cubicBezTo>
                    <a:pt x="2846" y="2671"/>
                    <a:pt x="2894" y="2218"/>
                    <a:pt x="2941" y="1814"/>
                  </a:cubicBezTo>
                  <a:cubicBezTo>
                    <a:pt x="3396" y="1020"/>
                    <a:pt x="3419" y="1"/>
                    <a:pt x="296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0" name="Google Shape;1140;p51">
            <a:extLst>
              <a:ext uri="{FF2B5EF4-FFF2-40B4-BE49-F238E27FC236}">
                <a16:creationId xmlns:a16="http://schemas.microsoft.com/office/drawing/2014/main" id="{4788CD9D-0462-6BBC-5BA1-2392E61EDA64}"/>
              </a:ext>
            </a:extLst>
          </p:cNvPr>
          <p:cNvGrpSpPr/>
          <p:nvPr/>
        </p:nvGrpSpPr>
        <p:grpSpPr>
          <a:xfrm>
            <a:off x="1475096" y="2686351"/>
            <a:ext cx="1280029" cy="1423791"/>
            <a:chOff x="394452" y="249820"/>
            <a:chExt cx="1280029" cy="1423791"/>
          </a:xfrm>
        </p:grpSpPr>
        <p:grpSp>
          <p:nvGrpSpPr>
            <p:cNvPr id="1141" name="Google Shape;1141;p51">
              <a:extLst>
                <a:ext uri="{FF2B5EF4-FFF2-40B4-BE49-F238E27FC236}">
                  <a16:creationId xmlns:a16="http://schemas.microsoft.com/office/drawing/2014/main" id="{92250DCE-78B9-E831-7EEA-89D5657B7DEB}"/>
                </a:ext>
              </a:extLst>
            </p:cNvPr>
            <p:cNvGrpSpPr/>
            <p:nvPr/>
          </p:nvGrpSpPr>
          <p:grpSpPr>
            <a:xfrm rot="-180509">
              <a:off x="429364" y="280639"/>
              <a:ext cx="1210205" cy="1362152"/>
              <a:chOff x="3473050" y="3228825"/>
              <a:chExt cx="411375" cy="463025"/>
            </a:xfrm>
          </p:grpSpPr>
          <p:sp>
            <p:nvSpPr>
              <p:cNvPr id="1142" name="Google Shape;1142;p51">
                <a:extLst>
                  <a:ext uri="{FF2B5EF4-FFF2-40B4-BE49-F238E27FC236}">
                    <a16:creationId xmlns:a16="http://schemas.microsoft.com/office/drawing/2014/main" id="{5F03B3B9-8A83-0E33-5683-D2AED186C144}"/>
                  </a:ext>
                </a:extLst>
              </p:cNvPr>
              <p:cNvSpPr/>
              <p:nvPr/>
            </p:nvSpPr>
            <p:spPr>
              <a:xfrm>
                <a:off x="3473050" y="3388800"/>
                <a:ext cx="242300" cy="303050"/>
              </a:xfrm>
              <a:custGeom>
                <a:avLst/>
                <a:gdLst/>
                <a:ahLst/>
                <a:cxnLst/>
                <a:rect l="l" t="t" r="r" b="b"/>
                <a:pathLst>
                  <a:path w="9692" h="12122" extrusionOk="0">
                    <a:moveTo>
                      <a:pt x="2104" y="1"/>
                    </a:moveTo>
                    <a:cubicBezTo>
                      <a:pt x="1716" y="1"/>
                      <a:pt x="1321" y="146"/>
                      <a:pt x="1000" y="470"/>
                    </a:cubicBezTo>
                    <a:cubicBezTo>
                      <a:pt x="0" y="1459"/>
                      <a:pt x="703" y="3161"/>
                      <a:pt x="2119" y="3161"/>
                    </a:cubicBezTo>
                    <a:cubicBezTo>
                      <a:pt x="2262" y="3161"/>
                      <a:pt x="2417" y="3137"/>
                      <a:pt x="2560" y="3102"/>
                    </a:cubicBezTo>
                    <a:lnTo>
                      <a:pt x="2560" y="3102"/>
                    </a:lnTo>
                    <a:cubicBezTo>
                      <a:pt x="1988" y="4269"/>
                      <a:pt x="1893" y="5816"/>
                      <a:pt x="2774" y="6924"/>
                    </a:cubicBezTo>
                    <a:cubicBezTo>
                      <a:pt x="4144" y="8650"/>
                      <a:pt x="2703" y="9174"/>
                      <a:pt x="2834" y="9305"/>
                    </a:cubicBezTo>
                    <a:cubicBezTo>
                      <a:pt x="2908" y="9379"/>
                      <a:pt x="3607" y="9851"/>
                      <a:pt x="4349" y="9851"/>
                    </a:cubicBezTo>
                    <a:cubicBezTo>
                      <a:pt x="4439" y="9851"/>
                      <a:pt x="4530" y="9844"/>
                      <a:pt x="4620" y="9829"/>
                    </a:cubicBezTo>
                    <a:cubicBezTo>
                      <a:pt x="4715" y="10400"/>
                      <a:pt x="4786" y="10865"/>
                      <a:pt x="4786" y="10972"/>
                    </a:cubicBezTo>
                    <a:cubicBezTo>
                      <a:pt x="4786" y="10972"/>
                      <a:pt x="6122" y="12122"/>
                      <a:pt x="6853" y="12122"/>
                    </a:cubicBezTo>
                    <a:cubicBezTo>
                      <a:pt x="6950" y="12122"/>
                      <a:pt x="7037" y="12101"/>
                      <a:pt x="7108" y="12055"/>
                    </a:cubicBezTo>
                    <a:cubicBezTo>
                      <a:pt x="7715" y="11662"/>
                      <a:pt x="7382" y="10400"/>
                      <a:pt x="7382" y="10400"/>
                    </a:cubicBezTo>
                    <a:cubicBezTo>
                      <a:pt x="7382" y="10400"/>
                      <a:pt x="7358" y="10281"/>
                      <a:pt x="7334" y="10091"/>
                    </a:cubicBezTo>
                    <a:cubicBezTo>
                      <a:pt x="7656" y="10067"/>
                      <a:pt x="7954" y="9972"/>
                      <a:pt x="8239" y="9829"/>
                    </a:cubicBezTo>
                    <a:cubicBezTo>
                      <a:pt x="8370" y="9722"/>
                      <a:pt x="8465" y="9567"/>
                      <a:pt x="8477" y="9400"/>
                    </a:cubicBezTo>
                    <a:cubicBezTo>
                      <a:pt x="9323" y="8400"/>
                      <a:pt x="9275" y="6662"/>
                      <a:pt x="9168" y="5745"/>
                    </a:cubicBezTo>
                    <a:cubicBezTo>
                      <a:pt x="9537" y="5292"/>
                      <a:pt x="9692" y="4614"/>
                      <a:pt x="9418" y="3495"/>
                    </a:cubicBezTo>
                    <a:cubicBezTo>
                      <a:pt x="9406" y="3387"/>
                      <a:pt x="9370" y="3280"/>
                      <a:pt x="9335" y="3173"/>
                    </a:cubicBezTo>
                    <a:cubicBezTo>
                      <a:pt x="9335" y="3173"/>
                      <a:pt x="8882" y="1125"/>
                      <a:pt x="7573" y="1030"/>
                    </a:cubicBezTo>
                    <a:cubicBezTo>
                      <a:pt x="7471" y="1023"/>
                      <a:pt x="7375" y="1019"/>
                      <a:pt x="7284" y="1019"/>
                    </a:cubicBezTo>
                    <a:cubicBezTo>
                      <a:pt x="6219" y="1019"/>
                      <a:pt x="5906" y="1494"/>
                      <a:pt x="5906" y="1494"/>
                    </a:cubicBezTo>
                    <a:cubicBezTo>
                      <a:pt x="5906" y="1494"/>
                      <a:pt x="5711" y="1249"/>
                      <a:pt x="5201" y="1249"/>
                    </a:cubicBezTo>
                    <a:cubicBezTo>
                      <a:pt x="4893" y="1249"/>
                      <a:pt x="4470" y="1338"/>
                      <a:pt x="3905" y="1625"/>
                    </a:cubicBezTo>
                    <a:cubicBezTo>
                      <a:pt x="3834" y="1661"/>
                      <a:pt x="3763" y="1697"/>
                      <a:pt x="3691" y="1744"/>
                    </a:cubicBezTo>
                    <a:cubicBezTo>
                      <a:pt x="3703" y="1697"/>
                      <a:pt x="3703" y="1637"/>
                      <a:pt x="3691" y="1590"/>
                    </a:cubicBezTo>
                    <a:cubicBezTo>
                      <a:pt x="3691" y="632"/>
                      <a:pt x="2914" y="1"/>
                      <a:pt x="210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7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3" name="Google Shape;1143;p51">
                <a:extLst>
                  <a:ext uri="{FF2B5EF4-FFF2-40B4-BE49-F238E27FC236}">
                    <a16:creationId xmlns:a16="http://schemas.microsoft.com/office/drawing/2014/main" id="{EB0DB5A8-93DE-E8B5-7BEE-2600D7A9E799}"/>
                  </a:ext>
                </a:extLst>
              </p:cNvPr>
              <p:cNvSpPr/>
              <p:nvPr/>
            </p:nvSpPr>
            <p:spPr>
              <a:xfrm>
                <a:off x="3595375" y="3228825"/>
                <a:ext cx="289050" cy="238425"/>
              </a:xfrm>
              <a:custGeom>
                <a:avLst/>
                <a:gdLst/>
                <a:ahLst/>
                <a:cxnLst/>
                <a:rect l="l" t="t" r="r" b="b"/>
                <a:pathLst>
                  <a:path w="11562" h="9537" extrusionOk="0">
                    <a:moveTo>
                      <a:pt x="6341" y="1"/>
                    </a:moveTo>
                    <a:cubicBezTo>
                      <a:pt x="6135" y="1"/>
                      <a:pt x="6013" y="11"/>
                      <a:pt x="6013" y="11"/>
                    </a:cubicBezTo>
                    <a:cubicBezTo>
                      <a:pt x="810" y="273"/>
                      <a:pt x="1" y="4119"/>
                      <a:pt x="1370" y="5976"/>
                    </a:cubicBezTo>
                    <a:cubicBezTo>
                      <a:pt x="2213" y="7127"/>
                      <a:pt x="3886" y="7348"/>
                      <a:pt x="5048" y="7348"/>
                    </a:cubicBezTo>
                    <a:cubicBezTo>
                      <a:pt x="5773" y="7348"/>
                      <a:pt x="6299" y="7262"/>
                      <a:pt x="6299" y="7262"/>
                    </a:cubicBezTo>
                    <a:lnTo>
                      <a:pt x="7073" y="9536"/>
                    </a:lnTo>
                    <a:lnTo>
                      <a:pt x="7811" y="7429"/>
                    </a:lnTo>
                    <a:cubicBezTo>
                      <a:pt x="9287" y="6727"/>
                      <a:pt x="11562" y="5572"/>
                      <a:pt x="11240" y="3643"/>
                    </a:cubicBezTo>
                    <a:cubicBezTo>
                      <a:pt x="10672" y="276"/>
                      <a:pt x="7396" y="1"/>
                      <a:pt x="634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7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44" name="Google Shape;1144;p51">
              <a:extLst>
                <a:ext uri="{FF2B5EF4-FFF2-40B4-BE49-F238E27FC236}">
                  <a16:creationId xmlns:a16="http://schemas.microsoft.com/office/drawing/2014/main" id="{D777E182-7FAD-D002-C6AC-A530B61AB115}"/>
                </a:ext>
              </a:extLst>
            </p:cNvPr>
            <p:cNvGrpSpPr/>
            <p:nvPr/>
          </p:nvGrpSpPr>
          <p:grpSpPr>
            <a:xfrm rot="-180509">
              <a:off x="469554" y="280602"/>
              <a:ext cx="1169976" cy="1362226"/>
              <a:chOff x="3486725" y="3228825"/>
              <a:chExt cx="397700" cy="463050"/>
            </a:xfrm>
          </p:grpSpPr>
          <p:sp>
            <p:nvSpPr>
              <p:cNvPr id="1145" name="Google Shape;1145;p51">
                <a:extLst>
                  <a:ext uri="{FF2B5EF4-FFF2-40B4-BE49-F238E27FC236}">
                    <a16:creationId xmlns:a16="http://schemas.microsoft.com/office/drawing/2014/main" id="{E1659D0A-3F0E-0566-2684-41B8A4873746}"/>
                  </a:ext>
                </a:extLst>
              </p:cNvPr>
              <p:cNvSpPr/>
              <p:nvPr/>
            </p:nvSpPr>
            <p:spPr>
              <a:xfrm>
                <a:off x="3507875" y="3414275"/>
                <a:ext cx="227725" cy="220900"/>
              </a:xfrm>
              <a:custGeom>
                <a:avLst/>
                <a:gdLst/>
                <a:ahLst/>
                <a:cxnLst/>
                <a:rect l="l" t="t" r="r" b="b"/>
                <a:pathLst>
                  <a:path w="9109" h="8836" extrusionOk="0">
                    <a:moveTo>
                      <a:pt x="5891" y="0"/>
                    </a:moveTo>
                    <a:cubicBezTo>
                      <a:pt x="4826" y="0"/>
                      <a:pt x="4513" y="475"/>
                      <a:pt x="4513" y="475"/>
                    </a:cubicBezTo>
                    <a:cubicBezTo>
                      <a:pt x="4513" y="475"/>
                      <a:pt x="4318" y="230"/>
                      <a:pt x="3808" y="230"/>
                    </a:cubicBezTo>
                    <a:cubicBezTo>
                      <a:pt x="3500" y="230"/>
                      <a:pt x="3077" y="319"/>
                      <a:pt x="2512" y="606"/>
                    </a:cubicBezTo>
                    <a:cubicBezTo>
                      <a:pt x="1024" y="1356"/>
                      <a:pt x="0" y="4178"/>
                      <a:pt x="1381" y="5905"/>
                    </a:cubicBezTo>
                    <a:cubicBezTo>
                      <a:pt x="2751" y="7631"/>
                      <a:pt x="1310" y="8155"/>
                      <a:pt x="1441" y="8286"/>
                    </a:cubicBezTo>
                    <a:cubicBezTo>
                      <a:pt x="1513" y="8352"/>
                      <a:pt x="2218" y="8835"/>
                      <a:pt x="2959" y="8835"/>
                    </a:cubicBezTo>
                    <a:cubicBezTo>
                      <a:pt x="3559" y="8835"/>
                      <a:pt x="4182" y="8518"/>
                      <a:pt x="4513" y="7405"/>
                    </a:cubicBezTo>
                    <a:cubicBezTo>
                      <a:pt x="5263" y="4916"/>
                      <a:pt x="9108" y="6226"/>
                      <a:pt x="7942" y="2154"/>
                    </a:cubicBezTo>
                    <a:cubicBezTo>
                      <a:pt x="7942" y="2154"/>
                      <a:pt x="7489" y="106"/>
                      <a:pt x="6180" y="11"/>
                    </a:cubicBezTo>
                    <a:cubicBezTo>
                      <a:pt x="6078" y="4"/>
                      <a:pt x="5982" y="0"/>
                      <a:pt x="589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6" name="Google Shape;1146;p51">
                <a:extLst>
                  <a:ext uri="{FF2B5EF4-FFF2-40B4-BE49-F238E27FC236}">
                    <a16:creationId xmlns:a16="http://schemas.microsoft.com/office/drawing/2014/main" id="{D7A97628-7C64-70E7-2364-27FE81237E1B}"/>
                  </a:ext>
                </a:extLst>
              </p:cNvPr>
              <p:cNvSpPr/>
              <p:nvPr/>
            </p:nvSpPr>
            <p:spPr>
              <a:xfrm>
                <a:off x="3576925" y="3566050"/>
                <a:ext cx="89025" cy="125825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5033" extrusionOk="0">
                    <a:moveTo>
                      <a:pt x="0" y="0"/>
                    </a:moveTo>
                    <a:cubicBezTo>
                      <a:pt x="0" y="1"/>
                      <a:pt x="620" y="3548"/>
                      <a:pt x="631" y="3894"/>
                    </a:cubicBezTo>
                    <a:cubicBezTo>
                      <a:pt x="631" y="3894"/>
                      <a:pt x="1964" y="5032"/>
                      <a:pt x="2696" y="5032"/>
                    </a:cubicBezTo>
                    <a:cubicBezTo>
                      <a:pt x="2794" y="5032"/>
                      <a:pt x="2881" y="5012"/>
                      <a:pt x="2953" y="4965"/>
                    </a:cubicBezTo>
                    <a:cubicBezTo>
                      <a:pt x="3560" y="4584"/>
                      <a:pt x="3227" y="3310"/>
                      <a:pt x="3227" y="3310"/>
                    </a:cubicBezTo>
                    <a:cubicBezTo>
                      <a:pt x="3227" y="3310"/>
                      <a:pt x="3144" y="2739"/>
                      <a:pt x="3072" y="2191"/>
                    </a:cubicBezTo>
                    <a:cubicBezTo>
                      <a:pt x="3072" y="2191"/>
                      <a:pt x="1001" y="1810"/>
                      <a:pt x="0" y="0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7" name="Google Shape;1147;p51">
                <a:extLst>
                  <a:ext uri="{FF2B5EF4-FFF2-40B4-BE49-F238E27FC236}">
                    <a16:creationId xmlns:a16="http://schemas.microsoft.com/office/drawing/2014/main" id="{62628CBD-437F-1AAF-B349-C330FADD6C22}"/>
                  </a:ext>
                </a:extLst>
              </p:cNvPr>
              <p:cNvSpPr/>
              <p:nvPr/>
            </p:nvSpPr>
            <p:spPr>
              <a:xfrm>
                <a:off x="3525900" y="3458375"/>
                <a:ext cx="198100" cy="183475"/>
              </a:xfrm>
              <a:custGeom>
                <a:avLst/>
                <a:gdLst/>
                <a:ahLst/>
                <a:cxnLst/>
                <a:rect l="l" t="t" r="r" b="b"/>
                <a:pathLst>
                  <a:path w="7924" h="7339" extrusionOk="0">
                    <a:moveTo>
                      <a:pt x="4947" y="0"/>
                    </a:moveTo>
                    <a:cubicBezTo>
                      <a:pt x="4390" y="0"/>
                      <a:pt x="3791" y="162"/>
                      <a:pt x="3256" y="426"/>
                    </a:cubicBezTo>
                    <a:cubicBezTo>
                      <a:pt x="1" y="2036"/>
                      <a:pt x="2942" y="7338"/>
                      <a:pt x="4843" y="7338"/>
                    </a:cubicBezTo>
                    <a:cubicBezTo>
                      <a:pt x="4882" y="7338"/>
                      <a:pt x="4920" y="7336"/>
                      <a:pt x="4958" y="7331"/>
                    </a:cubicBezTo>
                    <a:cubicBezTo>
                      <a:pt x="7923" y="6986"/>
                      <a:pt x="6959" y="2367"/>
                      <a:pt x="6959" y="2367"/>
                    </a:cubicBezTo>
                    <a:cubicBezTo>
                      <a:pt x="6990" y="634"/>
                      <a:pt x="6050" y="0"/>
                      <a:pt x="4947" y="0"/>
                    </a:cubicBezTo>
                    <a:close/>
                  </a:path>
                </a:pathLst>
              </a:custGeom>
              <a:solidFill>
                <a:srgbClr val="E9C2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8" name="Google Shape;1148;p51">
                <a:extLst>
                  <a:ext uri="{FF2B5EF4-FFF2-40B4-BE49-F238E27FC236}">
                    <a16:creationId xmlns:a16="http://schemas.microsoft.com/office/drawing/2014/main" id="{4E38E125-78FF-D608-D830-E70E2843AC18}"/>
                  </a:ext>
                </a:extLst>
              </p:cNvPr>
              <p:cNvSpPr/>
              <p:nvPr/>
            </p:nvSpPr>
            <p:spPr>
              <a:xfrm>
                <a:off x="3626350" y="3527925"/>
                <a:ext cx="14600" cy="12900"/>
              </a:xfrm>
              <a:custGeom>
                <a:avLst/>
                <a:gdLst/>
                <a:ahLst/>
                <a:cxnLst/>
                <a:rect l="l" t="t" r="r" b="b"/>
                <a:pathLst>
                  <a:path w="584" h="516" extrusionOk="0">
                    <a:moveTo>
                      <a:pt x="297" y="0"/>
                    </a:moveTo>
                    <a:cubicBezTo>
                      <a:pt x="138" y="0"/>
                      <a:pt x="1" y="154"/>
                      <a:pt x="47" y="323"/>
                    </a:cubicBezTo>
                    <a:cubicBezTo>
                      <a:pt x="81" y="448"/>
                      <a:pt x="187" y="515"/>
                      <a:pt x="296" y="515"/>
                    </a:cubicBezTo>
                    <a:cubicBezTo>
                      <a:pt x="382" y="515"/>
                      <a:pt x="471" y="472"/>
                      <a:pt x="524" y="382"/>
                    </a:cubicBezTo>
                    <a:cubicBezTo>
                      <a:pt x="583" y="263"/>
                      <a:pt x="548" y="97"/>
                      <a:pt x="428" y="37"/>
                    </a:cubicBezTo>
                    <a:cubicBezTo>
                      <a:pt x="385" y="12"/>
                      <a:pt x="341" y="0"/>
                      <a:pt x="29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9" name="Google Shape;1149;p51">
                <a:extLst>
                  <a:ext uri="{FF2B5EF4-FFF2-40B4-BE49-F238E27FC236}">
                    <a16:creationId xmlns:a16="http://schemas.microsoft.com/office/drawing/2014/main" id="{BE4D4270-E958-2987-5DD1-C05DDB6E7CB0}"/>
                  </a:ext>
                </a:extLst>
              </p:cNvPr>
              <p:cNvSpPr/>
              <p:nvPr/>
            </p:nvSpPr>
            <p:spPr>
              <a:xfrm>
                <a:off x="3666250" y="3525250"/>
                <a:ext cx="14575" cy="12900"/>
              </a:xfrm>
              <a:custGeom>
                <a:avLst/>
                <a:gdLst/>
                <a:ahLst/>
                <a:cxnLst/>
                <a:rect l="l" t="t" r="r" b="b"/>
                <a:pathLst>
                  <a:path w="583" h="516" extrusionOk="0">
                    <a:moveTo>
                      <a:pt x="286" y="0"/>
                    </a:moveTo>
                    <a:cubicBezTo>
                      <a:pt x="130" y="0"/>
                      <a:pt x="0" y="154"/>
                      <a:pt x="47" y="323"/>
                    </a:cubicBezTo>
                    <a:cubicBezTo>
                      <a:pt x="80" y="448"/>
                      <a:pt x="186" y="515"/>
                      <a:pt x="293" y="515"/>
                    </a:cubicBezTo>
                    <a:cubicBezTo>
                      <a:pt x="378" y="515"/>
                      <a:pt x="464" y="472"/>
                      <a:pt x="511" y="382"/>
                    </a:cubicBezTo>
                    <a:cubicBezTo>
                      <a:pt x="583" y="263"/>
                      <a:pt x="535" y="108"/>
                      <a:pt x="416" y="37"/>
                    </a:cubicBezTo>
                    <a:cubicBezTo>
                      <a:pt x="373" y="11"/>
                      <a:pt x="329" y="0"/>
                      <a:pt x="28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0" name="Google Shape;1150;p51">
                <a:extLst>
                  <a:ext uri="{FF2B5EF4-FFF2-40B4-BE49-F238E27FC236}">
                    <a16:creationId xmlns:a16="http://schemas.microsoft.com/office/drawing/2014/main" id="{10166DBB-AB9E-647B-8708-7455CC57E2D7}"/>
                  </a:ext>
                </a:extLst>
              </p:cNvPr>
              <p:cNvSpPr/>
              <p:nvPr/>
            </p:nvSpPr>
            <p:spPr>
              <a:xfrm>
                <a:off x="3610500" y="3546300"/>
                <a:ext cx="24800" cy="21625"/>
              </a:xfrm>
              <a:custGeom>
                <a:avLst/>
                <a:gdLst/>
                <a:ahLst/>
                <a:cxnLst/>
                <a:rect l="l" t="t" r="r" b="b"/>
                <a:pathLst>
                  <a:path w="992" h="865" extrusionOk="0">
                    <a:moveTo>
                      <a:pt x="508" y="0"/>
                    </a:moveTo>
                    <a:cubicBezTo>
                      <a:pt x="234" y="0"/>
                      <a:pt x="1" y="257"/>
                      <a:pt x="86" y="552"/>
                    </a:cubicBezTo>
                    <a:cubicBezTo>
                      <a:pt x="145" y="755"/>
                      <a:pt x="323" y="864"/>
                      <a:pt x="502" y="864"/>
                    </a:cubicBezTo>
                    <a:cubicBezTo>
                      <a:pt x="650" y="864"/>
                      <a:pt x="798" y="791"/>
                      <a:pt x="884" y="635"/>
                    </a:cubicBezTo>
                    <a:cubicBezTo>
                      <a:pt x="991" y="433"/>
                      <a:pt x="920" y="171"/>
                      <a:pt x="717" y="52"/>
                    </a:cubicBezTo>
                    <a:cubicBezTo>
                      <a:pt x="648" y="16"/>
                      <a:pt x="577" y="0"/>
                      <a:pt x="508" y="0"/>
                    </a:cubicBezTo>
                    <a:close/>
                  </a:path>
                </a:pathLst>
              </a:custGeom>
              <a:solidFill>
                <a:srgbClr val="0A264A">
                  <a:alpha val="24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1" name="Google Shape;1151;p51">
                <a:extLst>
                  <a:ext uri="{FF2B5EF4-FFF2-40B4-BE49-F238E27FC236}">
                    <a16:creationId xmlns:a16="http://schemas.microsoft.com/office/drawing/2014/main" id="{72AD27F2-CD09-BC41-A068-A1EFD25D0819}"/>
                  </a:ext>
                </a:extLst>
              </p:cNvPr>
              <p:cNvSpPr/>
              <p:nvPr/>
            </p:nvSpPr>
            <p:spPr>
              <a:xfrm>
                <a:off x="3672375" y="3544650"/>
                <a:ext cx="24525" cy="21525"/>
              </a:xfrm>
              <a:custGeom>
                <a:avLst/>
                <a:gdLst/>
                <a:ahLst/>
                <a:cxnLst/>
                <a:rect l="l" t="t" r="r" b="b"/>
                <a:pathLst>
                  <a:path w="981" h="861" extrusionOk="0">
                    <a:moveTo>
                      <a:pt x="494" y="1"/>
                    </a:moveTo>
                    <a:cubicBezTo>
                      <a:pt x="230" y="1"/>
                      <a:pt x="0" y="255"/>
                      <a:pt x="76" y="547"/>
                    </a:cubicBezTo>
                    <a:cubicBezTo>
                      <a:pt x="135" y="751"/>
                      <a:pt x="316" y="861"/>
                      <a:pt x="497" y="861"/>
                    </a:cubicBezTo>
                    <a:cubicBezTo>
                      <a:pt x="642" y="861"/>
                      <a:pt x="789" y="790"/>
                      <a:pt x="873" y="642"/>
                    </a:cubicBezTo>
                    <a:cubicBezTo>
                      <a:pt x="981" y="428"/>
                      <a:pt x="909" y="166"/>
                      <a:pt x="707" y="59"/>
                    </a:cubicBezTo>
                    <a:cubicBezTo>
                      <a:pt x="637" y="19"/>
                      <a:pt x="564" y="1"/>
                      <a:pt x="494" y="1"/>
                    </a:cubicBezTo>
                    <a:close/>
                  </a:path>
                </a:pathLst>
              </a:custGeom>
              <a:solidFill>
                <a:srgbClr val="0A264A">
                  <a:alpha val="24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2" name="Google Shape;1152;p51">
                <a:extLst>
                  <a:ext uri="{FF2B5EF4-FFF2-40B4-BE49-F238E27FC236}">
                    <a16:creationId xmlns:a16="http://schemas.microsoft.com/office/drawing/2014/main" id="{C2DD236C-8169-E927-2ACA-8DC3FC40656A}"/>
                  </a:ext>
                </a:extLst>
              </p:cNvPr>
              <p:cNvSpPr/>
              <p:nvPr/>
            </p:nvSpPr>
            <p:spPr>
              <a:xfrm>
                <a:off x="3614425" y="3504400"/>
                <a:ext cx="22450" cy="11725"/>
              </a:xfrm>
              <a:custGeom>
                <a:avLst/>
                <a:gdLst/>
                <a:ahLst/>
                <a:cxnLst/>
                <a:rect l="l" t="t" r="r" b="b"/>
                <a:pathLst>
                  <a:path w="898" h="469" extrusionOk="0">
                    <a:moveTo>
                      <a:pt x="520" y="0"/>
                    </a:moveTo>
                    <a:cubicBezTo>
                      <a:pt x="479" y="0"/>
                      <a:pt x="436" y="5"/>
                      <a:pt x="394" y="14"/>
                    </a:cubicBezTo>
                    <a:cubicBezTo>
                      <a:pt x="155" y="73"/>
                      <a:pt x="1" y="240"/>
                      <a:pt x="36" y="406"/>
                    </a:cubicBezTo>
                    <a:cubicBezTo>
                      <a:pt x="46" y="452"/>
                      <a:pt x="64" y="469"/>
                      <a:pt x="89" y="469"/>
                    </a:cubicBezTo>
                    <a:cubicBezTo>
                      <a:pt x="157" y="469"/>
                      <a:pt x="280" y="346"/>
                      <a:pt x="453" y="311"/>
                    </a:cubicBezTo>
                    <a:cubicBezTo>
                      <a:pt x="499" y="302"/>
                      <a:pt x="545" y="299"/>
                      <a:pt x="588" y="299"/>
                    </a:cubicBezTo>
                    <a:cubicBezTo>
                      <a:pt x="667" y="299"/>
                      <a:pt x="737" y="309"/>
                      <a:pt x="790" y="309"/>
                    </a:cubicBezTo>
                    <a:cubicBezTo>
                      <a:pt x="860" y="309"/>
                      <a:pt x="898" y="292"/>
                      <a:pt x="882" y="216"/>
                    </a:cubicBezTo>
                    <a:cubicBezTo>
                      <a:pt x="853" y="81"/>
                      <a:pt x="698" y="0"/>
                      <a:pt x="5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3" name="Google Shape;1153;p51">
                <a:extLst>
                  <a:ext uri="{FF2B5EF4-FFF2-40B4-BE49-F238E27FC236}">
                    <a16:creationId xmlns:a16="http://schemas.microsoft.com/office/drawing/2014/main" id="{78DEB12D-7C46-FF0A-47E4-DCCBE8EEA49C}"/>
                  </a:ext>
                </a:extLst>
              </p:cNvPr>
              <p:cNvSpPr/>
              <p:nvPr/>
            </p:nvSpPr>
            <p:spPr>
              <a:xfrm>
                <a:off x="3662350" y="3500850"/>
                <a:ext cx="21750" cy="9325"/>
              </a:xfrm>
              <a:custGeom>
                <a:avLst/>
                <a:gdLst/>
                <a:ahLst/>
                <a:cxnLst/>
                <a:rect l="l" t="t" r="r" b="b"/>
                <a:pathLst>
                  <a:path w="870" h="373" extrusionOk="0">
                    <a:moveTo>
                      <a:pt x="429" y="1"/>
                    </a:moveTo>
                    <a:cubicBezTo>
                      <a:pt x="191" y="1"/>
                      <a:pt x="1" y="132"/>
                      <a:pt x="1" y="298"/>
                    </a:cubicBezTo>
                    <a:cubicBezTo>
                      <a:pt x="1" y="354"/>
                      <a:pt x="22" y="373"/>
                      <a:pt x="59" y="373"/>
                    </a:cubicBezTo>
                    <a:cubicBezTo>
                      <a:pt x="134" y="373"/>
                      <a:pt x="274" y="298"/>
                      <a:pt x="441" y="298"/>
                    </a:cubicBezTo>
                    <a:cubicBezTo>
                      <a:pt x="600" y="298"/>
                      <a:pt x="737" y="373"/>
                      <a:pt x="811" y="373"/>
                    </a:cubicBezTo>
                    <a:cubicBezTo>
                      <a:pt x="848" y="373"/>
                      <a:pt x="870" y="354"/>
                      <a:pt x="870" y="298"/>
                    </a:cubicBezTo>
                    <a:cubicBezTo>
                      <a:pt x="870" y="132"/>
                      <a:pt x="679" y="1"/>
                      <a:pt x="42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4" name="Google Shape;1154;p51">
                <a:extLst>
                  <a:ext uri="{FF2B5EF4-FFF2-40B4-BE49-F238E27FC236}">
                    <a16:creationId xmlns:a16="http://schemas.microsoft.com/office/drawing/2014/main" id="{CAC00959-BBB0-365E-7B07-9A65205BC544}"/>
                  </a:ext>
                </a:extLst>
              </p:cNvPr>
              <p:cNvSpPr/>
              <p:nvPr/>
            </p:nvSpPr>
            <p:spPr>
              <a:xfrm>
                <a:off x="3550425" y="3527600"/>
                <a:ext cx="33000" cy="42250"/>
              </a:xfrm>
              <a:custGeom>
                <a:avLst/>
                <a:gdLst/>
                <a:ahLst/>
                <a:cxnLst/>
                <a:rect l="l" t="t" r="r" b="b"/>
                <a:pathLst>
                  <a:path w="1320" h="1690" extrusionOk="0">
                    <a:moveTo>
                      <a:pt x="697" y="1"/>
                    </a:moveTo>
                    <a:cubicBezTo>
                      <a:pt x="621" y="1"/>
                      <a:pt x="540" y="32"/>
                      <a:pt x="453" y="110"/>
                    </a:cubicBezTo>
                    <a:cubicBezTo>
                      <a:pt x="1" y="526"/>
                      <a:pt x="144" y="1217"/>
                      <a:pt x="715" y="1610"/>
                    </a:cubicBezTo>
                    <a:cubicBezTo>
                      <a:pt x="792" y="1665"/>
                      <a:pt x="859" y="1689"/>
                      <a:pt x="918" y="1689"/>
                    </a:cubicBezTo>
                    <a:cubicBezTo>
                      <a:pt x="1288" y="1689"/>
                      <a:pt x="1320" y="726"/>
                      <a:pt x="1227" y="562"/>
                    </a:cubicBezTo>
                    <a:cubicBezTo>
                      <a:pt x="1227" y="562"/>
                      <a:pt x="1017" y="1"/>
                      <a:pt x="697" y="1"/>
                    </a:cubicBezTo>
                    <a:close/>
                  </a:path>
                </a:pathLst>
              </a:custGeom>
              <a:solidFill>
                <a:srgbClr val="E9C2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5" name="Google Shape;1155;p51">
                <a:extLst>
                  <a:ext uri="{FF2B5EF4-FFF2-40B4-BE49-F238E27FC236}">
                    <a16:creationId xmlns:a16="http://schemas.microsoft.com/office/drawing/2014/main" id="{65B2B515-7510-D426-A65A-0B99A38A1463}"/>
                  </a:ext>
                </a:extLst>
              </p:cNvPr>
              <p:cNvSpPr/>
              <p:nvPr/>
            </p:nvSpPr>
            <p:spPr>
              <a:xfrm>
                <a:off x="3653725" y="3532400"/>
                <a:ext cx="17275" cy="37550"/>
              </a:xfrm>
              <a:custGeom>
                <a:avLst/>
                <a:gdLst/>
                <a:ahLst/>
                <a:cxnLst/>
                <a:rect l="l" t="t" r="r" b="b"/>
                <a:pathLst>
                  <a:path w="691" h="1502" extrusionOk="0">
                    <a:moveTo>
                      <a:pt x="298" y="1"/>
                    </a:moveTo>
                    <a:lnTo>
                      <a:pt x="167" y="48"/>
                    </a:lnTo>
                    <a:cubicBezTo>
                      <a:pt x="357" y="596"/>
                      <a:pt x="512" y="1251"/>
                      <a:pt x="465" y="1370"/>
                    </a:cubicBezTo>
                    <a:cubicBezTo>
                      <a:pt x="405" y="1346"/>
                      <a:pt x="238" y="1072"/>
                      <a:pt x="119" y="703"/>
                    </a:cubicBezTo>
                    <a:lnTo>
                      <a:pt x="0" y="739"/>
                    </a:lnTo>
                    <a:cubicBezTo>
                      <a:pt x="72" y="977"/>
                      <a:pt x="262" y="1501"/>
                      <a:pt x="476" y="1501"/>
                    </a:cubicBezTo>
                    <a:lnTo>
                      <a:pt x="500" y="1489"/>
                    </a:lnTo>
                    <a:cubicBezTo>
                      <a:pt x="536" y="1489"/>
                      <a:pt x="560" y="1465"/>
                      <a:pt x="572" y="1442"/>
                    </a:cubicBezTo>
                    <a:cubicBezTo>
                      <a:pt x="691" y="1251"/>
                      <a:pt x="393" y="287"/>
                      <a:pt x="29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6" name="Google Shape;1156;p51">
                <a:extLst>
                  <a:ext uri="{FF2B5EF4-FFF2-40B4-BE49-F238E27FC236}">
                    <a16:creationId xmlns:a16="http://schemas.microsoft.com/office/drawing/2014/main" id="{41F98365-FD8D-63ED-F64D-9A71BA22E793}"/>
                  </a:ext>
                </a:extLst>
              </p:cNvPr>
              <p:cNvSpPr/>
              <p:nvPr/>
            </p:nvSpPr>
            <p:spPr>
              <a:xfrm>
                <a:off x="3550850" y="3445900"/>
                <a:ext cx="103850" cy="93725"/>
              </a:xfrm>
              <a:custGeom>
                <a:avLst/>
                <a:gdLst/>
                <a:ahLst/>
                <a:cxnLst/>
                <a:rect l="l" t="t" r="r" b="b"/>
                <a:pathLst>
                  <a:path w="4154" h="3749" extrusionOk="0">
                    <a:moveTo>
                      <a:pt x="2976" y="0"/>
                    </a:moveTo>
                    <a:cubicBezTo>
                      <a:pt x="2756" y="0"/>
                      <a:pt x="2484" y="28"/>
                      <a:pt x="2151" y="91"/>
                    </a:cubicBezTo>
                    <a:cubicBezTo>
                      <a:pt x="1024" y="314"/>
                      <a:pt x="1" y="3177"/>
                      <a:pt x="383" y="3177"/>
                    </a:cubicBezTo>
                    <a:cubicBezTo>
                      <a:pt x="389" y="3177"/>
                      <a:pt x="394" y="3176"/>
                      <a:pt x="400" y="3175"/>
                    </a:cubicBezTo>
                    <a:cubicBezTo>
                      <a:pt x="419" y="3171"/>
                      <a:pt x="438" y="3170"/>
                      <a:pt x="456" y="3170"/>
                    </a:cubicBezTo>
                    <a:cubicBezTo>
                      <a:pt x="782" y="3170"/>
                      <a:pt x="1013" y="3748"/>
                      <a:pt x="1388" y="3748"/>
                    </a:cubicBezTo>
                    <a:cubicBezTo>
                      <a:pt x="1455" y="3748"/>
                      <a:pt x="1526" y="3730"/>
                      <a:pt x="1603" y="3687"/>
                    </a:cubicBezTo>
                    <a:cubicBezTo>
                      <a:pt x="2151" y="3389"/>
                      <a:pt x="2151" y="2901"/>
                      <a:pt x="2305" y="2199"/>
                    </a:cubicBezTo>
                    <a:cubicBezTo>
                      <a:pt x="2472" y="1496"/>
                      <a:pt x="1972" y="734"/>
                      <a:pt x="2794" y="699"/>
                    </a:cubicBezTo>
                    <a:cubicBezTo>
                      <a:pt x="2823" y="698"/>
                      <a:pt x="2852" y="697"/>
                      <a:pt x="2880" y="697"/>
                    </a:cubicBezTo>
                    <a:cubicBezTo>
                      <a:pt x="3634" y="697"/>
                      <a:pt x="3889" y="996"/>
                      <a:pt x="3889" y="996"/>
                    </a:cubicBezTo>
                    <a:cubicBezTo>
                      <a:pt x="3869" y="786"/>
                      <a:pt x="4153" y="0"/>
                      <a:pt x="297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7" name="Google Shape;1157;p51">
                <a:extLst>
                  <a:ext uri="{FF2B5EF4-FFF2-40B4-BE49-F238E27FC236}">
                    <a16:creationId xmlns:a16="http://schemas.microsoft.com/office/drawing/2014/main" id="{25AE1950-A7A4-E8B8-D279-685F22475186}"/>
                  </a:ext>
                </a:extLst>
              </p:cNvPr>
              <p:cNvSpPr/>
              <p:nvPr/>
            </p:nvSpPr>
            <p:spPr>
              <a:xfrm>
                <a:off x="3649539" y="3434810"/>
                <a:ext cx="76650" cy="157450"/>
              </a:xfrm>
              <a:custGeom>
                <a:avLst/>
                <a:gdLst/>
                <a:ahLst/>
                <a:cxnLst/>
                <a:rect l="l" t="t" r="r" b="b"/>
                <a:pathLst>
                  <a:path w="3066" h="6298" extrusionOk="0">
                    <a:moveTo>
                      <a:pt x="902" y="1"/>
                    </a:moveTo>
                    <a:cubicBezTo>
                      <a:pt x="391" y="1"/>
                      <a:pt x="1" y="407"/>
                      <a:pt x="148" y="1379"/>
                    </a:cubicBezTo>
                    <a:cubicBezTo>
                      <a:pt x="148" y="1379"/>
                      <a:pt x="527" y="909"/>
                      <a:pt x="888" y="909"/>
                    </a:cubicBezTo>
                    <a:cubicBezTo>
                      <a:pt x="961" y="909"/>
                      <a:pt x="1033" y="928"/>
                      <a:pt x="1101" y="974"/>
                    </a:cubicBezTo>
                    <a:cubicBezTo>
                      <a:pt x="2161" y="1658"/>
                      <a:pt x="445" y="6298"/>
                      <a:pt x="769" y="6298"/>
                    </a:cubicBezTo>
                    <a:cubicBezTo>
                      <a:pt x="772" y="6298"/>
                      <a:pt x="775" y="6298"/>
                      <a:pt x="779" y="6297"/>
                    </a:cubicBezTo>
                    <a:cubicBezTo>
                      <a:pt x="1148" y="6213"/>
                      <a:pt x="3065" y="2748"/>
                      <a:pt x="2482" y="1272"/>
                    </a:cubicBezTo>
                    <a:cubicBezTo>
                      <a:pt x="2182" y="497"/>
                      <a:pt x="1468" y="1"/>
                      <a:pt x="90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8" name="Google Shape;1158;p51">
                <a:extLst>
                  <a:ext uri="{FF2B5EF4-FFF2-40B4-BE49-F238E27FC236}">
                    <a16:creationId xmlns:a16="http://schemas.microsoft.com/office/drawing/2014/main" id="{5403C2A8-BC38-6EDA-DBEF-6313226F77CD}"/>
                  </a:ext>
                </a:extLst>
              </p:cNvPr>
              <p:cNvSpPr/>
              <p:nvPr/>
            </p:nvSpPr>
            <p:spPr>
              <a:xfrm>
                <a:off x="3633200" y="3576225"/>
                <a:ext cx="58350" cy="65400"/>
              </a:xfrm>
              <a:custGeom>
                <a:avLst/>
                <a:gdLst/>
                <a:ahLst/>
                <a:cxnLst/>
                <a:rect l="l" t="t" r="r" b="b"/>
                <a:pathLst>
                  <a:path w="2334" h="2616" extrusionOk="0">
                    <a:moveTo>
                      <a:pt x="1176" y="1"/>
                    </a:moveTo>
                    <a:cubicBezTo>
                      <a:pt x="888" y="1"/>
                      <a:pt x="583" y="43"/>
                      <a:pt x="416" y="117"/>
                    </a:cubicBezTo>
                    <a:cubicBezTo>
                      <a:pt x="95" y="248"/>
                      <a:pt x="12" y="2332"/>
                      <a:pt x="12" y="2332"/>
                    </a:cubicBezTo>
                    <a:cubicBezTo>
                      <a:pt x="1" y="2535"/>
                      <a:pt x="270" y="2616"/>
                      <a:pt x="613" y="2616"/>
                    </a:cubicBezTo>
                    <a:cubicBezTo>
                      <a:pt x="1033" y="2616"/>
                      <a:pt x="1565" y="2495"/>
                      <a:pt x="1833" y="2332"/>
                    </a:cubicBezTo>
                    <a:cubicBezTo>
                      <a:pt x="2333" y="2034"/>
                      <a:pt x="2048" y="272"/>
                      <a:pt x="1809" y="117"/>
                    </a:cubicBezTo>
                    <a:cubicBezTo>
                      <a:pt x="1695" y="37"/>
                      <a:pt x="1443" y="1"/>
                      <a:pt x="117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9" name="Google Shape;1159;p51">
                <a:extLst>
                  <a:ext uri="{FF2B5EF4-FFF2-40B4-BE49-F238E27FC236}">
                    <a16:creationId xmlns:a16="http://schemas.microsoft.com/office/drawing/2014/main" id="{70874A03-8698-6E49-5206-5B6B50F75FBF}"/>
                  </a:ext>
                </a:extLst>
              </p:cNvPr>
              <p:cNvSpPr/>
              <p:nvPr/>
            </p:nvSpPr>
            <p:spPr>
              <a:xfrm>
                <a:off x="3646875" y="3583300"/>
                <a:ext cx="26800" cy="17900"/>
              </a:xfrm>
              <a:custGeom>
                <a:avLst/>
                <a:gdLst/>
                <a:ahLst/>
                <a:cxnLst/>
                <a:rect l="l" t="t" r="r" b="b"/>
                <a:pathLst>
                  <a:path w="1072" h="716" extrusionOk="0">
                    <a:moveTo>
                      <a:pt x="941" y="1"/>
                    </a:moveTo>
                    <a:cubicBezTo>
                      <a:pt x="858" y="370"/>
                      <a:pt x="739" y="572"/>
                      <a:pt x="608" y="584"/>
                    </a:cubicBezTo>
                    <a:cubicBezTo>
                      <a:pt x="602" y="585"/>
                      <a:pt x="596" y="585"/>
                      <a:pt x="591" y="585"/>
                    </a:cubicBezTo>
                    <a:cubicBezTo>
                      <a:pt x="403" y="585"/>
                      <a:pt x="177" y="211"/>
                      <a:pt x="119" y="60"/>
                    </a:cubicBezTo>
                    <a:lnTo>
                      <a:pt x="0" y="120"/>
                    </a:lnTo>
                    <a:cubicBezTo>
                      <a:pt x="24" y="179"/>
                      <a:pt x="286" y="715"/>
                      <a:pt x="596" y="715"/>
                    </a:cubicBezTo>
                    <a:lnTo>
                      <a:pt x="631" y="715"/>
                    </a:lnTo>
                    <a:cubicBezTo>
                      <a:pt x="822" y="703"/>
                      <a:pt x="965" y="477"/>
                      <a:pt x="1072" y="37"/>
                    </a:cubicBezTo>
                    <a:lnTo>
                      <a:pt x="941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0" name="Google Shape;1160;p51">
                <a:extLst>
                  <a:ext uri="{FF2B5EF4-FFF2-40B4-BE49-F238E27FC236}">
                    <a16:creationId xmlns:a16="http://schemas.microsoft.com/office/drawing/2014/main" id="{E6C46C5C-36AF-50F9-2C5A-94650D52ADDA}"/>
                  </a:ext>
                </a:extLst>
              </p:cNvPr>
              <p:cNvSpPr/>
              <p:nvPr/>
            </p:nvSpPr>
            <p:spPr>
              <a:xfrm>
                <a:off x="3568300" y="3441000"/>
                <a:ext cx="75625" cy="76550"/>
              </a:xfrm>
              <a:custGeom>
                <a:avLst/>
                <a:gdLst/>
                <a:ahLst/>
                <a:cxnLst/>
                <a:rect l="l" t="t" r="r" b="b"/>
                <a:pathLst>
                  <a:path w="3025" h="3062" extrusionOk="0">
                    <a:moveTo>
                      <a:pt x="1914" y="0"/>
                    </a:moveTo>
                    <a:cubicBezTo>
                      <a:pt x="1826" y="0"/>
                      <a:pt x="1732" y="8"/>
                      <a:pt x="1631" y="25"/>
                    </a:cubicBezTo>
                    <a:cubicBezTo>
                      <a:pt x="1119" y="97"/>
                      <a:pt x="1012" y="716"/>
                      <a:pt x="893" y="1359"/>
                    </a:cubicBezTo>
                    <a:cubicBezTo>
                      <a:pt x="762" y="2061"/>
                      <a:pt x="619" y="2788"/>
                      <a:pt x="0" y="2942"/>
                    </a:cubicBezTo>
                    <a:lnTo>
                      <a:pt x="24" y="3062"/>
                    </a:lnTo>
                    <a:cubicBezTo>
                      <a:pt x="738" y="2895"/>
                      <a:pt x="893" y="2097"/>
                      <a:pt x="1012" y="1395"/>
                    </a:cubicBezTo>
                    <a:cubicBezTo>
                      <a:pt x="1131" y="787"/>
                      <a:pt x="1238" y="228"/>
                      <a:pt x="1655" y="156"/>
                    </a:cubicBezTo>
                    <a:cubicBezTo>
                      <a:pt x="1752" y="139"/>
                      <a:pt x="1842" y="131"/>
                      <a:pt x="1926" y="131"/>
                    </a:cubicBezTo>
                    <a:cubicBezTo>
                      <a:pt x="2636" y="131"/>
                      <a:pt x="2895" y="696"/>
                      <a:pt x="2905" y="728"/>
                    </a:cubicBezTo>
                    <a:lnTo>
                      <a:pt x="3024" y="668"/>
                    </a:lnTo>
                    <a:cubicBezTo>
                      <a:pt x="3024" y="668"/>
                      <a:pt x="2724" y="0"/>
                      <a:pt x="191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1" name="Google Shape;1161;p51">
                <a:extLst>
                  <a:ext uri="{FF2B5EF4-FFF2-40B4-BE49-F238E27FC236}">
                    <a16:creationId xmlns:a16="http://schemas.microsoft.com/office/drawing/2014/main" id="{B8A870F1-1E5D-CE75-B81A-1DFBFA59BC66}"/>
                  </a:ext>
                </a:extLst>
              </p:cNvPr>
              <p:cNvSpPr/>
              <p:nvPr/>
            </p:nvSpPr>
            <p:spPr>
              <a:xfrm>
                <a:off x="3537025" y="3433050"/>
                <a:ext cx="75650" cy="78850"/>
              </a:xfrm>
              <a:custGeom>
                <a:avLst/>
                <a:gdLst/>
                <a:ahLst/>
                <a:cxnLst/>
                <a:rect l="l" t="t" r="r" b="b"/>
                <a:pathLst>
                  <a:path w="3026" h="3154" extrusionOk="0">
                    <a:moveTo>
                      <a:pt x="2486" y="1"/>
                    </a:moveTo>
                    <a:cubicBezTo>
                      <a:pt x="1474" y="1"/>
                      <a:pt x="1234" y="881"/>
                      <a:pt x="977" y="1796"/>
                    </a:cubicBezTo>
                    <a:lnTo>
                      <a:pt x="977" y="1832"/>
                    </a:lnTo>
                    <a:cubicBezTo>
                      <a:pt x="692" y="2844"/>
                      <a:pt x="37" y="3022"/>
                      <a:pt x="1" y="3022"/>
                    </a:cubicBezTo>
                    <a:lnTo>
                      <a:pt x="37" y="3153"/>
                    </a:lnTo>
                    <a:cubicBezTo>
                      <a:pt x="61" y="3141"/>
                      <a:pt x="799" y="2963"/>
                      <a:pt x="1096" y="1856"/>
                    </a:cubicBezTo>
                    <a:lnTo>
                      <a:pt x="1108" y="1832"/>
                    </a:lnTo>
                    <a:cubicBezTo>
                      <a:pt x="1354" y="939"/>
                      <a:pt x="1574" y="135"/>
                      <a:pt x="2491" y="135"/>
                    </a:cubicBezTo>
                    <a:cubicBezTo>
                      <a:pt x="2638" y="135"/>
                      <a:pt x="2803" y="156"/>
                      <a:pt x="2989" y="201"/>
                    </a:cubicBezTo>
                    <a:lnTo>
                      <a:pt x="3025" y="70"/>
                    </a:lnTo>
                    <a:cubicBezTo>
                      <a:pt x="2824" y="23"/>
                      <a:pt x="2645" y="1"/>
                      <a:pt x="24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2" name="Google Shape;1162;p51">
                <a:extLst>
                  <a:ext uri="{FF2B5EF4-FFF2-40B4-BE49-F238E27FC236}">
                    <a16:creationId xmlns:a16="http://schemas.microsoft.com/office/drawing/2014/main" id="{30D961A0-A280-26D8-E36C-629EDD9E5D7F}"/>
                  </a:ext>
                </a:extLst>
              </p:cNvPr>
              <p:cNvSpPr/>
              <p:nvPr/>
            </p:nvSpPr>
            <p:spPr>
              <a:xfrm>
                <a:off x="3650450" y="3438625"/>
                <a:ext cx="54775" cy="62250"/>
              </a:xfrm>
              <a:custGeom>
                <a:avLst/>
                <a:gdLst/>
                <a:ahLst/>
                <a:cxnLst/>
                <a:rect l="l" t="t" r="r" b="b"/>
                <a:pathLst>
                  <a:path w="2191" h="2490" extrusionOk="0">
                    <a:moveTo>
                      <a:pt x="639" y="1"/>
                    </a:moveTo>
                    <a:cubicBezTo>
                      <a:pt x="584" y="1"/>
                      <a:pt x="530" y="9"/>
                      <a:pt x="477" y="25"/>
                    </a:cubicBezTo>
                    <a:cubicBezTo>
                      <a:pt x="262" y="109"/>
                      <a:pt x="96" y="275"/>
                      <a:pt x="0" y="478"/>
                    </a:cubicBezTo>
                    <a:lnTo>
                      <a:pt x="119" y="537"/>
                    </a:lnTo>
                    <a:cubicBezTo>
                      <a:pt x="191" y="359"/>
                      <a:pt x="334" y="228"/>
                      <a:pt x="512" y="144"/>
                    </a:cubicBezTo>
                    <a:cubicBezTo>
                      <a:pt x="549" y="133"/>
                      <a:pt x="587" y="128"/>
                      <a:pt x="626" y="128"/>
                    </a:cubicBezTo>
                    <a:cubicBezTo>
                      <a:pt x="711" y="128"/>
                      <a:pt x="799" y="154"/>
                      <a:pt x="881" y="204"/>
                    </a:cubicBezTo>
                    <a:cubicBezTo>
                      <a:pt x="1429" y="513"/>
                      <a:pt x="2036" y="1514"/>
                      <a:pt x="2072" y="2490"/>
                    </a:cubicBezTo>
                    <a:lnTo>
                      <a:pt x="2191" y="2490"/>
                    </a:lnTo>
                    <a:cubicBezTo>
                      <a:pt x="2155" y="1466"/>
                      <a:pt x="1524" y="418"/>
                      <a:pt x="941" y="85"/>
                    </a:cubicBezTo>
                    <a:cubicBezTo>
                      <a:pt x="847" y="30"/>
                      <a:pt x="743" y="1"/>
                      <a:pt x="6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3" name="Google Shape;1163;p51">
                <a:extLst>
                  <a:ext uri="{FF2B5EF4-FFF2-40B4-BE49-F238E27FC236}">
                    <a16:creationId xmlns:a16="http://schemas.microsoft.com/office/drawing/2014/main" id="{13B0C05E-B5F5-5FE7-DEE4-8D1C40F26279}"/>
                  </a:ext>
                </a:extLst>
              </p:cNvPr>
              <p:cNvSpPr/>
              <p:nvPr/>
            </p:nvSpPr>
            <p:spPr>
              <a:xfrm>
                <a:off x="3643300" y="3419950"/>
                <a:ext cx="37525" cy="16650"/>
              </a:xfrm>
              <a:custGeom>
                <a:avLst/>
                <a:gdLst/>
                <a:ahLst/>
                <a:cxnLst/>
                <a:rect l="l" t="t" r="r" b="b"/>
                <a:pathLst>
                  <a:path w="1501" h="666" extrusionOk="0">
                    <a:moveTo>
                      <a:pt x="713" y="1"/>
                    </a:moveTo>
                    <a:cubicBezTo>
                      <a:pt x="624" y="1"/>
                      <a:pt x="541" y="16"/>
                      <a:pt x="465" y="46"/>
                    </a:cubicBezTo>
                    <a:cubicBezTo>
                      <a:pt x="227" y="165"/>
                      <a:pt x="60" y="379"/>
                      <a:pt x="1" y="641"/>
                    </a:cubicBezTo>
                    <a:lnTo>
                      <a:pt x="131" y="665"/>
                    </a:lnTo>
                    <a:cubicBezTo>
                      <a:pt x="179" y="451"/>
                      <a:pt x="322" y="272"/>
                      <a:pt x="512" y="165"/>
                    </a:cubicBezTo>
                    <a:cubicBezTo>
                      <a:pt x="576" y="140"/>
                      <a:pt x="645" y="127"/>
                      <a:pt x="718" y="127"/>
                    </a:cubicBezTo>
                    <a:cubicBezTo>
                      <a:pt x="920" y="127"/>
                      <a:pt x="1159" y="223"/>
                      <a:pt x="1429" y="415"/>
                    </a:cubicBezTo>
                    <a:lnTo>
                      <a:pt x="1501" y="308"/>
                    </a:lnTo>
                    <a:cubicBezTo>
                      <a:pt x="1209" y="102"/>
                      <a:pt x="942" y="1"/>
                      <a:pt x="71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4" name="Google Shape;1164;p51">
                <a:extLst>
                  <a:ext uri="{FF2B5EF4-FFF2-40B4-BE49-F238E27FC236}">
                    <a16:creationId xmlns:a16="http://schemas.microsoft.com/office/drawing/2014/main" id="{6CAD6351-7192-E778-9ED2-BB03EFC8A70F}"/>
                  </a:ext>
                </a:extLst>
              </p:cNvPr>
              <p:cNvSpPr/>
              <p:nvPr/>
            </p:nvSpPr>
            <p:spPr>
              <a:xfrm>
                <a:off x="3486725" y="3388950"/>
                <a:ext cx="78900" cy="78900"/>
              </a:xfrm>
              <a:custGeom>
                <a:avLst/>
                <a:gdLst/>
                <a:ahLst/>
                <a:cxnLst/>
                <a:rect l="l" t="t" r="r" b="b"/>
                <a:pathLst>
                  <a:path w="3156" h="3156" extrusionOk="0">
                    <a:moveTo>
                      <a:pt x="1572" y="0"/>
                    </a:moveTo>
                    <a:cubicBezTo>
                      <a:pt x="703" y="0"/>
                      <a:pt x="1" y="703"/>
                      <a:pt x="1" y="1584"/>
                    </a:cubicBezTo>
                    <a:cubicBezTo>
                      <a:pt x="1" y="2453"/>
                      <a:pt x="703" y="3155"/>
                      <a:pt x="1572" y="3155"/>
                    </a:cubicBezTo>
                    <a:cubicBezTo>
                      <a:pt x="2442" y="3155"/>
                      <a:pt x="3156" y="2453"/>
                      <a:pt x="3156" y="1584"/>
                    </a:cubicBezTo>
                    <a:cubicBezTo>
                      <a:pt x="3156" y="703"/>
                      <a:pt x="2442" y="0"/>
                      <a:pt x="157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5" name="Google Shape;1165;p51">
                <a:extLst>
                  <a:ext uri="{FF2B5EF4-FFF2-40B4-BE49-F238E27FC236}">
                    <a16:creationId xmlns:a16="http://schemas.microsoft.com/office/drawing/2014/main" id="{576FFBFE-F988-ED30-D6B2-FBADFA9A4A99}"/>
                  </a:ext>
                </a:extLst>
              </p:cNvPr>
              <p:cNvSpPr/>
              <p:nvPr/>
            </p:nvSpPr>
            <p:spPr>
              <a:xfrm>
                <a:off x="3513825" y="3421075"/>
                <a:ext cx="40500" cy="31000"/>
              </a:xfrm>
              <a:custGeom>
                <a:avLst/>
                <a:gdLst/>
                <a:ahLst/>
                <a:cxnLst/>
                <a:rect l="l" t="t" r="r" b="b"/>
                <a:pathLst>
                  <a:path w="1620" h="1240" extrusionOk="0">
                    <a:moveTo>
                      <a:pt x="203" y="1"/>
                    </a:moveTo>
                    <a:lnTo>
                      <a:pt x="96" y="72"/>
                    </a:lnTo>
                    <a:cubicBezTo>
                      <a:pt x="119" y="108"/>
                      <a:pt x="655" y="811"/>
                      <a:pt x="1358" y="1084"/>
                    </a:cubicBezTo>
                    <a:cubicBezTo>
                      <a:pt x="1381" y="1096"/>
                      <a:pt x="1405" y="1096"/>
                      <a:pt x="1429" y="1108"/>
                    </a:cubicBezTo>
                    <a:cubicBezTo>
                      <a:pt x="1417" y="1109"/>
                      <a:pt x="1405" y="1109"/>
                      <a:pt x="1392" y="1109"/>
                    </a:cubicBezTo>
                    <a:cubicBezTo>
                      <a:pt x="1103" y="1109"/>
                      <a:pt x="415" y="983"/>
                      <a:pt x="107" y="584"/>
                    </a:cubicBezTo>
                    <a:lnTo>
                      <a:pt x="0" y="668"/>
                    </a:lnTo>
                    <a:cubicBezTo>
                      <a:pt x="334" y="1084"/>
                      <a:pt x="1048" y="1239"/>
                      <a:pt x="1393" y="1239"/>
                    </a:cubicBezTo>
                    <a:cubicBezTo>
                      <a:pt x="1441" y="1239"/>
                      <a:pt x="1500" y="1239"/>
                      <a:pt x="1548" y="1227"/>
                    </a:cubicBezTo>
                    <a:cubicBezTo>
                      <a:pt x="1584" y="1215"/>
                      <a:pt x="1620" y="1180"/>
                      <a:pt x="1620" y="1132"/>
                    </a:cubicBezTo>
                    <a:cubicBezTo>
                      <a:pt x="1620" y="1073"/>
                      <a:pt x="1560" y="1013"/>
                      <a:pt x="1405" y="953"/>
                    </a:cubicBezTo>
                    <a:cubicBezTo>
                      <a:pt x="738" y="703"/>
                      <a:pt x="203" y="1"/>
                      <a:pt x="2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6" name="Google Shape;1166;p51">
                <a:extLst>
                  <a:ext uri="{FF2B5EF4-FFF2-40B4-BE49-F238E27FC236}">
                    <a16:creationId xmlns:a16="http://schemas.microsoft.com/office/drawing/2014/main" id="{18F13086-4DA8-99B6-D065-B4C17AECFC2F}"/>
                  </a:ext>
                </a:extLst>
              </p:cNvPr>
              <p:cNvSpPr/>
              <p:nvPr/>
            </p:nvSpPr>
            <p:spPr>
              <a:xfrm>
                <a:off x="3528400" y="3403525"/>
                <a:ext cx="27425" cy="32775"/>
              </a:xfrm>
              <a:custGeom>
                <a:avLst/>
                <a:gdLst/>
                <a:ahLst/>
                <a:cxnLst/>
                <a:rect l="l" t="t" r="r" b="b"/>
                <a:pathLst>
                  <a:path w="1097" h="1311" extrusionOk="0">
                    <a:moveTo>
                      <a:pt x="48" y="0"/>
                    </a:moveTo>
                    <a:lnTo>
                      <a:pt x="1" y="131"/>
                    </a:lnTo>
                    <a:cubicBezTo>
                      <a:pt x="13" y="131"/>
                      <a:pt x="953" y="489"/>
                      <a:pt x="941" y="1310"/>
                    </a:cubicBezTo>
                    <a:lnTo>
                      <a:pt x="1072" y="1310"/>
                    </a:lnTo>
                    <a:cubicBezTo>
                      <a:pt x="1096" y="393"/>
                      <a:pt x="48" y="0"/>
                      <a:pt x="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7" name="Google Shape;1167;p51">
                <a:extLst>
                  <a:ext uri="{FF2B5EF4-FFF2-40B4-BE49-F238E27FC236}">
                    <a16:creationId xmlns:a16="http://schemas.microsoft.com/office/drawing/2014/main" id="{438D9174-A791-A089-1719-1F21903F5248}"/>
                  </a:ext>
                </a:extLst>
              </p:cNvPr>
              <p:cNvSpPr/>
              <p:nvPr/>
            </p:nvSpPr>
            <p:spPr>
              <a:xfrm>
                <a:off x="3595375" y="3228825"/>
                <a:ext cx="289050" cy="238125"/>
              </a:xfrm>
              <a:custGeom>
                <a:avLst/>
                <a:gdLst/>
                <a:ahLst/>
                <a:cxnLst/>
                <a:rect l="l" t="t" r="r" b="b"/>
                <a:pathLst>
                  <a:path w="11562" h="9525" extrusionOk="0">
                    <a:moveTo>
                      <a:pt x="6341" y="1"/>
                    </a:moveTo>
                    <a:cubicBezTo>
                      <a:pt x="6135" y="1"/>
                      <a:pt x="6013" y="11"/>
                      <a:pt x="6013" y="11"/>
                    </a:cubicBezTo>
                    <a:cubicBezTo>
                      <a:pt x="798" y="273"/>
                      <a:pt x="1" y="4131"/>
                      <a:pt x="1370" y="5988"/>
                    </a:cubicBezTo>
                    <a:cubicBezTo>
                      <a:pt x="2211" y="7129"/>
                      <a:pt x="3878" y="7349"/>
                      <a:pt x="5039" y="7349"/>
                    </a:cubicBezTo>
                    <a:cubicBezTo>
                      <a:pt x="5769" y="7349"/>
                      <a:pt x="6299" y="7262"/>
                      <a:pt x="6299" y="7262"/>
                    </a:cubicBezTo>
                    <a:lnTo>
                      <a:pt x="7061" y="9525"/>
                    </a:lnTo>
                    <a:lnTo>
                      <a:pt x="7811" y="7417"/>
                    </a:lnTo>
                    <a:cubicBezTo>
                      <a:pt x="9287" y="6727"/>
                      <a:pt x="11562" y="5572"/>
                      <a:pt x="11240" y="3643"/>
                    </a:cubicBezTo>
                    <a:cubicBezTo>
                      <a:pt x="10672" y="276"/>
                      <a:pt x="7396" y="1"/>
                      <a:pt x="634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8" name="Google Shape;1168;p51">
                <a:extLst>
                  <a:ext uri="{FF2B5EF4-FFF2-40B4-BE49-F238E27FC236}">
                    <a16:creationId xmlns:a16="http://schemas.microsoft.com/office/drawing/2014/main" id="{B0B9ED5D-FD34-24B6-6A70-83FE84E4FF44}"/>
                  </a:ext>
                </a:extLst>
              </p:cNvPr>
              <p:cNvSpPr/>
              <p:nvPr/>
            </p:nvSpPr>
            <p:spPr>
              <a:xfrm>
                <a:off x="3693600" y="3292200"/>
                <a:ext cx="44375" cy="46450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858" extrusionOk="0">
                    <a:moveTo>
                      <a:pt x="1715" y="1"/>
                    </a:moveTo>
                    <a:lnTo>
                      <a:pt x="1203" y="12"/>
                    </a:lnTo>
                    <a:lnTo>
                      <a:pt x="1203" y="120"/>
                    </a:lnTo>
                    <a:lnTo>
                      <a:pt x="1418" y="108"/>
                    </a:lnTo>
                    <a:lnTo>
                      <a:pt x="1441" y="846"/>
                    </a:lnTo>
                    <a:lnTo>
                      <a:pt x="334" y="882"/>
                    </a:lnTo>
                    <a:lnTo>
                      <a:pt x="310" y="143"/>
                    </a:lnTo>
                    <a:lnTo>
                      <a:pt x="525" y="143"/>
                    </a:lnTo>
                    <a:lnTo>
                      <a:pt x="525" y="48"/>
                    </a:lnTo>
                    <a:lnTo>
                      <a:pt x="1" y="60"/>
                    </a:lnTo>
                    <a:lnTo>
                      <a:pt x="1" y="155"/>
                    </a:lnTo>
                    <a:lnTo>
                      <a:pt x="203" y="155"/>
                    </a:lnTo>
                    <a:lnTo>
                      <a:pt x="251" y="1751"/>
                    </a:lnTo>
                    <a:lnTo>
                      <a:pt x="60" y="1751"/>
                    </a:lnTo>
                    <a:lnTo>
                      <a:pt x="60" y="1858"/>
                    </a:lnTo>
                    <a:lnTo>
                      <a:pt x="572" y="1846"/>
                    </a:lnTo>
                    <a:lnTo>
                      <a:pt x="572" y="1751"/>
                    </a:lnTo>
                    <a:lnTo>
                      <a:pt x="370" y="1751"/>
                    </a:lnTo>
                    <a:lnTo>
                      <a:pt x="334" y="989"/>
                    </a:lnTo>
                    <a:lnTo>
                      <a:pt x="1441" y="953"/>
                    </a:lnTo>
                    <a:lnTo>
                      <a:pt x="1465" y="1703"/>
                    </a:lnTo>
                    <a:lnTo>
                      <a:pt x="1263" y="1703"/>
                    </a:lnTo>
                    <a:lnTo>
                      <a:pt x="1263" y="1810"/>
                    </a:lnTo>
                    <a:lnTo>
                      <a:pt x="1775" y="1786"/>
                    </a:lnTo>
                    <a:lnTo>
                      <a:pt x="1775" y="1691"/>
                    </a:lnTo>
                    <a:lnTo>
                      <a:pt x="1572" y="1691"/>
                    </a:lnTo>
                    <a:lnTo>
                      <a:pt x="1525" y="96"/>
                    </a:lnTo>
                    <a:lnTo>
                      <a:pt x="1715" y="96"/>
                    </a:lnTo>
                    <a:lnTo>
                      <a:pt x="1715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9" name="Google Shape;1169;p51">
                <a:extLst>
                  <a:ext uri="{FF2B5EF4-FFF2-40B4-BE49-F238E27FC236}">
                    <a16:creationId xmlns:a16="http://schemas.microsoft.com/office/drawing/2014/main" id="{3E1E8EE1-9574-87B7-A46A-4108FC267CEF}"/>
                  </a:ext>
                </a:extLst>
              </p:cNvPr>
              <p:cNvSpPr/>
              <p:nvPr/>
            </p:nvSpPr>
            <p:spPr>
              <a:xfrm>
                <a:off x="3741825" y="3312025"/>
                <a:ext cx="23550" cy="24850"/>
              </a:xfrm>
              <a:custGeom>
                <a:avLst/>
                <a:gdLst/>
                <a:ahLst/>
                <a:cxnLst/>
                <a:rect l="l" t="t" r="r" b="b"/>
                <a:pathLst>
                  <a:path w="942" h="994" extrusionOk="0">
                    <a:moveTo>
                      <a:pt x="489" y="89"/>
                    </a:moveTo>
                    <a:cubicBezTo>
                      <a:pt x="560" y="89"/>
                      <a:pt x="620" y="101"/>
                      <a:pt x="679" y="136"/>
                    </a:cubicBezTo>
                    <a:cubicBezTo>
                      <a:pt x="727" y="172"/>
                      <a:pt x="774" y="220"/>
                      <a:pt x="810" y="279"/>
                    </a:cubicBezTo>
                    <a:lnTo>
                      <a:pt x="465" y="422"/>
                    </a:lnTo>
                    <a:lnTo>
                      <a:pt x="120" y="577"/>
                    </a:lnTo>
                    <a:cubicBezTo>
                      <a:pt x="108" y="517"/>
                      <a:pt x="108" y="458"/>
                      <a:pt x="120" y="410"/>
                    </a:cubicBezTo>
                    <a:cubicBezTo>
                      <a:pt x="131" y="351"/>
                      <a:pt x="155" y="303"/>
                      <a:pt x="191" y="255"/>
                    </a:cubicBezTo>
                    <a:cubicBezTo>
                      <a:pt x="227" y="208"/>
                      <a:pt x="262" y="172"/>
                      <a:pt x="322" y="148"/>
                    </a:cubicBezTo>
                    <a:cubicBezTo>
                      <a:pt x="370" y="112"/>
                      <a:pt x="429" y="101"/>
                      <a:pt x="489" y="89"/>
                    </a:cubicBezTo>
                    <a:close/>
                    <a:moveTo>
                      <a:pt x="533" y="0"/>
                    </a:moveTo>
                    <a:cubicBezTo>
                      <a:pt x="518" y="0"/>
                      <a:pt x="503" y="2"/>
                      <a:pt x="489" y="5"/>
                    </a:cubicBezTo>
                    <a:cubicBezTo>
                      <a:pt x="429" y="5"/>
                      <a:pt x="358" y="17"/>
                      <a:pt x="298" y="53"/>
                    </a:cubicBezTo>
                    <a:cubicBezTo>
                      <a:pt x="239" y="77"/>
                      <a:pt x="179" y="112"/>
                      <a:pt x="143" y="160"/>
                    </a:cubicBezTo>
                    <a:cubicBezTo>
                      <a:pt x="96" y="208"/>
                      <a:pt x="60" y="255"/>
                      <a:pt x="36" y="327"/>
                    </a:cubicBezTo>
                    <a:cubicBezTo>
                      <a:pt x="12" y="386"/>
                      <a:pt x="0" y="446"/>
                      <a:pt x="0" y="517"/>
                    </a:cubicBezTo>
                    <a:cubicBezTo>
                      <a:pt x="0" y="589"/>
                      <a:pt x="24" y="648"/>
                      <a:pt x="48" y="708"/>
                    </a:cubicBezTo>
                    <a:cubicBezTo>
                      <a:pt x="84" y="767"/>
                      <a:pt x="120" y="815"/>
                      <a:pt x="167" y="863"/>
                    </a:cubicBezTo>
                    <a:cubicBezTo>
                      <a:pt x="215" y="898"/>
                      <a:pt x="262" y="934"/>
                      <a:pt x="322" y="958"/>
                    </a:cubicBezTo>
                    <a:cubicBezTo>
                      <a:pt x="393" y="982"/>
                      <a:pt x="453" y="993"/>
                      <a:pt x="524" y="993"/>
                    </a:cubicBezTo>
                    <a:cubicBezTo>
                      <a:pt x="584" y="993"/>
                      <a:pt x="655" y="982"/>
                      <a:pt x="703" y="958"/>
                    </a:cubicBezTo>
                    <a:cubicBezTo>
                      <a:pt x="762" y="922"/>
                      <a:pt x="810" y="898"/>
                      <a:pt x="858" y="851"/>
                    </a:cubicBezTo>
                    <a:lnTo>
                      <a:pt x="786" y="779"/>
                    </a:lnTo>
                    <a:cubicBezTo>
                      <a:pt x="751" y="815"/>
                      <a:pt x="715" y="839"/>
                      <a:pt x="667" y="863"/>
                    </a:cubicBezTo>
                    <a:cubicBezTo>
                      <a:pt x="620" y="886"/>
                      <a:pt x="572" y="898"/>
                      <a:pt x="512" y="898"/>
                    </a:cubicBezTo>
                    <a:cubicBezTo>
                      <a:pt x="503" y="899"/>
                      <a:pt x="494" y="899"/>
                      <a:pt x="485" y="899"/>
                    </a:cubicBezTo>
                    <a:cubicBezTo>
                      <a:pt x="352" y="899"/>
                      <a:pt x="222" y="818"/>
                      <a:pt x="155" y="684"/>
                    </a:cubicBezTo>
                    <a:cubicBezTo>
                      <a:pt x="286" y="624"/>
                      <a:pt x="417" y="565"/>
                      <a:pt x="548" y="517"/>
                    </a:cubicBezTo>
                    <a:cubicBezTo>
                      <a:pt x="679" y="458"/>
                      <a:pt x="810" y="398"/>
                      <a:pt x="941" y="351"/>
                    </a:cubicBezTo>
                    <a:cubicBezTo>
                      <a:pt x="917" y="291"/>
                      <a:pt x="893" y="243"/>
                      <a:pt x="870" y="208"/>
                    </a:cubicBezTo>
                    <a:cubicBezTo>
                      <a:pt x="846" y="160"/>
                      <a:pt x="810" y="124"/>
                      <a:pt x="774" y="101"/>
                    </a:cubicBezTo>
                    <a:cubicBezTo>
                      <a:pt x="739" y="65"/>
                      <a:pt x="691" y="41"/>
                      <a:pt x="643" y="17"/>
                    </a:cubicBezTo>
                    <a:cubicBezTo>
                      <a:pt x="610" y="9"/>
                      <a:pt x="570" y="0"/>
                      <a:pt x="53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0" name="Google Shape;1170;p51">
                <a:extLst>
                  <a:ext uri="{FF2B5EF4-FFF2-40B4-BE49-F238E27FC236}">
                    <a16:creationId xmlns:a16="http://schemas.microsoft.com/office/drawing/2014/main" id="{6C159A5A-C07E-68FD-D342-63AE1B3A4872}"/>
                  </a:ext>
                </a:extLst>
              </p:cNvPr>
              <p:cNvSpPr/>
              <p:nvPr/>
            </p:nvSpPr>
            <p:spPr>
              <a:xfrm>
                <a:off x="3769800" y="3301125"/>
                <a:ext cx="8375" cy="46475"/>
              </a:xfrm>
              <a:custGeom>
                <a:avLst/>
                <a:gdLst/>
                <a:ahLst/>
                <a:cxnLst/>
                <a:rect l="l" t="t" r="r" b="b"/>
                <a:pathLst>
                  <a:path w="335" h="1859" extrusionOk="0">
                    <a:moveTo>
                      <a:pt x="227" y="1"/>
                    </a:moveTo>
                    <a:cubicBezTo>
                      <a:pt x="203" y="1"/>
                      <a:pt x="179" y="13"/>
                      <a:pt x="167" y="25"/>
                    </a:cubicBezTo>
                    <a:cubicBezTo>
                      <a:pt x="155" y="48"/>
                      <a:pt x="144" y="60"/>
                      <a:pt x="144" y="84"/>
                    </a:cubicBezTo>
                    <a:cubicBezTo>
                      <a:pt x="144" y="108"/>
                      <a:pt x="155" y="132"/>
                      <a:pt x="179" y="144"/>
                    </a:cubicBezTo>
                    <a:cubicBezTo>
                      <a:pt x="191" y="167"/>
                      <a:pt x="215" y="167"/>
                      <a:pt x="239" y="167"/>
                    </a:cubicBezTo>
                    <a:cubicBezTo>
                      <a:pt x="251" y="167"/>
                      <a:pt x="275" y="156"/>
                      <a:pt x="286" y="144"/>
                    </a:cubicBezTo>
                    <a:lnTo>
                      <a:pt x="298" y="144"/>
                    </a:lnTo>
                    <a:cubicBezTo>
                      <a:pt x="310" y="132"/>
                      <a:pt x="310" y="108"/>
                      <a:pt x="310" y="84"/>
                    </a:cubicBezTo>
                    <a:cubicBezTo>
                      <a:pt x="310" y="60"/>
                      <a:pt x="298" y="36"/>
                      <a:pt x="286" y="25"/>
                    </a:cubicBezTo>
                    <a:cubicBezTo>
                      <a:pt x="275" y="13"/>
                      <a:pt x="251" y="1"/>
                      <a:pt x="227" y="1"/>
                    </a:cubicBezTo>
                    <a:close/>
                    <a:moveTo>
                      <a:pt x="298" y="417"/>
                    </a:moveTo>
                    <a:lnTo>
                      <a:pt x="1" y="429"/>
                    </a:lnTo>
                    <a:lnTo>
                      <a:pt x="1" y="525"/>
                    </a:lnTo>
                    <a:lnTo>
                      <a:pt x="191" y="525"/>
                    </a:lnTo>
                    <a:lnTo>
                      <a:pt x="227" y="1406"/>
                    </a:lnTo>
                    <a:cubicBezTo>
                      <a:pt x="227" y="1477"/>
                      <a:pt x="215" y="1549"/>
                      <a:pt x="191" y="1620"/>
                    </a:cubicBezTo>
                    <a:cubicBezTo>
                      <a:pt x="167" y="1680"/>
                      <a:pt x="132" y="1739"/>
                      <a:pt x="96" y="1787"/>
                    </a:cubicBezTo>
                    <a:lnTo>
                      <a:pt x="167" y="1858"/>
                    </a:lnTo>
                    <a:cubicBezTo>
                      <a:pt x="227" y="1799"/>
                      <a:pt x="263" y="1739"/>
                      <a:pt x="286" y="1668"/>
                    </a:cubicBezTo>
                    <a:cubicBezTo>
                      <a:pt x="322" y="1572"/>
                      <a:pt x="334" y="1489"/>
                      <a:pt x="334" y="1394"/>
                    </a:cubicBezTo>
                    <a:lnTo>
                      <a:pt x="298" y="417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4433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2" grpId="0"/>
      <p:bldP spid="110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0">
          <a:extLst>
            <a:ext uri="{FF2B5EF4-FFF2-40B4-BE49-F238E27FC236}">
              <a16:creationId xmlns:a16="http://schemas.microsoft.com/office/drawing/2014/main" id="{7F5D5EF4-FB49-C0FE-10F4-22219147C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Google Shape;1101;p51">
            <a:extLst>
              <a:ext uri="{FF2B5EF4-FFF2-40B4-BE49-F238E27FC236}">
                <a16:creationId xmlns:a16="http://schemas.microsoft.com/office/drawing/2014/main" id="{A88C57E5-5D31-811F-FBEA-13315B04FB64}"/>
              </a:ext>
            </a:extLst>
          </p:cNvPr>
          <p:cNvSpPr/>
          <p:nvPr/>
        </p:nvSpPr>
        <p:spPr>
          <a:xfrm rot="10800000">
            <a:off x="2064680" y="1991801"/>
            <a:ext cx="5422239" cy="2371073"/>
          </a:xfrm>
          <a:custGeom>
            <a:avLst/>
            <a:gdLst/>
            <a:ahLst/>
            <a:cxnLst/>
            <a:rect l="l" t="t" r="r" b="b"/>
            <a:pathLst>
              <a:path w="13765" h="5721" extrusionOk="0">
                <a:moveTo>
                  <a:pt x="5902" y="0"/>
                </a:moveTo>
                <a:cubicBezTo>
                  <a:pt x="5097" y="0"/>
                  <a:pt x="4381" y="32"/>
                  <a:pt x="3858" y="71"/>
                </a:cubicBezTo>
                <a:cubicBezTo>
                  <a:pt x="1430" y="249"/>
                  <a:pt x="680" y="1535"/>
                  <a:pt x="680" y="1535"/>
                </a:cubicBezTo>
                <a:cubicBezTo>
                  <a:pt x="1" y="2428"/>
                  <a:pt x="1" y="3976"/>
                  <a:pt x="846" y="5071"/>
                </a:cubicBezTo>
                <a:cubicBezTo>
                  <a:pt x="1233" y="5578"/>
                  <a:pt x="2687" y="5721"/>
                  <a:pt x="4304" y="5721"/>
                </a:cubicBezTo>
                <a:cubicBezTo>
                  <a:pt x="6219" y="5721"/>
                  <a:pt x="8363" y="5520"/>
                  <a:pt x="9228" y="5488"/>
                </a:cubicBezTo>
                <a:cubicBezTo>
                  <a:pt x="10812" y="5417"/>
                  <a:pt x="13764" y="5310"/>
                  <a:pt x="13324" y="2571"/>
                </a:cubicBezTo>
                <a:cubicBezTo>
                  <a:pt x="12988" y="431"/>
                  <a:pt x="8844" y="0"/>
                  <a:pt x="59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02" name="Google Shape;1102;p51">
            <a:extLst>
              <a:ext uri="{FF2B5EF4-FFF2-40B4-BE49-F238E27FC236}">
                <a16:creationId xmlns:a16="http://schemas.microsoft.com/office/drawing/2014/main" id="{51E48D36-55D5-133B-D166-F7C9D3694A6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609824" y="1282148"/>
            <a:ext cx="3921300" cy="81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Komunikasi</a:t>
            </a:r>
            <a:br>
              <a:rPr lang="en" dirty="0"/>
            </a:br>
            <a:r>
              <a:rPr lang="en" dirty="0"/>
              <a:t>Nonverbal </a:t>
            </a:r>
            <a:endParaRPr dirty="0"/>
          </a:p>
        </p:txBody>
      </p:sp>
      <p:sp>
        <p:nvSpPr>
          <p:cNvPr id="1103" name="Google Shape;1103;p51">
            <a:extLst>
              <a:ext uri="{FF2B5EF4-FFF2-40B4-BE49-F238E27FC236}">
                <a16:creationId xmlns:a16="http://schemas.microsoft.com/office/drawing/2014/main" id="{3495C90D-9D7B-FBE7-0164-43426625B19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669089" y="2117342"/>
            <a:ext cx="4530781" cy="125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en-US" sz="1600" b="1" dirty="0" err="1"/>
              <a:t>Komunikasi</a:t>
            </a:r>
            <a:r>
              <a:rPr lang="en-US" sz="1600" b="1" dirty="0"/>
              <a:t> nonverbal </a:t>
            </a:r>
            <a:r>
              <a:rPr lang="en-US" sz="1600" b="1" dirty="0" err="1"/>
              <a:t>adalah</a:t>
            </a:r>
            <a:r>
              <a:rPr lang="en-US" sz="1600" b="1" dirty="0"/>
              <a:t> </a:t>
            </a:r>
            <a:r>
              <a:rPr lang="en-US" sz="1600" b="1" dirty="0" err="1"/>
              <a:t>elemen</a:t>
            </a:r>
            <a:r>
              <a:rPr lang="en-US" sz="1600" b="1" dirty="0"/>
              <a:t> </a:t>
            </a:r>
            <a:r>
              <a:rPr lang="en-US" sz="1600" b="1" dirty="0" err="1"/>
              <a:t>penting</a:t>
            </a:r>
            <a:r>
              <a:rPr lang="en-US" sz="1600" b="1" dirty="0"/>
              <a:t> yang </a:t>
            </a:r>
            <a:r>
              <a:rPr lang="en-US" sz="1600" b="1" dirty="0" err="1"/>
              <a:t>memperkuat</a:t>
            </a:r>
            <a:r>
              <a:rPr lang="en-US" sz="1600" b="1" dirty="0"/>
              <a:t> </a:t>
            </a:r>
            <a:r>
              <a:rPr lang="en-US" sz="1600" b="1" dirty="0" err="1"/>
              <a:t>atau</a:t>
            </a:r>
            <a:r>
              <a:rPr lang="en-US" sz="1600" b="1" dirty="0"/>
              <a:t> </a:t>
            </a:r>
            <a:r>
              <a:rPr lang="en-US" sz="1600" b="1" dirty="0" err="1"/>
              <a:t>bahkan</a:t>
            </a:r>
            <a:r>
              <a:rPr lang="en-US" sz="1600" b="1" dirty="0"/>
              <a:t> </a:t>
            </a:r>
            <a:r>
              <a:rPr lang="en-US" sz="1600" b="1" dirty="0" err="1"/>
              <a:t>menggantikan</a:t>
            </a:r>
            <a:r>
              <a:rPr lang="en-US" sz="1600" b="1" dirty="0"/>
              <a:t> </a:t>
            </a:r>
            <a:r>
              <a:rPr lang="en-US" sz="1600" b="1" dirty="0" err="1"/>
              <a:t>pesan</a:t>
            </a:r>
            <a:r>
              <a:rPr lang="en-US" sz="1600" b="1" dirty="0"/>
              <a:t> verbal.</a:t>
            </a:r>
          </a:p>
          <a:p>
            <a:pPr marL="0" lvl="0" indent="0" algn="just"/>
            <a:endParaRPr lang="en-US" sz="1600" b="1" dirty="0"/>
          </a:p>
          <a:p>
            <a:pPr marL="0" lvl="0" indent="0" algn="just"/>
            <a:r>
              <a:rPr lang="en-US" sz="1600" b="1" dirty="0" err="1"/>
              <a:t>Menurut</a:t>
            </a:r>
            <a:r>
              <a:rPr lang="en-US" sz="1600" b="1" dirty="0"/>
              <a:t> </a:t>
            </a:r>
            <a:r>
              <a:rPr lang="en-US" sz="1600" b="1" dirty="0" err="1"/>
              <a:t>Suwatno</a:t>
            </a:r>
            <a:r>
              <a:rPr lang="en-US" sz="1600" b="1" dirty="0"/>
              <a:t> (2019), </a:t>
            </a:r>
            <a:r>
              <a:rPr lang="en-US" sz="1600" b="1" dirty="0" err="1"/>
              <a:t>komunikasi</a:t>
            </a:r>
            <a:r>
              <a:rPr lang="en-US" sz="1600" b="1" dirty="0"/>
              <a:t> nonverbal </a:t>
            </a:r>
            <a:r>
              <a:rPr lang="en-US" sz="1600" b="1" dirty="0" err="1"/>
              <a:t>mencakup</a:t>
            </a:r>
            <a:r>
              <a:rPr lang="en-US" sz="1600" b="1" dirty="0"/>
              <a:t> </a:t>
            </a:r>
            <a:r>
              <a:rPr lang="en-US" sz="1600" b="1" dirty="0" err="1"/>
              <a:t>ekspresi</a:t>
            </a:r>
            <a:r>
              <a:rPr lang="en-US" sz="1600" b="1" dirty="0"/>
              <a:t> </a:t>
            </a:r>
            <a:r>
              <a:rPr lang="en-US" sz="1600" b="1" dirty="0" err="1"/>
              <a:t>wajah</a:t>
            </a:r>
            <a:r>
              <a:rPr lang="en-US" sz="1600" b="1" dirty="0"/>
              <a:t>, </a:t>
            </a:r>
            <a:r>
              <a:rPr lang="en-US" sz="1600" b="1" dirty="0" err="1"/>
              <a:t>gerakan</a:t>
            </a:r>
            <a:r>
              <a:rPr lang="en-US" sz="1600" b="1" dirty="0"/>
              <a:t> </a:t>
            </a:r>
            <a:r>
              <a:rPr lang="en-US" sz="1600" b="1" dirty="0" err="1"/>
              <a:t>tubuh</a:t>
            </a:r>
            <a:r>
              <a:rPr lang="en-US" sz="1600" b="1" dirty="0"/>
              <a:t>, </a:t>
            </a:r>
            <a:r>
              <a:rPr lang="en-US" sz="1600" b="1" dirty="0" err="1"/>
              <a:t>kontak</a:t>
            </a:r>
            <a:r>
              <a:rPr lang="en-US" sz="1600" b="1" dirty="0"/>
              <a:t> </a:t>
            </a:r>
            <a:r>
              <a:rPr lang="en-US" sz="1600" b="1" dirty="0" err="1"/>
              <a:t>mata</a:t>
            </a:r>
            <a:r>
              <a:rPr lang="en-US" sz="1600" b="1" dirty="0"/>
              <a:t>, nada </a:t>
            </a:r>
            <a:r>
              <a:rPr lang="en-US" sz="1600" b="1" dirty="0" err="1"/>
              <a:t>suara</a:t>
            </a:r>
            <a:r>
              <a:rPr lang="en-US" sz="1600" b="1" dirty="0"/>
              <a:t>, </a:t>
            </a:r>
            <a:r>
              <a:rPr lang="en-US" sz="1600" b="1" dirty="0" err="1"/>
              <a:t>hingga</a:t>
            </a:r>
            <a:r>
              <a:rPr lang="en-US" sz="1600" b="1" dirty="0"/>
              <a:t> </a:t>
            </a:r>
            <a:r>
              <a:rPr lang="en-US" sz="1600" b="1" dirty="0" err="1"/>
              <a:t>penampilan</a:t>
            </a:r>
            <a:r>
              <a:rPr lang="en-US" sz="1600" b="1" dirty="0"/>
              <a:t>. </a:t>
            </a:r>
            <a:endParaRPr sz="2800" b="1" dirty="0"/>
          </a:p>
        </p:txBody>
      </p:sp>
      <p:grpSp>
        <p:nvGrpSpPr>
          <p:cNvPr id="1104" name="Google Shape;1104;p51">
            <a:extLst>
              <a:ext uri="{FF2B5EF4-FFF2-40B4-BE49-F238E27FC236}">
                <a16:creationId xmlns:a16="http://schemas.microsoft.com/office/drawing/2014/main" id="{FE7FCED3-DD1E-5D31-717A-EB7A4C4CDBCF}"/>
              </a:ext>
            </a:extLst>
          </p:cNvPr>
          <p:cNvGrpSpPr/>
          <p:nvPr/>
        </p:nvGrpSpPr>
        <p:grpSpPr>
          <a:xfrm>
            <a:off x="662745" y="720228"/>
            <a:ext cx="1021006" cy="1057392"/>
            <a:chOff x="-5110859" y="1564450"/>
            <a:chExt cx="770280" cy="797731"/>
          </a:xfrm>
        </p:grpSpPr>
        <p:grpSp>
          <p:nvGrpSpPr>
            <p:cNvPr id="1105" name="Google Shape;1105;p51">
              <a:extLst>
                <a:ext uri="{FF2B5EF4-FFF2-40B4-BE49-F238E27FC236}">
                  <a16:creationId xmlns:a16="http://schemas.microsoft.com/office/drawing/2014/main" id="{27CE4C2C-B930-FB4D-86DD-53C8C2C91B47}"/>
                </a:ext>
              </a:extLst>
            </p:cNvPr>
            <p:cNvGrpSpPr/>
            <p:nvPr/>
          </p:nvGrpSpPr>
          <p:grpSpPr>
            <a:xfrm>
              <a:off x="-5110859" y="1564450"/>
              <a:ext cx="770280" cy="797731"/>
              <a:chOff x="274775" y="1085900"/>
              <a:chExt cx="303750" cy="314575"/>
            </a:xfrm>
          </p:grpSpPr>
          <p:sp>
            <p:nvSpPr>
              <p:cNvPr id="1106" name="Google Shape;1106;p51">
                <a:extLst>
                  <a:ext uri="{FF2B5EF4-FFF2-40B4-BE49-F238E27FC236}">
                    <a16:creationId xmlns:a16="http://schemas.microsoft.com/office/drawing/2014/main" id="{9E86FA9A-EB37-8822-E4C6-58C11668F908}"/>
                  </a:ext>
                </a:extLst>
              </p:cNvPr>
              <p:cNvSpPr/>
              <p:nvPr/>
            </p:nvSpPr>
            <p:spPr>
              <a:xfrm>
                <a:off x="335450" y="1168525"/>
                <a:ext cx="66650" cy="141025"/>
              </a:xfrm>
              <a:custGeom>
                <a:avLst/>
                <a:gdLst/>
                <a:ahLst/>
                <a:cxnLst/>
                <a:rect l="l" t="t" r="r" b="b"/>
                <a:pathLst>
                  <a:path w="2666" h="5641" extrusionOk="0">
                    <a:moveTo>
                      <a:pt x="1334" y="350"/>
                    </a:moveTo>
                    <a:cubicBezTo>
                      <a:pt x="1866" y="350"/>
                      <a:pt x="1774" y="2937"/>
                      <a:pt x="1774" y="2937"/>
                    </a:cubicBezTo>
                    <a:cubicBezTo>
                      <a:pt x="1762" y="3342"/>
                      <a:pt x="1798" y="5200"/>
                      <a:pt x="1393" y="5307"/>
                    </a:cubicBezTo>
                    <a:cubicBezTo>
                      <a:pt x="1383" y="5310"/>
                      <a:pt x="1373" y="5311"/>
                      <a:pt x="1363" y="5311"/>
                    </a:cubicBezTo>
                    <a:cubicBezTo>
                      <a:pt x="796" y="5311"/>
                      <a:pt x="748" y="471"/>
                      <a:pt x="1298" y="354"/>
                    </a:cubicBezTo>
                    <a:cubicBezTo>
                      <a:pt x="1310" y="351"/>
                      <a:pt x="1322" y="350"/>
                      <a:pt x="1334" y="350"/>
                    </a:cubicBezTo>
                    <a:close/>
                    <a:moveTo>
                      <a:pt x="1304" y="1"/>
                    </a:moveTo>
                    <a:cubicBezTo>
                      <a:pt x="1113" y="1"/>
                      <a:pt x="782" y="160"/>
                      <a:pt x="477" y="1092"/>
                    </a:cubicBezTo>
                    <a:cubicBezTo>
                      <a:pt x="0" y="2509"/>
                      <a:pt x="72" y="5616"/>
                      <a:pt x="1370" y="5640"/>
                    </a:cubicBezTo>
                    <a:cubicBezTo>
                      <a:pt x="1372" y="5640"/>
                      <a:pt x="1375" y="5640"/>
                      <a:pt x="1378" y="5640"/>
                    </a:cubicBezTo>
                    <a:cubicBezTo>
                      <a:pt x="2666" y="5640"/>
                      <a:pt x="2322" y="3018"/>
                      <a:pt x="2227" y="1949"/>
                    </a:cubicBezTo>
                    <a:cubicBezTo>
                      <a:pt x="2132" y="878"/>
                      <a:pt x="1727" y="80"/>
                      <a:pt x="1465" y="44"/>
                    </a:cubicBezTo>
                    <a:cubicBezTo>
                      <a:pt x="1465" y="44"/>
                      <a:pt x="1403" y="1"/>
                      <a:pt x="130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7" name="Google Shape;1107;p51">
                <a:extLst>
                  <a:ext uri="{FF2B5EF4-FFF2-40B4-BE49-F238E27FC236}">
                    <a16:creationId xmlns:a16="http://schemas.microsoft.com/office/drawing/2014/main" id="{06339B07-2547-AAAF-5593-D8E0CE518250}"/>
                  </a:ext>
                </a:extLst>
              </p:cNvPr>
              <p:cNvSpPr/>
              <p:nvPr/>
            </p:nvSpPr>
            <p:spPr>
              <a:xfrm>
                <a:off x="400625" y="1163825"/>
                <a:ext cx="42900" cy="143050"/>
              </a:xfrm>
              <a:custGeom>
                <a:avLst/>
                <a:gdLst/>
                <a:ahLst/>
                <a:cxnLst/>
                <a:rect l="l" t="t" r="r" b="b"/>
                <a:pathLst>
                  <a:path w="1716" h="5722" extrusionOk="0">
                    <a:moveTo>
                      <a:pt x="345" y="1"/>
                    </a:moveTo>
                    <a:cubicBezTo>
                      <a:pt x="186" y="1"/>
                      <a:pt x="1" y="70"/>
                      <a:pt x="1" y="197"/>
                    </a:cubicBezTo>
                    <a:cubicBezTo>
                      <a:pt x="1" y="197"/>
                      <a:pt x="37" y="5650"/>
                      <a:pt x="263" y="5697"/>
                    </a:cubicBezTo>
                    <a:cubicBezTo>
                      <a:pt x="322" y="5709"/>
                      <a:pt x="382" y="5721"/>
                      <a:pt x="441" y="5721"/>
                    </a:cubicBezTo>
                    <a:lnTo>
                      <a:pt x="501" y="5721"/>
                    </a:lnTo>
                    <a:cubicBezTo>
                      <a:pt x="727" y="5697"/>
                      <a:pt x="953" y="5650"/>
                      <a:pt x="1168" y="5590"/>
                    </a:cubicBezTo>
                    <a:cubicBezTo>
                      <a:pt x="1537" y="5483"/>
                      <a:pt x="1715" y="5352"/>
                      <a:pt x="1596" y="5173"/>
                    </a:cubicBezTo>
                    <a:cubicBezTo>
                      <a:pt x="1573" y="5135"/>
                      <a:pt x="1513" y="5120"/>
                      <a:pt x="1431" y="5120"/>
                    </a:cubicBezTo>
                    <a:cubicBezTo>
                      <a:pt x="1258" y="5120"/>
                      <a:pt x="989" y="5188"/>
                      <a:pt x="787" y="5245"/>
                    </a:cubicBezTo>
                    <a:cubicBezTo>
                      <a:pt x="787" y="5245"/>
                      <a:pt x="787" y="5233"/>
                      <a:pt x="787" y="5221"/>
                    </a:cubicBezTo>
                    <a:cubicBezTo>
                      <a:pt x="775" y="4649"/>
                      <a:pt x="668" y="173"/>
                      <a:pt x="537" y="54"/>
                    </a:cubicBezTo>
                    <a:cubicBezTo>
                      <a:pt x="497" y="18"/>
                      <a:pt x="424" y="1"/>
                      <a:pt x="34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8" name="Google Shape;1108;p51">
                <a:extLst>
                  <a:ext uri="{FF2B5EF4-FFF2-40B4-BE49-F238E27FC236}">
                    <a16:creationId xmlns:a16="http://schemas.microsoft.com/office/drawing/2014/main" id="{A476CD38-805C-71E9-D5C7-37985E9EDDB2}"/>
                  </a:ext>
                </a:extLst>
              </p:cNvPr>
              <p:cNvSpPr/>
              <p:nvPr/>
            </p:nvSpPr>
            <p:spPr>
              <a:xfrm>
                <a:off x="445275" y="1155475"/>
                <a:ext cx="71175" cy="140250"/>
              </a:xfrm>
              <a:custGeom>
                <a:avLst/>
                <a:gdLst/>
                <a:ahLst/>
                <a:cxnLst/>
                <a:rect l="l" t="t" r="r" b="b"/>
                <a:pathLst>
                  <a:path w="2847" h="5610" extrusionOk="0">
                    <a:moveTo>
                      <a:pt x="572" y="1066"/>
                    </a:moveTo>
                    <a:lnTo>
                      <a:pt x="572" y="1066"/>
                    </a:lnTo>
                    <a:cubicBezTo>
                      <a:pt x="715" y="1507"/>
                      <a:pt x="953" y="2233"/>
                      <a:pt x="1203" y="2959"/>
                    </a:cubicBezTo>
                    <a:lnTo>
                      <a:pt x="596" y="3138"/>
                    </a:lnTo>
                    <a:cubicBezTo>
                      <a:pt x="596" y="2400"/>
                      <a:pt x="584" y="1638"/>
                      <a:pt x="572" y="1066"/>
                    </a:cubicBezTo>
                    <a:close/>
                    <a:moveTo>
                      <a:pt x="1022" y="0"/>
                    </a:moveTo>
                    <a:cubicBezTo>
                      <a:pt x="873" y="0"/>
                      <a:pt x="618" y="73"/>
                      <a:pt x="441" y="126"/>
                    </a:cubicBezTo>
                    <a:cubicBezTo>
                      <a:pt x="370" y="138"/>
                      <a:pt x="310" y="161"/>
                      <a:pt x="251" y="197"/>
                    </a:cubicBezTo>
                    <a:cubicBezTo>
                      <a:pt x="1" y="328"/>
                      <a:pt x="251" y="5460"/>
                      <a:pt x="251" y="5460"/>
                    </a:cubicBezTo>
                    <a:cubicBezTo>
                      <a:pt x="251" y="5555"/>
                      <a:pt x="305" y="5610"/>
                      <a:pt x="380" y="5610"/>
                    </a:cubicBezTo>
                    <a:cubicBezTo>
                      <a:pt x="427" y="5610"/>
                      <a:pt x="482" y="5589"/>
                      <a:pt x="537" y="5543"/>
                    </a:cubicBezTo>
                    <a:cubicBezTo>
                      <a:pt x="584" y="5495"/>
                      <a:pt x="608" y="4579"/>
                      <a:pt x="596" y="3531"/>
                    </a:cubicBezTo>
                    <a:lnTo>
                      <a:pt x="1322" y="3293"/>
                    </a:lnTo>
                    <a:cubicBezTo>
                      <a:pt x="1644" y="4245"/>
                      <a:pt x="1941" y="5103"/>
                      <a:pt x="1989" y="5150"/>
                    </a:cubicBezTo>
                    <a:cubicBezTo>
                      <a:pt x="2008" y="5169"/>
                      <a:pt x="2042" y="5177"/>
                      <a:pt x="2087" y="5177"/>
                    </a:cubicBezTo>
                    <a:cubicBezTo>
                      <a:pt x="2296" y="5177"/>
                      <a:pt x="2728" y="4996"/>
                      <a:pt x="2787" y="4888"/>
                    </a:cubicBezTo>
                    <a:cubicBezTo>
                      <a:pt x="2846" y="4757"/>
                      <a:pt x="1227" y="161"/>
                      <a:pt x="1132" y="30"/>
                    </a:cubicBezTo>
                    <a:cubicBezTo>
                      <a:pt x="1113" y="9"/>
                      <a:pt x="1074" y="0"/>
                      <a:pt x="102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9" name="Google Shape;1109;p51">
                <a:extLst>
                  <a:ext uri="{FF2B5EF4-FFF2-40B4-BE49-F238E27FC236}">
                    <a16:creationId xmlns:a16="http://schemas.microsoft.com/office/drawing/2014/main" id="{3CFDF17F-CD8A-86A6-5891-0A91E9C32D06}"/>
                  </a:ext>
                </a:extLst>
              </p:cNvPr>
              <p:cNvSpPr/>
              <p:nvPr/>
            </p:nvSpPr>
            <p:spPr>
              <a:xfrm>
                <a:off x="391400" y="1085900"/>
                <a:ext cx="23825" cy="48400"/>
              </a:xfrm>
              <a:custGeom>
                <a:avLst/>
                <a:gdLst/>
                <a:ahLst/>
                <a:cxnLst/>
                <a:rect l="l" t="t" r="r" b="b"/>
                <a:pathLst>
                  <a:path w="953" h="1936" extrusionOk="0">
                    <a:moveTo>
                      <a:pt x="441" y="1"/>
                    </a:moveTo>
                    <a:cubicBezTo>
                      <a:pt x="418" y="1"/>
                      <a:pt x="394" y="9"/>
                      <a:pt x="370" y="27"/>
                    </a:cubicBezTo>
                    <a:cubicBezTo>
                      <a:pt x="1" y="313"/>
                      <a:pt x="370" y="1909"/>
                      <a:pt x="370" y="1909"/>
                    </a:cubicBezTo>
                    <a:cubicBezTo>
                      <a:pt x="435" y="1926"/>
                      <a:pt x="504" y="1935"/>
                      <a:pt x="572" y="1935"/>
                    </a:cubicBezTo>
                    <a:cubicBezTo>
                      <a:pt x="641" y="1935"/>
                      <a:pt x="709" y="1926"/>
                      <a:pt x="775" y="1909"/>
                    </a:cubicBezTo>
                    <a:cubicBezTo>
                      <a:pt x="953" y="1842"/>
                      <a:pt x="776" y="1"/>
                      <a:pt x="44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0" name="Google Shape;1110;p51">
                <a:extLst>
                  <a:ext uri="{FF2B5EF4-FFF2-40B4-BE49-F238E27FC236}">
                    <a16:creationId xmlns:a16="http://schemas.microsoft.com/office/drawing/2014/main" id="{F0E9EF4C-EE0B-A9E0-A478-16D7582AD375}"/>
                  </a:ext>
                </a:extLst>
              </p:cNvPr>
              <p:cNvSpPr/>
              <p:nvPr/>
            </p:nvSpPr>
            <p:spPr>
              <a:xfrm>
                <a:off x="411950" y="1346800"/>
                <a:ext cx="33075" cy="53675"/>
              </a:xfrm>
              <a:custGeom>
                <a:avLst/>
                <a:gdLst/>
                <a:ahLst/>
                <a:cxnLst/>
                <a:rect l="l" t="t" r="r" b="b"/>
                <a:pathLst>
                  <a:path w="1323" h="2147" extrusionOk="0">
                    <a:moveTo>
                      <a:pt x="821" y="1"/>
                    </a:moveTo>
                    <a:cubicBezTo>
                      <a:pt x="781" y="1"/>
                      <a:pt x="737" y="18"/>
                      <a:pt x="691" y="57"/>
                    </a:cubicBezTo>
                    <a:cubicBezTo>
                      <a:pt x="691" y="57"/>
                      <a:pt x="0" y="2010"/>
                      <a:pt x="691" y="2141"/>
                    </a:cubicBezTo>
                    <a:cubicBezTo>
                      <a:pt x="709" y="2144"/>
                      <a:pt x="726" y="2146"/>
                      <a:pt x="743" y="2146"/>
                    </a:cubicBezTo>
                    <a:cubicBezTo>
                      <a:pt x="1322" y="2146"/>
                      <a:pt x="1264" y="1"/>
                      <a:pt x="82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1" name="Google Shape;1111;p51">
                <a:extLst>
                  <a:ext uri="{FF2B5EF4-FFF2-40B4-BE49-F238E27FC236}">
                    <a16:creationId xmlns:a16="http://schemas.microsoft.com/office/drawing/2014/main" id="{16F68EC8-BFE4-7DE7-7184-668401CAD4E6}"/>
                  </a:ext>
                </a:extLst>
              </p:cNvPr>
              <p:cNvSpPr/>
              <p:nvPr/>
            </p:nvSpPr>
            <p:spPr>
              <a:xfrm>
                <a:off x="525950" y="1201150"/>
                <a:ext cx="52575" cy="20525"/>
              </a:xfrm>
              <a:custGeom>
                <a:avLst/>
                <a:gdLst/>
                <a:ahLst/>
                <a:cxnLst/>
                <a:rect l="l" t="t" r="r" b="b"/>
                <a:pathLst>
                  <a:path w="2103" h="821" extrusionOk="0">
                    <a:moveTo>
                      <a:pt x="1668" y="0"/>
                    </a:moveTo>
                    <a:cubicBezTo>
                      <a:pt x="1113" y="0"/>
                      <a:pt x="0" y="549"/>
                      <a:pt x="0" y="549"/>
                    </a:cubicBezTo>
                    <a:cubicBezTo>
                      <a:pt x="51" y="744"/>
                      <a:pt x="271" y="821"/>
                      <a:pt x="547" y="821"/>
                    </a:cubicBezTo>
                    <a:cubicBezTo>
                      <a:pt x="1178" y="821"/>
                      <a:pt x="2102" y="419"/>
                      <a:pt x="1953" y="120"/>
                    </a:cubicBezTo>
                    <a:cubicBezTo>
                      <a:pt x="1910" y="35"/>
                      <a:pt x="1806" y="0"/>
                      <a:pt x="166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2" name="Google Shape;1112;p51">
                <a:extLst>
                  <a:ext uri="{FF2B5EF4-FFF2-40B4-BE49-F238E27FC236}">
                    <a16:creationId xmlns:a16="http://schemas.microsoft.com/office/drawing/2014/main" id="{B71553B1-D643-1958-B392-6C4F8E126752}"/>
                  </a:ext>
                </a:extLst>
              </p:cNvPr>
              <p:cNvSpPr/>
              <p:nvPr/>
            </p:nvSpPr>
            <p:spPr>
              <a:xfrm>
                <a:off x="278600" y="1251625"/>
                <a:ext cx="41900" cy="17650"/>
              </a:xfrm>
              <a:custGeom>
                <a:avLst/>
                <a:gdLst/>
                <a:ahLst/>
                <a:cxnLst/>
                <a:rect l="l" t="t" r="r" b="b"/>
                <a:pathLst>
                  <a:path w="1676" h="706" extrusionOk="0">
                    <a:moveTo>
                      <a:pt x="1283" y="0"/>
                    </a:moveTo>
                    <a:cubicBezTo>
                      <a:pt x="818" y="0"/>
                      <a:pt x="0" y="352"/>
                      <a:pt x="0" y="352"/>
                    </a:cubicBezTo>
                    <a:cubicBezTo>
                      <a:pt x="111" y="608"/>
                      <a:pt x="365" y="705"/>
                      <a:pt x="639" y="705"/>
                    </a:cubicBezTo>
                    <a:cubicBezTo>
                      <a:pt x="1126" y="705"/>
                      <a:pt x="1675" y="397"/>
                      <a:pt x="1584" y="137"/>
                    </a:cubicBezTo>
                    <a:cubicBezTo>
                      <a:pt x="1549" y="38"/>
                      <a:pt x="1435" y="0"/>
                      <a:pt x="128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3" name="Google Shape;1113;p51">
                <a:extLst>
                  <a:ext uri="{FF2B5EF4-FFF2-40B4-BE49-F238E27FC236}">
                    <a16:creationId xmlns:a16="http://schemas.microsoft.com/office/drawing/2014/main" id="{8FD5480E-3726-85C5-212D-2B46E5CF1067}"/>
                  </a:ext>
                </a:extLst>
              </p:cNvPr>
              <p:cNvSpPr/>
              <p:nvPr/>
            </p:nvSpPr>
            <p:spPr>
              <a:xfrm>
                <a:off x="488150" y="1115950"/>
                <a:ext cx="368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474" h="1600" extrusionOk="0">
                    <a:moveTo>
                      <a:pt x="1192" y="0"/>
                    </a:moveTo>
                    <a:cubicBezTo>
                      <a:pt x="866" y="0"/>
                      <a:pt x="0" y="1089"/>
                      <a:pt x="179" y="1457"/>
                    </a:cubicBezTo>
                    <a:cubicBezTo>
                      <a:pt x="228" y="1557"/>
                      <a:pt x="291" y="1599"/>
                      <a:pt x="363" y="1599"/>
                    </a:cubicBezTo>
                    <a:cubicBezTo>
                      <a:pt x="779" y="1599"/>
                      <a:pt x="1474" y="158"/>
                      <a:pt x="1250" y="16"/>
                    </a:cubicBezTo>
                    <a:cubicBezTo>
                      <a:pt x="1234" y="5"/>
                      <a:pt x="1214" y="0"/>
                      <a:pt x="119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4" name="Google Shape;1114;p51">
                <a:extLst>
                  <a:ext uri="{FF2B5EF4-FFF2-40B4-BE49-F238E27FC236}">
                    <a16:creationId xmlns:a16="http://schemas.microsoft.com/office/drawing/2014/main" id="{D18DBC5E-6B42-3063-5B60-242158B375A6}"/>
                  </a:ext>
                </a:extLst>
              </p:cNvPr>
              <p:cNvSpPr/>
              <p:nvPr/>
            </p:nvSpPr>
            <p:spPr>
              <a:xfrm>
                <a:off x="274775" y="1155225"/>
                <a:ext cx="46400" cy="25575"/>
              </a:xfrm>
              <a:custGeom>
                <a:avLst/>
                <a:gdLst/>
                <a:ahLst/>
                <a:cxnLst/>
                <a:rect l="l" t="t" r="r" b="b"/>
                <a:pathLst>
                  <a:path w="1856" h="1023" extrusionOk="0">
                    <a:moveTo>
                      <a:pt x="215" y="0"/>
                    </a:moveTo>
                    <a:cubicBezTo>
                      <a:pt x="188" y="0"/>
                      <a:pt x="167" y="5"/>
                      <a:pt x="153" y="17"/>
                    </a:cubicBezTo>
                    <a:cubicBezTo>
                      <a:pt x="0" y="131"/>
                      <a:pt x="885" y="1023"/>
                      <a:pt x="1485" y="1023"/>
                    </a:cubicBezTo>
                    <a:cubicBezTo>
                      <a:pt x="1632" y="1023"/>
                      <a:pt x="1762" y="969"/>
                      <a:pt x="1856" y="838"/>
                    </a:cubicBezTo>
                    <a:cubicBezTo>
                      <a:pt x="1856" y="838"/>
                      <a:pt x="558" y="0"/>
                      <a:pt x="21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5" name="Google Shape;1115;p51">
                <a:extLst>
                  <a:ext uri="{FF2B5EF4-FFF2-40B4-BE49-F238E27FC236}">
                    <a16:creationId xmlns:a16="http://schemas.microsoft.com/office/drawing/2014/main" id="{8672995F-95A7-59D4-0495-857493122539}"/>
                  </a:ext>
                </a:extLst>
              </p:cNvPr>
              <p:cNvSpPr/>
              <p:nvPr/>
            </p:nvSpPr>
            <p:spPr>
              <a:xfrm>
                <a:off x="321150" y="1333625"/>
                <a:ext cx="48400" cy="41050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1642" extrusionOk="0">
                    <a:moveTo>
                      <a:pt x="1453" y="1"/>
                    </a:moveTo>
                    <a:cubicBezTo>
                      <a:pt x="1453" y="1"/>
                      <a:pt x="1" y="1322"/>
                      <a:pt x="406" y="1608"/>
                    </a:cubicBezTo>
                    <a:cubicBezTo>
                      <a:pt x="438" y="1631"/>
                      <a:pt x="476" y="1642"/>
                      <a:pt x="517" y="1642"/>
                    </a:cubicBezTo>
                    <a:cubicBezTo>
                      <a:pt x="987" y="1642"/>
                      <a:pt x="1935" y="252"/>
                      <a:pt x="145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6" name="Google Shape;1116;p51">
                <a:extLst>
                  <a:ext uri="{FF2B5EF4-FFF2-40B4-BE49-F238E27FC236}">
                    <a16:creationId xmlns:a16="http://schemas.microsoft.com/office/drawing/2014/main" id="{8DE11796-059D-F9F6-CB38-FBFB3C7C6EF1}"/>
                  </a:ext>
                </a:extLst>
              </p:cNvPr>
              <p:cNvSpPr/>
              <p:nvPr/>
            </p:nvSpPr>
            <p:spPr>
              <a:xfrm>
                <a:off x="511200" y="1307825"/>
                <a:ext cx="44525" cy="25700"/>
              </a:xfrm>
              <a:custGeom>
                <a:avLst/>
                <a:gdLst/>
                <a:ahLst/>
                <a:cxnLst/>
                <a:rect l="l" t="t" r="r" b="b"/>
                <a:pathLst>
                  <a:path w="1781" h="1028" extrusionOk="0">
                    <a:moveTo>
                      <a:pt x="376" y="0"/>
                    </a:moveTo>
                    <a:cubicBezTo>
                      <a:pt x="317" y="0"/>
                      <a:pt x="268" y="17"/>
                      <a:pt x="233" y="56"/>
                    </a:cubicBezTo>
                    <a:cubicBezTo>
                      <a:pt x="1" y="318"/>
                      <a:pt x="855" y="1028"/>
                      <a:pt x="1438" y="1028"/>
                    </a:cubicBezTo>
                    <a:cubicBezTo>
                      <a:pt x="1572" y="1028"/>
                      <a:pt x="1692" y="991"/>
                      <a:pt x="1781" y="902"/>
                    </a:cubicBezTo>
                    <a:cubicBezTo>
                      <a:pt x="1781" y="902"/>
                      <a:pt x="806" y="0"/>
                      <a:pt x="37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17" name="Google Shape;1117;p51">
              <a:extLst>
                <a:ext uri="{FF2B5EF4-FFF2-40B4-BE49-F238E27FC236}">
                  <a16:creationId xmlns:a16="http://schemas.microsoft.com/office/drawing/2014/main" id="{50B9DCE1-5DF0-31EB-7E10-E08513E3F27D}"/>
                </a:ext>
              </a:extLst>
            </p:cNvPr>
            <p:cNvGrpSpPr/>
            <p:nvPr/>
          </p:nvGrpSpPr>
          <p:grpSpPr>
            <a:xfrm>
              <a:off x="-5110859" y="1564450"/>
              <a:ext cx="770280" cy="797731"/>
              <a:chOff x="274775" y="1085900"/>
              <a:chExt cx="303750" cy="314575"/>
            </a:xfrm>
          </p:grpSpPr>
          <p:sp>
            <p:nvSpPr>
              <p:cNvPr id="1118" name="Google Shape;1118;p51">
                <a:extLst>
                  <a:ext uri="{FF2B5EF4-FFF2-40B4-BE49-F238E27FC236}">
                    <a16:creationId xmlns:a16="http://schemas.microsoft.com/office/drawing/2014/main" id="{E0C8AB33-A3EB-F5F5-9CAE-33CD49CCC21D}"/>
                  </a:ext>
                </a:extLst>
              </p:cNvPr>
              <p:cNvSpPr/>
              <p:nvPr/>
            </p:nvSpPr>
            <p:spPr>
              <a:xfrm>
                <a:off x="335450" y="1168525"/>
                <a:ext cx="66650" cy="141025"/>
              </a:xfrm>
              <a:custGeom>
                <a:avLst/>
                <a:gdLst/>
                <a:ahLst/>
                <a:cxnLst/>
                <a:rect l="l" t="t" r="r" b="b"/>
                <a:pathLst>
                  <a:path w="2666" h="5641" extrusionOk="0">
                    <a:moveTo>
                      <a:pt x="1334" y="350"/>
                    </a:moveTo>
                    <a:cubicBezTo>
                      <a:pt x="1866" y="350"/>
                      <a:pt x="1774" y="2937"/>
                      <a:pt x="1774" y="2937"/>
                    </a:cubicBezTo>
                    <a:cubicBezTo>
                      <a:pt x="1762" y="3342"/>
                      <a:pt x="1798" y="5200"/>
                      <a:pt x="1393" y="5307"/>
                    </a:cubicBezTo>
                    <a:cubicBezTo>
                      <a:pt x="1383" y="5310"/>
                      <a:pt x="1373" y="5311"/>
                      <a:pt x="1363" y="5311"/>
                    </a:cubicBezTo>
                    <a:cubicBezTo>
                      <a:pt x="796" y="5311"/>
                      <a:pt x="748" y="471"/>
                      <a:pt x="1298" y="354"/>
                    </a:cubicBezTo>
                    <a:cubicBezTo>
                      <a:pt x="1310" y="351"/>
                      <a:pt x="1322" y="350"/>
                      <a:pt x="1334" y="350"/>
                    </a:cubicBezTo>
                    <a:close/>
                    <a:moveTo>
                      <a:pt x="1304" y="1"/>
                    </a:moveTo>
                    <a:cubicBezTo>
                      <a:pt x="1113" y="1"/>
                      <a:pt x="782" y="160"/>
                      <a:pt x="477" y="1092"/>
                    </a:cubicBezTo>
                    <a:cubicBezTo>
                      <a:pt x="0" y="2509"/>
                      <a:pt x="72" y="5616"/>
                      <a:pt x="1370" y="5640"/>
                    </a:cubicBezTo>
                    <a:cubicBezTo>
                      <a:pt x="1372" y="5640"/>
                      <a:pt x="1375" y="5640"/>
                      <a:pt x="1378" y="5640"/>
                    </a:cubicBezTo>
                    <a:cubicBezTo>
                      <a:pt x="2666" y="5640"/>
                      <a:pt x="2322" y="3018"/>
                      <a:pt x="2227" y="1949"/>
                    </a:cubicBezTo>
                    <a:cubicBezTo>
                      <a:pt x="2132" y="878"/>
                      <a:pt x="1727" y="80"/>
                      <a:pt x="1465" y="44"/>
                    </a:cubicBezTo>
                    <a:cubicBezTo>
                      <a:pt x="1465" y="44"/>
                      <a:pt x="1403" y="1"/>
                      <a:pt x="13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9" name="Google Shape;1119;p51">
                <a:extLst>
                  <a:ext uri="{FF2B5EF4-FFF2-40B4-BE49-F238E27FC236}">
                    <a16:creationId xmlns:a16="http://schemas.microsoft.com/office/drawing/2014/main" id="{DB42C9AA-01A9-D246-A6D6-C363D0DDADA3}"/>
                  </a:ext>
                </a:extLst>
              </p:cNvPr>
              <p:cNvSpPr/>
              <p:nvPr/>
            </p:nvSpPr>
            <p:spPr>
              <a:xfrm>
                <a:off x="400625" y="1163825"/>
                <a:ext cx="42900" cy="143050"/>
              </a:xfrm>
              <a:custGeom>
                <a:avLst/>
                <a:gdLst/>
                <a:ahLst/>
                <a:cxnLst/>
                <a:rect l="l" t="t" r="r" b="b"/>
                <a:pathLst>
                  <a:path w="1716" h="5722" extrusionOk="0">
                    <a:moveTo>
                      <a:pt x="345" y="1"/>
                    </a:moveTo>
                    <a:cubicBezTo>
                      <a:pt x="186" y="1"/>
                      <a:pt x="1" y="70"/>
                      <a:pt x="1" y="197"/>
                    </a:cubicBezTo>
                    <a:cubicBezTo>
                      <a:pt x="1" y="197"/>
                      <a:pt x="37" y="5650"/>
                      <a:pt x="263" y="5697"/>
                    </a:cubicBezTo>
                    <a:cubicBezTo>
                      <a:pt x="322" y="5709"/>
                      <a:pt x="382" y="5721"/>
                      <a:pt x="441" y="5721"/>
                    </a:cubicBezTo>
                    <a:lnTo>
                      <a:pt x="501" y="5721"/>
                    </a:lnTo>
                    <a:cubicBezTo>
                      <a:pt x="727" y="5697"/>
                      <a:pt x="953" y="5650"/>
                      <a:pt x="1168" y="5590"/>
                    </a:cubicBezTo>
                    <a:cubicBezTo>
                      <a:pt x="1537" y="5483"/>
                      <a:pt x="1715" y="5352"/>
                      <a:pt x="1596" y="5173"/>
                    </a:cubicBezTo>
                    <a:cubicBezTo>
                      <a:pt x="1573" y="5135"/>
                      <a:pt x="1513" y="5120"/>
                      <a:pt x="1431" y="5120"/>
                    </a:cubicBezTo>
                    <a:cubicBezTo>
                      <a:pt x="1258" y="5120"/>
                      <a:pt x="989" y="5188"/>
                      <a:pt x="787" y="5245"/>
                    </a:cubicBezTo>
                    <a:cubicBezTo>
                      <a:pt x="787" y="5245"/>
                      <a:pt x="787" y="5233"/>
                      <a:pt x="787" y="5221"/>
                    </a:cubicBezTo>
                    <a:cubicBezTo>
                      <a:pt x="775" y="4649"/>
                      <a:pt x="668" y="173"/>
                      <a:pt x="537" y="54"/>
                    </a:cubicBezTo>
                    <a:cubicBezTo>
                      <a:pt x="497" y="18"/>
                      <a:pt x="424" y="1"/>
                      <a:pt x="34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0" name="Google Shape;1120;p51">
                <a:extLst>
                  <a:ext uri="{FF2B5EF4-FFF2-40B4-BE49-F238E27FC236}">
                    <a16:creationId xmlns:a16="http://schemas.microsoft.com/office/drawing/2014/main" id="{F0A32384-6B31-F37B-EFD9-18CD7F20B95B}"/>
                  </a:ext>
                </a:extLst>
              </p:cNvPr>
              <p:cNvSpPr/>
              <p:nvPr/>
            </p:nvSpPr>
            <p:spPr>
              <a:xfrm>
                <a:off x="445275" y="1155475"/>
                <a:ext cx="71175" cy="140250"/>
              </a:xfrm>
              <a:custGeom>
                <a:avLst/>
                <a:gdLst/>
                <a:ahLst/>
                <a:cxnLst/>
                <a:rect l="l" t="t" r="r" b="b"/>
                <a:pathLst>
                  <a:path w="2847" h="5610" extrusionOk="0">
                    <a:moveTo>
                      <a:pt x="572" y="1066"/>
                    </a:moveTo>
                    <a:lnTo>
                      <a:pt x="572" y="1066"/>
                    </a:lnTo>
                    <a:cubicBezTo>
                      <a:pt x="715" y="1507"/>
                      <a:pt x="953" y="2233"/>
                      <a:pt x="1203" y="2959"/>
                    </a:cubicBezTo>
                    <a:lnTo>
                      <a:pt x="596" y="3138"/>
                    </a:lnTo>
                    <a:cubicBezTo>
                      <a:pt x="596" y="2400"/>
                      <a:pt x="584" y="1638"/>
                      <a:pt x="572" y="1066"/>
                    </a:cubicBezTo>
                    <a:close/>
                    <a:moveTo>
                      <a:pt x="1022" y="0"/>
                    </a:moveTo>
                    <a:cubicBezTo>
                      <a:pt x="873" y="0"/>
                      <a:pt x="618" y="73"/>
                      <a:pt x="441" y="126"/>
                    </a:cubicBezTo>
                    <a:cubicBezTo>
                      <a:pt x="370" y="138"/>
                      <a:pt x="310" y="161"/>
                      <a:pt x="251" y="197"/>
                    </a:cubicBezTo>
                    <a:cubicBezTo>
                      <a:pt x="1" y="328"/>
                      <a:pt x="251" y="5460"/>
                      <a:pt x="251" y="5460"/>
                    </a:cubicBezTo>
                    <a:cubicBezTo>
                      <a:pt x="251" y="5555"/>
                      <a:pt x="305" y="5610"/>
                      <a:pt x="380" y="5610"/>
                    </a:cubicBezTo>
                    <a:cubicBezTo>
                      <a:pt x="427" y="5610"/>
                      <a:pt x="482" y="5589"/>
                      <a:pt x="537" y="5543"/>
                    </a:cubicBezTo>
                    <a:cubicBezTo>
                      <a:pt x="584" y="5495"/>
                      <a:pt x="608" y="4579"/>
                      <a:pt x="596" y="3531"/>
                    </a:cubicBezTo>
                    <a:lnTo>
                      <a:pt x="1322" y="3293"/>
                    </a:lnTo>
                    <a:cubicBezTo>
                      <a:pt x="1644" y="4245"/>
                      <a:pt x="1941" y="5103"/>
                      <a:pt x="1989" y="5150"/>
                    </a:cubicBezTo>
                    <a:cubicBezTo>
                      <a:pt x="2008" y="5169"/>
                      <a:pt x="2042" y="5177"/>
                      <a:pt x="2087" y="5177"/>
                    </a:cubicBezTo>
                    <a:cubicBezTo>
                      <a:pt x="2296" y="5177"/>
                      <a:pt x="2728" y="4996"/>
                      <a:pt x="2787" y="4888"/>
                    </a:cubicBezTo>
                    <a:cubicBezTo>
                      <a:pt x="2846" y="4757"/>
                      <a:pt x="1227" y="161"/>
                      <a:pt x="1132" y="30"/>
                    </a:cubicBezTo>
                    <a:cubicBezTo>
                      <a:pt x="1113" y="9"/>
                      <a:pt x="1074" y="0"/>
                      <a:pt x="102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1" name="Google Shape;1121;p51">
                <a:extLst>
                  <a:ext uri="{FF2B5EF4-FFF2-40B4-BE49-F238E27FC236}">
                    <a16:creationId xmlns:a16="http://schemas.microsoft.com/office/drawing/2014/main" id="{8132E397-A94E-35CA-A787-B0A5C3ADF90B}"/>
                  </a:ext>
                </a:extLst>
              </p:cNvPr>
              <p:cNvSpPr/>
              <p:nvPr/>
            </p:nvSpPr>
            <p:spPr>
              <a:xfrm>
                <a:off x="391400" y="1085900"/>
                <a:ext cx="23825" cy="48400"/>
              </a:xfrm>
              <a:custGeom>
                <a:avLst/>
                <a:gdLst/>
                <a:ahLst/>
                <a:cxnLst/>
                <a:rect l="l" t="t" r="r" b="b"/>
                <a:pathLst>
                  <a:path w="953" h="1936" extrusionOk="0">
                    <a:moveTo>
                      <a:pt x="441" y="1"/>
                    </a:moveTo>
                    <a:cubicBezTo>
                      <a:pt x="418" y="1"/>
                      <a:pt x="394" y="9"/>
                      <a:pt x="370" y="27"/>
                    </a:cubicBezTo>
                    <a:cubicBezTo>
                      <a:pt x="1" y="313"/>
                      <a:pt x="370" y="1909"/>
                      <a:pt x="370" y="1909"/>
                    </a:cubicBezTo>
                    <a:cubicBezTo>
                      <a:pt x="435" y="1926"/>
                      <a:pt x="504" y="1935"/>
                      <a:pt x="572" y="1935"/>
                    </a:cubicBezTo>
                    <a:cubicBezTo>
                      <a:pt x="641" y="1935"/>
                      <a:pt x="709" y="1926"/>
                      <a:pt x="775" y="1909"/>
                    </a:cubicBezTo>
                    <a:cubicBezTo>
                      <a:pt x="953" y="1842"/>
                      <a:pt x="776" y="1"/>
                      <a:pt x="44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2" name="Google Shape;1122;p51">
                <a:extLst>
                  <a:ext uri="{FF2B5EF4-FFF2-40B4-BE49-F238E27FC236}">
                    <a16:creationId xmlns:a16="http://schemas.microsoft.com/office/drawing/2014/main" id="{98D331F9-918B-2F27-00AE-4C47CD98A083}"/>
                  </a:ext>
                </a:extLst>
              </p:cNvPr>
              <p:cNvSpPr/>
              <p:nvPr/>
            </p:nvSpPr>
            <p:spPr>
              <a:xfrm>
                <a:off x="411950" y="1346800"/>
                <a:ext cx="33075" cy="53675"/>
              </a:xfrm>
              <a:custGeom>
                <a:avLst/>
                <a:gdLst/>
                <a:ahLst/>
                <a:cxnLst/>
                <a:rect l="l" t="t" r="r" b="b"/>
                <a:pathLst>
                  <a:path w="1323" h="2147" extrusionOk="0">
                    <a:moveTo>
                      <a:pt x="821" y="1"/>
                    </a:moveTo>
                    <a:cubicBezTo>
                      <a:pt x="781" y="1"/>
                      <a:pt x="737" y="18"/>
                      <a:pt x="691" y="57"/>
                    </a:cubicBezTo>
                    <a:cubicBezTo>
                      <a:pt x="691" y="57"/>
                      <a:pt x="0" y="2010"/>
                      <a:pt x="691" y="2141"/>
                    </a:cubicBezTo>
                    <a:cubicBezTo>
                      <a:pt x="709" y="2144"/>
                      <a:pt x="726" y="2146"/>
                      <a:pt x="743" y="2146"/>
                    </a:cubicBezTo>
                    <a:cubicBezTo>
                      <a:pt x="1322" y="2146"/>
                      <a:pt x="1264" y="1"/>
                      <a:pt x="82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3" name="Google Shape;1123;p51">
                <a:extLst>
                  <a:ext uri="{FF2B5EF4-FFF2-40B4-BE49-F238E27FC236}">
                    <a16:creationId xmlns:a16="http://schemas.microsoft.com/office/drawing/2014/main" id="{B81CC6D5-1EE4-A2FA-2853-99063816120D}"/>
                  </a:ext>
                </a:extLst>
              </p:cNvPr>
              <p:cNvSpPr/>
              <p:nvPr/>
            </p:nvSpPr>
            <p:spPr>
              <a:xfrm>
                <a:off x="525950" y="1201150"/>
                <a:ext cx="52575" cy="20525"/>
              </a:xfrm>
              <a:custGeom>
                <a:avLst/>
                <a:gdLst/>
                <a:ahLst/>
                <a:cxnLst/>
                <a:rect l="l" t="t" r="r" b="b"/>
                <a:pathLst>
                  <a:path w="2103" h="821" extrusionOk="0">
                    <a:moveTo>
                      <a:pt x="1668" y="0"/>
                    </a:moveTo>
                    <a:cubicBezTo>
                      <a:pt x="1113" y="0"/>
                      <a:pt x="0" y="549"/>
                      <a:pt x="0" y="549"/>
                    </a:cubicBezTo>
                    <a:cubicBezTo>
                      <a:pt x="51" y="744"/>
                      <a:pt x="271" y="821"/>
                      <a:pt x="547" y="821"/>
                    </a:cubicBezTo>
                    <a:cubicBezTo>
                      <a:pt x="1178" y="821"/>
                      <a:pt x="2102" y="419"/>
                      <a:pt x="1953" y="120"/>
                    </a:cubicBezTo>
                    <a:cubicBezTo>
                      <a:pt x="1910" y="35"/>
                      <a:pt x="1806" y="0"/>
                      <a:pt x="166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4" name="Google Shape;1124;p51">
                <a:extLst>
                  <a:ext uri="{FF2B5EF4-FFF2-40B4-BE49-F238E27FC236}">
                    <a16:creationId xmlns:a16="http://schemas.microsoft.com/office/drawing/2014/main" id="{07211CED-2CD6-5323-1EE6-9E9F8E41BBFB}"/>
                  </a:ext>
                </a:extLst>
              </p:cNvPr>
              <p:cNvSpPr/>
              <p:nvPr/>
            </p:nvSpPr>
            <p:spPr>
              <a:xfrm>
                <a:off x="278600" y="1251625"/>
                <a:ext cx="41900" cy="17650"/>
              </a:xfrm>
              <a:custGeom>
                <a:avLst/>
                <a:gdLst/>
                <a:ahLst/>
                <a:cxnLst/>
                <a:rect l="l" t="t" r="r" b="b"/>
                <a:pathLst>
                  <a:path w="1676" h="706" extrusionOk="0">
                    <a:moveTo>
                      <a:pt x="1283" y="0"/>
                    </a:moveTo>
                    <a:cubicBezTo>
                      <a:pt x="818" y="0"/>
                      <a:pt x="0" y="352"/>
                      <a:pt x="0" y="352"/>
                    </a:cubicBezTo>
                    <a:cubicBezTo>
                      <a:pt x="111" y="608"/>
                      <a:pt x="365" y="705"/>
                      <a:pt x="639" y="705"/>
                    </a:cubicBezTo>
                    <a:cubicBezTo>
                      <a:pt x="1126" y="705"/>
                      <a:pt x="1675" y="397"/>
                      <a:pt x="1584" y="137"/>
                    </a:cubicBezTo>
                    <a:cubicBezTo>
                      <a:pt x="1549" y="38"/>
                      <a:pt x="1435" y="0"/>
                      <a:pt x="128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5" name="Google Shape;1125;p51">
                <a:extLst>
                  <a:ext uri="{FF2B5EF4-FFF2-40B4-BE49-F238E27FC236}">
                    <a16:creationId xmlns:a16="http://schemas.microsoft.com/office/drawing/2014/main" id="{E73E6622-FFA7-9B04-100E-D69F2C185315}"/>
                  </a:ext>
                </a:extLst>
              </p:cNvPr>
              <p:cNvSpPr/>
              <p:nvPr/>
            </p:nvSpPr>
            <p:spPr>
              <a:xfrm>
                <a:off x="488150" y="1115950"/>
                <a:ext cx="368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474" h="1600" extrusionOk="0">
                    <a:moveTo>
                      <a:pt x="1192" y="0"/>
                    </a:moveTo>
                    <a:cubicBezTo>
                      <a:pt x="866" y="0"/>
                      <a:pt x="0" y="1089"/>
                      <a:pt x="179" y="1457"/>
                    </a:cubicBezTo>
                    <a:cubicBezTo>
                      <a:pt x="228" y="1557"/>
                      <a:pt x="291" y="1599"/>
                      <a:pt x="363" y="1599"/>
                    </a:cubicBezTo>
                    <a:cubicBezTo>
                      <a:pt x="779" y="1599"/>
                      <a:pt x="1474" y="158"/>
                      <a:pt x="1250" y="16"/>
                    </a:cubicBezTo>
                    <a:cubicBezTo>
                      <a:pt x="1234" y="5"/>
                      <a:pt x="1214" y="0"/>
                      <a:pt x="119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6" name="Google Shape;1126;p51">
                <a:extLst>
                  <a:ext uri="{FF2B5EF4-FFF2-40B4-BE49-F238E27FC236}">
                    <a16:creationId xmlns:a16="http://schemas.microsoft.com/office/drawing/2014/main" id="{D60FE23E-BCFF-BA25-B419-A08144E89F03}"/>
                  </a:ext>
                </a:extLst>
              </p:cNvPr>
              <p:cNvSpPr/>
              <p:nvPr/>
            </p:nvSpPr>
            <p:spPr>
              <a:xfrm>
                <a:off x="274775" y="1155225"/>
                <a:ext cx="46400" cy="25575"/>
              </a:xfrm>
              <a:custGeom>
                <a:avLst/>
                <a:gdLst/>
                <a:ahLst/>
                <a:cxnLst/>
                <a:rect l="l" t="t" r="r" b="b"/>
                <a:pathLst>
                  <a:path w="1856" h="1023" extrusionOk="0">
                    <a:moveTo>
                      <a:pt x="215" y="0"/>
                    </a:moveTo>
                    <a:cubicBezTo>
                      <a:pt x="188" y="0"/>
                      <a:pt x="167" y="5"/>
                      <a:pt x="153" y="17"/>
                    </a:cubicBezTo>
                    <a:cubicBezTo>
                      <a:pt x="0" y="131"/>
                      <a:pt x="885" y="1023"/>
                      <a:pt x="1485" y="1023"/>
                    </a:cubicBezTo>
                    <a:cubicBezTo>
                      <a:pt x="1632" y="1023"/>
                      <a:pt x="1762" y="969"/>
                      <a:pt x="1856" y="838"/>
                    </a:cubicBezTo>
                    <a:cubicBezTo>
                      <a:pt x="1856" y="838"/>
                      <a:pt x="558" y="0"/>
                      <a:pt x="21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7" name="Google Shape;1127;p51">
                <a:extLst>
                  <a:ext uri="{FF2B5EF4-FFF2-40B4-BE49-F238E27FC236}">
                    <a16:creationId xmlns:a16="http://schemas.microsoft.com/office/drawing/2014/main" id="{FE45305A-E385-C899-E599-DB5BBA57AB4C}"/>
                  </a:ext>
                </a:extLst>
              </p:cNvPr>
              <p:cNvSpPr/>
              <p:nvPr/>
            </p:nvSpPr>
            <p:spPr>
              <a:xfrm>
                <a:off x="321150" y="1333625"/>
                <a:ext cx="48400" cy="41050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1642" extrusionOk="0">
                    <a:moveTo>
                      <a:pt x="1453" y="1"/>
                    </a:moveTo>
                    <a:cubicBezTo>
                      <a:pt x="1453" y="1"/>
                      <a:pt x="1" y="1322"/>
                      <a:pt x="406" y="1608"/>
                    </a:cubicBezTo>
                    <a:cubicBezTo>
                      <a:pt x="438" y="1631"/>
                      <a:pt x="476" y="1642"/>
                      <a:pt x="517" y="1642"/>
                    </a:cubicBezTo>
                    <a:cubicBezTo>
                      <a:pt x="987" y="1642"/>
                      <a:pt x="1935" y="252"/>
                      <a:pt x="145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8" name="Google Shape;1128;p51">
                <a:extLst>
                  <a:ext uri="{FF2B5EF4-FFF2-40B4-BE49-F238E27FC236}">
                    <a16:creationId xmlns:a16="http://schemas.microsoft.com/office/drawing/2014/main" id="{7F818A90-BFD1-F1E2-DCAF-145DC8AF890D}"/>
                  </a:ext>
                </a:extLst>
              </p:cNvPr>
              <p:cNvSpPr/>
              <p:nvPr/>
            </p:nvSpPr>
            <p:spPr>
              <a:xfrm>
                <a:off x="511200" y="1307825"/>
                <a:ext cx="44525" cy="25700"/>
              </a:xfrm>
              <a:custGeom>
                <a:avLst/>
                <a:gdLst/>
                <a:ahLst/>
                <a:cxnLst/>
                <a:rect l="l" t="t" r="r" b="b"/>
                <a:pathLst>
                  <a:path w="1781" h="1028" extrusionOk="0">
                    <a:moveTo>
                      <a:pt x="376" y="0"/>
                    </a:moveTo>
                    <a:cubicBezTo>
                      <a:pt x="317" y="0"/>
                      <a:pt x="268" y="17"/>
                      <a:pt x="233" y="56"/>
                    </a:cubicBezTo>
                    <a:cubicBezTo>
                      <a:pt x="1" y="318"/>
                      <a:pt x="855" y="1028"/>
                      <a:pt x="1438" y="1028"/>
                    </a:cubicBezTo>
                    <a:cubicBezTo>
                      <a:pt x="1572" y="1028"/>
                      <a:pt x="1692" y="991"/>
                      <a:pt x="1781" y="902"/>
                    </a:cubicBezTo>
                    <a:cubicBezTo>
                      <a:pt x="1781" y="902"/>
                      <a:pt x="806" y="0"/>
                      <a:pt x="37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29" name="Google Shape;1129;p51">
            <a:extLst>
              <a:ext uri="{FF2B5EF4-FFF2-40B4-BE49-F238E27FC236}">
                <a16:creationId xmlns:a16="http://schemas.microsoft.com/office/drawing/2014/main" id="{844E2F6B-DF60-A268-3D4D-20459E322F6C}"/>
              </a:ext>
            </a:extLst>
          </p:cNvPr>
          <p:cNvGrpSpPr/>
          <p:nvPr/>
        </p:nvGrpSpPr>
        <p:grpSpPr>
          <a:xfrm rot="859101">
            <a:off x="7143607" y="3210449"/>
            <a:ext cx="592578" cy="786416"/>
            <a:chOff x="10516382" y="-1957182"/>
            <a:chExt cx="592601" cy="786446"/>
          </a:xfrm>
        </p:grpSpPr>
        <p:sp>
          <p:nvSpPr>
            <p:cNvPr id="1130" name="Google Shape;1130;p51">
              <a:extLst>
                <a:ext uri="{FF2B5EF4-FFF2-40B4-BE49-F238E27FC236}">
                  <a16:creationId xmlns:a16="http://schemas.microsoft.com/office/drawing/2014/main" id="{5F8C58A3-CEDF-60C8-47EC-AC403E946191}"/>
                </a:ext>
              </a:extLst>
            </p:cNvPr>
            <p:cNvSpPr/>
            <p:nvPr/>
          </p:nvSpPr>
          <p:spPr>
            <a:xfrm>
              <a:off x="10516382" y="-1957134"/>
              <a:ext cx="592601" cy="785749"/>
            </a:xfrm>
            <a:custGeom>
              <a:avLst/>
              <a:gdLst/>
              <a:ahLst/>
              <a:cxnLst/>
              <a:rect l="l" t="t" r="r" b="b"/>
              <a:pathLst>
                <a:path w="8265" h="12394" extrusionOk="0">
                  <a:moveTo>
                    <a:pt x="4173" y="0"/>
                  </a:moveTo>
                  <a:cubicBezTo>
                    <a:pt x="3164" y="0"/>
                    <a:pt x="2065" y="154"/>
                    <a:pt x="1370" y="685"/>
                  </a:cubicBezTo>
                  <a:lnTo>
                    <a:pt x="1239" y="685"/>
                  </a:lnTo>
                  <a:cubicBezTo>
                    <a:pt x="941" y="745"/>
                    <a:pt x="1036" y="959"/>
                    <a:pt x="1048" y="983"/>
                  </a:cubicBezTo>
                  <a:cubicBezTo>
                    <a:pt x="870" y="1197"/>
                    <a:pt x="751" y="1459"/>
                    <a:pt x="691" y="1733"/>
                  </a:cubicBezTo>
                  <a:cubicBezTo>
                    <a:pt x="203" y="4090"/>
                    <a:pt x="1" y="11127"/>
                    <a:pt x="1525" y="12044"/>
                  </a:cubicBezTo>
                  <a:cubicBezTo>
                    <a:pt x="1948" y="12302"/>
                    <a:pt x="2406" y="12393"/>
                    <a:pt x="2881" y="12393"/>
                  </a:cubicBezTo>
                  <a:cubicBezTo>
                    <a:pt x="4042" y="12393"/>
                    <a:pt x="5308" y="11846"/>
                    <a:pt x="6434" y="11846"/>
                  </a:cubicBezTo>
                  <a:cubicBezTo>
                    <a:pt x="6505" y="11846"/>
                    <a:pt x="6575" y="11849"/>
                    <a:pt x="6644" y="11853"/>
                  </a:cubicBezTo>
                  <a:cubicBezTo>
                    <a:pt x="6719" y="11858"/>
                    <a:pt x="6791" y="11860"/>
                    <a:pt x="6859" y="11860"/>
                  </a:cubicBezTo>
                  <a:cubicBezTo>
                    <a:pt x="8264" y="11860"/>
                    <a:pt x="8145" y="10808"/>
                    <a:pt x="7906" y="8900"/>
                  </a:cubicBezTo>
                  <a:cubicBezTo>
                    <a:pt x="7644" y="6888"/>
                    <a:pt x="7323" y="3281"/>
                    <a:pt x="7454" y="1888"/>
                  </a:cubicBezTo>
                  <a:cubicBezTo>
                    <a:pt x="7585" y="495"/>
                    <a:pt x="7240" y="447"/>
                    <a:pt x="6454" y="245"/>
                  </a:cubicBezTo>
                  <a:cubicBezTo>
                    <a:pt x="6135" y="160"/>
                    <a:pt x="5201" y="0"/>
                    <a:pt x="4173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algn="bl" rotWithShape="0">
                <a:srgbClr val="000000">
                  <a:alpha val="7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31" name="Google Shape;1131;p51">
              <a:extLst>
                <a:ext uri="{FF2B5EF4-FFF2-40B4-BE49-F238E27FC236}">
                  <a16:creationId xmlns:a16="http://schemas.microsoft.com/office/drawing/2014/main" id="{2CE9AC43-ECEC-01E4-4FD0-AC977F4A4A7C}"/>
                </a:ext>
              </a:extLst>
            </p:cNvPr>
            <p:cNvGrpSpPr/>
            <p:nvPr/>
          </p:nvGrpSpPr>
          <p:grpSpPr>
            <a:xfrm>
              <a:off x="10550789" y="-1957182"/>
              <a:ext cx="523980" cy="786446"/>
              <a:chOff x="1138225" y="4422575"/>
              <a:chExt cx="206625" cy="310125"/>
            </a:xfrm>
          </p:grpSpPr>
          <p:sp>
            <p:nvSpPr>
              <p:cNvPr id="1132" name="Google Shape;1132;p51">
                <a:extLst>
                  <a:ext uri="{FF2B5EF4-FFF2-40B4-BE49-F238E27FC236}">
                    <a16:creationId xmlns:a16="http://schemas.microsoft.com/office/drawing/2014/main" id="{2F16AAAA-A020-6161-4D5A-39871694698B}"/>
                  </a:ext>
                </a:extLst>
              </p:cNvPr>
              <p:cNvSpPr/>
              <p:nvPr/>
            </p:nvSpPr>
            <p:spPr>
              <a:xfrm>
                <a:off x="1138225" y="4422575"/>
                <a:ext cx="206625" cy="310125"/>
              </a:xfrm>
              <a:custGeom>
                <a:avLst/>
                <a:gdLst/>
                <a:ahLst/>
                <a:cxnLst/>
                <a:rect l="l" t="t" r="r" b="b"/>
                <a:pathLst>
                  <a:path w="8265" h="12405" extrusionOk="0">
                    <a:moveTo>
                      <a:pt x="4160" y="1"/>
                    </a:moveTo>
                    <a:cubicBezTo>
                      <a:pt x="2664" y="1"/>
                      <a:pt x="973" y="337"/>
                      <a:pt x="691" y="1732"/>
                    </a:cubicBezTo>
                    <a:cubicBezTo>
                      <a:pt x="203" y="4101"/>
                      <a:pt x="1" y="11126"/>
                      <a:pt x="1525" y="12054"/>
                    </a:cubicBezTo>
                    <a:cubicBezTo>
                      <a:pt x="1948" y="12313"/>
                      <a:pt x="2406" y="12404"/>
                      <a:pt x="2881" y="12404"/>
                    </a:cubicBezTo>
                    <a:cubicBezTo>
                      <a:pt x="4042" y="12404"/>
                      <a:pt x="5308" y="11857"/>
                      <a:pt x="6434" y="11857"/>
                    </a:cubicBezTo>
                    <a:cubicBezTo>
                      <a:pt x="6505" y="11857"/>
                      <a:pt x="6575" y="11859"/>
                      <a:pt x="6644" y="11864"/>
                    </a:cubicBezTo>
                    <a:cubicBezTo>
                      <a:pt x="6719" y="11869"/>
                      <a:pt x="6790" y="11871"/>
                      <a:pt x="6857" y="11871"/>
                    </a:cubicBezTo>
                    <a:cubicBezTo>
                      <a:pt x="8264" y="11871"/>
                      <a:pt x="8144" y="10808"/>
                      <a:pt x="7894" y="8887"/>
                    </a:cubicBezTo>
                    <a:cubicBezTo>
                      <a:pt x="7644" y="6887"/>
                      <a:pt x="7323" y="3280"/>
                      <a:pt x="7454" y="1887"/>
                    </a:cubicBezTo>
                    <a:cubicBezTo>
                      <a:pt x="7597" y="494"/>
                      <a:pt x="7240" y="446"/>
                      <a:pt x="6454" y="244"/>
                    </a:cubicBezTo>
                    <a:cubicBezTo>
                      <a:pt x="6133" y="161"/>
                      <a:pt x="5193" y="1"/>
                      <a:pt x="416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3" name="Google Shape;1133;p51">
                <a:extLst>
                  <a:ext uri="{FF2B5EF4-FFF2-40B4-BE49-F238E27FC236}">
                    <a16:creationId xmlns:a16="http://schemas.microsoft.com/office/drawing/2014/main" id="{2D001D1F-55A6-42E3-82A5-073C254F6785}"/>
                  </a:ext>
                </a:extLst>
              </p:cNvPr>
              <p:cNvSpPr/>
              <p:nvPr/>
            </p:nvSpPr>
            <p:spPr>
              <a:xfrm>
                <a:off x="1163361" y="4453349"/>
                <a:ext cx="77400" cy="106975"/>
              </a:xfrm>
              <a:custGeom>
                <a:avLst/>
                <a:gdLst/>
                <a:ahLst/>
                <a:cxnLst/>
                <a:rect l="l" t="t" r="r" b="b"/>
                <a:pathLst>
                  <a:path w="3096" h="4279" extrusionOk="0">
                    <a:moveTo>
                      <a:pt x="2764" y="0"/>
                    </a:moveTo>
                    <a:cubicBezTo>
                      <a:pt x="2612" y="0"/>
                      <a:pt x="2524" y="197"/>
                      <a:pt x="2524" y="197"/>
                    </a:cubicBezTo>
                    <a:cubicBezTo>
                      <a:pt x="2492" y="58"/>
                      <a:pt x="2403" y="20"/>
                      <a:pt x="2314" y="20"/>
                    </a:cubicBezTo>
                    <a:cubicBezTo>
                      <a:pt x="2204" y="20"/>
                      <a:pt x="2096" y="78"/>
                      <a:pt x="2096" y="78"/>
                    </a:cubicBezTo>
                    <a:cubicBezTo>
                      <a:pt x="2370" y="102"/>
                      <a:pt x="2334" y="590"/>
                      <a:pt x="2334" y="590"/>
                    </a:cubicBezTo>
                    <a:cubicBezTo>
                      <a:pt x="2334" y="685"/>
                      <a:pt x="2322" y="792"/>
                      <a:pt x="2322" y="959"/>
                    </a:cubicBezTo>
                    <a:cubicBezTo>
                      <a:pt x="2310" y="1233"/>
                      <a:pt x="2298" y="1733"/>
                      <a:pt x="2286" y="2221"/>
                    </a:cubicBezTo>
                    <a:cubicBezTo>
                      <a:pt x="2084" y="2221"/>
                      <a:pt x="1739" y="2245"/>
                      <a:pt x="1477" y="2269"/>
                    </a:cubicBezTo>
                    <a:cubicBezTo>
                      <a:pt x="1477" y="1757"/>
                      <a:pt x="1453" y="1257"/>
                      <a:pt x="1405" y="757"/>
                    </a:cubicBezTo>
                    <a:cubicBezTo>
                      <a:pt x="1405" y="757"/>
                      <a:pt x="1340" y="277"/>
                      <a:pt x="1668" y="277"/>
                    </a:cubicBezTo>
                    <a:cubicBezTo>
                      <a:pt x="1682" y="277"/>
                      <a:pt x="1698" y="278"/>
                      <a:pt x="1715" y="280"/>
                    </a:cubicBezTo>
                    <a:cubicBezTo>
                      <a:pt x="1651" y="141"/>
                      <a:pt x="1519" y="50"/>
                      <a:pt x="1373" y="50"/>
                    </a:cubicBezTo>
                    <a:cubicBezTo>
                      <a:pt x="1356" y="50"/>
                      <a:pt x="1339" y="52"/>
                      <a:pt x="1322" y="54"/>
                    </a:cubicBezTo>
                    <a:cubicBezTo>
                      <a:pt x="1143" y="54"/>
                      <a:pt x="1000" y="185"/>
                      <a:pt x="988" y="352"/>
                    </a:cubicBezTo>
                    <a:cubicBezTo>
                      <a:pt x="988" y="352"/>
                      <a:pt x="800" y="45"/>
                      <a:pt x="524" y="45"/>
                    </a:cubicBezTo>
                    <a:cubicBezTo>
                      <a:pt x="497" y="45"/>
                      <a:pt x="469" y="48"/>
                      <a:pt x="441" y="54"/>
                    </a:cubicBezTo>
                    <a:cubicBezTo>
                      <a:pt x="119" y="125"/>
                      <a:pt x="250" y="352"/>
                      <a:pt x="250" y="352"/>
                    </a:cubicBezTo>
                    <a:cubicBezTo>
                      <a:pt x="250" y="352"/>
                      <a:pt x="255" y="351"/>
                      <a:pt x="264" y="351"/>
                    </a:cubicBezTo>
                    <a:cubicBezTo>
                      <a:pt x="338" y="351"/>
                      <a:pt x="703" y="371"/>
                      <a:pt x="703" y="745"/>
                    </a:cubicBezTo>
                    <a:cubicBezTo>
                      <a:pt x="667" y="1149"/>
                      <a:pt x="596" y="1983"/>
                      <a:pt x="512" y="2507"/>
                    </a:cubicBezTo>
                    <a:cubicBezTo>
                      <a:pt x="441" y="2947"/>
                      <a:pt x="346" y="3328"/>
                      <a:pt x="322" y="3590"/>
                    </a:cubicBezTo>
                    <a:cubicBezTo>
                      <a:pt x="322" y="3590"/>
                      <a:pt x="286" y="4055"/>
                      <a:pt x="0" y="4114"/>
                    </a:cubicBezTo>
                    <a:cubicBezTo>
                      <a:pt x="0" y="4114"/>
                      <a:pt x="254" y="4279"/>
                      <a:pt x="503" y="4279"/>
                    </a:cubicBezTo>
                    <a:cubicBezTo>
                      <a:pt x="661" y="4279"/>
                      <a:pt x="817" y="4212"/>
                      <a:pt x="905" y="3995"/>
                    </a:cubicBezTo>
                    <a:cubicBezTo>
                      <a:pt x="1023" y="4155"/>
                      <a:pt x="1198" y="4249"/>
                      <a:pt x="1397" y="4249"/>
                    </a:cubicBezTo>
                    <a:cubicBezTo>
                      <a:pt x="1419" y="4249"/>
                      <a:pt x="1442" y="4247"/>
                      <a:pt x="1465" y="4245"/>
                    </a:cubicBezTo>
                    <a:cubicBezTo>
                      <a:pt x="1810" y="4186"/>
                      <a:pt x="1846" y="4126"/>
                      <a:pt x="1846" y="4126"/>
                    </a:cubicBezTo>
                    <a:cubicBezTo>
                      <a:pt x="1846" y="4126"/>
                      <a:pt x="1512" y="4019"/>
                      <a:pt x="1477" y="3459"/>
                    </a:cubicBezTo>
                    <a:cubicBezTo>
                      <a:pt x="1489" y="3245"/>
                      <a:pt x="1489" y="2888"/>
                      <a:pt x="1489" y="2507"/>
                    </a:cubicBezTo>
                    <a:cubicBezTo>
                      <a:pt x="1685" y="2480"/>
                      <a:pt x="1888" y="2467"/>
                      <a:pt x="2088" y="2467"/>
                    </a:cubicBezTo>
                    <a:cubicBezTo>
                      <a:pt x="2155" y="2467"/>
                      <a:pt x="2221" y="2468"/>
                      <a:pt x="2286" y="2471"/>
                    </a:cubicBezTo>
                    <a:cubicBezTo>
                      <a:pt x="2274" y="2935"/>
                      <a:pt x="2251" y="3352"/>
                      <a:pt x="2239" y="3531"/>
                    </a:cubicBezTo>
                    <a:lnTo>
                      <a:pt x="2239" y="3543"/>
                    </a:lnTo>
                    <a:cubicBezTo>
                      <a:pt x="2239" y="3543"/>
                      <a:pt x="2251" y="3971"/>
                      <a:pt x="2108" y="4102"/>
                    </a:cubicBezTo>
                    <a:cubicBezTo>
                      <a:pt x="2108" y="4102"/>
                      <a:pt x="2204" y="4133"/>
                      <a:pt x="2312" y="4133"/>
                    </a:cubicBezTo>
                    <a:cubicBezTo>
                      <a:pt x="2439" y="4133"/>
                      <a:pt x="2582" y="4091"/>
                      <a:pt x="2608" y="3912"/>
                    </a:cubicBezTo>
                    <a:cubicBezTo>
                      <a:pt x="2608" y="3912"/>
                      <a:pt x="2666" y="4134"/>
                      <a:pt x="2983" y="4134"/>
                    </a:cubicBezTo>
                    <a:cubicBezTo>
                      <a:pt x="3017" y="4134"/>
                      <a:pt x="3055" y="4132"/>
                      <a:pt x="3096" y="4126"/>
                    </a:cubicBezTo>
                    <a:cubicBezTo>
                      <a:pt x="3013" y="3864"/>
                      <a:pt x="2965" y="3578"/>
                      <a:pt x="2965" y="3293"/>
                    </a:cubicBezTo>
                    <a:lnTo>
                      <a:pt x="2965" y="3257"/>
                    </a:lnTo>
                    <a:cubicBezTo>
                      <a:pt x="2965" y="2995"/>
                      <a:pt x="2953" y="2721"/>
                      <a:pt x="2917" y="2447"/>
                    </a:cubicBezTo>
                    <a:cubicBezTo>
                      <a:pt x="2917" y="2447"/>
                      <a:pt x="2822" y="1399"/>
                      <a:pt x="2786" y="911"/>
                    </a:cubicBezTo>
                    <a:cubicBezTo>
                      <a:pt x="2774" y="780"/>
                      <a:pt x="2762" y="673"/>
                      <a:pt x="2751" y="602"/>
                    </a:cubicBezTo>
                    <a:cubicBezTo>
                      <a:pt x="2703" y="161"/>
                      <a:pt x="2905" y="54"/>
                      <a:pt x="2905" y="54"/>
                    </a:cubicBezTo>
                    <a:cubicBezTo>
                      <a:pt x="2854" y="15"/>
                      <a:pt x="2806" y="0"/>
                      <a:pt x="276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4" name="Google Shape;1134;p51">
                <a:extLst>
                  <a:ext uri="{FF2B5EF4-FFF2-40B4-BE49-F238E27FC236}">
                    <a16:creationId xmlns:a16="http://schemas.microsoft.com/office/drawing/2014/main" id="{AE034F6A-E287-EBA6-9CD9-6952DE355872}"/>
                  </a:ext>
                </a:extLst>
              </p:cNvPr>
              <p:cNvSpPr/>
              <p:nvPr/>
            </p:nvSpPr>
            <p:spPr>
              <a:xfrm>
                <a:off x="1243436" y="4454624"/>
                <a:ext cx="58050" cy="102175"/>
              </a:xfrm>
              <a:custGeom>
                <a:avLst/>
                <a:gdLst/>
                <a:ahLst/>
                <a:cxnLst/>
                <a:rect l="l" t="t" r="r" b="b"/>
                <a:pathLst>
                  <a:path w="2322" h="4087" extrusionOk="0">
                    <a:moveTo>
                      <a:pt x="1315" y="336"/>
                    </a:moveTo>
                    <a:cubicBezTo>
                      <a:pt x="1762" y="336"/>
                      <a:pt x="1798" y="1779"/>
                      <a:pt x="1845" y="2277"/>
                    </a:cubicBezTo>
                    <a:cubicBezTo>
                      <a:pt x="1869" y="2682"/>
                      <a:pt x="1798" y="3825"/>
                      <a:pt x="1357" y="3825"/>
                    </a:cubicBezTo>
                    <a:cubicBezTo>
                      <a:pt x="679" y="3825"/>
                      <a:pt x="857" y="360"/>
                      <a:pt x="1310" y="336"/>
                    </a:cubicBezTo>
                    <a:cubicBezTo>
                      <a:pt x="1312" y="336"/>
                      <a:pt x="1313" y="336"/>
                      <a:pt x="1315" y="336"/>
                    </a:cubicBezTo>
                    <a:close/>
                    <a:moveTo>
                      <a:pt x="1110" y="0"/>
                    </a:moveTo>
                    <a:cubicBezTo>
                      <a:pt x="1086" y="0"/>
                      <a:pt x="1061" y="1"/>
                      <a:pt x="1036" y="3"/>
                    </a:cubicBezTo>
                    <a:cubicBezTo>
                      <a:pt x="214" y="63"/>
                      <a:pt x="0" y="1718"/>
                      <a:pt x="71" y="2575"/>
                    </a:cubicBezTo>
                    <a:cubicBezTo>
                      <a:pt x="155" y="3432"/>
                      <a:pt x="548" y="4087"/>
                      <a:pt x="1167" y="4087"/>
                    </a:cubicBezTo>
                    <a:cubicBezTo>
                      <a:pt x="1786" y="4087"/>
                      <a:pt x="2322" y="3563"/>
                      <a:pt x="2203" y="1682"/>
                    </a:cubicBezTo>
                    <a:cubicBezTo>
                      <a:pt x="2156" y="897"/>
                      <a:pt x="1875" y="0"/>
                      <a:pt x="111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5" name="Google Shape;1135;p51">
                <a:extLst>
                  <a:ext uri="{FF2B5EF4-FFF2-40B4-BE49-F238E27FC236}">
                    <a16:creationId xmlns:a16="http://schemas.microsoft.com/office/drawing/2014/main" id="{5E98D7B3-6DB2-D98D-BFA2-1A339F6FE158}"/>
                  </a:ext>
                </a:extLst>
              </p:cNvPr>
              <p:cNvSpPr/>
              <p:nvPr/>
            </p:nvSpPr>
            <p:spPr>
              <a:xfrm>
                <a:off x="1181511" y="4579324"/>
                <a:ext cx="62825" cy="104050"/>
              </a:xfrm>
              <a:custGeom>
                <a:avLst/>
                <a:gdLst/>
                <a:ahLst/>
                <a:cxnLst/>
                <a:rect l="l" t="t" r="r" b="b"/>
                <a:pathLst>
                  <a:path w="2513" h="4162" extrusionOk="0">
                    <a:moveTo>
                      <a:pt x="324" y="0"/>
                    </a:moveTo>
                    <a:cubicBezTo>
                      <a:pt x="21" y="0"/>
                      <a:pt x="1" y="218"/>
                      <a:pt x="1" y="218"/>
                    </a:cubicBezTo>
                    <a:cubicBezTo>
                      <a:pt x="239" y="325"/>
                      <a:pt x="405" y="551"/>
                      <a:pt x="417" y="813"/>
                    </a:cubicBezTo>
                    <a:cubicBezTo>
                      <a:pt x="417" y="861"/>
                      <a:pt x="417" y="932"/>
                      <a:pt x="405" y="1004"/>
                    </a:cubicBezTo>
                    <a:cubicBezTo>
                      <a:pt x="405" y="1016"/>
                      <a:pt x="405" y="1040"/>
                      <a:pt x="393" y="1063"/>
                    </a:cubicBezTo>
                    <a:cubicBezTo>
                      <a:pt x="370" y="1468"/>
                      <a:pt x="334" y="2147"/>
                      <a:pt x="239" y="2814"/>
                    </a:cubicBezTo>
                    <a:cubicBezTo>
                      <a:pt x="96" y="3885"/>
                      <a:pt x="24" y="4135"/>
                      <a:pt x="334" y="4135"/>
                    </a:cubicBezTo>
                    <a:cubicBezTo>
                      <a:pt x="477" y="4135"/>
                      <a:pt x="673" y="4162"/>
                      <a:pt x="851" y="4162"/>
                    </a:cubicBezTo>
                    <a:cubicBezTo>
                      <a:pt x="940" y="4162"/>
                      <a:pt x="1024" y="4155"/>
                      <a:pt x="1096" y="4135"/>
                    </a:cubicBezTo>
                    <a:cubicBezTo>
                      <a:pt x="1513" y="4135"/>
                      <a:pt x="1929" y="4111"/>
                      <a:pt x="2358" y="4064"/>
                    </a:cubicBezTo>
                    <a:cubicBezTo>
                      <a:pt x="2513" y="4004"/>
                      <a:pt x="2417" y="3552"/>
                      <a:pt x="2417" y="3552"/>
                    </a:cubicBezTo>
                    <a:lnTo>
                      <a:pt x="2417" y="3552"/>
                    </a:lnTo>
                    <a:lnTo>
                      <a:pt x="2239" y="3588"/>
                    </a:lnTo>
                    <a:cubicBezTo>
                      <a:pt x="2020" y="3596"/>
                      <a:pt x="1801" y="3604"/>
                      <a:pt x="1582" y="3604"/>
                    </a:cubicBezTo>
                    <a:cubicBezTo>
                      <a:pt x="1492" y="3604"/>
                      <a:pt x="1401" y="3603"/>
                      <a:pt x="1310" y="3599"/>
                    </a:cubicBezTo>
                    <a:cubicBezTo>
                      <a:pt x="1322" y="2695"/>
                      <a:pt x="1286" y="1802"/>
                      <a:pt x="1191" y="921"/>
                    </a:cubicBezTo>
                    <a:lnTo>
                      <a:pt x="1203" y="921"/>
                    </a:lnTo>
                    <a:cubicBezTo>
                      <a:pt x="1203" y="921"/>
                      <a:pt x="1048" y="349"/>
                      <a:pt x="1584" y="218"/>
                    </a:cubicBezTo>
                    <a:cubicBezTo>
                      <a:pt x="1584" y="218"/>
                      <a:pt x="1498" y="7"/>
                      <a:pt x="1213" y="7"/>
                    </a:cubicBezTo>
                    <a:cubicBezTo>
                      <a:pt x="1180" y="7"/>
                      <a:pt x="1145" y="10"/>
                      <a:pt x="1108" y="16"/>
                    </a:cubicBezTo>
                    <a:cubicBezTo>
                      <a:pt x="774" y="75"/>
                      <a:pt x="786" y="290"/>
                      <a:pt x="786" y="325"/>
                    </a:cubicBezTo>
                    <a:cubicBezTo>
                      <a:pt x="751" y="135"/>
                      <a:pt x="584" y="4"/>
                      <a:pt x="393" y="4"/>
                    </a:cubicBezTo>
                    <a:cubicBezTo>
                      <a:pt x="369" y="1"/>
                      <a:pt x="346" y="0"/>
                      <a:pt x="32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6" name="Google Shape;1136;p51">
                <a:extLst>
                  <a:ext uri="{FF2B5EF4-FFF2-40B4-BE49-F238E27FC236}">
                    <a16:creationId xmlns:a16="http://schemas.microsoft.com/office/drawing/2014/main" id="{1C952429-EA0C-01E3-799D-F1BFBFEC83C4}"/>
                  </a:ext>
                </a:extLst>
              </p:cNvPr>
              <p:cNvSpPr/>
              <p:nvPr/>
            </p:nvSpPr>
            <p:spPr>
              <a:xfrm>
                <a:off x="1248186" y="4563599"/>
                <a:ext cx="71450" cy="120600"/>
              </a:xfrm>
              <a:custGeom>
                <a:avLst/>
                <a:gdLst/>
                <a:ahLst/>
                <a:cxnLst/>
                <a:rect l="l" t="t" r="r" b="b"/>
                <a:pathLst>
                  <a:path w="2858" h="4824" extrusionOk="0">
                    <a:moveTo>
                      <a:pt x="1560" y="1454"/>
                    </a:moveTo>
                    <a:cubicBezTo>
                      <a:pt x="1608" y="1681"/>
                      <a:pt x="1691" y="2026"/>
                      <a:pt x="1775" y="2419"/>
                    </a:cubicBezTo>
                    <a:cubicBezTo>
                      <a:pt x="1655" y="2419"/>
                      <a:pt x="1525" y="2419"/>
                      <a:pt x="1405" y="2442"/>
                    </a:cubicBezTo>
                    <a:cubicBezTo>
                      <a:pt x="1465" y="2097"/>
                      <a:pt x="1513" y="1752"/>
                      <a:pt x="1560" y="1454"/>
                    </a:cubicBezTo>
                    <a:close/>
                    <a:moveTo>
                      <a:pt x="1687" y="0"/>
                    </a:moveTo>
                    <a:cubicBezTo>
                      <a:pt x="1661" y="0"/>
                      <a:pt x="1634" y="4"/>
                      <a:pt x="1608" y="14"/>
                    </a:cubicBezTo>
                    <a:cubicBezTo>
                      <a:pt x="1465" y="85"/>
                      <a:pt x="1358" y="192"/>
                      <a:pt x="1310" y="335"/>
                    </a:cubicBezTo>
                    <a:cubicBezTo>
                      <a:pt x="1310" y="335"/>
                      <a:pt x="1164" y="132"/>
                      <a:pt x="1002" y="132"/>
                    </a:cubicBezTo>
                    <a:cubicBezTo>
                      <a:pt x="998" y="132"/>
                      <a:pt x="993" y="132"/>
                      <a:pt x="989" y="133"/>
                    </a:cubicBezTo>
                    <a:cubicBezTo>
                      <a:pt x="655" y="145"/>
                      <a:pt x="703" y="335"/>
                      <a:pt x="703" y="335"/>
                    </a:cubicBezTo>
                    <a:cubicBezTo>
                      <a:pt x="703" y="335"/>
                      <a:pt x="1024" y="478"/>
                      <a:pt x="893" y="1049"/>
                    </a:cubicBezTo>
                    <a:cubicBezTo>
                      <a:pt x="655" y="1907"/>
                      <a:pt x="405" y="3574"/>
                      <a:pt x="322" y="4193"/>
                    </a:cubicBezTo>
                    <a:lnTo>
                      <a:pt x="298" y="4419"/>
                    </a:lnTo>
                    <a:cubicBezTo>
                      <a:pt x="239" y="4574"/>
                      <a:pt x="131" y="4693"/>
                      <a:pt x="1" y="4776"/>
                    </a:cubicBezTo>
                    <a:cubicBezTo>
                      <a:pt x="1" y="4776"/>
                      <a:pt x="74" y="4794"/>
                      <a:pt x="171" y="4794"/>
                    </a:cubicBezTo>
                    <a:cubicBezTo>
                      <a:pt x="311" y="4794"/>
                      <a:pt x="499" y="4757"/>
                      <a:pt x="584" y="4574"/>
                    </a:cubicBezTo>
                    <a:cubicBezTo>
                      <a:pt x="584" y="4574"/>
                      <a:pt x="675" y="4805"/>
                      <a:pt x="1032" y="4805"/>
                    </a:cubicBezTo>
                    <a:cubicBezTo>
                      <a:pt x="1063" y="4805"/>
                      <a:pt x="1096" y="4804"/>
                      <a:pt x="1132" y="4800"/>
                    </a:cubicBezTo>
                    <a:cubicBezTo>
                      <a:pt x="1132" y="4800"/>
                      <a:pt x="929" y="4752"/>
                      <a:pt x="1060" y="4193"/>
                    </a:cubicBezTo>
                    <a:cubicBezTo>
                      <a:pt x="1191" y="3693"/>
                      <a:pt x="1286" y="3204"/>
                      <a:pt x="1358" y="2704"/>
                    </a:cubicBezTo>
                    <a:cubicBezTo>
                      <a:pt x="1435" y="2698"/>
                      <a:pt x="1513" y="2696"/>
                      <a:pt x="1591" y="2696"/>
                    </a:cubicBezTo>
                    <a:cubicBezTo>
                      <a:pt x="1670" y="2696"/>
                      <a:pt x="1751" y="2698"/>
                      <a:pt x="1834" y="2704"/>
                    </a:cubicBezTo>
                    <a:cubicBezTo>
                      <a:pt x="1965" y="3347"/>
                      <a:pt x="2108" y="4014"/>
                      <a:pt x="2167" y="4300"/>
                    </a:cubicBezTo>
                    <a:cubicBezTo>
                      <a:pt x="2167" y="4312"/>
                      <a:pt x="2263" y="4764"/>
                      <a:pt x="2084" y="4800"/>
                    </a:cubicBezTo>
                    <a:cubicBezTo>
                      <a:pt x="2084" y="4800"/>
                      <a:pt x="2144" y="4823"/>
                      <a:pt x="2214" y="4823"/>
                    </a:cubicBezTo>
                    <a:cubicBezTo>
                      <a:pt x="2309" y="4823"/>
                      <a:pt x="2423" y="4780"/>
                      <a:pt x="2429" y="4574"/>
                    </a:cubicBezTo>
                    <a:cubicBezTo>
                      <a:pt x="2491" y="4675"/>
                      <a:pt x="2594" y="4730"/>
                      <a:pt x="2697" y="4730"/>
                    </a:cubicBezTo>
                    <a:cubicBezTo>
                      <a:pt x="2753" y="4730"/>
                      <a:pt x="2808" y="4714"/>
                      <a:pt x="2858" y="4681"/>
                    </a:cubicBezTo>
                    <a:cubicBezTo>
                      <a:pt x="2858" y="4681"/>
                      <a:pt x="2703" y="4574"/>
                      <a:pt x="2620" y="4086"/>
                    </a:cubicBezTo>
                    <a:cubicBezTo>
                      <a:pt x="2608" y="4062"/>
                      <a:pt x="2608" y="4050"/>
                      <a:pt x="2608" y="4026"/>
                    </a:cubicBezTo>
                    <a:cubicBezTo>
                      <a:pt x="2513" y="3216"/>
                      <a:pt x="1906" y="1240"/>
                      <a:pt x="1727" y="668"/>
                    </a:cubicBezTo>
                    <a:cubicBezTo>
                      <a:pt x="1691" y="514"/>
                      <a:pt x="1679" y="240"/>
                      <a:pt x="2025" y="180"/>
                    </a:cubicBezTo>
                    <a:cubicBezTo>
                      <a:pt x="2025" y="180"/>
                      <a:pt x="1863" y="0"/>
                      <a:pt x="168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37" name="Google Shape;1137;p51">
            <a:extLst>
              <a:ext uri="{FF2B5EF4-FFF2-40B4-BE49-F238E27FC236}">
                <a16:creationId xmlns:a16="http://schemas.microsoft.com/office/drawing/2014/main" id="{211837D7-5D21-9B99-930A-D6413870E095}"/>
              </a:ext>
            </a:extLst>
          </p:cNvPr>
          <p:cNvGrpSpPr/>
          <p:nvPr/>
        </p:nvGrpSpPr>
        <p:grpSpPr>
          <a:xfrm rot="1035072">
            <a:off x="7744497" y="1079823"/>
            <a:ext cx="756500" cy="645125"/>
            <a:chOff x="4583507" y="-3373681"/>
            <a:chExt cx="685454" cy="584588"/>
          </a:xfrm>
        </p:grpSpPr>
        <p:sp>
          <p:nvSpPr>
            <p:cNvPr id="1138" name="Google Shape;1138;p51">
              <a:extLst>
                <a:ext uri="{FF2B5EF4-FFF2-40B4-BE49-F238E27FC236}">
                  <a16:creationId xmlns:a16="http://schemas.microsoft.com/office/drawing/2014/main" id="{E7AC5955-ECE5-9C80-B418-F27FA39829A1}"/>
                </a:ext>
              </a:extLst>
            </p:cNvPr>
            <p:cNvSpPr/>
            <p:nvPr/>
          </p:nvSpPr>
          <p:spPr>
            <a:xfrm>
              <a:off x="4583507" y="-3373681"/>
              <a:ext cx="685454" cy="584588"/>
            </a:xfrm>
            <a:custGeom>
              <a:avLst/>
              <a:gdLst/>
              <a:ahLst/>
              <a:cxnLst/>
              <a:rect l="l" t="t" r="r" b="b"/>
              <a:pathLst>
                <a:path w="10812" h="9221" extrusionOk="0">
                  <a:moveTo>
                    <a:pt x="4886" y="983"/>
                  </a:moveTo>
                  <a:cubicBezTo>
                    <a:pt x="4939" y="983"/>
                    <a:pt x="4988" y="1034"/>
                    <a:pt x="4941" y="1266"/>
                  </a:cubicBezTo>
                  <a:cubicBezTo>
                    <a:pt x="4834" y="1695"/>
                    <a:pt x="4656" y="2099"/>
                    <a:pt x="4418" y="2457"/>
                  </a:cubicBezTo>
                  <a:cubicBezTo>
                    <a:pt x="4537" y="1873"/>
                    <a:pt x="4691" y="1349"/>
                    <a:pt x="4799" y="1016"/>
                  </a:cubicBezTo>
                  <a:cubicBezTo>
                    <a:pt x="4799" y="1016"/>
                    <a:pt x="4843" y="983"/>
                    <a:pt x="4886" y="983"/>
                  </a:cubicBezTo>
                  <a:close/>
                  <a:moveTo>
                    <a:pt x="5965" y="2433"/>
                  </a:moveTo>
                  <a:cubicBezTo>
                    <a:pt x="6152" y="2433"/>
                    <a:pt x="6053" y="3601"/>
                    <a:pt x="5689" y="3601"/>
                  </a:cubicBezTo>
                  <a:cubicBezTo>
                    <a:pt x="5682" y="3601"/>
                    <a:pt x="5675" y="3600"/>
                    <a:pt x="5668" y="3600"/>
                  </a:cubicBezTo>
                  <a:cubicBezTo>
                    <a:pt x="5668" y="3600"/>
                    <a:pt x="5775" y="2433"/>
                    <a:pt x="5965" y="2433"/>
                  </a:cubicBezTo>
                  <a:close/>
                  <a:moveTo>
                    <a:pt x="2072" y="4659"/>
                  </a:moveTo>
                  <a:cubicBezTo>
                    <a:pt x="2072" y="4885"/>
                    <a:pt x="2072" y="5088"/>
                    <a:pt x="2072" y="5231"/>
                  </a:cubicBezTo>
                  <a:cubicBezTo>
                    <a:pt x="2072" y="5755"/>
                    <a:pt x="2001" y="6267"/>
                    <a:pt x="1893" y="6778"/>
                  </a:cubicBezTo>
                  <a:cubicBezTo>
                    <a:pt x="1893" y="6790"/>
                    <a:pt x="1893" y="6802"/>
                    <a:pt x="1882" y="6826"/>
                  </a:cubicBezTo>
                  <a:cubicBezTo>
                    <a:pt x="1858" y="6933"/>
                    <a:pt x="1762" y="7195"/>
                    <a:pt x="1572" y="7207"/>
                  </a:cubicBezTo>
                  <a:cubicBezTo>
                    <a:pt x="1569" y="7207"/>
                    <a:pt x="1567" y="7207"/>
                    <a:pt x="1564" y="7207"/>
                  </a:cubicBezTo>
                  <a:cubicBezTo>
                    <a:pt x="1303" y="7207"/>
                    <a:pt x="983" y="6634"/>
                    <a:pt x="1572" y="5350"/>
                  </a:cubicBezTo>
                  <a:cubicBezTo>
                    <a:pt x="1691" y="5088"/>
                    <a:pt x="1858" y="4862"/>
                    <a:pt x="2072" y="4659"/>
                  </a:cubicBezTo>
                  <a:close/>
                  <a:moveTo>
                    <a:pt x="7585" y="5552"/>
                  </a:moveTo>
                  <a:cubicBezTo>
                    <a:pt x="7585" y="6159"/>
                    <a:pt x="7549" y="6767"/>
                    <a:pt x="7489" y="7374"/>
                  </a:cubicBezTo>
                  <a:cubicBezTo>
                    <a:pt x="7454" y="7755"/>
                    <a:pt x="7370" y="8124"/>
                    <a:pt x="7263" y="8481"/>
                  </a:cubicBezTo>
                  <a:cubicBezTo>
                    <a:pt x="7216" y="8612"/>
                    <a:pt x="7096" y="8886"/>
                    <a:pt x="6894" y="8922"/>
                  </a:cubicBezTo>
                  <a:cubicBezTo>
                    <a:pt x="6870" y="8928"/>
                    <a:pt x="6846" y="8931"/>
                    <a:pt x="6823" y="8931"/>
                  </a:cubicBezTo>
                  <a:cubicBezTo>
                    <a:pt x="6799" y="8931"/>
                    <a:pt x="6775" y="8928"/>
                    <a:pt x="6751" y="8922"/>
                  </a:cubicBezTo>
                  <a:cubicBezTo>
                    <a:pt x="6346" y="8874"/>
                    <a:pt x="6180" y="8076"/>
                    <a:pt x="6430" y="7124"/>
                  </a:cubicBezTo>
                  <a:cubicBezTo>
                    <a:pt x="6608" y="6445"/>
                    <a:pt x="6930" y="5981"/>
                    <a:pt x="7585" y="5552"/>
                  </a:cubicBezTo>
                  <a:close/>
                  <a:moveTo>
                    <a:pt x="2967" y="1"/>
                  </a:moveTo>
                  <a:cubicBezTo>
                    <a:pt x="2910" y="1"/>
                    <a:pt x="2846" y="17"/>
                    <a:pt x="2775" y="51"/>
                  </a:cubicBezTo>
                  <a:cubicBezTo>
                    <a:pt x="2763" y="51"/>
                    <a:pt x="2739" y="63"/>
                    <a:pt x="2727" y="75"/>
                  </a:cubicBezTo>
                  <a:cubicBezTo>
                    <a:pt x="2477" y="206"/>
                    <a:pt x="2334" y="468"/>
                    <a:pt x="2382" y="742"/>
                  </a:cubicBezTo>
                  <a:cubicBezTo>
                    <a:pt x="2298" y="1147"/>
                    <a:pt x="2239" y="1552"/>
                    <a:pt x="2203" y="1968"/>
                  </a:cubicBezTo>
                  <a:cubicBezTo>
                    <a:pt x="2100" y="2100"/>
                    <a:pt x="1576" y="2689"/>
                    <a:pt x="764" y="2689"/>
                  </a:cubicBezTo>
                  <a:cubicBezTo>
                    <a:pt x="546" y="2689"/>
                    <a:pt x="306" y="2646"/>
                    <a:pt x="48" y="2540"/>
                  </a:cubicBezTo>
                  <a:lnTo>
                    <a:pt x="48" y="2540"/>
                  </a:lnTo>
                  <a:cubicBezTo>
                    <a:pt x="48" y="2540"/>
                    <a:pt x="0" y="2742"/>
                    <a:pt x="310" y="2849"/>
                  </a:cubicBezTo>
                  <a:cubicBezTo>
                    <a:pt x="405" y="2883"/>
                    <a:pt x="602" y="2914"/>
                    <a:pt x="851" y="2914"/>
                  </a:cubicBezTo>
                  <a:cubicBezTo>
                    <a:pt x="1226" y="2914"/>
                    <a:pt x="1719" y="2843"/>
                    <a:pt x="2155" y="2599"/>
                  </a:cubicBezTo>
                  <a:lnTo>
                    <a:pt x="2155" y="2599"/>
                  </a:lnTo>
                  <a:cubicBezTo>
                    <a:pt x="2120" y="3183"/>
                    <a:pt x="2096" y="3790"/>
                    <a:pt x="2084" y="4290"/>
                  </a:cubicBezTo>
                  <a:cubicBezTo>
                    <a:pt x="1917" y="4445"/>
                    <a:pt x="1762" y="4612"/>
                    <a:pt x="1620" y="4790"/>
                  </a:cubicBezTo>
                  <a:cubicBezTo>
                    <a:pt x="1048" y="5528"/>
                    <a:pt x="477" y="6957"/>
                    <a:pt x="1179" y="7469"/>
                  </a:cubicBezTo>
                  <a:cubicBezTo>
                    <a:pt x="1329" y="7577"/>
                    <a:pt x="1468" y="7623"/>
                    <a:pt x="1596" y="7623"/>
                  </a:cubicBezTo>
                  <a:cubicBezTo>
                    <a:pt x="2059" y="7623"/>
                    <a:pt x="2378" y="7027"/>
                    <a:pt x="2536" y="6636"/>
                  </a:cubicBezTo>
                  <a:cubicBezTo>
                    <a:pt x="2536" y="6624"/>
                    <a:pt x="2548" y="6612"/>
                    <a:pt x="2548" y="6612"/>
                  </a:cubicBezTo>
                  <a:cubicBezTo>
                    <a:pt x="2763" y="6040"/>
                    <a:pt x="2763" y="5052"/>
                    <a:pt x="2775" y="4111"/>
                  </a:cubicBezTo>
                  <a:cubicBezTo>
                    <a:pt x="2989" y="3981"/>
                    <a:pt x="3203" y="3838"/>
                    <a:pt x="3417" y="3695"/>
                  </a:cubicBezTo>
                  <a:lnTo>
                    <a:pt x="3417" y="3850"/>
                  </a:lnTo>
                  <a:cubicBezTo>
                    <a:pt x="3384" y="5258"/>
                    <a:pt x="3795" y="5448"/>
                    <a:pt x="4160" y="5448"/>
                  </a:cubicBezTo>
                  <a:cubicBezTo>
                    <a:pt x="4187" y="5448"/>
                    <a:pt x="4213" y="5447"/>
                    <a:pt x="4239" y="5445"/>
                  </a:cubicBezTo>
                  <a:cubicBezTo>
                    <a:pt x="4489" y="5433"/>
                    <a:pt x="4846" y="5124"/>
                    <a:pt x="5061" y="4909"/>
                  </a:cubicBezTo>
                  <a:cubicBezTo>
                    <a:pt x="5206" y="5178"/>
                    <a:pt x="5398" y="5289"/>
                    <a:pt x="5608" y="5289"/>
                  </a:cubicBezTo>
                  <a:cubicBezTo>
                    <a:pt x="6166" y="5289"/>
                    <a:pt x="6848" y="4503"/>
                    <a:pt x="7108" y="3861"/>
                  </a:cubicBezTo>
                  <a:lnTo>
                    <a:pt x="7525" y="2814"/>
                  </a:lnTo>
                  <a:cubicBezTo>
                    <a:pt x="7549" y="3433"/>
                    <a:pt x="7585" y="4338"/>
                    <a:pt x="7585" y="5231"/>
                  </a:cubicBezTo>
                  <a:cubicBezTo>
                    <a:pt x="6954" y="5600"/>
                    <a:pt x="6358" y="6064"/>
                    <a:pt x="6120" y="6838"/>
                  </a:cubicBezTo>
                  <a:cubicBezTo>
                    <a:pt x="5799" y="7898"/>
                    <a:pt x="5953" y="8993"/>
                    <a:pt x="6513" y="9172"/>
                  </a:cubicBezTo>
                  <a:cubicBezTo>
                    <a:pt x="6601" y="9204"/>
                    <a:pt x="6694" y="9220"/>
                    <a:pt x="6788" y="9220"/>
                  </a:cubicBezTo>
                  <a:cubicBezTo>
                    <a:pt x="6936" y="9220"/>
                    <a:pt x="7085" y="9180"/>
                    <a:pt x="7216" y="9100"/>
                  </a:cubicBezTo>
                  <a:cubicBezTo>
                    <a:pt x="7549" y="8886"/>
                    <a:pt x="7847" y="8612"/>
                    <a:pt x="8073" y="8291"/>
                  </a:cubicBezTo>
                  <a:cubicBezTo>
                    <a:pt x="8442" y="7826"/>
                    <a:pt x="8597" y="7314"/>
                    <a:pt x="8656" y="6636"/>
                  </a:cubicBezTo>
                  <a:cubicBezTo>
                    <a:pt x="8692" y="6076"/>
                    <a:pt x="8680" y="5516"/>
                    <a:pt x="8632" y="4957"/>
                  </a:cubicBezTo>
                  <a:cubicBezTo>
                    <a:pt x="9906" y="4314"/>
                    <a:pt x="10811" y="3266"/>
                    <a:pt x="10692" y="2361"/>
                  </a:cubicBezTo>
                  <a:cubicBezTo>
                    <a:pt x="10597" y="1737"/>
                    <a:pt x="10224" y="1632"/>
                    <a:pt x="9984" y="1632"/>
                  </a:cubicBezTo>
                  <a:cubicBezTo>
                    <a:pt x="9863" y="1632"/>
                    <a:pt x="9775" y="1659"/>
                    <a:pt x="9775" y="1659"/>
                  </a:cubicBezTo>
                  <a:lnTo>
                    <a:pt x="9775" y="1897"/>
                  </a:lnTo>
                  <a:cubicBezTo>
                    <a:pt x="9775" y="1897"/>
                    <a:pt x="9776" y="1897"/>
                    <a:pt x="9777" y="1897"/>
                  </a:cubicBezTo>
                  <a:cubicBezTo>
                    <a:pt x="9807" y="1897"/>
                    <a:pt x="10309" y="1908"/>
                    <a:pt x="10252" y="2659"/>
                  </a:cubicBezTo>
                  <a:cubicBezTo>
                    <a:pt x="10180" y="3421"/>
                    <a:pt x="9525" y="4111"/>
                    <a:pt x="8668" y="4623"/>
                  </a:cubicBezTo>
                  <a:lnTo>
                    <a:pt x="8609" y="4659"/>
                  </a:lnTo>
                  <a:cubicBezTo>
                    <a:pt x="8537" y="3611"/>
                    <a:pt x="8394" y="2540"/>
                    <a:pt x="8216" y="2314"/>
                  </a:cubicBezTo>
                  <a:cubicBezTo>
                    <a:pt x="8025" y="2073"/>
                    <a:pt x="7811" y="1977"/>
                    <a:pt x="7663" y="1977"/>
                  </a:cubicBezTo>
                  <a:cubicBezTo>
                    <a:pt x="7598" y="1977"/>
                    <a:pt x="7546" y="1995"/>
                    <a:pt x="7513" y="2028"/>
                  </a:cubicBezTo>
                  <a:lnTo>
                    <a:pt x="7513" y="2004"/>
                  </a:lnTo>
                  <a:cubicBezTo>
                    <a:pt x="7513" y="2004"/>
                    <a:pt x="6656" y="4552"/>
                    <a:pt x="5989" y="4921"/>
                  </a:cubicBezTo>
                  <a:cubicBezTo>
                    <a:pt x="5880" y="4982"/>
                    <a:pt x="5794" y="5009"/>
                    <a:pt x="5726" y="5009"/>
                  </a:cubicBezTo>
                  <a:cubicBezTo>
                    <a:pt x="5387" y="5009"/>
                    <a:pt x="5509" y="4352"/>
                    <a:pt x="5549" y="4183"/>
                  </a:cubicBezTo>
                  <a:cubicBezTo>
                    <a:pt x="5549" y="4183"/>
                    <a:pt x="6489" y="4135"/>
                    <a:pt x="6608" y="3254"/>
                  </a:cubicBezTo>
                  <a:cubicBezTo>
                    <a:pt x="6703" y="2479"/>
                    <a:pt x="6317" y="2128"/>
                    <a:pt x="5850" y="2128"/>
                  </a:cubicBezTo>
                  <a:cubicBezTo>
                    <a:pt x="5787" y="2128"/>
                    <a:pt x="5721" y="2134"/>
                    <a:pt x="5656" y="2147"/>
                  </a:cubicBezTo>
                  <a:cubicBezTo>
                    <a:pt x="5168" y="2242"/>
                    <a:pt x="4668" y="3528"/>
                    <a:pt x="4918" y="4516"/>
                  </a:cubicBezTo>
                  <a:cubicBezTo>
                    <a:pt x="4763" y="4731"/>
                    <a:pt x="4549" y="5004"/>
                    <a:pt x="4394" y="5052"/>
                  </a:cubicBezTo>
                  <a:cubicBezTo>
                    <a:pt x="4381" y="5056"/>
                    <a:pt x="4368" y="5057"/>
                    <a:pt x="4356" y="5057"/>
                  </a:cubicBezTo>
                  <a:cubicBezTo>
                    <a:pt x="4129" y="5057"/>
                    <a:pt x="4106" y="4415"/>
                    <a:pt x="4287" y="3171"/>
                  </a:cubicBezTo>
                  <a:cubicBezTo>
                    <a:pt x="4299" y="3088"/>
                    <a:pt x="4322" y="3004"/>
                    <a:pt x="4334" y="2921"/>
                  </a:cubicBezTo>
                  <a:cubicBezTo>
                    <a:pt x="4537" y="2695"/>
                    <a:pt x="4715" y="2445"/>
                    <a:pt x="4858" y="2183"/>
                  </a:cubicBezTo>
                  <a:cubicBezTo>
                    <a:pt x="5630" y="723"/>
                    <a:pt x="5190" y="81"/>
                    <a:pt x="4815" y="81"/>
                  </a:cubicBezTo>
                  <a:cubicBezTo>
                    <a:pt x="4768" y="81"/>
                    <a:pt x="4722" y="91"/>
                    <a:pt x="4680" y="111"/>
                  </a:cubicBezTo>
                  <a:cubicBezTo>
                    <a:pt x="4632" y="135"/>
                    <a:pt x="4572" y="159"/>
                    <a:pt x="4537" y="206"/>
                  </a:cubicBezTo>
                  <a:cubicBezTo>
                    <a:pt x="4144" y="540"/>
                    <a:pt x="3596" y="1956"/>
                    <a:pt x="3453" y="3326"/>
                  </a:cubicBezTo>
                  <a:cubicBezTo>
                    <a:pt x="3239" y="3457"/>
                    <a:pt x="3013" y="3600"/>
                    <a:pt x="2798" y="3742"/>
                  </a:cubicBezTo>
                  <a:cubicBezTo>
                    <a:pt x="2798" y="3540"/>
                    <a:pt x="2810" y="3326"/>
                    <a:pt x="2822" y="3135"/>
                  </a:cubicBezTo>
                  <a:cubicBezTo>
                    <a:pt x="2846" y="2671"/>
                    <a:pt x="2894" y="2218"/>
                    <a:pt x="2941" y="1814"/>
                  </a:cubicBezTo>
                  <a:cubicBezTo>
                    <a:pt x="3396" y="1020"/>
                    <a:pt x="3419" y="1"/>
                    <a:pt x="2967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51">
              <a:extLst>
                <a:ext uri="{FF2B5EF4-FFF2-40B4-BE49-F238E27FC236}">
                  <a16:creationId xmlns:a16="http://schemas.microsoft.com/office/drawing/2014/main" id="{5100DCCF-20E4-7FCC-8F3D-133F760DF442}"/>
                </a:ext>
              </a:extLst>
            </p:cNvPr>
            <p:cNvSpPr/>
            <p:nvPr/>
          </p:nvSpPr>
          <p:spPr>
            <a:xfrm>
              <a:off x="4583507" y="-3373681"/>
              <a:ext cx="685454" cy="584588"/>
            </a:xfrm>
            <a:custGeom>
              <a:avLst/>
              <a:gdLst/>
              <a:ahLst/>
              <a:cxnLst/>
              <a:rect l="l" t="t" r="r" b="b"/>
              <a:pathLst>
                <a:path w="10812" h="9221" extrusionOk="0">
                  <a:moveTo>
                    <a:pt x="4886" y="983"/>
                  </a:moveTo>
                  <a:cubicBezTo>
                    <a:pt x="4939" y="983"/>
                    <a:pt x="4988" y="1034"/>
                    <a:pt x="4941" y="1266"/>
                  </a:cubicBezTo>
                  <a:cubicBezTo>
                    <a:pt x="4834" y="1695"/>
                    <a:pt x="4656" y="2099"/>
                    <a:pt x="4418" y="2457"/>
                  </a:cubicBezTo>
                  <a:cubicBezTo>
                    <a:pt x="4537" y="1873"/>
                    <a:pt x="4691" y="1349"/>
                    <a:pt x="4799" y="1016"/>
                  </a:cubicBezTo>
                  <a:cubicBezTo>
                    <a:pt x="4799" y="1016"/>
                    <a:pt x="4843" y="983"/>
                    <a:pt x="4886" y="983"/>
                  </a:cubicBezTo>
                  <a:close/>
                  <a:moveTo>
                    <a:pt x="5965" y="2433"/>
                  </a:moveTo>
                  <a:cubicBezTo>
                    <a:pt x="6152" y="2433"/>
                    <a:pt x="6053" y="3601"/>
                    <a:pt x="5689" y="3601"/>
                  </a:cubicBezTo>
                  <a:cubicBezTo>
                    <a:pt x="5682" y="3601"/>
                    <a:pt x="5675" y="3600"/>
                    <a:pt x="5668" y="3600"/>
                  </a:cubicBezTo>
                  <a:cubicBezTo>
                    <a:pt x="5668" y="3600"/>
                    <a:pt x="5775" y="2433"/>
                    <a:pt x="5965" y="2433"/>
                  </a:cubicBezTo>
                  <a:close/>
                  <a:moveTo>
                    <a:pt x="2072" y="4659"/>
                  </a:moveTo>
                  <a:cubicBezTo>
                    <a:pt x="2072" y="4885"/>
                    <a:pt x="2072" y="5088"/>
                    <a:pt x="2072" y="5231"/>
                  </a:cubicBezTo>
                  <a:cubicBezTo>
                    <a:pt x="2072" y="5755"/>
                    <a:pt x="2001" y="6267"/>
                    <a:pt x="1893" y="6778"/>
                  </a:cubicBezTo>
                  <a:cubicBezTo>
                    <a:pt x="1893" y="6790"/>
                    <a:pt x="1893" y="6802"/>
                    <a:pt x="1882" y="6826"/>
                  </a:cubicBezTo>
                  <a:cubicBezTo>
                    <a:pt x="1858" y="6933"/>
                    <a:pt x="1762" y="7195"/>
                    <a:pt x="1572" y="7207"/>
                  </a:cubicBezTo>
                  <a:cubicBezTo>
                    <a:pt x="1569" y="7207"/>
                    <a:pt x="1567" y="7207"/>
                    <a:pt x="1564" y="7207"/>
                  </a:cubicBezTo>
                  <a:cubicBezTo>
                    <a:pt x="1303" y="7207"/>
                    <a:pt x="983" y="6634"/>
                    <a:pt x="1572" y="5350"/>
                  </a:cubicBezTo>
                  <a:cubicBezTo>
                    <a:pt x="1691" y="5088"/>
                    <a:pt x="1858" y="4862"/>
                    <a:pt x="2072" y="4659"/>
                  </a:cubicBezTo>
                  <a:close/>
                  <a:moveTo>
                    <a:pt x="7585" y="5552"/>
                  </a:moveTo>
                  <a:cubicBezTo>
                    <a:pt x="7585" y="6159"/>
                    <a:pt x="7561" y="6767"/>
                    <a:pt x="7501" y="7386"/>
                  </a:cubicBezTo>
                  <a:cubicBezTo>
                    <a:pt x="7454" y="7755"/>
                    <a:pt x="7382" y="8124"/>
                    <a:pt x="7275" y="8481"/>
                  </a:cubicBezTo>
                  <a:cubicBezTo>
                    <a:pt x="7227" y="8624"/>
                    <a:pt x="7096" y="8898"/>
                    <a:pt x="6906" y="8933"/>
                  </a:cubicBezTo>
                  <a:lnTo>
                    <a:pt x="6751" y="8933"/>
                  </a:lnTo>
                  <a:cubicBezTo>
                    <a:pt x="6346" y="8862"/>
                    <a:pt x="6180" y="8064"/>
                    <a:pt x="6430" y="7112"/>
                  </a:cubicBezTo>
                  <a:lnTo>
                    <a:pt x="6430" y="7112"/>
                  </a:lnTo>
                  <a:lnTo>
                    <a:pt x="6430" y="7124"/>
                  </a:lnTo>
                  <a:cubicBezTo>
                    <a:pt x="6608" y="6445"/>
                    <a:pt x="6942" y="5981"/>
                    <a:pt x="7585" y="5552"/>
                  </a:cubicBezTo>
                  <a:close/>
                  <a:moveTo>
                    <a:pt x="2967" y="1"/>
                  </a:moveTo>
                  <a:cubicBezTo>
                    <a:pt x="2910" y="1"/>
                    <a:pt x="2846" y="17"/>
                    <a:pt x="2775" y="51"/>
                  </a:cubicBezTo>
                  <a:cubicBezTo>
                    <a:pt x="2763" y="51"/>
                    <a:pt x="2739" y="63"/>
                    <a:pt x="2727" y="75"/>
                  </a:cubicBezTo>
                  <a:cubicBezTo>
                    <a:pt x="2477" y="206"/>
                    <a:pt x="2334" y="468"/>
                    <a:pt x="2382" y="742"/>
                  </a:cubicBezTo>
                  <a:cubicBezTo>
                    <a:pt x="2298" y="1147"/>
                    <a:pt x="2239" y="1552"/>
                    <a:pt x="2203" y="1968"/>
                  </a:cubicBezTo>
                  <a:cubicBezTo>
                    <a:pt x="2100" y="2100"/>
                    <a:pt x="1576" y="2689"/>
                    <a:pt x="764" y="2689"/>
                  </a:cubicBezTo>
                  <a:cubicBezTo>
                    <a:pt x="546" y="2689"/>
                    <a:pt x="306" y="2646"/>
                    <a:pt x="48" y="2540"/>
                  </a:cubicBezTo>
                  <a:lnTo>
                    <a:pt x="48" y="2540"/>
                  </a:lnTo>
                  <a:cubicBezTo>
                    <a:pt x="48" y="2540"/>
                    <a:pt x="0" y="2742"/>
                    <a:pt x="310" y="2849"/>
                  </a:cubicBezTo>
                  <a:cubicBezTo>
                    <a:pt x="405" y="2883"/>
                    <a:pt x="602" y="2914"/>
                    <a:pt x="851" y="2914"/>
                  </a:cubicBezTo>
                  <a:cubicBezTo>
                    <a:pt x="1226" y="2914"/>
                    <a:pt x="1719" y="2843"/>
                    <a:pt x="2155" y="2599"/>
                  </a:cubicBezTo>
                  <a:lnTo>
                    <a:pt x="2155" y="2599"/>
                  </a:lnTo>
                  <a:cubicBezTo>
                    <a:pt x="2120" y="3183"/>
                    <a:pt x="2096" y="3790"/>
                    <a:pt x="2084" y="4290"/>
                  </a:cubicBezTo>
                  <a:cubicBezTo>
                    <a:pt x="1917" y="4445"/>
                    <a:pt x="1762" y="4612"/>
                    <a:pt x="1620" y="4790"/>
                  </a:cubicBezTo>
                  <a:cubicBezTo>
                    <a:pt x="1048" y="5528"/>
                    <a:pt x="477" y="6957"/>
                    <a:pt x="1179" y="7469"/>
                  </a:cubicBezTo>
                  <a:cubicBezTo>
                    <a:pt x="1329" y="7577"/>
                    <a:pt x="1468" y="7623"/>
                    <a:pt x="1596" y="7623"/>
                  </a:cubicBezTo>
                  <a:cubicBezTo>
                    <a:pt x="2059" y="7623"/>
                    <a:pt x="2378" y="7027"/>
                    <a:pt x="2536" y="6636"/>
                  </a:cubicBezTo>
                  <a:cubicBezTo>
                    <a:pt x="2536" y="6624"/>
                    <a:pt x="2548" y="6612"/>
                    <a:pt x="2548" y="6612"/>
                  </a:cubicBezTo>
                  <a:cubicBezTo>
                    <a:pt x="2763" y="6040"/>
                    <a:pt x="2763" y="5052"/>
                    <a:pt x="2775" y="4111"/>
                  </a:cubicBezTo>
                  <a:cubicBezTo>
                    <a:pt x="2989" y="3981"/>
                    <a:pt x="3203" y="3838"/>
                    <a:pt x="3417" y="3695"/>
                  </a:cubicBezTo>
                  <a:lnTo>
                    <a:pt x="3417" y="3850"/>
                  </a:lnTo>
                  <a:cubicBezTo>
                    <a:pt x="3384" y="5258"/>
                    <a:pt x="3795" y="5448"/>
                    <a:pt x="4160" y="5448"/>
                  </a:cubicBezTo>
                  <a:cubicBezTo>
                    <a:pt x="4187" y="5448"/>
                    <a:pt x="4213" y="5447"/>
                    <a:pt x="4239" y="5445"/>
                  </a:cubicBezTo>
                  <a:cubicBezTo>
                    <a:pt x="4489" y="5433"/>
                    <a:pt x="4846" y="5124"/>
                    <a:pt x="5061" y="4909"/>
                  </a:cubicBezTo>
                  <a:cubicBezTo>
                    <a:pt x="5206" y="5178"/>
                    <a:pt x="5398" y="5289"/>
                    <a:pt x="5608" y="5289"/>
                  </a:cubicBezTo>
                  <a:cubicBezTo>
                    <a:pt x="6166" y="5289"/>
                    <a:pt x="6848" y="4503"/>
                    <a:pt x="7108" y="3861"/>
                  </a:cubicBezTo>
                  <a:lnTo>
                    <a:pt x="7525" y="2814"/>
                  </a:lnTo>
                  <a:cubicBezTo>
                    <a:pt x="7549" y="3433"/>
                    <a:pt x="7585" y="4338"/>
                    <a:pt x="7585" y="5231"/>
                  </a:cubicBezTo>
                  <a:cubicBezTo>
                    <a:pt x="6954" y="5600"/>
                    <a:pt x="6358" y="6064"/>
                    <a:pt x="6120" y="6838"/>
                  </a:cubicBezTo>
                  <a:cubicBezTo>
                    <a:pt x="5799" y="7898"/>
                    <a:pt x="5953" y="8993"/>
                    <a:pt x="6513" y="9172"/>
                  </a:cubicBezTo>
                  <a:cubicBezTo>
                    <a:pt x="6601" y="9204"/>
                    <a:pt x="6694" y="9220"/>
                    <a:pt x="6788" y="9220"/>
                  </a:cubicBezTo>
                  <a:cubicBezTo>
                    <a:pt x="6936" y="9220"/>
                    <a:pt x="7085" y="9180"/>
                    <a:pt x="7216" y="9100"/>
                  </a:cubicBezTo>
                  <a:cubicBezTo>
                    <a:pt x="7549" y="8886"/>
                    <a:pt x="7847" y="8612"/>
                    <a:pt x="8073" y="8291"/>
                  </a:cubicBezTo>
                  <a:cubicBezTo>
                    <a:pt x="8442" y="7826"/>
                    <a:pt x="8597" y="7314"/>
                    <a:pt x="8656" y="6636"/>
                  </a:cubicBezTo>
                  <a:cubicBezTo>
                    <a:pt x="8692" y="6076"/>
                    <a:pt x="8680" y="5516"/>
                    <a:pt x="8632" y="4957"/>
                  </a:cubicBezTo>
                  <a:cubicBezTo>
                    <a:pt x="9906" y="4314"/>
                    <a:pt x="10811" y="3266"/>
                    <a:pt x="10692" y="2361"/>
                  </a:cubicBezTo>
                  <a:cubicBezTo>
                    <a:pt x="10597" y="1737"/>
                    <a:pt x="10224" y="1632"/>
                    <a:pt x="9984" y="1632"/>
                  </a:cubicBezTo>
                  <a:cubicBezTo>
                    <a:pt x="9863" y="1632"/>
                    <a:pt x="9775" y="1659"/>
                    <a:pt x="9775" y="1659"/>
                  </a:cubicBezTo>
                  <a:lnTo>
                    <a:pt x="9775" y="1897"/>
                  </a:lnTo>
                  <a:cubicBezTo>
                    <a:pt x="9775" y="1897"/>
                    <a:pt x="9776" y="1897"/>
                    <a:pt x="9777" y="1897"/>
                  </a:cubicBezTo>
                  <a:cubicBezTo>
                    <a:pt x="9807" y="1897"/>
                    <a:pt x="10309" y="1908"/>
                    <a:pt x="10252" y="2659"/>
                  </a:cubicBezTo>
                  <a:cubicBezTo>
                    <a:pt x="10180" y="3421"/>
                    <a:pt x="9525" y="4111"/>
                    <a:pt x="8668" y="4623"/>
                  </a:cubicBezTo>
                  <a:lnTo>
                    <a:pt x="8609" y="4659"/>
                  </a:lnTo>
                  <a:cubicBezTo>
                    <a:pt x="8537" y="3611"/>
                    <a:pt x="8394" y="2540"/>
                    <a:pt x="8216" y="2314"/>
                  </a:cubicBezTo>
                  <a:cubicBezTo>
                    <a:pt x="8025" y="2073"/>
                    <a:pt x="7811" y="1977"/>
                    <a:pt x="7663" y="1977"/>
                  </a:cubicBezTo>
                  <a:cubicBezTo>
                    <a:pt x="7598" y="1977"/>
                    <a:pt x="7546" y="1995"/>
                    <a:pt x="7513" y="2028"/>
                  </a:cubicBezTo>
                  <a:lnTo>
                    <a:pt x="7513" y="2004"/>
                  </a:lnTo>
                  <a:cubicBezTo>
                    <a:pt x="7513" y="2004"/>
                    <a:pt x="6656" y="4552"/>
                    <a:pt x="5989" y="4921"/>
                  </a:cubicBezTo>
                  <a:cubicBezTo>
                    <a:pt x="5880" y="4982"/>
                    <a:pt x="5794" y="5009"/>
                    <a:pt x="5726" y="5009"/>
                  </a:cubicBezTo>
                  <a:cubicBezTo>
                    <a:pt x="5387" y="5009"/>
                    <a:pt x="5509" y="4352"/>
                    <a:pt x="5549" y="4183"/>
                  </a:cubicBezTo>
                  <a:cubicBezTo>
                    <a:pt x="5549" y="4183"/>
                    <a:pt x="6489" y="4135"/>
                    <a:pt x="6608" y="3254"/>
                  </a:cubicBezTo>
                  <a:cubicBezTo>
                    <a:pt x="6703" y="2479"/>
                    <a:pt x="6317" y="2128"/>
                    <a:pt x="5850" y="2128"/>
                  </a:cubicBezTo>
                  <a:cubicBezTo>
                    <a:pt x="5787" y="2128"/>
                    <a:pt x="5721" y="2134"/>
                    <a:pt x="5656" y="2147"/>
                  </a:cubicBezTo>
                  <a:cubicBezTo>
                    <a:pt x="5168" y="2242"/>
                    <a:pt x="4668" y="3528"/>
                    <a:pt x="4918" y="4516"/>
                  </a:cubicBezTo>
                  <a:cubicBezTo>
                    <a:pt x="4763" y="4731"/>
                    <a:pt x="4549" y="5004"/>
                    <a:pt x="4394" y="5052"/>
                  </a:cubicBezTo>
                  <a:cubicBezTo>
                    <a:pt x="4381" y="5056"/>
                    <a:pt x="4368" y="5057"/>
                    <a:pt x="4356" y="5057"/>
                  </a:cubicBezTo>
                  <a:cubicBezTo>
                    <a:pt x="4129" y="5057"/>
                    <a:pt x="4106" y="4415"/>
                    <a:pt x="4287" y="3171"/>
                  </a:cubicBezTo>
                  <a:cubicBezTo>
                    <a:pt x="4299" y="3088"/>
                    <a:pt x="4322" y="3004"/>
                    <a:pt x="4334" y="2921"/>
                  </a:cubicBezTo>
                  <a:cubicBezTo>
                    <a:pt x="4537" y="2695"/>
                    <a:pt x="4715" y="2445"/>
                    <a:pt x="4858" y="2183"/>
                  </a:cubicBezTo>
                  <a:cubicBezTo>
                    <a:pt x="5630" y="723"/>
                    <a:pt x="5190" y="81"/>
                    <a:pt x="4815" y="81"/>
                  </a:cubicBezTo>
                  <a:cubicBezTo>
                    <a:pt x="4768" y="81"/>
                    <a:pt x="4722" y="91"/>
                    <a:pt x="4680" y="111"/>
                  </a:cubicBezTo>
                  <a:cubicBezTo>
                    <a:pt x="4632" y="135"/>
                    <a:pt x="4572" y="159"/>
                    <a:pt x="4537" y="206"/>
                  </a:cubicBezTo>
                  <a:cubicBezTo>
                    <a:pt x="4144" y="540"/>
                    <a:pt x="3596" y="1956"/>
                    <a:pt x="3453" y="3326"/>
                  </a:cubicBezTo>
                  <a:cubicBezTo>
                    <a:pt x="3239" y="3457"/>
                    <a:pt x="3013" y="3600"/>
                    <a:pt x="2798" y="3742"/>
                  </a:cubicBezTo>
                  <a:cubicBezTo>
                    <a:pt x="2798" y="3540"/>
                    <a:pt x="2810" y="3326"/>
                    <a:pt x="2822" y="3135"/>
                  </a:cubicBezTo>
                  <a:cubicBezTo>
                    <a:pt x="2846" y="2671"/>
                    <a:pt x="2894" y="2218"/>
                    <a:pt x="2941" y="1814"/>
                  </a:cubicBezTo>
                  <a:cubicBezTo>
                    <a:pt x="3396" y="1020"/>
                    <a:pt x="3419" y="1"/>
                    <a:pt x="296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0" name="Google Shape;1140;p51">
            <a:extLst>
              <a:ext uri="{FF2B5EF4-FFF2-40B4-BE49-F238E27FC236}">
                <a16:creationId xmlns:a16="http://schemas.microsoft.com/office/drawing/2014/main" id="{24468209-DFCF-C210-F901-4819E000FF44}"/>
              </a:ext>
            </a:extLst>
          </p:cNvPr>
          <p:cNvGrpSpPr/>
          <p:nvPr/>
        </p:nvGrpSpPr>
        <p:grpSpPr>
          <a:xfrm>
            <a:off x="1475096" y="2686351"/>
            <a:ext cx="1280029" cy="1423791"/>
            <a:chOff x="394452" y="249820"/>
            <a:chExt cx="1280029" cy="1423791"/>
          </a:xfrm>
        </p:grpSpPr>
        <p:grpSp>
          <p:nvGrpSpPr>
            <p:cNvPr id="1141" name="Google Shape;1141;p51">
              <a:extLst>
                <a:ext uri="{FF2B5EF4-FFF2-40B4-BE49-F238E27FC236}">
                  <a16:creationId xmlns:a16="http://schemas.microsoft.com/office/drawing/2014/main" id="{57EA9B8C-CEC2-5F0C-387A-9C6F12B940AC}"/>
                </a:ext>
              </a:extLst>
            </p:cNvPr>
            <p:cNvGrpSpPr/>
            <p:nvPr/>
          </p:nvGrpSpPr>
          <p:grpSpPr>
            <a:xfrm rot="-180509">
              <a:off x="429364" y="280639"/>
              <a:ext cx="1210205" cy="1362152"/>
              <a:chOff x="3473050" y="3228825"/>
              <a:chExt cx="411375" cy="463025"/>
            </a:xfrm>
          </p:grpSpPr>
          <p:sp>
            <p:nvSpPr>
              <p:cNvPr id="1142" name="Google Shape;1142;p51">
                <a:extLst>
                  <a:ext uri="{FF2B5EF4-FFF2-40B4-BE49-F238E27FC236}">
                    <a16:creationId xmlns:a16="http://schemas.microsoft.com/office/drawing/2014/main" id="{D87722BA-0F33-D73F-45A0-C735D4771933}"/>
                  </a:ext>
                </a:extLst>
              </p:cNvPr>
              <p:cNvSpPr/>
              <p:nvPr/>
            </p:nvSpPr>
            <p:spPr>
              <a:xfrm>
                <a:off x="3473050" y="3388800"/>
                <a:ext cx="242300" cy="303050"/>
              </a:xfrm>
              <a:custGeom>
                <a:avLst/>
                <a:gdLst/>
                <a:ahLst/>
                <a:cxnLst/>
                <a:rect l="l" t="t" r="r" b="b"/>
                <a:pathLst>
                  <a:path w="9692" h="12122" extrusionOk="0">
                    <a:moveTo>
                      <a:pt x="2104" y="1"/>
                    </a:moveTo>
                    <a:cubicBezTo>
                      <a:pt x="1716" y="1"/>
                      <a:pt x="1321" y="146"/>
                      <a:pt x="1000" y="470"/>
                    </a:cubicBezTo>
                    <a:cubicBezTo>
                      <a:pt x="0" y="1459"/>
                      <a:pt x="703" y="3161"/>
                      <a:pt x="2119" y="3161"/>
                    </a:cubicBezTo>
                    <a:cubicBezTo>
                      <a:pt x="2262" y="3161"/>
                      <a:pt x="2417" y="3137"/>
                      <a:pt x="2560" y="3102"/>
                    </a:cubicBezTo>
                    <a:lnTo>
                      <a:pt x="2560" y="3102"/>
                    </a:lnTo>
                    <a:cubicBezTo>
                      <a:pt x="1988" y="4269"/>
                      <a:pt x="1893" y="5816"/>
                      <a:pt x="2774" y="6924"/>
                    </a:cubicBezTo>
                    <a:cubicBezTo>
                      <a:pt x="4144" y="8650"/>
                      <a:pt x="2703" y="9174"/>
                      <a:pt x="2834" y="9305"/>
                    </a:cubicBezTo>
                    <a:cubicBezTo>
                      <a:pt x="2908" y="9379"/>
                      <a:pt x="3607" y="9851"/>
                      <a:pt x="4349" y="9851"/>
                    </a:cubicBezTo>
                    <a:cubicBezTo>
                      <a:pt x="4439" y="9851"/>
                      <a:pt x="4530" y="9844"/>
                      <a:pt x="4620" y="9829"/>
                    </a:cubicBezTo>
                    <a:cubicBezTo>
                      <a:pt x="4715" y="10400"/>
                      <a:pt x="4786" y="10865"/>
                      <a:pt x="4786" y="10972"/>
                    </a:cubicBezTo>
                    <a:cubicBezTo>
                      <a:pt x="4786" y="10972"/>
                      <a:pt x="6122" y="12122"/>
                      <a:pt x="6853" y="12122"/>
                    </a:cubicBezTo>
                    <a:cubicBezTo>
                      <a:pt x="6950" y="12122"/>
                      <a:pt x="7037" y="12101"/>
                      <a:pt x="7108" y="12055"/>
                    </a:cubicBezTo>
                    <a:cubicBezTo>
                      <a:pt x="7715" y="11662"/>
                      <a:pt x="7382" y="10400"/>
                      <a:pt x="7382" y="10400"/>
                    </a:cubicBezTo>
                    <a:cubicBezTo>
                      <a:pt x="7382" y="10400"/>
                      <a:pt x="7358" y="10281"/>
                      <a:pt x="7334" y="10091"/>
                    </a:cubicBezTo>
                    <a:cubicBezTo>
                      <a:pt x="7656" y="10067"/>
                      <a:pt x="7954" y="9972"/>
                      <a:pt x="8239" y="9829"/>
                    </a:cubicBezTo>
                    <a:cubicBezTo>
                      <a:pt x="8370" y="9722"/>
                      <a:pt x="8465" y="9567"/>
                      <a:pt x="8477" y="9400"/>
                    </a:cubicBezTo>
                    <a:cubicBezTo>
                      <a:pt x="9323" y="8400"/>
                      <a:pt x="9275" y="6662"/>
                      <a:pt x="9168" y="5745"/>
                    </a:cubicBezTo>
                    <a:cubicBezTo>
                      <a:pt x="9537" y="5292"/>
                      <a:pt x="9692" y="4614"/>
                      <a:pt x="9418" y="3495"/>
                    </a:cubicBezTo>
                    <a:cubicBezTo>
                      <a:pt x="9406" y="3387"/>
                      <a:pt x="9370" y="3280"/>
                      <a:pt x="9335" y="3173"/>
                    </a:cubicBezTo>
                    <a:cubicBezTo>
                      <a:pt x="9335" y="3173"/>
                      <a:pt x="8882" y="1125"/>
                      <a:pt x="7573" y="1030"/>
                    </a:cubicBezTo>
                    <a:cubicBezTo>
                      <a:pt x="7471" y="1023"/>
                      <a:pt x="7375" y="1019"/>
                      <a:pt x="7284" y="1019"/>
                    </a:cubicBezTo>
                    <a:cubicBezTo>
                      <a:pt x="6219" y="1019"/>
                      <a:pt x="5906" y="1494"/>
                      <a:pt x="5906" y="1494"/>
                    </a:cubicBezTo>
                    <a:cubicBezTo>
                      <a:pt x="5906" y="1494"/>
                      <a:pt x="5711" y="1249"/>
                      <a:pt x="5201" y="1249"/>
                    </a:cubicBezTo>
                    <a:cubicBezTo>
                      <a:pt x="4893" y="1249"/>
                      <a:pt x="4470" y="1338"/>
                      <a:pt x="3905" y="1625"/>
                    </a:cubicBezTo>
                    <a:cubicBezTo>
                      <a:pt x="3834" y="1661"/>
                      <a:pt x="3763" y="1697"/>
                      <a:pt x="3691" y="1744"/>
                    </a:cubicBezTo>
                    <a:cubicBezTo>
                      <a:pt x="3703" y="1697"/>
                      <a:pt x="3703" y="1637"/>
                      <a:pt x="3691" y="1590"/>
                    </a:cubicBezTo>
                    <a:cubicBezTo>
                      <a:pt x="3691" y="632"/>
                      <a:pt x="2914" y="1"/>
                      <a:pt x="210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7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3" name="Google Shape;1143;p51">
                <a:extLst>
                  <a:ext uri="{FF2B5EF4-FFF2-40B4-BE49-F238E27FC236}">
                    <a16:creationId xmlns:a16="http://schemas.microsoft.com/office/drawing/2014/main" id="{149A5AFA-7486-1CD3-F488-E23E5C5E9A18}"/>
                  </a:ext>
                </a:extLst>
              </p:cNvPr>
              <p:cNvSpPr/>
              <p:nvPr/>
            </p:nvSpPr>
            <p:spPr>
              <a:xfrm>
                <a:off x="3595375" y="3228825"/>
                <a:ext cx="289050" cy="238425"/>
              </a:xfrm>
              <a:custGeom>
                <a:avLst/>
                <a:gdLst/>
                <a:ahLst/>
                <a:cxnLst/>
                <a:rect l="l" t="t" r="r" b="b"/>
                <a:pathLst>
                  <a:path w="11562" h="9537" extrusionOk="0">
                    <a:moveTo>
                      <a:pt x="6341" y="1"/>
                    </a:moveTo>
                    <a:cubicBezTo>
                      <a:pt x="6135" y="1"/>
                      <a:pt x="6013" y="11"/>
                      <a:pt x="6013" y="11"/>
                    </a:cubicBezTo>
                    <a:cubicBezTo>
                      <a:pt x="810" y="273"/>
                      <a:pt x="1" y="4119"/>
                      <a:pt x="1370" y="5976"/>
                    </a:cubicBezTo>
                    <a:cubicBezTo>
                      <a:pt x="2213" y="7127"/>
                      <a:pt x="3886" y="7348"/>
                      <a:pt x="5048" y="7348"/>
                    </a:cubicBezTo>
                    <a:cubicBezTo>
                      <a:pt x="5773" y="7348"/>
                      <a:pt x="6299" y="7262"/>
                      <a:pt x="6299" y="7262"/>
                    </a:cubicBezTo>
                    <a:lnTo>
                      <a:pt x="7073" y="9536"/>
                    </a:lnTo>
                    <a:lnTo>
                      <a:pt x="7811" y="7429"/>
                    </a:lnTo>
                    <a:cubicBezTo>
                      <a:pt x="9287" y="6727"/>
                      <a:pt x="11562" y="5572"/>
                      <a:pt x="11240" y="3643"/>
                    </a:cubicBezTo>
                    <a:cubicBezTo>
                      <a:pt x="10672" y="276"/>
                      <a:pt x="7396" y="1"/>
                      <a:pt x="634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7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44" name="Google Shape;1144;p51">
              <a:extLst>
                <a:ext uri="{FF2B5EF4-FFF2-40B4-BE49-F238E27FC236}">
                  <a16:creationId xmlns:a16="http://schemas.microsoft.com/office/drawing/2014/main" id="{6FA3FEBC-19F2-AA5F-9158-6DFF3375A554}"/>
                </a:ext>
              </a:extLst>
            </p:cNvPr>
            <p:cNvGrpSpPr/>
            <p:nvPr/>
          </p:nvGrpSpPr>
          <p:grpSpPr>
            <a:xfrm rot="-180509">
              <a:off x="469554" y="280602"/>
              <a:ext cx="1169976" cy="1362226"/>
              <a:chOff x="3486725" y="3228825"/>
              <a:chExt cx="397700" cy="463050"/>
            </a:xfrm>
          </p:grpSpPr>
          <p:sp>
            <p:nvSpPr>
              <p:cNvPr id="1145" name="Google Shape;1145;p51">
                <a:extLst>
                  <a:ext uri="{FF2B5EF4-FFF2-40B4-BE49-F238E27FC236}">
                    <a16:creationId xmlns:a16="http://schemas.microsoft.com/office/drawing/2014/main" id="{09F40C00-F6B4-97A6-779C-2A46D0C988BC}"/>
                  </a:ext>
                </a:extLst>
              </p:cNvPr>
              <p:cNvSpPr/>
              <p:nvPr/>
            </p:nvSpPr>
            <p:spPr>
              <a:xfrm>
                <a:off x="3507875" y="3414275"/>
                <a:ext cx="227725" cy="220900"/>
              </a:xfrm>
              <a:custGeom>
                <a:avLst/>
                <a:gdLst/>
                <a:ahLst/>
                <a:cxnLst/>
                <a:rect l="l" t="t" r="r" b="b"/>
                <a:pathLst>
                  <a:path w="9109" h="8836" extrusionOk="0">
                    <a:moveTo>
                      <a:pt x="5891" y="0"/>
                    </a:moveTo>
                    <a:cubicBezTo>
                      <a:pt x="4826" y="0"/>
                      <a:pt x="4513" y="475"/>
                      <a:pt x="4513" y="475"/>
                    </a:cubicBezTo>
                    <a:cubicBezTo>
                      <a:pt x="4513" y="475"/>
                      <a:pt x="4318" y="230"/>
                      <a:pt x="3808" y="230"/>
                    </a:cubicBezTo>
                    <a:cubicBezTo>
                      <a:pt x="3500" y="230"/>
                      <a:pt x="3077" y="319"/>
                      <a:pt x="2512" y="606"/>
                    </a:cubicBezTo>
                    <a:cubicBezTo>
                      <a:pt x="1024" y="1356"/>
                      <a:pt x="0" y="4178"/>
                      <a:pt x="1381" y="5905"/>
                    </a:cubicBezTo>
                    <a:cubicBezTo>
                      <a:pt x="2751" y="7631"/>
                      <a:pt x="1310" y="8155"/>
                      <a:pt x="1441" y="8286"/>
                    </a:cubicBezTo>
                    <a:cubicBezTo>
                      <a:pt x="1513" y="8352"/>
                      <a:pt x="2218" y="8835"/>
                      <a:pt x="2959" y="8835"/>
                    </a:cubicBezTo>
                    <a:cubicBezTo>
                      <a:pt x="3559" y="8835"/>
                      <a:pt x="4182" y="8518"/>
                      <a:pt x="4513" y="7405"/>
                    </a:cubicBezTo>
                    <a:cubicBezTo>
                      <a:pt x="5263" y="4916"/>
                      <a:pt x="9108" y="6226"/>
                      <a:pt x="7942" y="2154"/>
                    </a:cubicBezTo>
                    <a:cubicBezTo>
                      <a:pt x="7942" y="2154"/>
                      <a:pt x="7489" y="106"/>
                      <a:pt x="6180" y="11"/>
                    </a:cubicBezTo>
                    <a:cubicBezTo>
                      <a:pt x="6078" y="4"/>
                      <a:pt x="5982" y="0"/>
                      <a:pt x="589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6" name="Google Shape;1146;p51">
                <a:extLst>
                  <a:ext uri="{FF2B5EF4-FFF2-40B4-BE49-F238E27FC236}">
                    <a16:creationId xmlns:a16="http://schemas.microsoft.com/office/drawing/2014/main" id="{B493B212-F704-D936-A2AB-13544AA5DC8C}"/>
                  </a:ext>
                </a:extLst>
              </p:cNvPr>
              <p:cNvSpPr/>
              <p:nvPr/>
            </p:nvSpPr>
            <p:spPr>
              <a:xfrm>
                <a:off x="3576925" y="3566050"/>
                <a:ext cx="89025" cy="125825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5033" extrusionOk="0">
                    <a:moveTo>
                      <a:pt x="0" y="0"/>
                    </a:moveTo>
                    <a:cubicBezTo>
                      <a:pt x="0" y="1"/>
                      <a:pt x="620" y="3548"/>
                      <a:pt x="631" y="3894"/>
                    </a:cubicBezTo>
                    <a:cubicBezTo>
                      <a:pt x="631" y="3894"/>
                      <a:pt x="1964" y="5032"/>
                      <a:pt x="2696" y="5032"/>
                    </a:cubicBezTo>
                    <a:cubicBezTo>
                      <a:pt x="2794" y="5032"/>
                      <a:pt x="2881" y="5012"/>
                      <a:pt x="2953" y="4965"/>
                    </a:cubicBezTo>
                    <a:cubicBezTo>
                      <a:pt x="3560" y="4584"/>
                      <a:pt x="3227" y="3310"/>
                      <a:pt x="3227" y="3310"/>
                    </a:cubicBezTo>
                    <a:cubicBezTo>
                      <a:pt x="3227" y="3310"/>
                      <a:pt x="3144" y="2739"/>
                      <a:pt x="3072" y="2191"/>
                    </a:cubicBezTo>
                    <a:cubicBezTo>
                      <a:pt x="3072" y="2191"/>
                      <a:pt x="1001" y="1810"/>
                      <a:pt x="0" y="0"/>
                    </a:cubicBezTo>
                    <a:close/>
                  </a:path>
                </a:pathLst>
              </a:custGeom>
              <a:solidFill>
                <a:srgbClr val="D595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7" name="Google Shape;1147;p51">
                <a:extLst>
                  <a:ext uri="{FF2B5EF4-FFF2-40B4-BE49-F238E27FC236}">
                    <a16:creationId xmlns:a16="http://schemas.microsoft.com/office/drawing/2014/main" id="{61EE7052-1E85-5403-C5AB-E6E674944D8B}"/>
                  </a:ext>
                </a:extLst>
              </p:cNvPr>
              <p:cNvSpPr/>
              <p:nvPr/>
            </p:nvSpPr>
            <p:spPr>
              <a:xfrm>
                <a:off x="3525900" y="3458375"/>
                <a:ext cx="198100" cy="183475"/>
              </a:xfrm>
              <a:custGeom>
                <a:avLst/>
                <a:gdLst/>
                <a:ahLst/>
                <a:cxnLst/>
                <a:rect l="l" t="t" r="r" b="b"/>
                <a:pathLst>
                  <a:path w="7924" h="7339" extrusionOk="0">
                    <a:moveTo>
                      <a:pt x="4947" y="0"/>
                    </a:moveTo>
                    <a:cubicBezTo>
                      <a:pt x="4390" y="0"/>
                      <a:pt x="3791" y="162"/>
                      <a:pt x="3256" y="426"/>
                    </a:cubicBezTo>
                    <a:cubicBezTo>
                      <a:pt x="1" y="2036"/>
                      <a:pt x="2942" y="7338"/>
                      <a:pt x="4843" y="7338"/>
                    </a:cubicBezTo>
                    <a:cubicBezTo>
                      <a:pt x="4882" y="7338"/>
                      <a:pt x="4920" y="7336"/>
                      <a:pt x="4958" y="7331"/>
                    </a:cubicBezTo>
                    <a:cubicBezTo>
                      <a:pt x="7923" y="6986"/>
                      <a:pt x="6959" y="2367"/>
                      <a:pt x="6959" y="2367"/>
                    </a:cubicBezTo>
                    <a:cubicBezTo>
                      <a:pt x="6990" y="634"/>
                      <a:pt x="6050" y="0"/>
                      <a:pt x="4947" y="0"/>
                    </a:cubicBezTo>
                    <a:close/>
                  </a:path>
                </a:pathLst>
              </a:custGeom>
              <a:solidFill>
                <a:srgbClr val="E9C2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8" name="Google Shape;1148;p51">
                <a:extLst>
                  <a:ext uri="{FF2B5EF4-FFF2-40B4-BE49-F238E27FC236}">
                    <a16:creationId xmlns:a16="http://schemas.microsoft.com/office/drawing/2014/main" id="{23CEBEB2-FDB5-F1C3-52D5-82E4ED61544F}"/>
                  </a:ext>
                </a:extLst>
              </p:cNvPr>
              <p:cNvSpPr/>
              <p:nvPr/>
            </p:nvSpPr>
            <p:spPr>
              <a:xfrm>
                <a:off x="3626350" y="3527925"/>
                <a:ext cx="14600" cy="12900"/>
              </a:xfrm>
              <a:custGeom>
                <a:avLst/>
                <a:gdLst/>
                <a:ahLst/>
                <a:cxnLst/>
                <a:rect l="l" t="t" r="r" b="b"/>
                <a:pathLst>
                  <a:path w="584" h="516" extrusionOk="0">
                    <a:moveTo>
                      <a:pt x="297" y="0"/>
                    </a:moveTo>
                    <a:cubicBezTo>
                      <a:pt x="138" y="0"/>
                      <a:pt x="1" y="154"/>
                      <a:pt x="47" y="323"/>
                    </a:cubicBezTo>
                    <a:cubicBezTo>
                      <a:pt x="81" y="448"/>
                      <a:pt x="187" y="515"/>
                      <a:pt x="296" y="515"/>
                    </a:cubicBezTo>
                    <a:cubicBezTo>
                      <a:pt x="382" y="515"/>
                      <a:pt x="471" y="472"/>
                      <a:pt x="524" y="382"/>
                    </a:cubicBezTo>
                    <a:cubicBezTo>
                      <a:pt x="583" y="263"/>
                      <a:pt x="548" y="97"/>
                      <a:pt x="428" y="37"/>
                    </a:cubicBezTo>
                    <a:cubicBezTo>
                      <a:pt x="385" y="12"/>
                      <a:pt x="341" y="0"/>
                      <a:pt x="29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9" name="Google Shape;1149;p51">
                <a:extLst>
                  <a:ext uri="{FF2B5EF4-FFF2-40B4-BE49-F238E27FC236}">
                    <a16:creationId xmlns:a16="http://schemas.microsoft.com/office/drawing/2014/main" id="{06A4B27B-F49C-26C8-4D78-1CA4EFB2501E}"/>
                  </a:ext>
                </a:extLst>
              </p:cNvPr>
              <p:cNvSpPr/>
              <p:nvPr/>
            </p:nvSpPr>
            <p:spPr>
              <a:xfrm>
                <a:off x="3666250" y="3525250"/>
                <a:ext cx="14575" cy="12900"/>
              </a:xfrm>
              <a:custGeom>
                <a:avLst/>
                <a:gdLst/>
                <a:ahLst/>
                <a:cxnLst/>
                <a:rect l="l" t="t" r="r" b="b"/>
                <a:pathLst>
                  <a:path w="583" h="516" extrusionOk="0">
                    <a:moveTo>
                      <a:pt x="286" y="0"/>
                    </a:moveTo>
                    <a:cubicBezTo>
                      <a:pt x="130" y="0"/>
                      <a:pt x="0" y="154"/>
                      <a:pt x="47" y="323"/>
                    </a:cubicBezTo>
                    <a:cubicBezTo>
                      <a:pt x="80" y="448"/>
                      <a:pt x="186" y="515"/>
                      <a:pt x="293" y="515"/>
                    </a:cubicBezTo>
                    <a:cubicBezTo>
                      <a:pt x="378" y="515"/>
                      <a:pt x="464" y="472"/>
                      <a:pt x="511" y="382"/>
                    </a:cubicBezTo>
                    <a:cubicBezTo>
                      <a:pt x="583" y="263"/>
                      <a:pt x="535" y="108"/>
                      <a:pt x="416" y="37"/>
                    </a:cubicBezTo>
                    <a:cubicBezTo>
                      <a:pt x="373" y="11"/>
                      <a:pt x="329" y="0"/>
                      <a:pt x="28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0" name="Google Shape;1150;p51">
                <a:extLst>
                  <a:ext uri="{FF2B5EF4-FFF2-40B4-BE49-F238E27FC236}">
                    <a16:creationId xmlns:a16="http://schemas.microsoft.com/office/drawing/2014/main" id="{AE100711-CD9B-8EA8-ED28-76926FE56209}"/>
                  </a:ext>
                </a:extLst>
              </p:cNvPr>
              <p:cNvSpPr/>
              <p:nvPr/>
            </p:nvSpPr>
            <p:spPr>
              <a:xfrm>
                <a:off x="3610500" y="3546300"/>
                <a:ext cx="24800" cy="21625"/>
              </a:xfrm>
              <a:custGeom>
                <a:avLst/>
                <a:gdLst/>
                <a:ahLst/>
                <a:cxnLst/>
                <a:rect l="l" t="t" r="r" b="b"/>
                <a:pathLst>
                  <a:path w="992" h="865" extrusionOk="0">
                    <a:moveTo>
                      <a:pt x="508" y="0"/>
                    </a:moveTo>
                    <a:cubicBezTo>
                      <a:pt x="234" y="0"/>
                      <a:pt x="1" y="257"/>
                      <a:pt x="86" y="552"/>
                    </a:cubicBezTo>
                    <a:cubicBezTo>
                      <a:pt x="145" y="755"/>
                      <a:pt x="323" y="864"/>
                      <a:pt x="502" y="864"/>
                    </a:cubicBezTo>
                    <a:cubicBezTo>
                      <a:pt x="650" y="864"/>
                      <a:pt x="798" y="791"/>
                      <a:pt x="884" y="635"/>
                    </a:cubicBezTo>
                    <a:cubicBezTo>
                      <a:pt x="991" y="433"/>
                      <a:pt x="920" y="171"/>
                      <a:pt x="717" y="52"/>
                    </a:cubicBezTo>
                    <a:cubicBezTo>
                      <a:pt x="648" y="16"/>
                      <a:pt x="577" y="0"/>
                      <a:pt x="508" y="0"/>
                    </a:cubicBezTo>
                    <a:close/>
                  </a:path>
                </a:pathLst>
              </a:custGeom>
              <a:solidFill>
                <a:srgbClr val="0A264A">
                  <a:alpha val="24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1" name="Google Shape;1151;p51">
                <a:extLst>
                  <a:ext uri="{FF2B5EF4-FFF2-40B4-BE49-F238E27FC236}">
                    <a16:creationId xmlns:a16="http://schemas.microsoft.com/office/drawing/2014/main" id="{2BEC2FE8-A389-F13F-EA67-68D93504DC21}"/>
                  </a:ext>
                </a:extLst>
              </p:cNvPr>
              <p:cNvSpPr/>
              <p:nvPr/>
            </p:nvSpPr>
            <p:spPr>
              <a:xfrm>
                <a:off x="3672375" y="3544650"/>
                <a:ext cx="24525" cy="21525"/>
              </a:xfrm>
              <a:custGeom>
                <a:avLst/>
                <a:gdLst/>
                <a:ahLst/>
                <a:cxnLst/>
                <a:rect l="l" t="t" r="r" b="b"/>
                <a:pathLst>
                  <a:path w="981" h="861" extrusionOk="0">
                    <a:moveTo>
                      <a:pt x="494" y="1"/>
                    </a:moveTo>
                    <a:cubicBezTo>
                      <a:pt x="230" y="1"/>
                      <a:pt x="0" y="255"/>
                      <a:pt x="76" y="547"/>
                    </a:cubicBezTo>
                    <a:cubicBezTo>
                      <a:pt x="135" y="751"/>
                      <a:pt x="316" y="861"/>
                      <a:pt x="497" y="861"/>
                    </a:cubicBezTo>
                    <a:cubicBezTo>
                      <a:pt x="642" y="861"/>
                      <a:pt x="789" y="790"/>
                      <a:pt x="873" y="642"/>
                    </a:cubicBezTo>
                    <a:cubicBezTo>
                      <a:pt x="981" y="428"/>
                      <a:pt x="909" y="166"/>
                      <a:pt x="707" y="59"/>
                    </a:cubicBezTo>
                    <a:cubicBezTo>
                      <a:pt x="637" y="19"/>
                      <a:pt x="564" y="1"/>
                      <a:pt x="494" y="1"/>
                    </a:cubicBezTo>
                    <a:close/>
                  </a:path>
                </a:pathLst>
              </a:custGeom>
              <a:solidFill>
                <a:srgbClr val="0A264A">
                  <a:alpha val="24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2" name="Google Shape;1152;p51">
                <a:extLst>
                  <a:ext uri="{FF2B5EF4-FFF2-40B4-BE49-F238E27FC236}">
                    <a16:creationId xmlns:a16="http://schemas.microsoft.com/office/drawing/2014/main" id="{9470B03F-3581-C36F-052A-3CB33A7D3774}"/>
                  </a:ext>
                </a:extLst>
              </p:cNvPr>
              <p:cNvSpPr/>
              <p:nvPr/>
            </p:nvSpPr>
            <p:spPr>
              <a:xfrm>
                <a:off x="3614425" y="3504400"/>
                <a:ext cx="22450" cy="11725"/>
              </a:xfrm>
              <a:custGeom>
                <a:avLst/>
                <a:gdLst/>
                <a:ahLst/>
                <a:cxnLst/>
                <a:rect l="l" t="t" r="r" b="b"/>
                <a:pathLst>
                  <a:path w="898" h="469" extrusionOk="0">
                    <a:moveTo>
                      <a:pt x="520" y="0"/>
                    </a:moveTo>
                    <a:cubicBezTo>
                      <a:pt x="479" y="0"/>
                      <a:pt x="436" y="5"/>
                      <a:pt x="394" y="14"/>
                    </a:cubicBezTo>
                    <a:cubicBezTo>
                      <a:pt x="155" y="73"/>
                      <a:pt x="1" y="240"/>
                      <a:pt x="36" y="406"/>
                    </a:cubicBezTo>
                    <a:cubicBezTo>
                      <a:pt x="46" y="452"/>
                      <a:pt x="64" y="469"/>
                      <a:pt x="89" y="469"/>
                    </a:cubicBezTo>
                    <a:cubicBezTo>
                      <a:pt x="157" y="469"/>
                      <a:pt x="280" y="346"/>
                      <a:pt x="453" y="311"/>
                    </a:cubicBezTo>
                    <a:cubicBezTo>
                      <a:pt x="499" y="302"/>
                      <a:pt x="545" y="299"/>
                      <a:pt x="588" y="299"/>
                    </a:cubicBezTo>
                    <a:cubicBezTo>
                      <a:pt x="667" y="299"/>
                      <a:pt x="737" y="309"/>
                      <a:pt x="790" y="309"/>
                    </a:cubicBezTo>
                    <a:cubicBezTo>
                      <a:pt x="860" y="309"/>
                      <a:pt x="898" y="292"/>
                      <a:pt x="882" y="216"/>
                    </a:cubicBezTo>
                    <a:cubicBezTo>
                      <a:pt x="853" y="81"/>
                      <a:pt x="698" y="0"/>
                      <a:pt x="5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3" name="Google Shape;1153;p51">
                <a:extLst>
                  <a:ext uri="{FF2B5EF4-FFF2-40B4-BE49-F238E27FC236}">
                    <a16:creationId xmlns:a16="http://schemas.microsoft.com/office/drawing/2014/main" id="{770047E1-1EFA-0BBF-BBBA-D32A19969448}"/>
                  </a:ext>
                </a:extLst>
              </p:cNvPr>
              <p:cNvSpPr/>
              <p:nvPr/>
            </p:nvSpPr>
            <p:spPr>
              <a:xfrm>
                <a:off x="3662350" y="3500850"/>
                <a:ext cx="21750" cy="9325"/>
              </a:xfrm>
              <a:custGeom>
                <a:avLst/>
                <a:gdLst/>
                <a:ahLst/>
                <a:cxnLst/>
                <a:rect l="l" t="t" r="r" b="b"/>
                <a:pathLst>
                  <a:path w="870" h="373" extrusionOk="0">
                    <a:moveTo>
                      <a:pt x="429" y="1"/>
                    </a:moveTo>
                    <a:cubicBezTo>
                      <a:pt x="191" y="1"/>
                      <a:pt x="1" y="132"/>
                      <a:pt x="1" y="298"/>
                    </a:cubicBezTo>
                    <a:cubicBezTo>
                      <a:pt x="1" y="354"/>
                      <a:pt x="22" y="373"/>
                      <a:pt x="59" y="373"/>
                    </a:cubicBezTo>
                    <a:cubicBezTo>
                      <a:pt x="134" y="373"/>
                      <a:pt x="274" y="298"/>
                      <a:pt x="441" y="298"/>
                    </a:cubicBezTo>
                    <a:cubicBezTo>
                      <a:pt x="600" y="298"/>
                      <a:pt x="737" y="373"/>
                      <a:pt x="811" y="373"/>
                    </a:cubicBezTo>
                    <a:cubicBezTo>
                      <a:pt x="848" y="373"/>
                      <a:pt x="870" y="354"/>
                      <a:pt x="870" y="298"/>
                    </a:cubicBezTo>
                    <a:cubicBezTo>
                      <a:pt x="870" y="132"/>
                      <a:pt x="679" y="1"/>
                      <a:pt x="42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4" name="Google Shape;1154;p51">
                <a:extLst>
                  <a:ext uri="{FF2B5EF4-FFF2-40B4-BE49-F238E27FC236}">
                    <a16:creationId xmlns:a16="http://schemas.microsoft.com/office/drawing/2014/main" id="{89756965-0A81-69D5-4B9E-B2B8EFC6DEBA}"/>
                  </a:ext>
                </a:extLst>
              </p:cNvPr>
              <p:cNvSpPr/>
              <p:nvPr/>
            </p:nvSpPr>
            <p:spPr>
              <a:xfrm>
                <a:off x="3550425" y="3527600"/>
                <a:ext cx="33000" cy="42250"/>
              </a:xfrm>
              <a:custGeom>
                <a:avLst/>
                <a:gdLst/>
                <a:ahLst/>
                <a:cxnLst/>
                <a:rect l="l" t="t" r="r" b="b"/>
                <a:pathLst>
                  <a:path w="1320" h="1690" extrusionOk="0">
                    <a:moveTo>
                      <a:pt x="697" y="1"/>
                    </a:moveTo>
                    <a:cubicBezTo>
                      <a:pt x="621" y="1"/>
                      <a:pt x="540" y="32"/>
                      <a:pt x="453" y="110"/>
                    </a:cubicBezTo>
                    <a:cubicBezTo>
                      <a:pt x="1" y="526"/>
                      <a:pt x="144" y="1217"/>
                      <a:pt x="715" y="1610"/>
                    </a:cubicBezTo>
                    <a:cubicBezTo>
                      <a:pt x="792" y="1665"/>
                      <a:pt x="859" y="1689"/>
                      <a:pt x="918" y="1689"/>
                    </a:cubicBezTo>
                    <a:cubicBezTo>
                      <a:pt x="1288" y="1689"/>
                      <a:pt x="1320" y="726"/>
                      <a:pt x="1227" y="562"/>
                    </a:cubicBezTo>
                    <a:cubicBezTo>
                      <a:pt x="1227" y="562"/>
                      <a:pt x="1017" y="1"/>
                      <a:pt x="697" y="1"/>
                    </a:cubicBezTo>
                    <a:close/>
                  </a:path>
                </a:pathLst>
              </a:custGeom>
              <a:solidFill>
                <a:srgbClr val="E9C2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5" name="Google Shape;1155;p51">
                <a:extLst>
                  <a:ext uri="{FF2B5EF4-FFF2-40B4-BE49-F238E27FC236}">
                    <a16:creationId xmlns:a16="http://schemas.microsoft.com/office/drawing/2014/main" id="{233D2B71-E274-4637-8DAC-80A48F41A64F}"/>
                  </a:ext>
                </a:extLst>
              </p:cNvPr>
              <p:cNvSpPr/>
              <p:nvPr/>
            </p:nvSpPr>
            <p:spPr>
              <a:xfrm>
                <a:off x="3653725" y="3532400"/>
                <a:ext cx="17275" cy="37550"/>
              </a:xfrm>
              <a:custGeom>
                <a:avLst/>
                <a:gdLst/>
                <a:ahLst/>
                <a:cxnLst/>
                <a:rect l="l" t="t" r="r" b="b"/>
                <a:pathLst>
                  <a:path w="691" h="1502" extrusionOk="0">
                    <a:moveTo>
                      <a:pt x="298" y="1"/>
                    </a:moveTo>
                    <a:lnTo>
                      <a:pt x="167" y="48"/>
                    </a:lnTo>
                    <a:cubicBezTo>
                      <a:pt x="357" y="596"/>
                      <a:pt x="512" y="1251"/>
                      <a:pt x="465" y="1370"/>
                    </a:cubicBezTo>
                    <a:cubicBezTo>
                      <a:pt x="405" y="1346"/>
                      <a:pt x="238" y="1072"/>
                      <a:pt x="119" y="703"/>
                    </a:cubicBezTo>
                    <a:lnTo>
                      <a:pt x="0" y="739"/>
                    </a:lnTo>
                    <a:cubicBezTo>
                      <a:pt x="72" y="977"/>
                      <a:pt x="262" y="1501"/>
                      <a:pt x="476" y="1501"/>
                    </a:cubicBezTo>
                    <a:lnTo>
                      <a:pt x="500" y="1489"/>
                    </a:lnTo>
                    <a:cubicBezTo>
                      <a:pt x="536" y="1489"/>
                      <a:pt x="560" y="1465"/>
                      <a:pt x="572" y="1442"/>
                    </a:cubicBezTo>
                    <a:cubicBezTo>
                      <a:pt x="691" y="1251"/>
                      <a:pt x="393" y="287"/>
                      <a:pt x="29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6" name="Google Shape;1156;p51">
                <a:extLst>
                  <a:ext uri="{FF2B5EF4-FFF2-40B4-BE49-F238E27FC236}">
                    <a16:creationId xmlns:a16="http://schemas.microsoft.com/office/drawing/2014/main" id="{DB655D0C-5A40-EAC7-7E6C-78CAAD0F430F}"/>
                  </a:ext>
                </a:extLst>
              </p:cNvPr>
              <p:cNvSpPr/>
              <p:nvPr/>
            </p:nvSpPr>
            <p:spPr>
              <a:xfrm>
                <a:off x="3550850" y="3445900"/>
                <a:ext cx="103850" cy="93725"/>
              </a:xfrm>
              <a:custGeom>
                <a:avLst/>
                <a:gdLst/>
                <a:ahLst/>
                <a:cxnLst/>
                <a:rect l="l" t="t" r="r" b="b"/>
                <a:pathLst>
                  <a:path w="4154" h="3749" extrusionOk="0">
                    <a:moveTo>
                      <a:pt x="2976" y="0"/>
                    </a:moveTo>
                    <a:cubicBezTo>
                      <a:pt x="2756" y="0"/>
                      <a:pt x="2484" y="28"/>
                      <a:pt x="2151" y="91"/>
                    </a:cubicBezTo>
                    <a:cubicBezTo>
                      <a:pt x="1024" y="314"/>
                      <a:pt x="1" y="3177"/>
                      <a:pt x="383" y="3177"/>
                    </a:cubicBezTo>
                    <a:cubicBezTo>
                      <a:pt x="389" y="3177"/>
                      <a:pt x="394" y="3176"/>
                      <a:pt x="400" y="3175"/>
                    </a:cubicBezTo>
                    <a:cubicBezTo>
                      <a:pt x="419" y="3171"/>
                      <a:pt x="438" y="3170"/>
                      <a:pt x="456" y="3170"/>
                    </a:cubicBezTo>
                    <a:cubicBezTo>
                      <a:pt x="782" y="3170"/>
                      <a:pt x="1013" y="3748"/>
                      <a:pt x="1388" y="3748"/>
                    </a:cubicBezTo>
                    <a:cubicBezTo>
                      <a:pt x="1455" y="3748"/>
                      <a:pt x="1526" y="3730"/>
                      <a:pt x="1603" y="3687"/>
                    </a:cubicBezTo>
                    <a:cubicBezTo>
                      <a:pt x="2151" y="3389"/>
                      <a:pt x="2151" y="2901"/>
                      <a:pt x="2305" y="2199"/>
                    </a:cubicBezTo>
                    <a:cubicBezTo>
                      <a:pt x="2472" y="1496"/>
                      <a:pt x="1972" y="734"/>
                      <a:pt x="2794" y="699"/>
                    </a:cubicBezTo>
                    <a:cubicBezTo>
                      <a:pt x="2823" y="698"/>
                      <a:pt x="2852" y="697"/>
                      <a:pt x="2880" y="697"/>
                    </a:cubicBezTo>
                    <a:cubicBezTo>
                      <a:pt x="3634" y="697"/>
                      <a:pt x="3889" y="996"/>
                      <a:pt x="3889" y="996"/>
                    </a:cubicBezTo>
                    <a:cubicBezTo>
                      <a:pt x="3869" y="786"/>
                      <a:pt x="4153" y="0"/>
                      <a:pt x="297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7" name="Google Shape;1157;p51">
                <a:extLst>
                  <a:ext uri="{FF2B5EF4-FFF2-40B4-BE49-F238E27FC236}">
                    <a16:creationId xmlns:a16="http://schemas.microsoft.com/office/drawing/2014/main" id="{022CFA36-868B-6B09-E798-80FB7F86BD12}"/>
                  </a:ext>
                </a:extLst>
              </p:cNvPr>
              <p:cNvSpPr/>
              <p:nvPr/>
            </p:nvSpPr>
            <p:spPr>
              <a:xfrm>
                <a:off x="3649539" y="3434810"/>
                <a:ext cx="76650" cy="157450"/>
              </a:xfrm>
              <a:custGeom>
                <a:avLst/>
                <a:gdLst/>
                <a:ahLst/>
                <a:cxnLst/>
                <a:rect l="l" t="t" r="r" b="b"/>
                <a:pathLst>
                  <a:path w="3066" h="6298" extrusionOk="0">
                    <a:moveTo>
                      <a:pt x="902" y="1"/>
                    </a:moveTo>
                    <a:cubicBezTo>
                      <a:pt x="391" y="1"/>
                      <a:pt x="1" y="407"/>
                      <a:pt x="148" y="1379"/>
                    </a:cubicBezTo>
                    <a:cubicBezTo>
                      <a:pt x="148" y="1379"/>
                      <a:pt x="527" y="909"/>
                      <a:pt x="888" y="909"/>
                    </a:cubicBezTo>
                    <a:cubicBezTo>
                      <a:pt x="961" y="909"/>
                      <a:pt x="1033" y="928"/>
                      <a:pt x="1101" y="974"/>
                    </a:cubicBezTo>
                    <a:cubicBezTo>
                      <a:pt x="2161" y="1658"/>
                      <a:pt x="445" y="6298"/>
                      <a:pt x="769" y="6298"/>
                    </a:cubicBezTo>
                    <a:cubicBezTo>
                      <a:pt x="772" y="6298"/>
                      <a:pt x="775" y="6298"/>
                      <a:pt x="779" y="6297"/>
                    </a:cubicBezTo>
                    <a:cubicBezTo>
                      <a:pt x="1148" y="6213"/>
                      <a:pt x="3065" y="2748"/>
                      <a:pt x="2482" y="1272"/>
                    </a:cubicBezTo>
                    <a:cubicBezTo>
                      <a:pt x="2182" y="497"/>
                      <a:pt x="1468" y="1"/>
                      <a:pt x="90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8" name="Google Shape;1158;p51">
                <a:extLst>
                  <a:ext uri="{FF2B5EF4-FFF2-40B4-BE49-F238E27FC236}">
                    <a16:creationId xmlns:a16="http://schemas.microsoft.com/office/drawing/2014/main" id="{B6ABA2DB-18A8-059C-4EA1-2E48D6E1D337}"/>
                  </a:ext>
                </a:extLst>
              </p:cNvPr>
              <p:cNvSpPr/>
              <p:nvPr/>
            </p:nvSpPr>
            <p:spPr>
              <a:xfrm>
                <a:off x="3633200" y="3576225"/>
                <a:ext cx="58350" cy="65400"/>
              </a:xfrm>
              <a:custGeom>
                <a:avLst/>
                <a:gdLst/>
                <a:ahLst/>
                <a:cxnLst/>
                <a:rect l="l" t="t" r="r" b="b"/>
                <a:pathLst>
                  <a:path w="2334" h="2616" extrusionOk="0">
                    <a:moveTo>
                      <a:pt x="1176" y="1"/>
                    </a:moveTo>
                    <a:cubicBezTo>
                      <a:pt x="888" y="1"/>
                      <a:pt x="583" y="43"/>
                      <a:pt x="416" y="117"/>
                    </a:cubicBezTo>
                    <a:cubicBezTo>
                      <a:pt x="95" y="248"/>
                      <a:pt x="12" y="2332"/>
                      <a:pt x="12" y="2332"/>
                    </a:cubicBezTo>
                    <a:cubicBezTo>
                      <a:pt x="1" y="2535"/>
                      <a:pt x="270" y="2616"/>
                      <a:pt x="613" y="2616"/>
                    </a:cubicBezTo>
                    <a:cubicBezTo>
                      <a:pt x="1033" y="2616"/>
                      <a:pt x="1565" y="2495"/>
                      <a:pt x="1833" y="2332"/>
                    </a:cubicBezTo>
                    <a:cubicBezTo>
                      <a:pt x="2333" y="2034"/>
                      <a:pt x="2048" y="272"/>
                      <a:pt x="1809" y="117"/>
                    </a:cubicBezTo>
                    <a:cubicBezTo>
                      <a:pt x="1695" y="37"/>
                      <a:pt x="1443" y="1"/>
                      <a:pt x="117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9" name="Google Shape;1159;p51">
                <a:extLst>
                  <a:ext uri="{FF2B5EF4-FFF2-40B4-BE49-F238E27FC236}">
                    <a16:creationId xmlns:a16="http://schemas.microsoft.com/office/drawing/2014/main" id="{812CB4A5-B315-7AE7-7E06-F22455B5A772}"/>
                  </a:ext>
                </a:extLst>
              </p:cNvPr>
              <p:cNvSpPr/>
              <p:nvPr/>
            </p:nvSpPr>
            <p:spPr>
              <a:xfrm>
                <a:off x="3646875" y="3583300"/>
                <a:ext cx="26800" cy="17900"/>
              </a:xfrm>
              <a:custGeom>
                <a:avLst/>
                <a:gdLst/>
                <a:ahLst/>
                <a:cxnLst/>
                <a:rect l="l" t="t" r="r" b="b"/>
                <a:pathLst>
                  <a:path w="1072" h="716" extrusionOk="0">
                    <a:moveTo>
                      <a:pt x="941" y="1"/>
                    </a:moveTo>
                    <a:cubicBezTo>
                      <a:pt x="858" y="370"/>
                      <a:pt x="739" y="572"/>
                      <a:pt x="608" y="584"/>
                    </a:cubicBezTo>
                    <a:cubicBezTo>
                      <a:pt x="602" y="585"/>
                      <a:pt x="596" y="585"/>
                      <a:pt x="591" y="585"/>
                    </a:cubicBezTo>
                    <a:cubicBezTo>
                      <a:pt x="403" y="585"/>
                      <a:pt x="177" y="211"/>
                      <a:pt x="119" y="60"/>
                    </a:cubicBezTo>
                    <a:lnTo>
                      <a:pt x="0" y="120"/>
                    </a:lnTo>
                    <a:cubicBezTo>
                      <a:pt x="24" y="179"/>
                      <a:pt x="286" y="715"/>
                      <a:pt x="596" y="715"/>
                    </a:cubicBezTo>
                    <a:lnTo>
                      <a:pt x="631" y="715"/>
                    </a:lnTo>
                    <a:cubicBezTo>
                      <a:pt x="822" y="703"/>
                      <a:pt x="965" y="477"/>
                      <a:pt x="1072" y="37"/>
                    </a:cubicBezTo>
                    <a:lnTo>
                      <a:pt x="941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0" name="Google Shape;1160;p51">
                <a:extLst>
                  <a:ext uri="{FF2B5EF4-FFF2-40B4-BE49-F238E27FC236}">
                    <a16:creationId xmlns:a16="http://schemas.microsoft.com/office/drawing/2014/main" id="{B01FC836-FC9E-F15C-7EC4-EBD165E9EB34}"/>
                  </a:ext>
                </a:extLst>
              </p:cNvPr>
              <p:cNvSpPr/>
              <p:nvPr/>
            </p:nvSpPr>
            <p:spPr>
              <a:xfrm>
                <a:off x="3568300" y="3441000"/>
                <a:ext cx="75625" cy="76550"/>
              </a:xfrm>
              <a:custGeom>
                <a:avLst/>
                <a:gdLst/>
                <a:ahLst/>
                <a:cxnLst/>
                <a:rect l="l" t="t" r="r" b="b"/>
                <a:pathLst>
                  <a:path w="3025" h="3062" extrusionOk="0">
                    <a:moveTo>
                      <a:pt x="1914" y="0"/>
                    </a:moveTo>
                    <a:cubicBezTo>
                      <a:pt x="1826" y="0"/>
                      <a:pt x="1732" y="8"/>
                      <a:pt x="1631" y="25"/>
                    </a:cubicBezTo>
                    <a:cubicBezTo>
                      <a:pt x="1119" y="97"/>
                      <a:pt x="1012" y="716"/>
                      <a:pt x="893" y="1359"/>
                    </a:cubicBezTo>
                    <a:cubicBezTo>
                      <a:pt x="762" y="2061"/>
                      <a:pt x="619" y="2788"/>
                      <a:pt x="0" y="2942"/>
                    </a:cubicBezTo>
                    <a:lnTo>
                      <a:pt x="24" y="3062"/>
                    </a:lnTo>
                    <a:cubicBezTo>
                      <a:pt x="738" y="2895"/>
                      <a:pt x="893" y="2097"/>
                      <a:pt x="1012" y="1395"/>
                    </a:cubicBezTo>
                    <a:cubicBezTo>
                      <a:pt x="1131" y="787"/>
                      <a:pt x="1238" y="228"/>
                      <a:pt x="1655" y="156"/>
                    </a:cubicBezTo>
                    <a:cubicBezTo>
                      <a:pt x="1752" y="139"/>
                      <a:pt x="1842" y="131"/>
                      <a:pt x="1926" y="131"/>
                    </a:cubicBezTo>
                    <a:cubicBezTo>
                      <a:pt x="2636" y="131"/>
                      <a:pt x="2895" y="696"/>
                      <a:pt x="2905" y="728"/>
                    </a:cubicBezTo>
                    <a:lnTo>
                      <a:pt x="3024" y="668"/>
                    </a:lnTo>
                    <a:cubicBezTo>
                      <a:pt x="3024" y="668"/>
                      <a:pt x="2724" y="0"/>
                      <a:pt x="191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1" name="Google Shape;1161;p51">
                <a:extLst>
                  <a:ext uri="{FF2B5EF4-FFF2-40B4-BE49-F238E27FC236}">
                    <a16:creationId xmlns:a16="http://schemas.microsoft.com/office/drawing/2014/main" id="{3494CA27-3507-05D3-2A68-6FE75B89AC69}"/>
                  </a:ext>
                </a:extLst>
              </p:cNvPr>
              <p:cNvSpPr/>
              <p:nvPr/>
            </p:nvSpPr>
            <p:spPr>
              <a:xfrm>
                <a:off x="3537025" y="3433050"/>
                <a:ext cx="75650" cy="78850"/>
              </a:xfrm>
              <a:custGeom>
                <a:avLst/>
                <a:gdLst/>
                <a:ahLst/>
                <a:cxnLst/>
                <a:rect l="l" t="t" r="r" b="b"/>
                <a:pathLst>
                  <a:path w="3026" h="3154" extrusionOk="0">
                    <a:moveTo>
                      <a:pt x="2486" y="1"/>
                    </a:moveTo>
                    <a:cubicBezTo>
                      <a:pt x="1474" y="1"/>
                      <a:pt x="1234" y="881"/>
                      <a:pt x="977" y="1796"/>
                    </a:cubicBezTo>
                    <a:lnTo>
                      <a:pt x="977" y="1832"/>
                    </a:lnTo>
                    <a:cubicBezTo>
                      <a:pt x="692" y="2844"/>
                      <a:pt x="37" y="3022"/>
                      <a:pt x="1" y="3022"/>
                    </a:cubicBezTo>
                    <a:lnTo>
                      <a:pt x="37" y="3153"/>
                    </a:lnTo>
                    <a:cubicBezTo>
                      <a:pt x="61" y="3141"/>
                      <a:pt x="799" y="2963"/>
                      <a:pt x="1096" y="1856"/>
                    </a:cubicBezTo>
                    <a:lnTo>
                      <a:pt x="1108" y="1832"/>
                    </a:lnTo>
                    <a:cubicBezTo>
                      <a:pt x="1354" y="939"/>
                      <a:pt x="1574" y="135"/>
                      <a:pt x="2491" y="135"/>
                    </a:cubicBezTo>
                    <a:cubicBezTo>
                      <a:pt x="2638" y="135"/>
                      <a:pt x="2803" y="156"/>
                      <a:pt x="2989" y="201"/>
                    </a:cubicBezTo>
                    <a:lnTo>
                      <a:pt x="3025" y="70"/>
                    </a:lnTo>
                    <a:cubicBezTo>
                      <a:pt x="2824" y="23"/>
                      <a:pt x="2645" y="1"/>
                      <a:pt x="24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2" name="Google Shape;1162;p51">
                <a:extLst>
                  <a:ext uri="{FF2B5EF4-FFF2-40B4-BE49-F238E27FC236}">
                    <a16:creationId xmlns:a16="http://schemas.microsoft.com/office/drawing/2014/main" id="{E2751981-A7C9-7DDE-4269-B87B6DCA07E0}"/>
                  </a:ext>
                </a:extLst>
              </p:cNvPr>
              <p:cNvSpPr/>
              <p:nvPr/>
            </p:nvSpPr>
            <p:spPr>
              <a:xfrm>
                <a:off x="3650450" y="3438625"/>
                <a:ext cx="54775" cy="62250"/>
              </a:xfrm>
              <a:custGeom>
                <a:avLst/>
                <a:gdLst/>
                <a:ahLst/>
                <a:cxnLst/>
                <a:rect l="l" t="t" r="r" b="b"/>
                <a:pathLst>
                  <a:path w="2191" h="2490" extrusionOk="0">
                    <a:moveTo>
                      <a:pt x="639" y="1"/>
                    </a:moveTo>
                    <a:cubicBezTo>
                      <a:pt x="584" y="1"/>
                      <a:pt x="530" y="9"/>
                      <a:pt x="477" y="25"/>
                    </a:cubicBezTo>
                    <a:cubicBezTo>
                      <a:pt x="262" y="109"/>
                      <a:pt x="96" y="275"/>
                      <a:pt x="0" y="478"/>
                    </a:cubicBezTo>
                    <a:lnTo>
                      <a:pt x="119" y="537"/>
                    </a:lnTo>
                    <a:cubicBezTo>
                      <a:pt x="191" y="359"/>
                      <a:pt x="334" y="228"/>
                      <a:pt x="512" y="144"/>
                    </a:cubicBezTo>
                    <a:cubicBezTo>
                      <a:pt x="549" y="133"/>
                      <a:pt x="587" y="128"/>
                      <a:pt x="626" y="128"/>
                    </a:cubicBezTo>
                    <a:cubicBezTo>
                      <a:pt x="711" y="128"/>
                      <a:pt x="799" y="154"/>
                      <a:pt x="881" y="204"/>
                    </a:cubicBezTo>
                    <a:cubicBezTo>
                      <a:pt x="1429" y="513"/>
                      <a:pt x="2036" y="1514"/>
                      <a:pt x="2072" y="2490"/>
                    </a:cubicBezTo>
                    <a:lnTo>
                      <a:pt x="2191" y="2490"/>
                    </a:lnTo>
                    <a:cubicBezTo>
                      <a:pt x="2155" y="1466"/>
                      <a:pt x="1524" y="418"/>
                      <a:pt x="941" y="85"/>
                    </a:cubicBezTo>
                    <a:cubicBezTo>
                      <a:pt x="847" y="30"/>
                      <a:pt x="743" y="1"/>
                      <a:pt x="6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3" name="Google Shape;1163;p51">
                <a:extLst>
                  <a:ext uri="{FF2B5EF4-FFF2-40B4-BE49-F238E27FC236}">
                    <a16:creationId xmlns:a16="http://schemas.microsoft.com/office/drawing/2014/main" id="{8E464AA9-387B-C424-0FFE-C8FDCC5A9396}"/>
                  </a:ext>
                </a:extLst>
              </p:cNvPr>
              <p:cNvSpPr/>
              <p:nvPr/>
            </p:nvSpPr>
            <p:spPr>
              <a:xfrm>
                <a:off x="3643300" y="3419950"/>
                <a:ext cx="37525" cy="16650"/>
              </a:xfrm>
              <a:custGeom>
                <a:avLst/>
                <a:gdLst/>
                <a:ahLst/>
                <a:cxnLst/>
                <a:rect l="l" t="t" r="r" b="b"/>
                <a:pathLst>
                  <a:path w="1501" h="666" extrusionOk="0">
                    <a:moveTo>
                      <a:pt x="713" y="1"/>
                    </a:moveTo>
                    <a:cubicBezTo>
                      <a:pt x="624" y="1"/>
                      <a:pt x="541" y="16"/>
                      <a:pt x="465" y="46"/>
                    </a:cubicBezTo>
                    <a:cubicBezTo>
                      <a:pt x="227" y="165"/>
                      <a:pt x="60" y="379"/>
                      <a:pt x="1" y="641"/>
                    </a:cubicBezTo>
                    <a:lnTo>
                      <a:pt x="131" y="665"/>
                    </a:lnTo>
                    <a:cubicBezTo>
                      <a:pt x="179" y="451"/>
                      <a:pt x="322" y="272"/>
                      <a:pt x="512" y="165"/>
                    </a:cubicBezTo>
                    <a:cubicBezTo>
                      <a:pt x="576" y="140"/>
                      <a:pt x="645" y="127"/>
                      <a:pt x="718" y="127"/>
                    </a:cubicBezTo>
                    <a:cubicBezTo>
                      <a:pt x="920" y="127"/>
                      <a:pt x="1159" y="223"/>
                      <a:pt x="1429" y="415"/>
                    </a:cubicBezTo>
                    <a:lnTo>
                      <a:pt x="1501" y="308"/>
                    </a:lnTo>
                    <a:cubicBezTo>
                      <a:pt x="1209" y="102"/>
                      <a:pt x="942" y="1"/>
                      <a:pt x="71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4" name="Google Shape;1164;p51">
                <a:extLst>
                  <a:ext uri="{FF2B5EF4-FFF2-40B4-BE49-F238E27FC236}">
                    <a16:creationId xmlns:a16="http://schemas.microsoft.com/office/drawing/2014/main" id="{8404E0B1-C180-E617-77AC-D60627E27808}"/>
                  </a:ext>
                </a:extLst>
              </p:cNvPr>
              <p:cNvSpPr/>
              <p:nvPr/>
            </p:nvSpPr>
            <p:spPr>
              <a:xfrm>
                <a:off x="3486725" y="3388950"/>
                <a:ext cx="78900" cy="78900"/>
              </a:xfrm>
              <a:custGeom>
                <a:avLst/>
                <a:gdLst/>
                <a:ahLst/>
                <a:cxnLst/>
                <a:rect l="l" t="t" r="r" b="b"/>
                <a:pathLst>
                  <a:path w="3156" h="3156" extrusionOk="0">
                    <a:moveTo>
                      <a:pt x="1572" y="0"/>
                    </a:moveTo>
                    <a:cubicBezTo>
                      <a:pt x="703" y="0"/>
                      <a:pt x="1" y="703"/>
                      <a:pt x="1" y="1584"/>
                    </a:cubicBezTo>
                    <a:cubicBezTo>
                      <a:pt x="1" y="2453"/>
                      <a:pt x="703" y="3155"/>
                      <a:pt x="1572" y="3155"/>
                    </a:cubicBezTo>
                    <a:cubicBezTo>
                      <a:pt x="2442" y="3155"/>
                      <a:pt x="3156" y="2453"/>
                      <a:pt x="3156" y="1584"/>
                    </a:cubicBezTo>
                    <a:cubicBezTo>
                      <a:pt x="3156" y="703"/>
                      <a:pt x="2442" y="0"/>
                      <a:pt x="157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5" name="Google Shape;1165;p51">
                <a:extLst>
                  <a:ext uri="{FF2B5EF4-FFF2-40B4-BE49-F238E27FC236}">
                    <a16:creationId xmlns:a16="http://schemas.microsoft.com/office/drawing/2014/main" id="{A9A6F070-236F-EA4E-EF71-32FC0D61AA65}"/>
                  </a:ext>
                </a:extLst>
              </p:cNvPr>
              <p:cNvSpPr/>
              <p:nvPr/>
            </p:nvSpPr>
            <p:spPr>
              <a:xfrm>
                <a:off x="3513825" y="3421075"/>
                <a:ext cx="40500" cy="31000"/>
              </a:xfrm>
              <a:custGeom>
                <a:avLst/>
                <a:gdLst/>
                <a:ahLst/>
                <a:cxnLst/>
                <a:rect l="l" t="t" r="r" b="b"/>
                <a:pathLst>
                  <a:path w="1620" h="1240" extrusionOk="0">
                    <a:moveTo>
                      <a:pt x="203" y="1"/>
                    </a:moveTo>
                    <a:lnTo>
                      <a:pt x="96" y="72"/>
                    </a:lnTo>
                    <a:cubicBezTo>
                      <a:pt x="119" y="108"/>
                      <a:pt x="655" y="811"/>
                      <a:pt x="1358" y="1084"/>
                    </a:cubicBezTo>
                    <a:cubicBezTo>
                      <a:pt x="1381" y="1096"/>
                      <a:pt x="1405" y="1096"/>
                      <a:pt x="1429" y="1108"/>
                    </a:cubicBezTo>
                    <a:cubicBezTo>
                      <a:pt x="1417" y="1109"/>
                      <a:pt x="1405" y="1109"/>
                      <a:pt x="1392" y="1109"/>
                    </a:cubicBezTo>
                    <a:cubicBezTo>
                      <a:pt x="1103" y="1109"/>
                      <a:pt x="415" y="983"/>
                      <a:pt x="107" y="584"/>
                    </a:cubicBezTo>
                    <a:lnTo>
                      <a:pt x="0" y="668"/>
                    </a:lnTo>
                    <a:cubicBezTo>
                      <a:pt x="334" y="1084"/>
                      <a:pt x="1048" y="1239"/>
                      <a:pt x="1393" y="1239"/>
                    </a:cubicBezTo>
                    <a:cubicBezTo>
                      <a:pt x="1441" y="1239"/>
                      <a:pt x="1500" y="1239"/>
                      <a:pt x="1548" y="1227"/>
                    </a:cubicBezTo>
                    <a:cubicBezTo>
                      <a:pt x="1584" y="1215"/>
                      <a:pt x="1620" y="1180"/>
                      <a:pt x="1620" y="1132"/>
                    </a:cubicBezTo>
                    <a:cubicBezTo>
                      <a:pt x="1620" y="1073"/>
                      <a:pt x="1560" y="1013"/>
                      <a:pt x="1405" y="953"/>
                    </a:cubicBezTo>
                    <a:cubicBezTo>
                      <a:pt x="738" y="703"/>
                      <a:pt x="203" y="1"/>
                      <a:pt x="2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6" name="Google Shape;1166;p51">
                <a:extLst>
                  <a:ext uri="{FF2B5EF4-FFF2-40B4-BE49-F238E27FC236}">
                    <a16:creationId xmlns:a16="http://schemas.microsoft.com/office/drawing/2014/main" id="{3DCB3349-10AE-17A3-3AE1-A86033737133}"/>
                  </a:ext>
                </a:extLst>
              </p:cNvPr>
              <p:cNvSpPr/>
              <p:nvPr/>
            </p:nvSpPr>
            <p:spPr>
              <a:xfrm>
                <a:off x="3528400" y="3403525"/>
                <a:ext cx="27425" cy="32775"/>
              </a:xfrm>
              <a:custGeom>
                <a:avLst/>
                <a:gdLst/>
                <a:ahLst/>
                <a:cxnLst/>
                <a:rect l="l" t="t" r="r" b="b"/>
                <a:pathLst>
                  <a:path w="1097" h="1311" extrusionOk="0">
                    <a:moveTo>
                      <a:pt x="48" y="0"/>
                    </a:moveTo>
                    <a:lnTo>
                      <a:pt x="1" y="131"/>
                    </a:lnTo>
                    <a:cubicBezTo>
                      <a:pt x="13" y="131"/>
                      <a:pt x="953" y="489"/>
                      <a:pt x="941" y="1310"/>
                    </a:cubicBezTo>
                    <a:lnTo>
                      <a:pt x="1072" y="1310"/>
                    </a:lnTo>
                    <a:cubicBezTo>
                      <a:pt x="1096" y="393"/>
                      <a:pt x="48" y="0"/>
                      <a:pt x="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7" name="Google Shape;1167;p51">
                <a:extLst>
                  <a:ext uri="{FF2B5EF4-FFF2-40B4-BE49-F238E27FC236}">
                    <a16:creationId xmlns:a16="http://schemas.microsoft.com/office/drawing/2014/main" id="{6F7C3DF8-407D-7212-5F6A-291BB7A95D5E}"/>
                  </a:ext>
                </a:extLst>
              </p:cNvPr>
              <p:cNvSpPr/>
              <p:nvPr/>
            </p:nvSpPr>
            <p:spPr>
              <a:xfrm>
                <a:off x="3595375" y="3228825"/>
                <a:ext cx="289050" cy="238125"/>
              </a:xfrm>
              <a:custGeom>
                <a:avLst/>
                <a:gdLst/>
                <a:ahLst/>
                <a:cxnLst/>
                <a:rect l="l" t="t" r="r" b="b"/>
                <a:pathLst>
                  <a:path w="11562" h="9525" extrusionOk="0">
                    <a:moveTo>
                      <a:pt x="6341" y="1"/>
                    </a:moveTo>
                    <a:cubicBezTo>
                      <a:pt x="6135" y="1"/>
                      <a:pt x="6013" y="11"/>
                      <a:pt x="6013" y="11"/>
                    </a:cubicBezTo>
                    <a:cubicBezTo>
                      <a:pt x="798" y="273"/>
                      <a:pt x="1" y="4131"/>
                      <a:pt x="1370" y="5988"/>
                    </a:cubicBezTo>
                    <a:cubicBezTo>
                      <a:pt x="2211" y="7129"/>
                      <a:pt x="3878" y="7349"/>
                      <a:pt x="5039" y="7349"/>
                    </a:cubicBezTo>
                    <a:cubicBezTo>
                      <a:pt x="5769" y="7349"/>
                      <a:pt x="6299" y="7262"/>
                      <a:pt x="6299" y="7262"/>
                    </a:cubicBezTo>
                    <a:lnTo>
                      <a:pt x="7061" y="9525"/>
                    </a:lnTo>
                    <a:lnTo>
                      <a:pt x="7811" y="7417"/>
                    </a:lnTo>
                    <a:cubicBezTo>
                      <a:pt x="9287" y="6727"/>
                      <a:pt x="11562" y="5572"/>
                      <a:pt x="11240" y="3643"/>
                    </a:cubicBezTo>
                    <a:cubicBezTo>
                      <a:pt x="10672" y="276"/>
                      <a:pt x="7396" y="1"/>
                      <a:pt x="634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8" name="Google Shape;1168;p51">
                <a:extLst>
                  <a:ext uri="{FF2B5EF4-FFF2-40B4-BE49-F238E27FC236}">
                    <a16:creationId xmlns:a16="http://schemas.microsoft.com/office/drawing/2014/main" id="{4FDE2368-9EC2-5E04-E749-B2A85B2B1668}"/>
                  </a:ext>
                </a:extLst>
              </p:cNvPr>
              <p:cNvSpPr/>
              <p:nvPr/>
            </p:nvSpPr>
            <p:spPr>
              <a:xfrm>
                <a:off x="3693600" y="3292200"/>
                <a:ext cx="44375" cy="46450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858" extrusionOk="0">
                    <a:moveTo>
                      <a:pt x="1715" y="1"/>
                    </a:moveTo>
                    <a:lnTo>
                      <a:pt x="1203" y="12"/>
                    </a:lnTo>
                    <a:lnTo>
                      <a:pt x="1203" y="120"/>
                    </a:lnTo>
                    <a:lnTo>
                      <a:pt x="1418" y="108"/>
                    </a:lnTo>
                    <a:lnTo>
                      <a:pt x="1441" y="846"/>
                    </a:lnTo>
                    <a:lnTo>
                      <a:pt x="334" y="882"/>
                    </a:lnTo>
                    <a:lnTo>
                      <a:pt x="310" y="143"/>
                    </a:lnTo>
                    <a:lnTo>
                      <a:pt x="525" y="143"/>
                    </a:lnTo>
                    <a:lnTo>
                      <a:pt x="525" y="48"/>
                    </a:lnTo>
                    <a:lnTo>
                      <a:pt x="1" y="60"/>
                    </a:lnTo>
                    <a:lnTo>
                      <a:pt x="1" y="155"/>
                    </a:lnTo>
                    <a:lnTo>
                      <a:pt x="203" y="155"/>
                    </a:lnTo>
                    <a:lnTo>
                      <a:pt x="251" y="1751"/>
                    </a:lnTo>
                    <a:lnTo>
                      <a:pt x="60" y="1751"/>
                    </a:lnTo>
                    <a:lnTo>
                      <a:pt x="60" y="1858"/>
                    </a:lnTo>
                    <a:lnTo>
                      <a:pt x="572" y="1846"/>
                    </a:lnTo>
                    <a:lnTo>
                      <a:pt x="572" y="1751"/>
                    </a:lnTo>
                    <a:lnTo>
                      <a:pt x="370" y="1751"/>
                    </a:lnTo>
                    <a:lnTo>
                      <a:pt x="334" y="989"/>
                    </a:lnTo>
                    <a:lnTo>
                      <a:pt x="1441" y="953"/>
                    </a:lnTo>
                    <a:lnTo>
                      <a:pt x="1465" y="1703"/>
                    </a:lnTo>
                    <a:lnTo>
                      <a:pt x="1263" y="1703"/>
                    </a:lnTo>
                    <a:lnTo>
                      <a:pt x="1263" y="1810"/>
                    </a:lnTo>
                    <a:lnTo>
                      <a:pt x="1775" y="1786"/>
                    </a:lnTo>
                    <a:lnTo>
                      <a:pt x="1775" y="1691"/>
                    </a:lnTo>
                    <a:lnTo>
                      <a:pt x="1572" y="1691"/>
                    </a:lnTo>
                    <a:lnTo>
                      <a:pt x="1525" y="96"/>
                    </a:lnTo>
                    <a:lnTo>
                      <a:pt x="1715" y="96"/>
                    </a:lnTo>
                    <a:lnTo>
                      <a:pt x="1715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9" name="Google Shape;1169;p51">
                <a:extLst>
                  <a:ext uri="{FF2B5EF4-FFF2-40B4-BE49-F238E27FC236}">
                    <a16:creationId xmlns:a16="http://schemas.microsoft.com/office/drawing/2014/main" id="{05D0C74E-9791-A722-1B37-5FFB56544606}"/>
                  </a:ext>
                </a:extLst>
              </p:cNvPr>
              <p:cNvSpPr/>
              <p:nvPr/>
            </p:nvSpPr>
            <p:spPr>
              <a:xfrm>
                <a:off x="3741825" y="3312025"/>
                <a:ext cx="23550" cy="24850"/>
              </a:xfrm>
              <a:custGeom>
                <a:avLst/>
                <a:gdLst/>
                <a:ahLst/>
                <a:cxnLst/>
                <a:rect l="l" t="t" r="r" b="b"/>
                <a:pathLst>
                  <a:path w="942" h="994" extrusionOk="0">
                    <a:moveTo>
                      <a:pt x="489" y="89"/>
                    </a:moveTo>
                    <a:cubicBezTo>
                      <a:pt x="560" y="89"/>
                      <a:pt x="620" y="101"/>
                      <a:pt x="679" y="136"/>
                    </a:cubicBezTo>
                    <a:cubicBezTo>
                      <a:pt x="727" y="172"/>
                      <a:pt x="774" y="220"/>
                      <a:pt x="810" y="279"/>
                    </a:cubicBezTo>
                    <a:lnTo>
                      <a:pt x="465" y="422"/>
                    </a:lnTo>
                    <a:lnTo>
                      <a:pt x="120" y="577"/>
                    </a:lnTo>
                    <a:cubicBezTo>
                      <a:pt x="108" y="517"/>
                      <a:pt x="108" y="458"/>
                      <a:pt x="120" y="410"/>
                    </a:cubicBezTo>
                    <a:cubicBezTo>
                      <a:pt x="131" y="351"/>
                      <a:pt x="155" y="303"/>
                      <a:pt x="191" y="255"/>
                    </a:cubicBezTo>
                    <a:cubicBezTo>
                      <a:pt x="227" y="208"/>
                      <a:pt x="262" y="172"/>
                      <a:pt x="322" y="148"/>
                    </a:cubicBezTo>
                    <a:cubicBezTo>
                      <a:pt x="370" y="112"/>
                      <a:pt x="429" y="101"/>
                      <a:pt x="489" y="89"/>
                    </a:cubicBezTo>
                    <a:close/>
                    <a:moveTo>
                      <a:pt x="533" y="0"/>
                    </a:moveTo>
                    <a:cubicBezTo>
                      <a:pt x="518" y="0"/>
                      <a:pt x="503" y="2"/>
                      <a:pt x="489" y="5"/>
                    </a:cubicBezTo>
                    <a:cubicBezTo>
                      <a:pt x="429" y="5"/>
                      <a:pt x="358" y="17"/>
                      <a:pt x="298" y="53"/>
                    </a:cubicBezTo>
                    <a:cubicBezTo>
                      <a:pt x="239" y="77"/>
                      <a:pt x="179" y="112"/>
                      <a:pt x="143" y="160"/>
                    </a:cubicBezTo>
                    <a:cubicBezTo>
                      <a:pt x="96" y="208"/>
                      <a:pt x="60" y="255"/>
                      <a:pt x="36" y="327"/>
                    </a:cubicBezTo>
                    <a:cubicBezTo>
                      <a:pt x="12" y="386"/>
                      <a:pt x="0" y="446"/>
                      <a:pt x="0" y="517"/>
                    </a:cubicBezTo>
                    <a:cubicBezTo>
                      <a:pt x="0" y="589"/>
                      <a:pt x="24" y="648"/>
                      <a:pt x="48" y="708"/>
                    </a:cubicBezTo>
                    <a:cubicBezTo>
                      <a:pt x="84" y="767"/>
                      <a:pt x="120" y="815"/>
                      <a:pt x="167" y="863"/>
                    </a:cubicBezTo>
                    <a:cubicBezTo>
                      <a:pt x="215" y="898"/>
                      <a:pt x="262" y="934"/>
                      <a:pt x="322" y="958"/>
                    </a:cubicBezTo>
                    <a:cubicBezTo>
                      <a:pt x="393" y="982"/>
                      <a:pt x="453" y="993"/>
                      <a:pt x="524" y="993"/>
                    </a:cubicBezTo>
                    <a:cubicBezTo>
                      <a:pt x="584" y="993"/>
                      <a:pt x="655" y="982"/>
                      <a:pt x="703" y="958"/>
                    </a:cubicBezTo>
                    <a:cubicBezTo>
                      <a:pt x="762" y="922"/>
                      <a:pt x="810" y="898"/>
                      <a:pt x="858" y="851"/>
                    </a:cubicBezTo>
                    <a:lnTo>
                      <a:pt x="786" y="779"/>
                    </a:lnTo>
                    <a:cubicBezTo>
                      <a:pt x="751" y="815"/>
                      <a:pt x="715" y="839"/>
                      <a:pt x="667" y="863"/>
                    </a:cubicBezTo>
                    <a:cubicBezTo>
                      <a:pt x="620" y="886"/>
                      <a:pt x="572" y="898"/>
                      <a:pt x="512" y="898"/>
                    </a:cubicBezTo>
                    <a:cubicBezTo>
                      <a:pt x="503" y="899"/>
                      <a:pt x="494" y="899"/>
                      <a:pt x="485" y="899"/>
                    </a:cubicBezTo>
                    <a:cubicBezTo>
                      <a:pt x="352" y="899"/>
                      <a:pt x="222" y="818"/>
                      <a:pt x="155" y="684"/>
                    </a:cubicBezTo>
                    <a:cubicBezTo>
                      <a:pt x="286" y="624"/>
                      <a:pt x="417" y="565"/>
                      <a:pt x="548" y="517"/>
                    </a:cubicBezTo>
                    <a:cubicBezTo>
                      <a:pt x="679" y="458"/>
                      <a:pt x="810" y="398"/>
                      <a:pt x="941" y="351"/>
                    </a:cubicBezTo>
                    <a:cubicBezTo>
                      <a:pt x="917" y="291"/>
                      <a:pt x="893" y="243"/>
                      <a:pt x="870" y="208"/>
                    </a:cubicBezTo>
                    <a:cubicBezTo>
                      <a:pt x="846" y="160"/>
                      <a:pt x="810" y="124"/>
                      <a:pt x="774" y="101"/>
                    </a:cubicBezTo>
                    <a:cubicBezTo>
                      <a:pt x="739" y="65"/>
                      <a:pt x="691" y="41"/>
                      <a:pt x="643" y="17"/>
                    </a:cubicBezTo>
                    <a:cubicBezTo>
                      <a:pt x="610" y="9"/>
                      <a:pt x="570" y="0"/>
                      <a:pt x="53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0" name="Google Shape;1170;p51">
                <a:extLst>
                  <a:ext uri="{FF2B5EF4-FFF2-40B4-BE49-F238E27FC236}">
                    <a16:creationId xmlns:a16="http://schemas.microsoft.com/office/drawing/2014/main" id="{2B1DF294-732D-AE08-A1C2-161333DB522E}"/>
                  </a:ext>
                </a:extLst>
              </p:cNvPr>
              <p:cNvSpPr/>
              <p:nvPr/>
            </p:nvSpPr>
            <p:spPr>
              <a:xfrm>
                <a:off x="3769800" y="3301125"/>
                <a:ext cx="8375" cy="46475"/>
              </a:xfrm>
              <a:custGeom>
                <a:avLst/>
                <a:gdLst/>
                <a:ahLst/>
                <a:cxnLst/>
                <a:rect l="l" t="t" r="r" b="b"/>
                <a:pathLst>
                  <a:path w="335" h="1859" extrusionOk="0">
                    <a:moveTo>
                      <a:pt x="227" y="1"/>
                    </a:moveTo>
                    <a:cubicBezTo>
                      <a:pt x="203" y="1"/>
                      <a:pt x="179" y="13"/>
                      <a:pt x="167" y="25"/>
                    </a:cubicBezTo>
                    <a:cubicBezTo>
                      <a:pt x="155" y="48"/>
                      <a:pt x="144" y="60"/>
                      <a:pt x="144" y="84"/>
                    </a:cubicBezTo>
                    <a:cubicBezTo>
                      <a:pt x="144" y="108"/>
                      <a:pt x="155" y="132"/>
                      <a:pt x="179" y="144"/>
                    </a:cubicBezTo>
                    <a:cubicBezTo>
                      <a:pt x="191" y="167"/>
                      <a:pt x="215" y="167"/>
                      <a:pt x="239" y="167"/>
                    </a:cubicBezTo>
                    <a:cubicBezTo>
                      <a:pt x="251" y="167"/>
                      <a:pt x="275" y="156"/>
                      <a:pt x="286" y="144"/>
                    </a:cubicBezTo>
                    <a:lnTo>
                      <a:pt x="298" y="144"/>
                    </a:lnTo>
                    <a:cubicBezTo>
                      <a:pt x="310" y="132"/>
                      <a:pt x="310" y="108"/>
                      <a:pt x="310" y="84"/>
                    </a:cubicBezTo>
                    <a:cubicBezTo>
                      <a:pt x="310" y="60"/>
                      <a:pt x="298" y="36"/>
                      <a:pt x="286" y="25"/>
                    </a:cubicBezTo>
                    <a:cubicBezTo>
                      <a:pt x="275" y="13"/>
                      <a:pt x="251" y="1"/>
                      <a:pt x="227" y="1"/>
                    </a:cubicBezTo>
                    <a:close/>
                    <a:moveTo>
                      <a:pt x="298" y="417"/>
                    </a:moveTo>
                    <a:lnTo>
                      <a:pt x="1" y="429"/>
                    </a:lnTo>
                    <a:lnTo>
                      <a:pt x="1" y="525"/>
                    </a:lnTo>
                    <a:lnTo>
                      <a:pt x="191" y="525"/>
                    </a:lnTo>
                    <a:lnTo>
                      <a:pt x="227" y="1406"/>
                    </a:lnTo>
                    <a:cubicBezTo>
                      <a:pt x="227" y="1477"/>
                      <a:pt x="215" y="1549"/>
                      <a:pt x="191" y="1620"/>
                    </a:cubicBezTo>
                    <a:cubicBezTo>
                      <a:pt x="167" y="1680"/>
                      <a:pt x="132" y="1739"/>
                      <a:pt x="96" y="1787"/>
                    </a:cubicBezTo>
                    <a:lnTo>
                      <a:pt x="167" y="1858"/>
                    </a:lnTo>
                    <a:cubicBezTo>
                      <a:pt x="227" y="1799"/>
                      <a:pt x="263" y="1739"/>
                      <a:pt x="286" y="1668"/>
                    </a:cubicBezTo>
                    <a:cubicBezTo>
                      <a:pt x="322" y="1572"/>
                      <a:pt x="334" y="1489"/>
                      <a:pt x="334" y="1394"/>
                    </a:cubicBezTo>
                    <a:lnTo>
                      <a:pt x="298" y="417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07737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2" grpId="0"/>
      <p:bldP spid="110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2" name="Google Shape;1902;p60"/>
          <p:cNvSpPr/>
          <p:nvPr/>
        </p:nvSpPr>
        <p:spPr>
          <a:xfrm>
            <a:off x="3387880" y="2565993"/>
            <a:ext cx="2180032" cy="1111838"/>
          </a:xfrm>
          <a:custGeom>
            <a:avLst/>
            <a:gdLst/>
            <a:ahLst/>
            <a:cxnLst/>
            <a:rect l="l" t="t" r="r" b="b"/>
            <a:pathLst>
              <a:path w="13765" h="5721" extrusionOk="0">
                <a:moveTo>
                  <a:pt x="5902" y="0"/>
                </a:moveTo>
                <a:cubicBezTo>
                  <a:pt x="5097" y="0"/>
                  <a:pt x="4381" y="32"/>
                  <a:pt x="3858" y="71"/>
                </a:cubicBezTo>
                <a:cubicBezTo>
                  <a:pt x="1430" y="249"/>
                  <a:pt x="680" y="1535"/>
                  <a:pt x="680" y="1535"/>
                </a:cubicBezTo>
                <a:cubicBezTo>
                  <a:pt x="1" y="2428"/>
                  <a:pt x="1" y="3976"/>
                  <a:pt x="846" y="5071"/>
                </a:cubicBezTo>
                <a:cubicBezTo>
                  <a:pt x="1233" y="5578"/>
                  <a:pt x="2687" y="5721"/>
                  <a:pt x="4304" y="5721"/>
                </a:cubicBezTo>
                <a:cubicBezTo>
                  <a:pt x="6219" y="5721"/>
                  <a:pt x="8363" y="5520"/>
                  <a:pt x="9228" y="5488"/>
                </a:cubicBezTo>
                <a:cubicBezTo>
                  <a:pt x="10812" y="5417"/>
                  <a:pt x="13764" y="5310"/>
                  <a:pt x="13324" y="2571"/>
                </a:cubicBezTo>
                <a:cubicBezTo>
                  <a:pt x="12988" y="431"/>
                  <a:pt x="8844" y="0"/>
                  <a:pt x="59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3" name="Google Shape;1903;p60"/>
          <p:cNvSpPr/>
          <p:nvPr/>
        </p:nvSpPr>
        <p:spPr>
          <a:xfrm>
            <a:off x="1070868" y="1685779"/>
            <a:ext cx="2180032" cy="640194"/>
          </a:xfrm>
          <a:custGeom>
            <a:avLst/>
            <a:gdLst/>
            <a:ahLst/>
            <a:cxnLst/>
            <a:rect l="l" t="t" r="r" b="b"/>
            <a:pathLst>
              <a:path w="13765" h="5721" extrusionOk="0">
                <a:moveTo>
                  <a:pt x="5902" y="0"/>
                </a:moveTo>
                <a:cubicBezTo>
                  <a:pt x="5097" y="0"/>
                  <a:pt x="4381" y="32"/>
                  <a:pt x="3858" y="71"/>
                </a:cubicBezTo>
                <a:cubicBezTo>
                  <a:pt x="1430" y="249"/>
                  <a:pt x="680" y="1535"/>
                  <a:pt x="680" y="1535"/>
                </a:cubicBezTo>
                <a:cubicBezTo>
                  <a:pt x="1" y="2428"/>
                  <a:pt x="1" y="3976"/>
                  <a:pt x="846" y="5071"/>
                </a:cubicBezTo>
                <a:cubicBezTo>
                  <a:pt x="1233" y="5578"/>
                  <a:pt x="2687" y="5721"/>
                  <a:pt x="4304" y="5721"/>
                </a:cubicBezTo>
                <a:cubicBezTo>
                  <a:pt x="6219" y="5721"/>
                  <a:pt x="8363" y="5520"/>
                  <a:pt x="9228" y="5488"/>
                </a:cubicBezTo>
                <a:cubicBezTo>
                  <a:pt x="10812" y="5417"/>
                  <a:pt x="13764" y="5310"/>
                  <a:pt x="13324" y="2571"/>
                </a:cubicBezTo>
                <a:cubicBezTo>
                  <a:pt x="12988" y="431"/>
                  <a:pt x="8844" y="0"/>
                  <a:pt x="59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4" name="Google Shape;1904;p60"/>
          <p:cNvSpPr/>
          <p:nvPr/>
        </p:nvSpPr>
        <p:spPr>
          <a:xfrm>
            <a:off x="5860331" y="3072164"/>
            <a:ext cx="2180032" cy="1344504"/>
          </a:xfrm>
          <a:custGeom>
            <a:avLst/>
            <a:gdLst/>
            <a:ahLst/>
            <a:cxnLst/>
            <a:rect l="l" t="t" r="r" b="b"/>
            <a:pathLst>
              <a:path w="13765" h="5721" extrusionOk="0">
                <a:moveTo>
                  <a:pt x="5902" y="0"/>
                </a:moveTo>
                <a:cubicBezTo>
                  <a:pt x="5097" y="0"/>
                  <a:pt x="4381" y="32"/>
                  <a:pt x="3858" y="71"/>
                </a:cubicBezTo>
                <a:cubicBezTo>
                  <a:pt x="1430" y="249"/>
                  <a:pt x="680" y="1535"/>
                  <a:pt x="680" y="1535"/>
                </a:cubicBezTo>
                <a:cubicBezTo>
                  <a:pt x="1" y="2428"/>
                  <a:pt x="1" y="3976"/>
                  <a:pt x="846" y="5071"/>
                </a:cubicBezTo>
                <a:cubicBezTo>
                  <a:pt x="1233" y="5578"/>
                  <a:pt x="2687" y="5721"/>
                  <a:pt x="4304" y="5721"/>
                </a:cubicBezTo>
                <a:cubicBezTo>
                  <a:pt x="6219" y="5721"/>
                  <a:pt x="8363" y="5520"/>
                  <a:pt x="9228" y="5488"/>
                </a:cubicBezTo>
                <a:cubicBezTo>
                  <a:pt x="10812" y="5417"/>
                  <a:pt x="13764" y="5310"/>
                  <a:pt x="13324" y="2571"/>
                </a:cubicBezTo>
                <a:cubicBezTo>
                  <a:pt x="12988" y="431"/>
                  <a:pt x="8844" y="0"/>
                  <a:pt x="59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6" name="Google Shape;1906;p60"/>
          <p:cNvSpPr/>
          <p:nvPr/>
        </p:nvSpPr>
        <p:spPr>
          <a:xfrm>
            <a:off x="1103637" y="3477964"/>
            <a:ext cx="2180032" cy="640194"/>
          </a:xfrm>
          <a:custGeom>
            <a:avLst/>
            <a:gdLst/>
            <a:ahLst/>
            <a:cxnLst/>
            <a:rect l="l" t="t" r="r" b="b"/>
            <a:pathLst>
              <a:path w="13765" h="5721" extrusionOk="0">
                <a:moveTo>
                  <a:pt x="5902" y="0"/>
                </a:moveTo>
                <a:cubicBezTo>
                  <a:pt x="5097" y="0"/>
                  <a:pt x="4381" y="32"/>
                  <a:pt x="3858" y="71"/>
                </a:cubicBezTo>
                <a:cubicBezTo>
                  <a:pt x="1430" y="249"/>
                  <a:pt x="680" y="1535"/>
                  <a:pt x="680" y="1535"/>
                </a:cubicBezTo>
                <a:cubicBezTo>
                  <a:pt x="1" y="2428"/>
                  <a:pt x="1" y="3976"/>
                  <a:pt x="846" y="5071"/>
                </a:cubicBezTo>
                <a:cubicBezTo>
                  <a:pt x="1233" y="5578"/>
                  <a:pt x="2687" y="5721"/>
                  <a:pt x="4304" y="5721"/>
                </a:cubicBezTo>
                <a:cubicBezTo>
                  <a:pt x="6219" y="5721"/>
                  <a:pt x="8363" y="5520"/>
                  <a:pt x="9228" y="5488"/>
                </a:cubicBezTo>
                <a:cubicBezTo>
                  <a:pt x="10812" y="5417"/>
                  <a:pt x="13764" y="5310"/>
                  <a:pt x="13324" y="2571"/>
                </a:cubicBezTo>
                <a:cubicBezTo>
                  <a:pt x="12988" y="431"/>
                  <a:pt x="8844" y="0"/>
                  <a:pt x="59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7" name="Google Shape;1907;p60"/>
          <p:cNvSpPr/>
          <p:nvPr/>
        </p:nvSpPr>
        <p:spPr>
          <a:xfrm>
            <a:off x="5893100" y="1742295"/>
            <a:ext cx="2180032" cy="640194"/>
          </a:xfrm>
          <a:custGeom>
            <a:avLst/>
            <a:gdLst/>
            <a:ahLst/>
            <a:cxnLst/>
            <a:rect l="l" t="t" r="r" b="b"/>
            <a:pathLst>
              <a:path w="13765" h="5721" extrusionOk="0">
                <a:moveTo>
                  <a:pt x="5902" y="0"/>
                </a:moveTo>
                <a:cubicBezTo>
                  <a:pt x="5097" y="0"/>
                  <a:pt x="4381" y="32"/>
                  <a:pt x="3858" y="71"/>
                </a:cubicBezTo>
                <a:cubicBezTo>
                  <a:pt x="1430" y="249"/>
                  <a:pt x="680" y="1535"/>
                  <a:pt x="680" y="1535"/>
                </a:cubicBezTo>
                <a:cubicBezTo>
                  <a:pt x="1" y="2428"/>
                  <a:pt x="1" y="3976"/>
                  <a:pt x="846" y="5071"/>
                </a:cubicBezTo>
                <a:cubicBezTo>
                  <a:pt x="1233" y="5578"/>
                  <a:pt x="2687" y="5721"/>
                  <a:pt x="4304" y="5721"/>
                </a:cubicBezTo>
                <a:cubicBezTo>
                  <a:pt x="6219" y="5721"/>
                  <a:pt x="8363" y="5520"/>
                  <a:pt x="9228" y="5488"/>
                </a:cubicBezTo>
                <a:cubicBezTo>
                  <a:pt x="10812" y="5417"/>
                  <a:pt x="13764" y="5310"/>
                  <a:pt x="13324" y="2571"/>
                </a:cubicBezTo>
                <a:cubicBezTo>
                  <a:pt x="12988" y="431"/>
                  <a:pt x="8844" y="0"/>
                  <a:pt x="59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8" name="Google Shape;1908;p60"/>
          <p:cNvSpPr txBox="1">
            <a:spLocks noGrp="1"/>
          </p:cNvSpPr>
          <p:nvPr>
            <p:ph type="title"/>
          </p:nvPr>
        </p:nvSpPr>
        <p:spPr>
          <a:xfrm>
            <a:off x="1218734" y="1800076"/>
            <a:ext cx="18033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Overload </a:t>
            </a:r>
            <a:br>
              <a:rPr lang="en" dirty="0"/>
            </a:br>
            <a:r>
              <a:rPr lang="en" dirty="0"/>
              <a:t>Informasi</a:t>
            </a:r>
            <a:endParaRPr dirty="0"/>
          </a:p>
        </p:txBody>
      </p:sp>
      <p:sp>
        <p:nvSpPr>
          <p:cNvPr id="1910" name="Google Shape;1910;p60"/>
          <p:cNvSpPr txBox="1">
            <a:spLocks noGrp="1"/>
          </p:cNvSpPr>
          <p:nvPr>
            <p:ph type="title" idx="2"/>
          </p:nvPr>
        </p:nvSpPr>
        <p:spPr>
          <a:xfrm>
            <a:off x="6121966" y="1903710"/>
            <a:ext cx="18033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Perbedaan Generasi</a:t>
            </a:r>
            <a:endParaRPr dirty="0"/>
          </a:p>
        </p:txBody>
      </p:sp>
      <p:sp>
        <p:nvSpPr>
          <p:cNvPr id="1912" name="Google Shape;1912;p60"/>
          <p:cNvSpPr txBox="1">
            <a:spLocks noGrp="1"/>
          </p:cNvSpPr>
          <p:nvPr>
            <p:ph type="title" idx="4"/>
          </p:nvPr>
        </p:nvSpPr>
        <p:spPr>
          <a:xfrm>
            <a:off x="1321841" y="3644227"/>
            <a:ext cx="18033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Keamanan Data</a:t>
            </a:r>
            <a:endParaRPr dirty="0"/>
          </a:p>
        </p:txBody>
      </p:sp>
      <p:sp>
        <p:nvSpPr>
          <p:cNvPr id="1914" name="Google Shape;1914;p60"/>
          <p:cNvSpPr txBox="1">
            <a:spLocks noGrp="1"/>
          </p:cNvSpPr>
          <p:nvPr>
            <p:ph type="title" idx="6"/>
          </p:nvPr>
        </p:nvSpPr>
        <p:spPr>
          <a:xfrm>
            <a:off x="5944644" y="3592261"/>
            <a:ext cx="18033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Kesalah Pahaman </a:t>
            </a:r>
            <a:br>
              <a:rPr lang="en" dirty="0"/>
            </a:br>
            <a:r>
              <a:rPr lang="en" dirty="0"/>
              <a:t>Lintas Budaya</a:t>
            </a:r>
            <a:endParaRPr dirty="0"/>
          </a:p>
        </p:txBody>
      </p:sp>
      <p:sp>
        <p:nvSpPr>
          <p:cNvPr id="1916" name="Google Shape;1916;p60"/>
          <p:cNvSpPr txBox="1">
            <a:spLocks noGrp="1"/>
          </p:cNvSpPr>
          <p:nvPr>
            <p:ph type="title" idx="15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Hambatan </a:t>
            </a:r>
            <a:br>
              <a:rPr lang="en" dirty="0"/>
            </a:br>
            <a:r>
              <a:rPr lang="en" dirty="0"/>
              <a:t>dan</a:t>
            </a:r>
            <a:br>
              <a:rPr lang="en" dirty="0"/>
            </a:br>
            <a:r>
              <a:rPr lang="en" dirty="0"/>
              <a:t>Strategi Perbaikan Komunikasi</a:t>
            </a:r>
            <a:endParaRPr dirty="0"/>
          </a:p>
        </p:txBody>
      </p:sp>
      <p:sp>
        <p:nvSpPr>
          <p:cNvPr id="1917" name="Google Shape;1917;p60"/>
          <p:cNvSpPr txBox="1">
            <a:spLocks noGrp="1"/>
          </p:cNvSpPr>
          <p:nvPr>
            <p:ph type="title" idx="8"/>
          </p:nvPr>
        </p:nvSpPr>
        <p:spPr>
          <a:xfrm>
            <a:off x="3440757" y="2889246"/>
            <a:ext cx="2029393" cy="46533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Kesenjangan Literasi Digital</a:t>
            </a:r>
            <a:endParaRPr dirty="0"/>
          </a:p>
        </p:txBody>
      </p:sp>
      <p:grpSp>
        <p:nvGrpSpPr>
          <p:cNvPr id="1921" name="Google Shape;1921;p60"/>
          <p:cNvGrpSpPr/>
          <p:nvPr/>
        </p:nvGrpSpPr>
        <p:grpSpPr>
          <a:xfrm>
            <a:off x="7747944" y="338818"/>
            <a:ext cx="901894" cy="1031600"/>
            <a:chOff x="6286154" y="991658"/>
            <a:chExt cx="1123715" cy="1285162"/>
          </a:xfrm>
        </p:grpSpPr>
        <p:sp>
          <p:nvSpPr>
            <p:cNvPr id="1922" name="Google Shape;1922;p60"/>
            <p:cNvSpPr/>
            <p:nvPr/>
          </p:nvSpPr>
          <p:spPr>
            <a:xfrm>
              <a:off x="6286154" y="991658"/>
              <a:ext cx="1123214" cy="1284750"/>
            </a:xfrm>
            <a:custGeom>
              <a:avLst/>
              <a:gdLst/>
              <a:ahLst/>
              <a:cxnLst/>
              <a:rect l="l" t="t" r="r" b="b"/>
              <a:pathLst>
                <a:path w="17717" h="20265" extrusionOk="0">
                  <a:moveTo>
                    <a:pt x="4971" y="0"/>
                  </a:moveTo>
                  <a:cubicBezTo>
                    <a:pt x="3898" y="0"/>
                    <a:pt x="3007" y="280"/>
                    <a:pt x="2489" y="1024"/>
                  </a:cubicBezTo>
                  <a:cubicBezTo>
                    <a:pt x="1108" y="3024"/>
                    <a:pt x="0" y="7263"/>
                    <a:pt x="2132" y="11620"/>
                  </a:cubicBezTo>
                  <a:cubicBezTo>
                    <a:pt x="4060" y="15561"/>
                    <a:pt x="7561" y="15478"/>
                    <a:pt x="9466" y="16145"/>
                  </a:cubicBezTo>
                  <a:cubicBezTo>
                    <a:pt x="9466" y="16145"/>
                    <a:pt x="10573" y="17169"/>
                    <a:pt x="10240" y="19312"/>
                  </a:cubicBezTo>
                  <a:cubicBezTo>
                    <a:pt x="10240" y="19312"/>
                    <a:pt x="10097" y="20240"/>
                    <a:pt x="10990" y="20264"/>
                  </a:cubicBezTo>
                  <a:cubicBezTo>
                    <a:pt x="10994" y="20264"/>
                    <a:pt x="10999" y="20264"/>
                    <a:pt x="11003" y="20264"/>
                  </a:cubicBezTo>
                  <a:cubicBezTo>
                    <a:pt x="11885" y="20264"/>
                    <a:pt x="12139" y="17861"/>
                    <a:pt x="13466" y="15787"/>
                  </a:cubicBezTo>
                  <a:cubicBezTo>
                    <a:pt x="14657" y="14847"/>
                    <a:pt x="15776" y="13109"/>
                    <a:pt x="16407" y="10322"/>
                  </a:cubicBezTo>
                  <a:cubicBezTo>
                    <a:pt x="17717" y="4572"/>
                    <a:pt x="16050" y="3238"/>
                    <a:pt x="13062" y="2226"/>
                  </a:cubicBezTo>
                  <a:cubicBezTo>
                    <a:pt x="10962" y="1518"/>
                    <a:pt x="7470" y="0"/>
                    <a:pt x="4971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algn="bl" rotWithShape="0">
                <a:srgbClr val="000000">
                  <a:alpha val="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23" name="Google Shape;1923;p60"/>
            <p:cNvGrpSpPr/>
            <p:nvPr/>
          </p:nvGrpSpPr>
          <p:grpSpPr>
            <a:xfrm>
              <a:off x="6286655" y="991690"/>
              <a:ext cx="1123214" cy="1285131"/>
              <a:chOff x="6507350" y="3256350"/>
              <a:chExt cx="442925" cy="506775"/>
            </a:xfrm>
          </p:grpSpPr>
          <p:sp>
            <p:nvSpPr>
              <p:cNvPr id="1924" name="Google Shape;1924;p60"/>
              <p:cNvSpPr/>
              <p:nvPr/>
            </p:nvSpPr>
            <p:spPr>
              <a:xfrm>
                <a:off x="6507350" y="3256350"/>
                <a:ext cx="442925" cy="506775"/>
              </a:xfrm>
              <a:custGeom>
                <a:avLst/>
                <a:gdLst/>
                <a:ahLst/>
                <a:cxnLst/>
                <a:rect l="l" t="t" r="r" b="b"/>
                <a:pathLst>
                  <a:path w="17717" h="20271" extrusionOk="0">
                    <a:moveTo>
                      <a:pt x="4972" y="1"/>
                    </a:moveTo>
                    <a:cubicBezTo>
                      <a:pt x="3898" y="1"/>
                      <a:pt x="3008" y="282"/>
                      <a:pt x="2489" y="1030"/>
                    </a:cubicBezTo>
                    <a:cubicBezTo>
                      <a:pt x="1108" y="3030"/>
                      <a:pt x="0" y="7269"/>
                      <a:pt x="2132" y="11626"/>
                    </a:cubicBezTo>
                    <a:cubicBezTo>
                      <a:pt x="4060" y="15567"/>
                      <a:pt x="7561" y="15484"/>
                      <a:pt x="9466" y="16151"/>
                    </a:cubicBezTo>
                    <a:cubicBezTo>
                      <a:pt x="9466" y="16151"/>
                      <a:pt x="10573" y="17175"/>
                      <a:pt x="10240" y="19318"/>
                    </a:cubicBezTo>
                    <a:cubicBezTo>
                      <a:pt x="10240" y="19318"/>
                      <a:pt x="10097" y="20246"/>
                      <a:pt x="10990" y="20270"/>
                    </a:cubicBezTo>
                    <a:cubicBezTo>
                      <a:pt x="10994" y="20270"/>
                      <a:pt x="10999" y="20270"/>
                      <a:pt x="11003" y="20270"/>
                    </a:cubicBezTo>
                    <a:cubicBezTo>
                      <a:pt x="11885" y="20270"/>
                      <a:pt x="12139" y="17867"/>
                      <a:pt x="13466" y="15793"/>
                    </a:cubicBezTo>
                    <a:cubicBezTo>
                      <a:pt x="14657" y="14853"/>
                      <a:pt x="15788" y="13115"/>
                      <a:pt x="16419" y="10328"/>
                    </a:cubicBezTo>
                    <a:cubicBezTo>
                      <a:pt x="17717" y="4578"/>
                      <a:pt x="16050" y="3244"/>
                      <a:pt x="13062" y="2232"/>
                    </a:cubicBezTo>
                    <a:cubicBezTo>
                      <a:pt x="10963" y="1524"/>
                      <a:pt x="7472" y="1"/>
                      <a:pt x="497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5" name="Google Shape;1925;p60"/>
              <p:cNvSpPr/>
              <p:nvPr/>
            </p:nvSpPr>
            <p:spPr>
              <a:xfrm>
                <a:off x="6650825" y="3316250"/>
                <a:ext cx="77400" cy="125875"/>
              </a:xfrm>
              <a:custGeom>
                <a:avLst/>
                <a:gdLst/>
                <a:ahLst/>
                <a:cxnLst/>
                <a:rect l="l" t="t" r="r" b="b"/>
                <a:pathLst>
                  <a:path w="3096" h="5035" extrusionOk="0">
                    <a:moveTo>
                      <a:pt x="1715" y="1"/>
                    </a:moveTo>
                    <a:cubicBezTo>
                      <a:pt x="1662" y="1"/>
                      <a:pt x="1610" y="34"/>
                      <a:pt x="1584" y="86"/>
                    </a:cubicBezTo>
                    <a:cubicBezTo>
                      <a:pt x="1429" y="455"/>
                      <a:pt x="0" y="3765"/>
                      <a:pt x="381" y="4718"/>
                    </a:cubicBezTo>
                    <a:cubicBezTo>
                      <a:pt x="429" y="4837"/>
                      <a:pt x="512" y="4944"/>
                      <a:pt x="631" y="4992"/>
                    </a:cubicBezTo>
                    <a:lnTo>
                      <a:pt x="679" y="5015"/>
                    </a:lnTo>
                    <a:cubicBezTo>
                      <a:pt x="734" y="5028"/>
                      <a:pt x="790" y="5035"/>
                      <a:pt x="845" y="5035"/>
                    </a:cubicBezTo>
                    <a:cubicBezTo>
                      <a:pt x="943" y="5035"/>
                      <a:pt x="1040" y="5014"/>
                      <a:pt x="1131" y="4968"/>
                    </a:cubicBezTo>
                    <a:cubicBezTo>
                      <a:pt x="2155" y="4444"/>
                      <a:pt x="3001" y="967"/>
                      <a:pt x="3096" y="574"/>
                    </a:cubicBezTo>
                    <a:cubicBezTo>
                      <a:pt x="3089" y="483"/>
                      <a:pt x="3016" y="430"/>
                      <a:pt x="2943" y="430"/>
                    </a:cubicBezTo>
                    <a:cubicBezTo>
                      <a:pt x="2891" y="430"/>
                      <a:pt x="2840" y="456"/>
                      <a:pt x="2810" y="515"/>
                    </a:cubicBezTo>
                    <a:cubicBezTo>
                      <a:pt x="2572" y="1551"/>
                      <a:pt x="1774" y="4313"/>
                      <a:pt x="1000" y="4706"/>
                    </a:cubicBezTo>
                    <a:cubicBezTo>
                      <a:pt x="956" y="4733"/>
                      <a:pt x="911" y="4746"/>
                      <a:pt x="866" y="4746"/>
                    </a:cubicBezTo>
                    <a:cubicBezTo>
                      <a:pt x="852" y="4746"/>
                      <a:pt x="837" y="4745"/>
                      <a:pt x="822" y="4742"/>
                    </a:cubicBezTo>
                    <a:cubicBezTo>
                      <a:pt x="524" y="4527"/>
                      <a:pt x="1334" y="2456"/>
                      <a:pt x="1774" y="1217"/>
                    </a:cubicBezTo>
                    <a:cubicBezTo>
                      <a:pt x="2184" y="56"/>
                      <a:pt x="1832" y="15"/>
                      <a:pt x="1780" y="15"/>
                    </a:cubicBezTo>
                    <a:cubicBezTo>
                      <a:pt x="1777" y="15"/>
                      <a:pt x="1774" y="15"/>
                      <a:pt x="1774" y="15"/>
                    </a:cubicBezTo>
                    <a:cubicBezTo>
                      <a:pt x="1755" y="5"/>
                      <a:pt x="1735" y="1"/>
                      <a:pt x="171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6" name="Google Shape;1926;p60"/>
              <p:cNvSpPr/>
              <p:nvPr/>
            </p:nvSpPr>
            <p:spPr>
              <a:xfrm>
                <a:off x="6713625" y="3330000"/>
                <a:ext cx="65800" cy="129500"/>
              </a:xfrm>
              <a:custGeom>
                <a:avLst/>
                <a:gdLst/>
                <a:ahLst/>
                <a:cxnLst/>
                <a:rect l="l" t="t" r="r" b="b"/>
                <a:pathLst>
                  <a:path w="2632" h="5180" extrusionOk="0">
                    <a:moveTo>
                      <a:pt x="1142" y="0"/>
                    </a:moveTo>
                    <a:cubicBezTo>
                      <a:pt x="997" y="0"/>
                      <a:pt x="944" y="194"/>
                      <a:pt x="1060" y="274"/>
                    </a:cubicBezTo>
                    <a:lnTo>
                      <a:pt x="1465" y="394"/>
                    </a:lnTo>
                    <a:lnTo>
                      <a:pt x="24" y="4906"/>
                    </a:lnTo>
                    <a:cubicBezTo>
                      <a:pt x="0" y="4977"/>
                      <a:pt x="36" y="5061"/>
                      <a:pt x="108" y="5085"/>
                    </a:cubicBezTo>
                    <a:cubicBezTo>
                      <a:pt x="203" y="5180"/>
                      <a:pt x="560" y="5180"/>
                      <a:pt x="560" y="5180"/>
                    </a:cubicBezTo>
                    <a:lnTo>
                      <a:pt x="2036" y="584"/>
                    </a:lnTo>
                    <a:lnTo>
                      <a:pt x="2429" y="703"/>
                    </a:lnTo>
                    <a:cubicBezTo>
                      <a:pt x="2444" y="708"/>
                      <a:pt x="2460" y="710"/>
                      <a:pt x="2475" y="710"/>
                    </a:cubicBezTo>
                    <a:cubicBezTo>
                      <a:pt x="2533" y="710"/>
                      <a:pt x="2589" y="676"/>
                      <a:pt x="2608" y="620"/>
                    </a:cubicBezTo>
                    <a:cubicBezTo>
                      <a:pt x="2632" y="536"/>
                      <a:pt x="2596" y="453"/>
                      <a:pt x="2513" y="429"/>
                    </a:cubicBezTo>
                    <a:lnTo>
                      <a:pt x="1155" y="1"/>
                    </a:lnTo>
                    <a:cubicBezTo>
                      <a:pt x="1151" y="0"/>
                      <a:pt x="1147" y="0"/>
                      <a:pt x="114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7" name="Google Shape;1927;p60"/>
              <p:cNvSpPr/>
              <p:nvPr/>
            </p:nvSpPr>
            <p:spPr>
              <a:xfrm>
                <a:off x="6747250" y="3344825"/>
                <a:ext cx="72375" cy="132000"/>
              </a:xfrm>
              <a:custGeom>
                <a:avLst/>
                <a:gdLst/>
                <a:ahLst/>
                <a:cxnLst/>
                <a:rect l="l" t="t" r="r" b="b"/>
                <a:pathLst>
                  <a:path w="2895" h="5280" extrusionOk="0">
                    <a:moveTo>
                      <a:pt x="1664" y="1"/>
                    </a:moveTo>
                    <a:cubicBezTo>
                      <a:pt x="1600" y="1"/>
                      <a:pt x="1534" y="36"/>
                      <a:pt x="1513" y="98"/>
                    </a:cubicBezTo>
                    <a:lnTo>
                      <a:pt x="25" y="4742"/>
                    </a:lnTo>
                    <a:cubicBezTo>
                      <a:pt x="1" y="4825"/>
                      <a:pt x="49" y="4896"/>
                      <a:pt x="120" y="4920"/>
                    </a:cubicBezTo>
                    <a:lnTo>
                      <a:pt x="1203" y="5277"/>
                    </a:lnTo>
                    <a:cubicBezTo>
                      <a:pt x="1212" y="5279"/>
                      <a:pt x="1222" y="5280"/>
                      <a:pt x="1231" y="5280"/>
                    </a:cubicBezTo>
                    <a:cubicBezTo>
                      <a:pt x="1295" y="5280"/>
                      <a:pt x="1361" y="5245"/>
                      <a:pt x="1382" y="5182"/>
                    </a:cubicBezTo>
                    <a:cubicBezTo>
                      <a:pt x="1406" y="5099"/>
                      <a:pt x="1370" y="5027"/>
                      <a:pt x="1299" y="5004"/>
                    </a:cubicBezTo>
                    <a:lnTo>
                      <a:pt x="751" y="4825"/>
                    </a:lnTo>
                    <a:lnTo>
                      <a:pt x="1406" y="2777"/>
                    </a:lnTo>
                    <a:lnTo>
                      <a:pt x="1954" y="2956"/>
                    </a:lnTo>
                    <a:cubicBezTo>
                      <a:pt x="1970" y="2967"/>
                      <a:pt x="1986" y="2971"/>
                      <a:pt x="2001" y="2971"/>
                    </a:cubicBezTo>
                    <a:cubicBezTo>
                      <a:pt x="2120" y="2971"/>
                      <a:pt x="2195" y="2682"/>
                      <a:pt x="2037" y="2682"/>
                    </a:cubicBezTo>
                    <a:lnTo>
                      <a:pt x="1489" y="2503"/>
                    </a:lnTo>
                    <a:lnTo>
                      <a:pt x="2156" y="455"/>
                    </a:lnTo>
                    <a:lnTo>
                      <a:pt x="2692" y="634"/>
                    </a:lnTo>
                    <a:cubicBezTo>
                      <a:pt x="2701" y="635"/>
                      <a:pt x="2710" y="636"/>
                      <a:pt x="2719" y="636"/>
                    </a:cubicBezTo>
                    <a:cubicBezTo>
                      <a:pt x="2783" y="636"/>
                      <a:pt x="2850" y="601"/>
                      <a:pt x="2870" y="539"/>
                    </a:cubicBezTo>
                    <a:cubicBezTo>
                      <a:pt x="2894" y="455"/>
                      <a:pt x="2858" y="384"/>
                      <a:pt x="2775" y="360"/>
                    </a:cubicBezTo>
                    <a:lnTo>
                      <a:pt x="1692" y="3"/>
                    </a:lnTo>
                    <a:cubicBezTo>
                      <a:pt x="1683" y="1"/>
                      <a:pt x="1673" y="1"/>
                      <a:pt x="166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8" name="Google Shape;1928;p60"/>
              <p:cNvSpPr/>
              <p:nvPr/>
            </p:nvSpPr>
            <p:spPr>
              <a:xfrm>
                <a:off x="6802625" y="3358875"/>
                <a:ext cx="79800" cy="136375"/>
              </a:xfrm>
              <a:custGeom>
                <a:avLst/>
                <a:gdLst/>
                <a:ahLst/>
                <a:cxnLst/>
                <a:rect l="l" t="t" r="r" b="b"/>
                <a:pathLst>
                  <a:path w="3192" h="5455" extrusionOk="0">
                    <a:moveTo>
                      <a:pt x="1596" y="1"/>
                    </a:moveTo>
                    <a:lnTo>
                      <a:pt x="1584" y="12"/>
                    </a:lnTo>
                    <a:lnTo>
                      <a:pt x="1572" y="12"/>
                    </a:lnTo>
                    <a:lnTo>
                      <a:pt x="1572" y="24"/>
                    </a:lnTo>
                    <a:lnTo>
                      <a:pt x="1560" y="24"/>
                    </a:lnTo>
                    <a:cubicBezTo>
                      <a:pt x="1560" y="36"/>
                      <a:pt x="1560" y="36"/>
                      <a:pt x="1560" y="36"/>
                    </a:cubicBezTo>
                    <a:cubicBezTo>
                      <a:pt x="1560" y="48"/>
                      <a:pt x="1560" y="48"/>
                      <a:pt x="1560" y="48"/>
                    </a:cubicBezTo>
                    <a:cubicBezTo>
                      <a:pt x="1548" y="60"/>
                      <a:pt x="1548" y="60"/>
                      <a:pt x="1548" y="72"/>
                    </a:cubicBezTo>
                    <a:lnTo>
                      <a:pt x="12" y="4858"/>
                    </a:lnTo>
                    <a:cubicBezTo>
                      <a:pt x="0" y="4930"/>
                      <a:pt x="36" y="5013"/>
                      <a:pt x="108" y="5037"/>
                    </a:cubicBezTo>
                    <a:cubicBezTo>
                      <a:pt x="170" y="5090"/>
                      <a:pt x="400" y="5097"/>
                      <a:pt x="511" y="5097"/>
                    </a:cubicBezTo>
                    <a:cubicBezTo>
                      <a:pt x="548" y="5097"/>
                      <a:pt x="572" y="5096"/>
                      <a:pt x="572" y="5096"/>
                    </a:cubicBezTo>
                    <a:lnTo>
                      <a:pt x="1763" y="1382"/>
                    </a:lnTo>
                    <a:lnTo>
                      <a:pt x="2072" y="3096"/>
                    </a:lnTo>
                    <a:lnTo>
                      <a:pt x="1370" y="5299"/>
                    </a:lnTo>
                    <a:cubicBezTo>
                      <a:pt x="1362" y="5395"/>
                      <a:pt x="1437" y="5454"/>
                      <a:pt x="1515" y="5454"/>
                    </a:cubicBezTo>
                    <a:cubicBezTo>
                      <a:pt x="1563" y="5454"/>
                      <a:pt x="1612" y="5432"/>
                      <a:pt x="1644" y="5382"/>
                    </a:cubicBezTo>
                    <a:lnTo>
                      <a:pt x="3179" y="596"/>
                    </a:lnTo>
                    <a:cubicBezTo>
                      <a:pt x="3191" y="501"/>
                      <a:pt x="3120" y="417"/>
                      <a:pt x="3025" y="417"/>
                    </a:cubicBezTo>
                    <a:cubicBezTo>
                      <a:pt x="3012" y="413"/>
                      <a:pt x="2999" y="411"/>
                      <a:pt x="2986" y="411"/>
                    </a:cubicBezTo>
                    <a:cubicBezTo>
                      <a:pt x="2926" y="411"/>
                      <a:pt x="2866" y="454"/>
                      <a:pt x="2846" y="513"/>
                    </a:cubicBezTo>
                    <a:lnTo>
                      <a:pt x="2203" y="2513"/>
                    </a:lnTo>
                    <a:lnTo>
                      <a:pt x="1774" y="96"/>
                    </a:lnTo>
                    <a:lnTo>
                      <a:pt x="1774" y="84"/>
                    </a:lnTo>
                    <a:lnTo>
                      <a:pt x="1774" y="72"/>
                    </a:lnTo>
                    <a:lnTo>
                      <a:pt x="1774" y="60"/>
                    </a:lnTo>
                    <a:lnTo>
                      <a:pt x="1774" y="48"/>
                    </a:lnTo>
                    <a:lnTo>
                      <a:pt x="1774" y="36"/>
                    </a:lnTo>
                    <a:lnTo>
                      <a:pt x="1763" y="24"/>
                    </a:lnTo>
                    <a:lnTo>
                      <a:pt x="1751" y="12"/>
                    </a:lnTo>
                    <a:lnTo>
                      <a:pt x="1739" y="12"/>
                    </a:lnTo>
                    <a:lnTo>
                      <a:pt x="1715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9" name="Google Shape;1929;p60"/>
              <p:cNvSpPr/>
              <p:nvPr/>
            </p:nvSpPr>
            <p:spPr>
              <a:xfrm>
                <a:off x="6594275" y="3295525"/>
                <a:ext cx="72650" cy="133450"/>
              </a:xfrm>
              <a:custGeom>
                <a:avLst/>
                <a:gdLst/>
                <a:ahLst/>
                <a:cxnLst/>
                <a:rect l="l" t="t" r="r" b="b"/>
                <a:pathLst>
                  <a:path w="2906" h="5338" extrusionOk="0">
                    <a:moveTo>
                      <a:pt x="2079" y="1"/>
                    </a:moveTo>
                    <a:cubicBezTo>
                      <a:pt x="1859" y="1"/>
                      <a:pt x="1629" y="138"/>
                      <a:pt x="1381" y="427"/>
                    </a:cubicBezTo>
                    <a:cubicBezTo>
                      <a:pt x="1107" y="796"/>
                      <a:pt x="869" y="1189"/>
                      <a:pt x="703" y="1618"/>
                    </a:cubicBezTo>
                    <a:cubicBezTo>
                      <a:pt x="548" y="1892"/>
                      <a:pt x="429" y="2189"/>
                      <a:pt x="369" y="2511"/>
                    </a:cubicBezTo>
                    <a:cubicBezTo>
                      <a:pt x="107" y="3332"/>
                      <a:pt x="0" y="4178"/>
                      <a:pt x="202" y="4690"/>
                    </a:cubicBezTo>
                    <a:cubicBezTo>
                      <a:pt x="310" y="4975"/>
                      <a:pt x="536" y="5190"/>
                      <a:pt x="822" y="5285"/>
                    </a:cubicBezTo>
                    <a:cubicBezTo>
                      <a:pt x="960" y="5320"/>
                      <a:pt x="1103" y="5338"/>
                      <a:pt x="1246" y="5338"/>
                    </a:cubicBezTo>
                    <a:cubicBezTo>
                      <a:pt x="1446" y="5338"/>
                      <a:pt x="1646" y="5302"/>
                      <a:pt x="1834" y="5225"/>
                    </a:cubicBezTo>
                    <a:cubicBezTo>
                      <a:pt x="1869" y="5213"/>
                      <a:pt x="1893" y="5178"/>
                      <a:pt x="1905" y="5130"/>
                    </a:cubicBezTo>
                    <a:lnTo>
                      <a:pt x="2536" y="3166"/>
                    </a:lnTo>
                    <a:cubicBezTo>
                      <a:pt x="2560" y="3094"/>
                      <a:pt x="2524" y="3023"/>
                      <a:pt x="2465" y="2987"/>
                    </a:cubicBezTo>
                    <a:cubicBezTo>
                      <a:pt x="2286" y="2904"/>
                      <a:pt x="2096" y="2844"/>
                      <a:pt x="1905" y="2785"/>
                    </a:cubicBezTo>
                    <a:cubicBezTo>
                      <a:pt x="1834" y="2856"/>
                      <a:pt x="1798" y="2951"/>
                      <a:pt x="1774" y="3047"/>
                    </a:cubicBezTo>
                    <a:cubicBezTo>
                      <a:pt x="1929" y="3082"/>
                      <a:pt x="2072" y="3130"/>
                      <a:pt x="2215" y="3189"/>
                    </a:cubicBezTo>
                    <a:lnTo>
                      <a:pt x="1655" y="4963"/>
                    </a:lnTo>
                    <a:cubicBezTo>
                      <a:pt x="1507" y="5013"/>
                      <a:pt x="1359" y="5039"/>
                      <a:pt x="1207" y="5039"/>
                    </a:cubicBezTo>
                    <a:cubicBezTo>
                      <a:pt x="1139" y="5039"/>
                      <a:pt x="1070" y="5034"/>
                      <a:pt x="1000" y="5023"/>
                    </a:cubicBezTo>
                    <a:cubicBezTo>
                      <a:pt x="131" y="4678"/>
                      <a:pt x="1619" y="1630"/>
                      <a:pt x="1893" y="915"/>
                    </a:cubicBezTo>
                    <a:cubicBezTo>
                      <a:pt x="2056" y="508"/>
                      <a:pt x="2219" y="418"/>
                      <a:pt x="2329" y="418"/>
                    </a:cubicBezTo>
                    <a:cubicBezTo>
                      <a:pt x="2412" y="418"/>
                      <a:pt x="2465" y="470"/>
                      <a:pt x="2465" y="475"/>
                    </a:cubicBezTo>
                    <a:cubicBezTo>
                      <a:pt x="2500" y="499"/>
                      <a:pt x="2524" y="534"/>
                      <a:pt x="2536" y="570"/>
                    </a:cubicBezTo>
                    <a:cubicBezTo>
                      <a:pt x="2608" y="737"/>
                      <a:pt x="2608" y="927"/>
                      <a:pt x="2536" y="1094"/>
                    </a:cubicBezTo>
                    <a:cubicBezTo>
                      <a:pt x="2465" y="1189"/>
                      <a:pt x="2600" y="1284"/>
                      <a:pt x="2705" y="1284"/>
                    </a:cubicBezTo>
                    <a:cubicBezTo>
                      <a:pt x="2757" y="1284"/>
                      <a:pt x="2802" y="1261"/>
                      <a:pt x="2810" y="1201"/>
                    </a:cubicBezTo>
                    <a:cubicBezTo>
                      <a:pt x="2905" y="951"/>
                      <a:pt x="2893" y="677"/>
                      <a:pt x="2786" y="439"/>
                    </a:cubicBezTo>
                    <a:cubicBezTo>
                      <a:pt x="2655" y="213"/>
                      <a:pt x="2429" y="58"/>
                      <a:pt x="2179" y="10"/>
                    </a:cubicBezTo>
                    <a:cubicBezTo>
                      <a:pt x="2146" y="4"/>
                      <a:pt x="2113" y="1"/>
                      <a:pt x="207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0" name="Google Shape;1930;p60"/>
              <p:cNvSpPr/>
              <p:nvPr/>
            </p:nvSpPr>
            <p:spPr>
              <a:xfrm>
                <a:off x="6611125" y="3449975"/>
                <a:ext cx="103825" cy="111950"/>
              </a:xfrm>
              <a:custGeom>
                <a:avLst/>
                <a:gdLst/>
                <a:ahLst/>
                <a:cxnLst/>
                <a:rect l="l" t="t" r="r" b="b"/>
                <a:pathLst>
                  <a:path w="4153" h="4478" extrusionOk="0">
                    <a:moveTo>
                      <a:pt x="333" y="1"/>
                    </a:moveTo>
                    <a:cubicBezTo>
                      <a:pt x="269" y="1"/>
                      <a:pt x="204" y="4"/>
                      <a:pt x="136" y="12"/>
                    </a:cubicBezTo>
                    <a:cubicBezTo>
                      <a:pt x="0" y="34"/>
                      <a:pt x="36" y="228"/>
                      <a:pt x="162" y="228"/>
                    </a:cubicBezTo>
                    <a:cubicBezTo>
                      <a:pt x="169" y="228"/>
                      <a:pt x="176" y="227"/>
                      <a:pt x="183" y="226"/>
                    </a:cubicBezTo>
                    <a:cubicBezTo>
                      <a:pt x="239" y="220"/>
                      <a:pt x="293" y="217"/>
                      <a:pt x="345" y="217"/>
                    </a:cubicBezTo>
                    <a:cubicBezTo>
                      <a:pt x="974" y="217"/>
                      <a:pt x="1366" y="658"/>
                      <a:pt x="1838" y="988"/>
                    </a:cubicBezTo>
                    <a:cubicBezTo>
                      <a:pt x="1505" y="1762"/>
                      <a:pt x="1183" y="2536"/>
                      <a:pt x="898" y="3322"/>
                    </a:cubicBezTo>
                    <a:cubicBezTo>
                      <a:pt x="898" y="3322"/>
                      <a:pt x="529" y="4072"/>
                      <a:pt x="541" y="4227"/>
                    </a:cubicBezTo>
                    <a:cubicBezTo>
                      <a:pt x="563" y="4384"/>
                      <a:pt x="967" y="4478"/>
                      <a:pt x="1113" y="4478"/>
                    </a:cubicBezTo>
                    <a:cubicBezTo>
                      <a:pt x="1121" y="4478"/>
                      <a:pt x="1129" y="4477"/>
                      <a:pt x="1136" y="4477"/>
                    </a:cubicBezTo>
                    <a:cubicBezTo>
                      <a:pt x="1267" y="4465"/>
                      <a:pt x="1553" y="3607"/>
                      <a:pt x="1826" y="2798"/>
                    </a:cubicBezTo>
                    <a:cubicBezTo>
                      <a:pt x="2005" y="2286"/>
                      <a:pt x="2148" y="1762"/>
                      <a:pt x="2255" y="1238"/>
                    </a:cubicBezTo>
                    <a:lnTo>
                      <a:pt x="2291" y="1250"/>
                    </a:lnTo>
                    <a:cubicBezTo>
                      <a:pt x="2682" y="1420"/>
                      <a:pt x="3097" y="1505"/>
                      <a:pt x="3516" y="1505"/>
                    </a:cubicBezTo>
                    <a:cubicBezTo>
                      <a:pt x="3683" y="1505"/>
                      <a:pt x="3850" y="1492"/>
                      <a:pt x="4017" y="1464"/>
                    </a:cubicBezTo>
                    <a:cubicBezTo>
                      <a:pt x="4153" y="1442"/>
                      <a:pt x="4117" y="1248"/>
                      <a:pt x="3991" y="1248"/>
                    </a:cubicBezTo>
                    <a:cubicBezTo>
                      <a:pt x="3984" y="1248"/>
                      <a:pt x="3977" y="1249"/>
                      <a:pt x="3970" y="1250"/>
                    </a:cubicBezTo>
                    <a:cubicBezTo>
                      <a:pt x="3821" y="1274"/>
                      <a:pt x="3672" y="1286"/>
                      <a:pt x="3523" y="1286"/>
                    </a:cubicBezTo>
                    <a:cubicBezTo>
                      <a:pt x="2873" y="1286"/>
                      <a:pt x="2237" y="1057"/>
                      <a:pt x="1743" y="631"/>
                    </a:cubicBezTo>
                    <a:cubicBezTo>
                      <a:pt x="1295" y="268"/>
                      <a:pt x="885" y="1"/>
                      <a:pt x="33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1" name="Google Shape;1931;p60"/>
              <p:cNvSpPr/>
              <p:nvPr/>
            </p:nvSpPr>
            <p:spPr>
              <a:xfrm>
                <a:off x="6657975" y="3497900"/>
                <a:ext cx="159250" cy="137650"/>
              </a:xfrm>
              <a:custGeom>
                <a:avLst/>
                <a:gdLst/>
                <a:ahLst/>
                <a:cxnLst/>
                <a:rect l="l" t="t" r="r" b="b"/>
                <a:pathLst>
                  <a:path w="6370" h="5506" extrusionOk="0">
                    <a:moveTo>
                      <a:pt x="3977" y="1000"/>
                    </a:moveTo>
                    <a:cubicBezTo>
                      <a:pt x="4012" y="1000"/>
                      <a:pt x="4048" y="1000"/>
                      <a:pt x="4084" y="1012"/>
                    </a:cubicBezTo>
                    <a:cubicBezTo>
                      <a:pt x="4167" y="1131"/>
                      <a:pt x="4191" y="1286"/>
                      <a:pt x="4155" y="1428"/>
                    </a:cubicBezTo>
                    <a:cubicBezTo>
                      <a:pt x="4108" y="1631"/>
                      <a:pt x="4012" y="1821"/>
                      <a:pt x="3893" y="1988"/>
                    </a:cubicBezTo>
                    <a:cubicBezTo>
                      <a:pt x="3870" y="2024"/>
                      <a:pt x="3858" y="2071"/>
                      <a:pt x="3881" y="2095"/>
                    </a:cubicBezTo>
                    <a:cubicBezTo>
                      <a:pt x="3762" y="2286"/>
                      <a:pt x="3608" y="2464"/>
                      <a:pt x="3441" y="2607"/>
                    </a:cubicBezTo>
                    <a:cubicBezTo>
                      <a:pt x="3362" y="2671"/>
                      <a:pt x="3292" y="2698"/>
                      <a:pt x="3232" y="2698"/>
                    </a:cubicBezTo>
                    <a:cubicBezTo>
                      <a:pt x="3046" y="2698"/>
                      <a:pt x="2952" y="2439"/>
                      <a:pt x="2988" y="2214"/>
                    </a:cubicBezTo>
                    <a:cubicBezTo>
                      <a:pt x="3036" y="2036"/>
                      <a:pt x="3096" y="1857"/>
                      <a:pt x="3191" y="1702"/>
                    </a:cubicBezTo>
                    <a:cubicBezTo>
                      <a:pt x="3250" y="1583"/>
                      <a:pt x="3322" y="1476"/>
                      <a:pt x="3393" y="1381"/>
                    </a:cubicBezTo>
                    <a:cubicBezTo>
                      <a:pt x="3524" y="1214"/>
                      <a:pt x="3715" y="1083"/>
                      <a:pt x="3917" y="1012"/>
                    </a:cubicBezTo>
                    <a:cubicBezTo>
                      <a:pt x="3941" y="1012"/>
                      <a:pt x="3953" y="1012"/>
                      <a:pt x="3977" y="1000"/>
                    </a:cubicBezTo>
                    <a:close/>
                    <a:moveTo>
                      <a:pt x="2893" y="4215"/>
                    </a:moveTo>
                    <a:cubicBezTo>
                      <a:pt x="2881" y="4226"/>
                      <a:pt x="2869" y="4238"/>
                      <a:pt x="2858" y="4250"/>
                    </a:cubicBezTo>
                    <a:lnTo>
                      <a:pt x="2869" y="4250"/>
                    </a:lnTo>
                    <a:cubicBezTo>
                      <a:pt x="2798" y="4393"/>
                      <a:pt x="2715" y="4524"/>
                      <a:pt x="2631" y="4655"/>
                    </a:cubicBezTo>
                    <a:cubicBezTo>
                      <a:pt x="2560" y="4750"/>
                      <a:pt x="2488" y="4846"/>
                      <a:pt x="2405" y="4929"/>
                    </a:cubicBezTo>
                    <a:cubicBezTo>
                      <a:pt x="2348" y="5005"/>
                      <a:pt x="2291" y="5043"/>
                      <a:pt x="2240" y="5043"/>
                    </a:cubicBezTo>
                    <a:cubicBezTo>
                      <a:pt x="2227" y="5043"/>
                      <a:pt x="2215" y="5041"/>
                      <a:pt x="2203" y="5036"/>
                    </a:cubicBezTo>
                    <a:cubicBezTo>
                      <a:pt x="2191" y="5036"/>
                      <a:pt x="2179" y="5024"/>
                      <a:pt x="2167" y="5024"/>
                    </a:cubicBezTo>
                    <a:lnTo>
                      <a:pt x="2155" y="5024"/>
                    </a:lnTo>
                    <a:cubicBezTo>
                      <a:pt x="2131" y="5000"/>
                      <a:pt x="2107" y="4977"/>
                      <a:pt x="2096" y="4953"/>
                    </a:cubicBezTo>
                    <a:cubicBezTo>
                      <a:pt x="2024" y="4762"/>
                      <a:pt x="2429" y="4453"/>
                      <a:pt x="2465" y="4417"/>
                    </a:cubicBezTo>
                    <a:cubicBezTo>
                      <a:pt x="2607" y="4346"/>
                      <a:pt x="2750" y="4274"/>
                      <a:pt x="2893" y="4215"/>
                    </a:cubicBezTo>
                    <a:close/>
                    <a:moveTo>
                      <a:pt x="1686" y="1"/>
                    </a:moveTo>
                    <a:cubicBezTo>
                      <a:pt x="1316" y="1"/>
                      <a:pt x="911" y="202"/>
                      <a:pt x="667" y="643"/>
                    </a:cubicBezTo>
                    <a:cubicBezTo>
                      <a:pt x="619" y="678"/>
                      <a:pt x="583" y="726"/>
                      <a:pt x="548" y="774"/>
                    </a:cubicBezTo>
                    <a:cubicBezTo>
                      <a:pt x="202" y="1250"/>
                      <a:pt x="0" y="2190"/>
                      <a:pt x="619" y="2488"/>
                    </a:cubicBezTo>
                    <a:cubicBezTo>
                      <a:pt x="655" y="2512"/>
                      <a:pt x="702" y="2524"/>
                      <a:pt x="738" y="2536"/>
                    </a:cubicBezTo>
                    <a:lnTo>
                      <a:pt x="750" y="2536"/>
                    </a:lnTo>
                    <a:cubicBezTo>
                      <a:pt x="799" y="2550"/>
                      <a:pt x="848" y="2556"/>
                      <a:pt x="898" y="2556"/>
                    </a:cubicBezTo>
                    <a:cubicBezTo>
                      <a:pt x="1017" y="2556"/>
                      <a:pt x="1134" y="2516"/>
                      <a:pt x="1226" y="2441"/>
                    </a:cubicBezTo>
                    <a:cubicBezTo>
                      <a:pt x="1357" y="2369"/>
                      <a:pt x="1476" y="2274"/>
                      <a:pt x="1572" y="2167"/>
                    </a:cubicBezTo>
                    <a:lnTo>
                      <a:pt x="1572" y="2167"/>
                    </a:lnTo>
                    <a:cubicBezTo>
                      <a:pt x="1488" y="2427"/>
                      <a:pt x="1496" y="2670"/>
                      <a:pt x="1780" y="2670"/>
                    </a:cubicBezTo>
                    <a:cubicBezTo>
                      <a:pt x="1820" y="2670"/>
                      <a:pt x="1865" y="2665"/>
                      <a:pt x="1917" y="2655"/>
                    </a:cubicBezTo>
                    <a:cubicBezTo>
                      <a:pt x="2143" y="2595"/>
                      <a:pt x="2334" y="2464"/>
                      <a:pt x="2488" y="2298"/>
                    </a:cubicBezTo>
                    <a:cubicBezTo>
                      <a:pt x="2548" y="2476"/>
                      <a:pt x="2655" y="2631"/>
                      <a:pt x="2822" y="2738"/>
                    </a:cubicBezTo>
                    <a:cubicBezTo>
                      <a:pt x="2869" y="2810"/>
                      <a:pt x="2929" y="2857"/>
                      <a:pt x="3000" y="2893"/>
                    </a:cubicBezTo>
                    <a:cubicBezTo>
                      <a:pt x="3066" y="2920"/>
                      <a:pt x="3130" y="2933"/>
                      <a:pt x="3193" y="2933"/>
                    </a:cubicBezTo>
                    <a:cubicBezTo>
                      <a:pt x="3347" y="2933"/>
                      <a:pt x="3493" y="2857"/>
                      <a:pt x="3620" y="2738"/>
                    </a:cubicBezTo>
                    <a:lnTo>
                      <a:pt x="3620" y="2738"/>
                    </a:lnTo>
                    <a:lnTo>
                      <a:pt x="3405" y="3119"/>
                    </a:lnTo>
                    <a:cubicBezTo>
                      <a:pt x="3250" y="3381"/>
                      <a:pt x="3143" y="3643"/>
                      <a:pt x="3012" y="3917"/>
                    </a:cubicBezTo>
                    <a:cubicBezTo>
                      <a:pt x="2584" y="4084"/>
                      <a:pt x="1691" y="4453"/>
                      <a:pt x="1715" y="5036"/>
                    </a:cubicBezTo>
                    <a:cubicBezTo>
                      <a:pt x="1715" y="5072"/>
                      <a:pt x="1715" y="5108"/>
                      <a:pt x="1726" y="5143"/>
                    </a:cubicBezTo>
                    <a:cubicBezTo>
                      <a:pt x="1738" y="5191"/>
                      <a:pt x="1750" y="5227"/>
                      <a:pt x="1774" y="5274"/>
                    </a:cubicBezTo>
                    <a:cubicBezTo>
                      <a:pt x="1878" y="5463"/>
                      <a:pt x="2061" y="5506"/>
                      <a:pt x="2205" y="5506"/>
                    </a:cubicBezTo>
                    <a:cubicBezTo>
                      <a:pt x="2324" y="5506"/>
                      <a:pt x="2417" y="5477"/>
                      <a:pt x="2417" y="5477"/>
                    </a:cubicBezTo>
                    <a:cubicBezTo>
                      <a:pt x="2465" y="5453"/>
                      <a:pt x="2500" y="5441"/>
                      <a:pt x="2548" y="5429"/>
                    </a:cubicBezTo>
                    <a:cubicBezTo>
                      <a:pt x="3084" y="5155"/>
                      <a:pt x="3381" y="4619"/>
                      <a:pt x="3667" y="4119"/>
                    </a:cubicBezTo>
                    <a:cubicBezTo>
                      <a:pt x="3691" y="4072"/>
                      <a:pt x="3727" y="4024"/>
                      <a:pt x="3762" y="3965"/>
                    </a:cubicBezTo>
                    <a:cubicBezTo>
                      <a:pt x="4096" y="3845"/>
                      <a:pt x="4429" y="3691"/>
                      <a:pt x="4751" y="3512"/>
                    </a:cubicBezTo>
                    <a:cubicBezTo>
                      <a:pt x="6370" y="2631"/>
                      <a:pt x="5786" y="1690"/>
                      <a:pt x="5739" y="1607"/>
                    </a:cubicBezTo>
                    <a:cubicBezTo>
                      <a:pt x="5727" y="1595"/>
                      <a:pt x="5703" y="1583"/>
                      <a:pt x="5679" y="1583"/>
                    </a:cubicBezTo>
                    <a:cubicBezTo>
                      <a:pt x="5656" y="1578"/>
                      <a:pt x="5634" y="1576"/>
                      <a:pt x="5613" y="1576"/>
                    </a:cubicBezTo>
                    <a:cubicBezTo>
                      <a:pt x="5382" y="1576"/>
                      <a:pt x="5318" y="1864"/>
                      <a:pt x="5274" y="2071"/>
                    </a:cubicBezTo>
                    <a:cubicBezTo>
                      <a:pt x="5239" y="2250"/>
                      <a:pt x="5227" y="2441"/>
                      <a:pt x="5179" y="2619"/>
                    </a:cubicBezTo>
                    <a:cubicBezTo>
                      <a:pt x="5120" y="2822"/>
                      <a:pt x="5001" y="3000"/>
                      <a:pt x="4846" y="3143"/>
                    </a:cubicBezTo>
                    <a:cubicBezTo>
                      <a:pt x="4584" y="3298"/>
                      <a:pt x="4322" y="3441"/>
                      <a:pt x="4036" y="3548"/>
                    </a:cubicBezTo>
                    <a:cubicBezTo>
                      <a:pt x="4370" y="2964"/>
                      <a:pt x="4715" y="2202"/>
                      <a:pt x="4227" y="1881"/>
                    </a:cubicBezTo>
                    <a:cubicBezTo>
                      <a:pt x="4227" y="1881"/>
                      <a:pt x="4227" y="1881"/>
                      <a:pt x="4215" y="1869"/>
                    </a:cubicBezTo>
                    <a:cubicBezTo>
                      <a:pt x="4322" y="1679"/>
                      <a:pt x="4382" y="1464"/>
                      <a:pt x="4417" y="1238"/>
                    </a:cubicBezTo>
                    <a:cubicBezTo>
                      <a:pt x="4417" y="1238"/>
                      <a:pt x="4632" y="666"/>
                      <a:pt x="4048" y="595"/>
                    </a:cubicBezTo>
                    <a:cubicBezTo>
                      <a:pt x="3992" y="589"/>
                      <a:pt x="3938" y="586"/>
                      <a:pt x="3885" y="586"/>
                    </a:cubicBezTo>
                    <a:cubicBezTo>
                      <a:pt x="3400" y="586"/>
                      <a:pt x="3061" y="818"/>
                      <a:pt x="2965" y="1012"/>
                    </a:cubicBezTo>
                    <a:cubicBezTo>
                      <a:pt x="2881" y="1095"/>
                      <a:pt x="2798" y="1202"/>
                      <a:pt x="2727" y="1309"/>
                    </a:cubicBezTo>
                    <a:cubicBezTo>
                      <a:pt x="2596" y="1512"/>
                      <a:pt x="2500" y="1750"/>
                      <a:pt x="2477" y="2000"/>
                    </a:cubicBezTo>
                    <a:cubicBezTo>
                      <a:pt x="2453" y="2036"/>
                      <a:pt x="2429" y="2071"/>
                      <a:pt x="2405" y="2095"/>
                    </a:cubicBezTo>
                    <a:cubicBezTo>
                      <a:pt x="2331" y="2169"/>
                      <a:pt x="2003" y="2418"/>
                      <a:pt x="1841" y="2418"/>
                    </a:cubicBezTo>
                    <a:cubicBezTo>
                      <a:pt x="1768" y="2418"/>
                      <a:pt x="1729" y="2367"/>
                      <a:pt x="1762" y="2226"/>
                    </a:cubicBezTo>
                    <a:cubicBezTo>
                      <a:pt x="1822" y="1976"/>
                      <a:pt x="2000" y="1774"/>
                      <a:pt x="2096" y="1548"/>
                    </a:cubicBezTo>
                    <a:cubicBezTo>
                      <a:pt x="2119" y="1512"/>
                      <a:pt x="2107" y="1476"/>
                      <a:pt x="2084" y="1440"/>
                    </a:cubicBezTo>
                    <a:cubicBezTo>
                      <a:pt x="2070" y="1385"/>
                      <a:pt x="2020" y="1354"/>
                      <a:pt x="1968" y="1354"/>
                    </a:cubicBezTo>
                    <a:cubicBezTo>
                      <a:pt x="1932" y="1354"/>
                      <a:pt x="1894" y="1370"/>
                      <a:pt x="1869" y="1405"/>
                    </a:cubicBezTo>
                    <a:cubicBezTo>
                      <a:pt x="1703" y="1619"/>
                      <a:pt x="1560" y="1857"/>
                      <a:pt x="1381" y="2048"/>
                    </a:cubicBezTo>
                    <a:cubicBezTo>
                      <a:pt x="1309" y="2128"/>
                      <a:pt x="1100" y="2323"/>
                      <a:pt x="932" y="2323"/>
                    </a:cubicBezTo>
                    <a:cubicBezTo>
                      <a:pt x="852" y="2323"/>
                      <a:pt x="781" y="2278"/>
                      <a:pt x="738" y="2155"/>
                    </a:cubicBezTo>
                    <a:cubicBezTo>
                      <a:pt x="738" y="2131"/>
                      <a:pt x="726" y="2095"/>
                      <a:pt x="726" y="2071"/>
                    </a:cubicBezTo>
                    <a:cubicBezTo>
                      <a:pt x="750" y="1940"/>
                      <a:pt x="798" y="1809"/>
                      <a:pt x="845" y="1679"/>
                    </a:cubicBezTo>
                    <a:lnTo>
                      <a:pt x="905" y="1548"/>
                    </a:lnTo>
                    <a:cubicBezTo>
                      <a:pt x="1024" y="1321"/>
                      <a:pt x="1143" y="1083"/>
                      <a:pt x="1274" y="869"/>
                    </a:cubicBezTo>
                    <a:cubicBezTo>
                      <a:pt x="1357" y="726"/>
                      <a:pt x="1464" y="607"/>
                      <a:pt x="1584" y="500"/>
                    </a:cubicBezTo>
                    <a:cubicBezTo>
                      <a:pt x="1670" y="420"/>
                      <a:pt x="1749" y="389"/>
                      <a:pt x="1818" y="389"/>
                    </a:cubicBezTo>
                    <a:cubicBezTo>
                      <a:pt x="1873" y="389"/>
                      <a:pt x="1922" y="409"/>
                      <a:pt x="1965" y="440"/>
                    </a:cubicBezTo>
                    <a:cubicBezTo>
                      <a:pt x="1988" y="476"/>
                      <a:pt x="2012" y="512"/>
                      <a:pt x="2024" y="559"/>
                    </a:cubicBezTo>
                    <a:cubicBezTo>
                      <a:pt x="2036" y="571"/>
                      <a:pt x="2048" y="583"/>
                      <a:pt x="2060" y="595"/>
                    </a:cubicBezTo>
                    <a:cubicBezTo>
                      <a:pt x="2107" y="738"/>
                      <a:pt x="2096" y="881"/>
                      <a:pt x="2012" y="1000"/>
                    </a:cubicBezTo>
                    <a:cubicBezTo>
                      <a:pt x="2000" y="1024"/>
                      <a:pt x="1988" y="1036"/>
                      <a:pt x="1976" y="1059"/>
                    </a:cubicBezTo>
                    <a:cubicBezTo>
                      <a:pt x="1902" y="1143"/>
                      <a:pt x="1973" y="1256"/>
                      <a:pt x="2053" y="1256"/>
                    </a:cubicBezTo>
                    <a:cubicBezTo>
                      <a:pt x="2075" y="1256"/>
                      <a:pt x="2098" y="1247"/>
                      <a:pt x="2119" y="1226"/>
                    </a:cubicBezTo>
                    <a:cubicBezTo>
                      <a:pt x="2203" y="1119"/>
                      <a:pt x="2262" y="1012"/>
                      <a:pt x="2298" y="893"/>
                    </a:cubicBezTo>
                    <a:cubicBezTo>
                      <a:pt x="2393" y="643"/>
                      <a:pt x="2441" y="321"/>
                      <a:pt x="2203" y="155"/>
                    </a:cubicBezTo>
                    <a:cubicBezTo>
                      <a:pt x="2057" y="54"/>
                      <a:pt x="1876" y="1"/>
                      <a:pt x="168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932" name="Google Shape;1932;p60"/>
          <p:cNvGrpSpPr/>
          <p:nvPr/>
        </p:nvGrpSpPr>
        <p:grpSpPr>
          <a:xfrm>
            <a:off x="179674" y="608455"/>
            <a:ext cx="901912" cy="608823"/>
            <a:chOff x="13115252" y="-2380713"/>
            <a:chExt cx="782706" cy="528355"/>
          </a:xfrm>
        </p:grpSpPr>
        <p:grpSp>
          <p:nvGrpSpPr>
            <p:cNvPr id="1933" name="Google Shape;1933;p60"/>
            <p:cNvGrpSpPr/>
            <p:nvPr/>
          </p:nvGrpSpPr>
          <p:grpSpPr>
            <a:xfrm>
              <a:off x="13115252" y="-2380713"/>
              <a:ext cx="782706" cy="528355"/>
              <a:chOff x="2061600" y="4184850"/>
              <a:chExt cx="308650" cy="208350"/>
            </a:xfrm>
          </p:grpSpPr>
          <p:sp>
            <p:nvSpPr>
              <p:cNvPr id="1934" name="Google Shape;1934;p60"/>
              <p:cNvSpPr/>
              <p:nvPr/>
            </p:nvSpPr>
            <p:spPr>
              <a:xfrm>
                <a:off x="2061600" y="4232375"/>
                <a:ext cx="165775" cy="160825"/>
              </a:xfrm>
              <a:custGeom>
                <a:avLst/>
                <a:gdLst/>
                <a:ahLst/>
                <a:cxnLst/>
                <a:rect l="l" t="t" r="r" b="b"/>
                <a:pathLst>
                  <a:path w="6631" h="6433" extrusionOk="0">
                    <a:moveTo>
                      <a:pt x="3199" y="297"/>
                    </a:moveTo>
                    <a:cubicBezTo>
                      <a:pt x="3215" y="297"/>
                      <a:pt x="3236" y="314"/>
                      <a:pt x="3261" y="351"/>
                    </a:cubicBezTo>
                    <a:cubicBezTo>
                      <a:pt x="3285" y="493"/>
                      <a:pt x="3249" y="648"/>
                      <a:pt x="3178" y="779"/>
                    </a:cubicBezTo>
                    <a:cubicBezTo>
                      <a:pt x="3141" y="479"/>
                      <a:pt x="3147" y="297"/>
                      <a:pt x="3199" y="297"/>
                    </a:cubicBezTo>
                    <a:close/>
                    <a:moveTo>
                      <a:pt x="4997" y="551"/>
                    </a:moveTo>
                    <a:cubicBezTo>
                      <a:pt x="5029" y="551"/>
                      <a:pt x="5070" y="567"/>
                      <a:pt x="5130" y="613"/>
                    </a:cubicBezTo>
                    <a:cubicBezTo>
                      <a:pt x="5321" y="755"/>
                      <a:pt x="5535" y="1375"/>
                      <a:pt x="4976" y="2125"/>
                    </a:cubicBezTo>
                    <a:cubicBezTo>
                      <a:pt x="4880" y="1422"/>
                      <a:pt x="4845" y="815"/>
                      <a:pt x="4964" y="565"/>
                    </a:cubicBezTo>
                    <a:lnTo>
                      <a:pt x="4952" y="565"/>
                    </a:lnTo>
                    <a:cubicBezTo>
                      <a:pt x="4965" y="556"/>
                      <a:pt x="4979" y="551"/>
                      <a:pt x="4997" y="551"/>
                    </a:cubicBezTo>
                    <a:close/>
                    <a:moveTo>
                      <a:pt x="3428" y="3946"/>
                    </a:moveTo>
                    <a:cubicBezTo>
                      <a:pt x="3642" y="4768"/>
                      <a:pt x="3773" y="5518"/>
                      <a:pt x="3654" y="5827"/>
                    </a:cubicBezTo>
                    <a:cubicBezTo>
                      <a:pt x="3654" y="5827"/>
                      <a:pt x="3361" y="6195"/>
                      <a:pt x="2909" y="6195"/>
                    </a:cubicBezTo>
                    <a:cubicBezTo>
                      <a:pt x="2822" y="6195"/>
                      <a:pt x="2728" y="6182"/>
                      <a:pt x="2630" y="6149"/>
                    </a:cubicBezTo>
                    <a:cubicBezTo>
                      <a:pt x="2011" y="5947"/>
                      <a:pt x="2213" y="5268"/>
                      <a:pt x="2666" y="4744"/>
                    </a:cubicBezTo>
                    <a:cubicBezTo>
                      <a:pt x="2844" y="4518"/>
                      <a:pt x="3118" y="4244"/>
                      <a:pt x="3428" y="3946"/>
                    </a:cubicBezTo>
                    <a:close/>
                    <a:moveTo>
                      <a:pt x="3159" y="1"/>
                    </a:moveTo>
                    <a:cubicBezTo>
                      <a:pt x="3149" y="1"/>
                      <a:pt x="3140" y="2"/>
                      <a:pt x="3130" y="5"/>
                    </a:cubicBezTo>
                    <a:cubicBezTo>
                      <a:pt x="3110" y="3"/>
                      <a:pt x="3087" y="1"/>
                      <a:pt x="3063" y="1"/>
                    </a:cubicBezTo>
                    <a:cubicBezTo>
                      <a:pt x="2873" y="1"/>
                      <a:pt x="2585" y="110"/>
                      <a:pt x="2606" y="743"/>
                    </a:cubicBezTo>
                    <a:cubicBezTo>
                      <a:pt x="2630" y="994"/>
                      <a:pt x="2678" y="1232"/>
                      <a:pt x="2737" y="1458"/>
                    </a:cubicBezTo>
                    <a:cubicBezTo>
                      <a:pt x="2535" y="1696"/>
                      <a:pt x="2309" y="1922"/>
                      <a:pt x="2070" y="2125"/>
                    </a:cubicBezTo>
                    <a:cubicBezTo>
                      <a:pt x="1350" y="2742"/>
                      <a:pt x="815" y="2828"/>
                      <a:pt x="572" y="2828"/>
                    </a:cubicBezTo>
                    <a:cubicBezTo>
                      <a:pt x="478" y="2828"/>
                      <a:pt x="427" y="2815"/>
                      <a:pt x="427" y="2815"/>
                    </a:cubicBezTo>
                    <a:lnTo>
                      <a:pt x="427" y="2815"/>
                    </a:lnTo>
                    <a:cubicBezTo>
                      <a:pt x="89" y="2825"/>
                      <a:pt x="0" y="3391"/>
                      <a:pt x="513" y="3391"/>
                    </a:cubicBezTo>
                    <a:cubicBezTo>
                      <a:pt x="615" y="3391"/>
                      <a:pt x="740" y="3368"/>
                      <a:pt x="892" y="3315"/>
                    </a:cubicBezTo>
                    <a:cubicBezTo>
                      <a:pt x="1808" y="2994"/>
                      <a:pt x="2261" y="2601"/>
                      <a:pt x="2856" y="1910"/>
                    </a:cubicBezTo>
                    <a:cubicBezTo>
                      <a:pt x="3011" y="2446"/>
                      <a:pt x="3190" y="3077"/>
                      <a:pt x="3356" y="3684"/>
                    </a:cubicBezTo>
                    <a:cubicBezTo>
                      <a:pt x="2809" y="4196"/>
                      <a:pt x="2332" y="4708"/>
                      <a:pt x="2154" y="5220"/>
                    </a:cubicBezTo>
                    <a:cubicBezTo>
                      <a:pt x="1938" y="5875"/>
                      <a:pt x="2208" y="6432"/>
                      <a:pt x="2810" y="6432"/>
                    </a:cubicBezTo>
                    <a:cubicBezTo>
                      <a:pt x="3072" y="6432"/>
                      <a:pt x="3397" y="6327"/>
                      <a:pt x="3773" y="6077"/>
                    </a:cubicBezTo>
                    <a:cubicBezTo>
                      <a:pt x="3940" y="6006"/>
                      <a:pt x="4225" y="5732"/>
                      <a:pt x="4142" y="4851"/>
                    </a:cubicBezTo>
                    <a:cubicBezTo>
                      <a:pt x="4094" y="4399"/>
                      <a:pt x="4023" y="3946"/>
                      <a:pt x="3904" y="3506"/>
                    </a:cubicBezTo>
                    <a:cubicBezTo>
                      <a:pt x="4130" y="3291"/>
                      <a:pt x="4368" y="3077"/>
                      <a:pt x="4571" y="2875"/>
                    </a:cubicBezTo>
                    <a:cubicBezTo>
                      <a:pt x="4898" y="4565"/>
                      <a:pt x="5406" y="5936"/>
                      <a:pt x="6207" y="5936"/>
                    </a:cubicBezTo>
                    <a:cubicBezTo>
                      <a:pt x="6252" y="5936"/>
                      <a:pt x="6298" y="5932"/>
                      <a:pt x="6345" y="5923"/>
                    </a:cubicBezTo>
                    <a:cubicBezTo>
                      <a:pt x="6345" y="5923"/>
                      <a:pt x="6630" y="5816"/>
                      <a:pt x="6559" y="5685"/>
                    </a:cubicBezTo>
                    <a:cubicBezTo>
                      <a:pt x="6548" y="5664"/>
                      <a:pt x="6533" y="5657"/>
                      <a:pt x="6515" y="5657"/>
                    </a:cubicBezTo>
                    <a:cubicBezTo>
                      <a:pt x="6474" y="5657"/>
                      <a:pt x="6414" y="5692"/>
                      <a:pt x="6334" y="5692"/>
                    </a:cubicBezTo>
                    <a:cubicBezTo>
                      <a:pt x="6219" y="5692"/>
                      <a:pt x="6063" y="5621"/>
                      <a:pt x="5857" y="5280"/>
                    </a:cubicBezTo>
                    <a:cubicBezTo>
                      <a:pt x="5618" y="4875"/>
                      <a:pt x="5237" y="3553"/>
                      <a:pt x="5035" y="2387"/>
                    </a:cubicBezTo>
                    <a:cubicBezTo>
                      <a:pt x="5487" y="1839"/>
                      <a:pt x="5702" y="1232"/>
                      <a:pt x="5583" y="827"/>
                    </a:cubicBezTo>
                    <a:cubicBezTo>
                      <a:pt x="5471" y="474"/>
                      <a:pt x="5284" y="215"/>
                      <a:pt x="5046" y="215"/>
                    </a:cubicBezTo>
                    <a:cubicBezTo>
                      <a:pt x="4954" y="215"/>
                      <a:pt x="4855" y="253"/>
                      <a:pt x="4749" y="339"/>
                    </a:cubicBezTo>
                    <a:cubicBezTo>
                      <a:pt x="4749" y="339"/>
                      <a:pt x="4225" y="827"/>
                      <a:pt x="4523" y="2613"/>
                    </a:cubicBezTo>
                    <a:cubicBezTo>
                      <a:pt x="4309" y="2827"/>
                      <a:pt x="4071" y="3041"/>
                      <a:pt x="3833" y="3244"/>
                    </a:cubicBezTo>
                    <a:cubicBezTo>
                      <a:pt x="3678" y="2684"/>
                      <a:pt x="3499" y="2172"/>
                      <a:pt x="3368" y="1672"/>
                    </a:cubicBezTo>
                    <a:cubicBezTo>
                      <a:pt x="3332" y="1529"/>
                      <a:pt x="3297" y="1375"/>
                      <a:pt x="3273" y="1244"/>
                    </a:cubicBezTo>
                    <a:cubicBezTo>
                      <a:pt x="3463" y="779"/>
                      <a:pt x="3511" y="315"/>
                      <a:pt x="3380" y="148"/>
                    </a:cubicBezTo>
                    <a:cubicBezTo>
                      <a:pt x="3332" y="101"/>
                      <a:pt x="3285" y="65"/>
                      <a:pt x="3237" y="29"/>
                    </a:cubicBezTo>
                    <a:cubicBezTo>
                      <a:pt x="3211" y="12"/>
                      <a:pt x="3185" y="1"/>
                      <a:pt x="315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6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5" name="Google Shape;1935;p60"/>
              <p:cNvSpPr/>
              <p:nvPr/>
            </p:nvSpPr>
            <p:spPr>
              <a:xfrm>
                <a:off x="2202150" y="4184850"/>
                <a:ext cx="168100" cy="160425"/>
              </a:xfrm>
              <a:custGeom>
                <a:avLst/>
                <a:gdLst/>
                <a:ahLst/>
                <a:cxnLst/>
                <a:rect l="l" t="t" r="r" b="b"/>
                <a:pathLst>
                  <a:path w="6724" h="6417" extrusionOk="0">
                    <a:moveTo>
                      <a:pt x="2901" y="173"/>
                    </a:moveTo>
                    <a:cubicBezTo>
                      <a:pt x="3143" y="173"/>
                      <a:pt x="3410" y="461"/>
                      <a:pt x="3390" y="1216"/>
                    </a:cubicBezTo>
                    <a:cubicBezTo>
                      <a:pt x="3366" y="2049"/>
                      <a:pt x="2878" y="2752"/>
                      <a:pt x="2592" y="3097"/>
                    </a:cubicBezTo>
                    <a:cubicBezTo>
                      <a:pt x="2402" y="1954"/>
                      <a:pt x="2294" y="573"/>
                      <a:pt x="2747" y="216"/>
                    </a:cubicBezTo>
                    <a:lnTo>
                      <a:pt x="2794" y="192"/>
                    </a:lnTo>
                    <a:cubicBezTo>
                      <a:pt x="2829" y="179"/>
                      <a:pt x="2865" y="173"/>
                      <a:pt x="2901" y="173"/>
                    </a:cubicBezTo>
                    <a:close/>
                    <a:moveTo>
                      <a:pt x="1184" y="4369"/>
                    </a:moveTo>
                    <a:cubicBezTo>
                      <a:pt x="1227" y="4369"/>
                      <a:pt x="1280" y="4397"/>
                      <a:pt x="1342" y="4466"/>
                    </a:cubicBezTo>
                    <a:cubicBezTo>
                      <a:pt x="1389" y="4573"/>
                      <a:pt x="1425" y="4704"/>
                      <a:pt x="1437" y="4823"/>
                    </a:cubicBezTo>
                    <a:cubicBezTo>
                      <a:pt x="1386" y="4858"/>
                      <a:pt x="1326" y="4876"/>
                      <a:pt x="1266" y="4876"/>
                    </a:cubicBezTo>
                    <a:cubicBezTo>
                      <a:pt x="1201" y="4876"/>
                      <a:pt x="1136" y="4855"/>
                      <a:pt x="1080" y="4811"/>
                    </a:cubicBezTo>
                    <a:cubicBezTo>
                      <a:pt x="987" y="4737"/>
                      <a:pt x="1025" y="4369"/>
                      <a:pt x="1184" y="4369"/>
                    </a:cubicBezTo>
                    <a:close/>
                    <a:moveTo>
                      <a:pt x="2928" y="0"/>
                    </a:moveTo>
                    <a:cubicBezTo>
                      <a:pt x="2915" y="0"/>
                      <a:pt x="2903" y="1"/>
                      <a:pt x="2890" y="1"/>
                    </a:cubicBezTo>
                    <a:cubicBezTo>
                      <a:pt x="2723" y="1"/>
                      <a:pt x="2556" y="61"/>
                      <a:pt x="2413" y="156"/>
                    </a:cubicBezTo>
                    <a:cubicBezTo>
                      <a:pt x="2378" y="168"/>
                      <a:pt x="2354" y="204"/>
                      <a:pt x="2330" y="228"/>
                    </a:cubicBezTo>
                    <a:cubicBezTo>
                      <a:pt x="2247" y="299"/>
                      <a:pt x="2187" y="394"/>
                      <a:pt x="2151" y="489"/>
                    </a:cubicBezTo>
                    <a:cubicBezTo>
                      <a:pt x="1985" y="847"/>
                      <a:pt x="1782" y="1549"/>
                      <a:pt x="1806" y="2918"/>
                    </a:cubicBezTo>
                    <a:cubicBezTo>
                      <a:pt x="1806" y="3383"/>
                      <a:pt x="1866" y="3847"/>
                      <a:pt x="1961" y="4299"/>
                    </a:cubicBezTo>
                    <a:cubicBezTo>
                      <a:pt x="1925" y="4383"/>
                      <a:pt x="1866" y="4454"/>
                      <a:pt x="1806" y="4526"/>
                    </a:cubicBezTo>
                    <a:cubicBezTo>
                      <a:pt x="1679" y="4271"/>
                      <a:pt x="1495" y="4101"/>
                      <a:pt x="1330" y="4101"/>
                    </a:cubicBezTo>
                    <a:cubicBezTo>
                      <a:pt x="1310" y="4101"/>
                      <a:pt x="1290" y="4104"/>
                      <a:pt x="1270" y="4109"/>
                    </a:cubicBezTo>
                    <a:cubicBezTo>
                      <a:pt x="1270" y="4109"/>
                      <a:pt x="973" y="4109"/>
                      <a:pt x="878" y="4538"/>
                    </a:cubicBezTo>
                    <a:cubicBezTo>
                      <a:pt x="819" y="4819"/>
                      <a:pt x="983" y="5037"/>
                      <a:pt x="1245" y="5037"/>
                    </a:cubicBezTo>
                    <a:cubicBezTo>
                      <a:pt x="1304" y="5037"/>
                      <a:pt x="1369" y="5026"/>
                      <a:pt x="1437" y="5002"/>
                    </a:cubicBezTo>
                    <a:lnTo>
                      <a:pt x="1437" y="5002"/>
                    </a:lnTo>
                    <a:cubicBezTo>
                      <a:pt x="1437" y="5216"/>
                      <a:pt x="1389" y="5431"/>
                      <a:pt x="1318" y="5633"/>
                    </a:cubicBezTo>
                    <a:cubicBezTo>
                      <a:pt x="1247" y="5812"/>
                      <a:pt x="1175" y="5859"/>
                      <a:pt x="1104" y="5871"/>
                    </a:cubicBezTo>
                    <a:lnTo>
                      <a:pt x="1104" y="5859"/>
                    </a:lnTo>
                    <a:cubicBezTo>
                      <a:pt x="1104" y="5859"/>
                      <a:pt x="1095" y="5862"/>
                      <a:pt x="1081" y="5862"/>
                    </a:cubicBezTo>
                    <a:cubicBezTo>
                      <a:pt x="1024" y="5862"/>
                      <a:pt x="872" y="5817"/>
                      <a:pt x="758" y="5371"/>
                    </a:cubicBezTo>
                    <a:cubicBezTo>
                      <a:pt x="618" y="4821"/>
                      <a:pt x="558" y="4144"/>
                      <a:pt x="963" y="4144"/>
                    </a:cubicBezTo>
                    <a:cubicBezTo>
                      <a:pt x="970" y="4144"/>
                      <a:pt x="977" y="4144"/>
                      <a:pt x="985" y="4145"/>
                    </a:cubicBezTo>
                    <a:cubicBezTo>
                      <a:pt x="985" y="4145"/>
                      <a:pt x="1163" y="4061"/>
                      <a:pt x="1032" y="3942"/>
                    </a:cubicBezTo>
                    <a:cubicBezTo>
                      <a:pt x="1032" y="3942"/>
                      <a:pt x="993" y="3937"/>
                      <a:pt x="932" y="3937"/>
                    </a:cubicBezTo>
                    <a:cubicBezTo>
                      <a:pt x="709" y="3937"/>
                      <a:pt x="190" y="4010"/>
                      <a:pt x="116" y="4680"/>
                    </a:cubicBezTo>
                    <a:cubicBezTo>
                      <a:pt x="1" y="5610"/>
                      <a:pt x="539" y="6075"/>
                      <a:pt x="1058" y="6075"/>
                    </a:cubicBezTo>
                    <a:cubicBezTo>
                      <a:pt x="1077" y="6075"/>
                      <a:pt x="1096" y="6075"/>
                      <a:pt x="1116" y="6073"/>
                    </a:cubicBezTo>
                    <a:cubicBezTo>
                      <a:pt x="1129" y="6075"/>
                      <a:pt x="1142" y="6075"/>
                      <a:pt x="1155" y="6075"/>
                    </a:cubicBezTo>
                    <a:cubicBezTo>
                      <a:pt x="1555" y="6075"/>
                      <a:pt x="2063" y="5561"/>
                      <a:pt x="1913" y="4835"/>
                    </a:cubicBezTo>
                    <a:cubicBezTo>
                      <a:pt x="1901" y="4776"/>
                      <a:pt x="1890" y="4716"/>
                      <a:pt x="1866" y="4669"/>
                    </a:cubicBezTo>
                    <a:cubicBezTo>
                      <a:pt x="1925" y="4609"/>
                      <a:pt x="1973" y="4538"/>
                      <a:pt x="2021" y="4466"/>
                    </a:cubicBezTo>
                    <a:cubicBezTo>
                      <a:pt x="2347" y="5692"/>
                      <a:pt x="3001" y="6417"/>
                      <a:pt x="3575" y="6417"/>
                    </a:cubicBezTo>
                    <a:cubicBezTo>
                      <a:pt x="3692" y="6417"/>
                      <a:pt x="3806" y="6386"/>
                      <a:pt x="3914" y="6324"/>
                    </a:cubicBezTo>
                    <a:cubicBezTo>
                      <a:pt x="4545" y="5954"/>
                      <a:pt x="4807" y="4990"/>
                      <a:pt x="4890" y="4573"/>
                    </a:cubicBezTo>
                    <a:cubicBezTo>
                      <a:pt x="5116" y="4466"/>
                      <a:pt x="5307" y="4276"/>
                      <a:pt x="5402" y="4038"/>
                    </a:cubicBezTo>
                    <a:cubicBezTo>
                      <a:pt x="5485" y="3847"/>
                      <a:pt x="5557" y="3657"/>
                      <a:pt x="5604" y="3442"/>
                    </a:cubicBezTo>
                    <a:cubicBezTo>
                      <a:pt x="5723" y="3782"/>
                      <a:pt x="5890" y="3958"/>
                      <a:pt x="6093" y="3958"/>
                    </a:cubicBezTo>
                    <a:cubicBezTo>
                      <a:pt x="6174" y="3958"/>
                      <a:pt x="6262" y="3929"/>
                      <a:pt x="6354" y="3871"/>
                    </a:cubicBezTo>
                    <a:cubicBezTo>
                      <a:pt x="6723" y="3668"/>
                      <a:pt x="6640" y="3526"/>
                      <a:pt x="6640" y="3526"/>
                    </a:cubicBezTo>
                    <a:lnTo>
                      <a:pt x="6640" y="3526"/>
                    </a:lnTo>
                    <a:cubicBezTo>
                      <a:pt x="6622" y="3531"/>
                      <a:pt x="6605" y="3534"/>
                      <a:pt x="6588" y="3534"/>
                    </a:cubicBezTo>
                    <a:cubicBezTo>
                      <a:pt x="6221" y="3534"/>
                      <a:pt x="6069" y="2228"/>
                      <a:pt x="6069" y="2228"/>
                    </a:cubicBezTo>
                    <a:cubicBezTo>
                      <a:pt x="6034" y="2010"/>
                      <a:pt x="5978" y="1858"/>
                      <a:pt x="5675" y="1858"/>
                    </a:cubicBezTo>
                    <a:cubicBezTo>
                      <a:pt x="5664" y="1858"/>
                      <a:pt x="5652" y="1858"/>
                      <a:pt x="5640" y="1859"/>
                    </a:cubicBezTo>
                    <a:cubicBezTo>
                      <a:pt x="5450" y="1859"/>
                      <a:pt x="5390" y="2073"/>
                      <a:pt x="5402" y="2359"/>
                    </a:cubicBezTo>
                    <a:cubicBezTo>
                      <a:pt x="5366" y="2549"/>
                      <a:pt x="5342" y="2752"/>
                      <a:pt x="5342" y="2942"/>
                    </a:cubicBezTo>
                    <a:cubicBezTo>
                      <a:pt x="5342" y="3442"/>
                      <a:pt x="5307" y="3859"/>
                      <a:pt x="5140" y="4109"/>
                    </a:cubicBezTo>
                    <a:cubicBezTo>
                      <a:pt x="5091" y="4177"/>
                      <a:pt x="5027" y="4213"/>
                      <a:pt x="4957" y="4213"/>
                    </a:cubicBezTo>
                    <a:cubicBezTo>
                      <a:pt x="4769" y="4213"/>
                      <a:pt x="4532" y="3961"/>
                      <a:pt x="4402" y="3406"/>
                    </a:cubicBezTo>
                    <a:cubicBezTo>
                      <a:pt x="4231" y="2678"/>
                      <a:pt x="4474" y="2189"/>
                      <a:pt x="4766" y="2189"/>
                    </a:cubicBezTo>
                    <a:cubicBezTo>
                      <a:pt x="4779" y="2189"/>
                      <a:pt x="4793" y="2190"/>
                      <a:pt x="4807" y="2192"/>
                    </a:cubicBezTo>
                    <a:cubicBezTo>
                      <a:pt x="5027" y="2233"/>
                      <a:pt x="5118" y="2391"/>
                      <a:pt x="5204" y="2391"/>
                    </a:cubicBezTo>
                    <a:cubicBezTo>
                      <a:pt x="5244" y="2391"/>
                      <a:pt x="5282" y="2357"/>
                      <a:pt x="5330" y="2263"/>
                    </a:cubicBezTo>
                    <a:cubicBezTo>
                      <a:pt x="5330" y="2263"/>
                      <a:pt x="5125" y="1956"/>
                      <a:pt x="4773" y="1956"/>
                    </a:cubicBezTo>
                    <a:cubicBezTo>
                      <a:pt x="4710" y="1956"/>
                      <a:pt x="4641" y="1966"/>
                      <a:pt x="4568" y="1990"/>
                    </a:cubicBezTo>
                    <a:cubicBezTo>
                      <a:pt x="4092" y="2144"/>
                      <a:pt x="3521" y="2633"/>
                      <a:pt x="3818" y="3776"/>
                    </a:cubicBezTo>
                    <a:cubicBezTo>
                      <a:pt x="3973" y="4347"/>
                      <a:pt x="4283" y="4609"/>
                      <a:pt x="4604" y="4621"/>
                    </a:cubicBezTo>
                    <a:cubicBezTo>
                      <a:pt x="4533" y="5002"/>
                      <a:pt x="4342" y="5740"/>
                      <a:pt x="3973" y="6062"/>
                    </a:cubicBezTo>
                    <a:cubicBezTo>
                      <a:pt x="3896" y="6128"/>
                      <a:pt x="3821" y="6159"/>
                      <a:pt x="3750" y="6159"/>
                    </a:cubicBezTo>
                    <a:cubicBezTo>
                      <a:pt x="3337" y="6159"/>
                      <a:pt x="3026" y="5156"/>
                      <a:pt x="2854" y="4395"/>
                    </a:cubicBezTo>
                    <a:cubicBezTo>
                      <a:pt x="2794" y="4145"/>
                      <a:pt x="2699" y="3752"/>
                      <a:pt x="2628" y="3287"/>
                    </a:cubicBezTo>
                    <a:cubicBezTo>
                      <a:pt x="2961" y="2906"/>
                      <a:pt x="3425" y="2013"/>
                      <a:pt x="3521" y="1478"/>
                    </a:cubicBezTo>
                    <a:cubicBezTo>
                      <a:pt x="3626" y="905"/>
                      <a:pt x="3582" y="0"/>
                      <a:pt x="292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6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36" name="Google Shape;1936;p60"/>
            <p:cNvGrpSpPr/>
            <p:nvPr/>
          </p:nvGrpSpPr>
          <p:grpSpPr>
            <a:xfrm>
              <a:off x="13115252" y="-2380713"/>
              <a:ext cx="782706" cy="528355"/>
              <a:chOff x="2061600" y="4184850"/>
              <a:chExt cx="308650" cy="208350"/>
            </a:xfrm>
          </p:grpSpPr>
          <p:sp>
            <p:nvSpPr>
              <p:cNvPr id="1937" name="Google Shape;1937;p60"/>
              <p:cNvSpPr/>
              <p:nvPr/>
            </p:nvSpPr>
            <p:spPr>
              <a:xfrm>
                <a:off x="2061600" y="4232375"/>
                <a:ext cx="165775" cy="160825"/>
              </a:xfrm>
              <a:custGeom>
                <a:avLst/>
                <a:gdLst/>
                <a:ahLst/>
                <a:cxnLst/>
                <a:rect l="l" t="t" r="r" b="b"/>
                <a:pathLst>
                  <a:path w="6631" h="6433" extrusionOk="0">
                    <a:moveTo>
                      <a:pt x="3199" y="297"/>
                    </a:moveTo>
                    <a:cubicBezTo>
                      <a:pt x="3215" y="297"/>
                      <a:pt x="3236" y="314"/>
                      <a:pt x="3261" y="351"/>
                    </a:cubicBezTo>
                    <a:cubicBezTo>
                      <a:pt x="3285" y="493"/>
                      <a:pt x="3249" y="648"/>
                      <a:pt x="3178" y="779"/>
                    </a:cubicBezTo>
                    <a:cubicBezTo>
                      <a:pt x="3141" y="479"/>
                      <a:pt x="3147" y="297"/>
                      <a:pt x="3199" y="297"/>
                    </a:cubicBezTo>
                    <a:close/>
                    <a:moveTo>
                      <a:pt x="5004" y="551"/>
                    </a:moveTo>
                    <a:cubicBezTo>
                      <a:pt x="5034" y="551"/>
                      <a:pt x="5077" y="567"/>
                      <a:pt x="5130" y="613"/>
                    </a:cubicBezTo>
                    <a:cubicBezTo>
                      <a:pt x="5321" y="755"/>
                      <a:pt x="5547" y="1375"/>
                      <a:pt x="4987" y="2125"/>
                    </a:cubicBezTo>
                    <a:cubicBezTo>
                      <a:pt x="4880" y="1422"/>
                      <a:pt x="4845" y="815"/>
                      <a:pt x="4964" y="565"/>
                    </a:cubicBezTo>
                    <a:cubicBezTo>
                      <a:pt x="4972" y="556"/>
                      <a:pt x="4986" y="551"/>
                      <a:pt x="5004" y="551"/>
                    </a:cubicBezTo>
                    <a:close/>
                    <a:moveTo>
                      <a:pt x="3428" y="3946"/>
                    </a:moveTo>
                    <a:cubicBezTo>
                      <a:pt x="3642" y="4768"/>
                      <a:pt x="3773" y="5518"/>
                      <a:pt x="3654" y="5827"/>
                    </a:cubicBezTo>
                    <a:cubicBezTo>
                      <a:pt x="3654" y="5827"/>
                      <a:pt x="3361" y="6195"/>
                      <a:pt x="2909" y="6195"/>
                    </a:cubicBezTo>
                    <a:cubicBezTo>
                      <a:pt x="2822" y="6195"/>
                      <a:pt x="2728" y="6182"/>
                      <a:pt x="2630" y="6149"/>
                    </a:cubicBezTo>
                    <a:cubicBezTo>
                      <a:pt x="2011" y="5947"/>
                      <a:pt x="2213" y="5268"/>
                      <a:pt x="2666" y="4744"/>
                    </a:cubicBezTo>
                    <a:cubicBezTo>
                      <a:pt x="2844" y="4518"/>
                      <a:pt x="3118" y="4244"/>
                      <a:pt x="3428" y="3946"/>
                    </a:cubicBezTo>
                    <a:close/>
                    <a:moveTo>
                      <a:pt x="3159" y="1"/>
                    </a:moveTo>
                    <a:cubicBezTo>
                      <a:pt x="3149" y="1"/>
                      <a:pt x="3140" y="2"/>
                      <a:pt x="3130" y="5"/>
                    </a:cubicBezTo>
                    <a:cubicBezTo>
                      <a:pt x="3110" y="3"/>
                      <a:pt x="3087" y="1"/>
                      <a:pt x="3063" y="1"/>
                    </a:cubicBezTo>
                    <a:cubicBezTo>
                      <a:pt x="2873" y="1"/>
                      <a:pt x="2585" y="110"/>
                      <a:pt x="2606" y="743"/>
                    </a:cubicBezTo>
                    <a:cubicBezTo>
                      <a:pt x="2630" y="994"/>
                      <a:pt x="2666" y="1232"/>
                      <a:pt x="2737" y="1458"/>
                    </a:cubicBezTo>
                    <a:cubicBezTo>
                      <a:pt x="2535" y="1696"/>
                      <a:pt x="2309" y="1922"/>
                      <a:pt x="2070" y="2125"/>
                    </a:cubicBezTo>
                    <a:cubicBezTo>
                      <a:pt x="1350" y="2742"/>
                      <a:pt x="809" y="2828"/>
                      <a:pt x="563" y="2828"/>
                    </a:cubicBezTo>
                    <a:cubicBezTo>
                      <a:pt x="467" y="2828"/>
                      <a:pt x="415" y="2815"/>
                      <a:pt x="415" y="2815"/>
                    </a:cubicBezTo>
                    <a:lnTo>
                      <a:pt x="415" y="2815"/>
                    </a:lnTo>
                    <a:cubicBezTo>
                      <a:pt x="88" y="2825"/>
                      <a:pt x="0" y="3391"/>
                      <a:pt x="513" y="3391"/>
                    </a:cubicBezTo>
                    <a:cubicBezTo>
                      <a:pt x="615" y="3391"/>
                      <a:pt x="740" y="3368"/>
                      <a:pt x="892" y="3315"/>
                    </a:cubicBezTo>
                    <a:cubicBezTo>
                      <a:pt x="1808" y="2994"/>
                      <a:pt x="2261" y="2601"/>
                      <a:pt x="2856" y="1910"/>
                    </a:cubicBezTo>
                    <a:cubicBezTo>
                      <a:pt x="2999" y="2446"/>
                      <a:pt x="3190" y="3077"/>
                      <a:pt x="3356" y="3684"/>
                    </a:cubicBezTo>
                    <a:cubicBezTo>
                      <a:pt x="2809" y="4196"/>
                      <a:pt x="2332" y="4708"/>
                      <a:pt x="2154" y="5220"/>
                    </a:cubicBezTo>
                    <a:cubicBezTo>
                      <a:pt x="1938" y="5875"/>
                      <a:pt x="2208" y="6432"/>
                      <a:pt x="2810" y="6432"/>
                    </a:cubicBezTo>
                    <a:cubicBezTo>
                      <a:pt x="3072" y="6432"/>
                      <a:pt x="3397" y="6327"/>
                      <a:pt x="3773" y="6077"/>
                    </a:cubicBezTo>
                    <a:cubicBezTo>
                      <a:pt x="3928" y="6006"/>
                      <a:pt x="4214" y="5732"/>
                      <a:pt x="4142" y="4851"/>
                    </a:cubicBezTo>
                    <a:cubicBezTo>
                      <a:pt x="4094" y="4399"/>
                      <a:pt x="4011" y="3946"/>
                      <a:pt x="3904" y="3506"/>
                    </a:cubicBezTo>
                    <a:cubicBezTo>
                      <a:pt x="4130" y="3291"/>
                      <a:pt x="4368" y="3077"/>
                      <a:pt x="4571" y="2875"/>
                    </a:cubicBezTo>
                    <a:cubicBezTo>
                      <a:pt x="4898" y="4565"/>
                      <a:pt x="5406" y="5936"/>
                      <a:pt x="6207" y="5936"/>
                    </a:cubicBezTo>
                    <a:cubicBezTo>
                      <a:pt x="6252" y="5936"/>
                      <a:pt x="6298" y="5932"/>
                      <a:pt x="6345" y="5923"/>
                    </a:cubicBezTo>
                    <a:cubicBezTo>
                      <a:pt x="6345" y="5923"/>
                      <a:pt x="6630" y="5816"/>
                      <a:pt x="6559" y="5685"/>
                    </a:cubicBezTo>
                    <a:cubicBezTo>
                      <a:pt x="6548" y="5664"/>
                      <a:pt x="6533" y="5657"/>
                      <a:pt x="6515" y="5657"/>
                    </a:cubicBezTo>
                    <a:cubicBezTo>
                      <a:pt x="6474" y="5657"/>
                      <a:pt x="6414" y="5692"/>
                      <a:pt x="6334" y="5692"/>
                    </a:cubicBezTo>
                    <a:cubicBezTo>
                      <a:pt x="6219" y="5692"/>
                      <a:pt x="6063" y="5621"/>
                      <a:pt x="5857" y="5280"/>
                    </a:cubicBezTo>
                    <a:cubicBezTo>
                      <a:pt x="5618" y="4887"/>
                      <a:pt x="5237" y="3553"/>
                      <a:pt x="5035" y="2398"/>
                    </a:cubicBezTo>
                    <a:cubicBezTo>
                      <a:pt x="5476" y="1839"/>
                      <a:pt x="5702" y="1232"/>
                      <a:pt x="5583" y="827"/>
                    </a:cubicBezTo>
                    <a:cubicBezTo>
                      <a:pt x="5471" y="474"/>
                      <a:pt x="5284" y="215"/>
                      <a:pt x="5046" y="215"/>
                    </a:cubicBezTo>
                    <a:cubicBezTo>
                      <a:pt x="4954" y="215"/>
                      <a:pt x="4855" y="253"/>
                      <a:pt x="4749" y="339"/>
                    </a:cubicBezTo>
                    <a:cubicBezTo>
                      <a:pt x="4749" y="339"/>
                      <a:pt x="4214" y="827"/>
                      <a:pt x="4523" y="2613"/>
                    </a:cubicBezTo>
                    <a:cubicBezTo>
                      <a:pt x="4309" y="2827"/>
                      <a:pt x="4071" y="3041"/>
                      <a:pt x="3833" y="3244"/>
                    </a:cubicBezTo>
                    <a:cubicBezTo>
                      <a:pt x="3678" y="2684"/>
                      <a:pt x="3499" y="2172"/>
                      <a:pt x="3368" y="1672"/>
                    </a:cubicBezTo>
                    <a:cubicBezTo>
                      <a:pt x="3332" y="1529"/>
                      <a:pt x="3297" y="1375"/>
                      <a:pt x="3261" y="1244"/>
                    </a:cubicBezTo>
                    <a:cubicBezTo>
                      <a:pt x="3463" y="779"/>
                      <a:pt x="3499" y="315"/>
                      <a:pt x="3368" y="148"/>
                    </a:cubicBezTo>
                    <a:cubicBezTo>
                      <a:pt x="3332" y="101"/>
                      <a:pt x="3285" y="65"/>
                      <a:pt x="3237" y="29"/>
                    </a:cubicBezTo>
                    <a:cubicBezTo>
                      <a:pt x="3211" y="12"/>
                      <a:pt x="3185" y="1"/>
                      <a:pt x="315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8" name="Google Shape;1938;p60"/>
              <p:cNvSpPr/>
              <p:nvPr/>
            </p:nvSpPr>
            <p:spPr>
              <a:xfrm>
                <a:off x="2202150" y="4184850"/>
                <a:ext cx="168100" cy="160425"/>
              </a:xfrm>
              <a:custGeom>
                <a:avLst/>
                <a:gdLst/>
                <a:ahLst/>
                <a:cxnLst/>
                <a:rect l="l" t="t" r="r" b="b"/>
                <a:pathLst>
                  <a:path w="6724" h="6417" extrusionOk="0">
                    <a:moveTo>
                      <a:pt x="2901" y="173"/>
                    </a:moveTo>
                    <a:cubicBezTo>
                      <a:pt x="3143" y="173"/>
                      <a:pt x="3410" y="461"/>
                      <a:pt x="3390" y="1216"/>
                    </a:cubicBezTo>
                    <a:cubicBezTo>
                      <a:pt x="3366" y="2049"/>
                      <a:pt x="2878" y="2752"/>
                      <a:pt x="2592" y="3097"/>
                    </a:cubicBezTo>
                    <a:cubicBezTo>
                      <a:pt x="2402" y="1954"/>
                      <a:pt x="2294" y="573"/>
                      <a:pt x="2747" y="216"/>
                    </a:cubicBezTo>
                    <a:lnTo>
                      <a:pt x="2794" y="192"/>
                    </a:lnTo>
                    <a:cubicBezTo>
                      <a:pt x="2829" y="179"/>
                      <a:pt x="2865" y="173"/>
                      <a:pt x="2901" y="173"/>
                    </a:cubicBezTo>
                    <a:close/>
                    <a:moveTo>
                      <a:pt x="1188" y="4375"/>
                    </a:moveTo>
                    <a:cubicBezTo>
                      <a:pt x="1230" y="4375"/>
                      <a:pt x="1282" y="4401"/>
                      <a:pt x="1342" y="4466"/>
                    </a:cubicBezTo>
                    <a:cubicBezTo>
                      <a:pt x="1389" y="4585"/>
                      <a:pt x="1425" y="4704"/>
                      <a:pt x="1437" y="4823"/>
                    </a:cubicBezTo>
                    <a:lnTo>
                      <a:pt x="1437" y="4835"/>
                    </a:lnTo>
                    <a:cubicBezTo>
                      <a:pt x="1386" y="4870"/>
                      <a:pt x="1326" y="4887"/>
                      <a:pt x="1266" y="4887"/>
                    </a:cubicBezTo>
                    <a:cubicBezTo>
                      <a:pt x="1201" y="4887"/>
                      <a:pt x="1136" y="4867"/>
                      <a:pt x="1080" y="4823"/>
                    </a:cubicBezTo>
                    <a:cubicBezTo>
                      <a:pt x="986" y="4748"/>
                      <a:pt x="1026" y="4375"/>
                      <a:pt x="1188" y="4375"/>
                    </a:cubicBezTo>
                    <a:close/>
                    <a:moveTo>
                      <a:pt x="2928" y="0"/>
                    </a:moveTo>
                    <a:cubicBezTo>
                      <a:pt x="2915" y="0"/>
                      <a:pt x="2903" y="1"/>
                      <a:pt x="2890" y="1"/>
                    </a:cubicBezTo>
                    <a:cubicBezTo>
                      <a:pt x="2723" y="1"/>
                      <a:pt x="2556" y="61"/>
                      <a:pt x="2413" y="156"/>
                    </a:cubicBezTo>
                    <a:cubicBezTo>
                      <a:pt x="2378" y="168"/>
                      <a:pt x="2354" y="204"/>
                      <a:pt x="2330" y="228"/>
                    </a:cubicBezTo>
                    <a:cubicBezTo>
                      <a:pt x="2247" y="299"/>
                      <a:pt x="2187" y="394"/>
                      <a:pt x="2151" y="489"/>
                    </a:cubicBezTo>
                    <a:cubicBezTo>
                      <a:pt x="1985" y="847"/>
                      <a:pt x="1782" y="1549"/>
                      <a:pt x="1806" y="2918"/>
                    </a:cubicBezTo>
                    <a:cubicBezTo>
                      <a:pt x="1806" y="3383"/>
                      <a:pt x="1866" y="3847"/>
                      <a:pt x="1961" y="4299"/>
                    </a:cubicBezTo>
                    <a:cubicBezTo>
                      <a:pt x="1925" y="4383"/>
                      <a:pt x="1866" y="4454"/>
                      <a:pt x="1806" y="4526"/>
                    </a:cubicBezTo>
                    <a:cubicBezTo>
                      <a:pt x="1679" y="4271"/>
                      <a:pt x="1495" y="4101"/>
                      <a:pt x="1330" y="4101"/>
                    </a:cubicBezTo>
                    <a:cubicBezTo>
                      <a:pt x="1310" y="4101"/>
                      <a:pt x="1290" y="4104"/>
                      <a:pt x="1270" y="4109"/>
                    </a:cubicBezTo>
                    <a:cubicBezTo>
                      <a:pt x="1270" y="4109"/>
                      <a:pt x="973" y="4109"/>
                      <a:pt x="878" y="4538"/>
                    </a:cubicBezTo>
                    <a:cubicBezTo>
                      <a:pt x="819" y="4819"/>
                      <a:pt x="983" y="5037"/>
                      <a:pt x="1245" y="5037"/>
                    </a:cubicBezTo>
                    <a:cubicBezTo>
                      <a:pt x="1304" y="5037"/>
                      <a:pt x="1369" y="5026"/>
                      <a:pt x="1437" y="5002"/>
                    </a:cubicBezTo>
                    <a:lnTo>
                      <a:pt x="1437" y="5002"/>
                    </a:lnTo>
                    <a:cubicBezTo>
                      <a:pt x="1437" y="5216"/>
                      <a:pt x="1389" y="5431"/>
                      <a:pt x="1318" y="5633"/>
                    </a:cubicBezTo>
                    <a:cubicBezTo>
                      <a:pt x="1247" y="5812"/>
                      <a:pt x="1175" y="5859"/>
                      <a:pt x="1104" y="5871"/>
                    </a:cubicBezTo>
                    <a:lnTo>
                      <a:pt x="1104" y="5859"/>
                    </a:lnTo>
                    <a:cubicBezTo>
                      <a:pt x="1104" y="5859"/>
                      <a:pt x="1095" y="5862"/>
                      <a:pt x="1081" y="5862"/>
                    </a:cubicBezTo>
                    <a:cubicBezTo>
                      <a:pt x="1024" y="5862"/>
                      <a:pt x="872" y="5817"/>
                      <a:pt x="758" y="5371"/>
                    </a:cubicBezTo>
                    <a:cubicBezTo>
                      <a:pt x="618" y="4821"/>
                      <a:pt x="558" y="4144"/>
                      <a:pt x="963" y="4144"/>
                    </a:cubicBezTo>
                    <a:cubicBezTo>
                      <a:pt x="970" y="4144"/>
                      <a:pt x="977" y="4144"/>
                      <a:pt x="985" y="4145"/>
                    </a:cubicBezTo>
                    <a:cubicBezTo>
                      <a:pt x="985" y="4145"/>
                      <a:pt x="1163" y="4061"/>
                      <a:pt x="1032" y="3942"/>
                    </a:cubicBezTo>
                    <a:cubicBezTo>
                      <a:pt x="1032" y="3942"/>
                      <a:pt x="993" y="3937"/>
                      <a:pt x="932" y="3937"/>
                    </a:cubicBezTo>
                    <a:cubicBezTo>
                      <a:pt x="709" y="3937"/>
                      <a:pt x="190" y="4010"/>
                      <a:pt x="116" y="4680"/>
                    </a:cubicBezTo>
                    <a:cubicBezTo>
                      <a:pt x="1" y="5610"/>
                      <a:pt x="539" y="6075"/>
                      <a:pt x="1058" y="6075"/>
                    </a:cubicBezTo>
                    <a:cubicBezTo>
                      <a:pt x="1077" y="6075"/>
                      <a:pt x="1096" y="6075"/>
                      <a:pt x="1116" y="6073"/>
                    </a:cubicBezTo>
                    <a:cubicBezTo>
                      <a:pt x="1129" y="6075"/>
                      <a:pt x="1142" y="6075"/>
                      <a:pt x="1155" y="6075"/>
                    </a:cubicBezTo>
                    <a:cubicBezTo>
                      <a:pt x="1555" y="6075"/>
                      <a:pt x="2063" y="5561"/>
                      <a:pt x="1913" y="4835"/>
                    </a:cubicBezTo>
                    <a:cubicBezTo>
                      <a:pt x="1901" y="4776"/>
                      <a:pt x="1890" y="4716"/>
                      <a:pt x="1866" y="4669"/>
                    </a:cubicBezTo>
                    <a:cubicBezTo>
                      <a:pt x="1925" y="4609"/>
                      <a:pt x="1973" y="4538"/>
                      <a:pt x="2021" y="4466"/>
                    </a:cubicBezTo>
                    <a:cubicBezTo>
                      <a:pt x="2347" y="5692"/>
                      <a:pt x="3001" y="6417"/>
                      <a:pt x="3575" y="6417"/>
                    </a:cubicBezTo>
                    <a:cubicBezTo>
                      <a:pt x="3692" y="6417"/>
                      <a:pt x="3806" y="6386"/>
                      <a:pt x="3914" y="6324"/>
                    </a:cubicBezTo>
                    <a:cubicBezTo>
                      <a:pt x="4545" y="5954"/>
                      <a:pt x="4807" y="4990"/>
                      <a:pt x="4890" y="4573"/>
                    </a:cubicBezTo>
                    <a:cubicBezTo>
                      <a:pt x="5116" y="4466"/>
                      <a:pt x="5307" y="4276"/>
                      <a:pt x="5402" y="4038"/>
                    </a:cubicBezTo>
                    <a:cubicBezTo>
                      <a:pt x="5485" y="3847"/>
                      <a:pt x="5557" y="3657"/>
                      <a:pt x="5604" y="3442"/>
                    </a:cubicBezTo>
                    <a:cubicBezTo>
                      <a:pt x="5723" y="3782"/>
                      <a:pt x="5890" y="3958"/>
                      <a:pt x="6093" y="3958"/>
                    </a:cubicBezTo>
                    <a:cubicBezTo>
                      <a:pt x="6174" y="3958"/>
                      <a:pt x="6262" y="3929"/>
                      <a:pt x="6354" y="3871"/>
                    </a:cubicBezTo>
                    <a:cubicBezTo>
                      <a:pt x="6723" y="3668"/>
                      <a:pt x="6640" y="3526"/>
                      <a:pt x="6640" y="3526"/>
                    </a:cubicBezTo>
                    <a:lnTo>
                      <a:pt x="6640" y="3526"/>
                    </a:lnTo>
                    <a:cubicBezTo>
                      <a:pt x="6622" y="3531"/>
                      <a:pt x="6605" y="3534"/>
                      <a:pt x="6588" y="3534"/>
                    </a:cubicBezTo>
                    <a:cubicBezTo>
                      <a:pt x="6221" y="3534"/>
                      <a:pt x="6069" y="2228"/>
                      <a:pt x="6069" y="2228"/>
                    </a:cubicBezTo>
                    <a:cubicBezTo>
                      <a:pt x="6034" y="2010"/>
                      <a:pt x="5978" y="1858"/>
                      <a:pt x="5675" y="1858"/>
                    </a:cubicBezTo>
                    <a:cubicBezTo>
                      <a:pt x="5664" y="1858"/>
                      <a:pt x="5652" y="1858"/>
                      <a:pt x="5640" y="1859"/>
                    </a:cubicBezTo>
                    <a:cubicBezTo>
                      <a:pt x="5450" y="1859"/>
                      <a:pt x="5390" y="2073"/>
                      <a:pt x="5402" y="2359"/>
                    </a:cubicBezTo>
                    <a:cubicBezTo>
                      <a:pt x="5366" y="2549"/>
                      <a:pt x="5342" y="2752"/>
                      <a:pt x="5342" y="2942"/>
                    </a:cubicBezTo>
                    <a:cubicBezTo>
                      <a:pt x="5342" y="3442"/>
                      <a:pt x="5307" y="3859"/>
                      <a:pt x="5140" y="4109"/>
                    </a:cubicBezTo>
                    <a:cubicBezTo>
                      <a:pt x="5091" y="4177"/>
                      <a:pt x="5027" y="4213"/>
                      <a:pt x="4957" y="4213"/>
                    </a:cubicBezTo>
                    <a:cubicBezTo>
                      <a:pt x="4769" y="4213"/>
                      <a:pt x="4532" y="3961"/>
                      <a:pt x="4402" y="3406"/>
                    </a:cubicBezTo>
                    <a:cubicBezTo>
                      <a:pt x="4231" y="2678"/>
                      <a:pt x="4474" y="2189"/>
                      <a:pt x="4766" y="2189"/>
                    </a:cubicBezTo>
                    <a:cubicBezTo>
                      <a:pt x="4779" y="2189"/>
                      <a:pt x="4793" y="2190"/>
                      <a:pt x="4807" y="2192"/>
                    </a:cubicBezTo>
                    <a:cubicBezTo>
                      <a:pt x="5027" y="2233"/>
                      <a:pt x="5118" y="2391"/>
                      <a:pt x="5204" y="2391"/>
                    </a:cubicBezTo>
                    <a:cubicBezTo>
                      <a:pt x="5244" y="2391"/>
                      <a:pt x="5282" y="2357"/>
                      <a:pt x="5330" y="2263"/>
                    </a:cubicBezTo>
                    <a:cubicBezTo>
                      <a:pt x="5330" y="2263"/>
                      <a:pt x="5125" y="1956"/>
                      <a:pt x="4773" y="1956"/>
                    </a:cubicBezTo>
                    <a:cubicBezTo>
                      <a:pt x="4710" y="1956"/>
                      <a:pt x="4641" y="1966"/>
                      <a:pt x="4568" y="1990"/>
                    </a:cubicBezTo>
                    <a:cubicBezTo>
                      <a:pt x="4092" y="2144"/>
                      <a:pt x="3521" y="2633"/>
                      <a:pt x="3818" y="3776"/>
                    </a:cubicBezTo>
                    <a:cubicBezTo>
                      <a:pt x="3973" y="4347"/>
                      <a:pt x="4283" y="4609"/>
                      <a:pt x="4604" y="4621"/>
                    </a:cubicBezTo>
                    <a:cubicBezTo>
                      <a:pt x="4533" y="5002"/>
                      <a:pt x="4342" y="5740"/>
                      <a:pt x="3973" y="6062"/>
                    </a:cubicBezTo>
                    <a:cubicBezTo>
                      <a:pt x="3896" y="6128"/>
                      <a:pt x="3821" y="6159"/>
                      <a:pt x="3750" y="6159"/>
                    </a:cubicBezTo>
                    <a:cubicBezTo>
                      <a:pt x="3337" y="6159"/>
                      <a:pt x="3026" y="5156"/>
                      <a:pt x="2854" y="4395"/>
                    </a:cubicBezTo>
                    <a:cubicBezTo>
                      <a:pt x="2794" y="4145"/>
                      <a:pt x="2699" y="3752"/>
                      <a:pt x="2628" y="3287"/>
                    </a:cubicBezTo>
                    <a:cubicBezTo>
                      <a:pt x="2961" y="2906"/>
                      <a:pt x="3425" y="2013"/>
                      <a:pt x="3521" y="1478"/>
                    </a:cubicBezTo>
                    <a:cubicBezTo>
                      <a:pt x="3626" y="905"/>
                      <a:pt x="3582" y="0"/>
                      <a:pt x="292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939" name="Google Shape;1939;p60"/>
          <p:cNvGrpSpPr/>
          <p:nvPr/>
        </p:nvGrpSpPr>
        <p:grpSpPr>
          <a:xfrm rot="-257041">
            <a:off x="340799" y="4370481"/>
            <a:ext cx="748847" cy="475490"/>
            <a:chOff x="7993797" y="4011107"/>
            <a:chExt cx="748851" cy="475492"/>
          </a:xfrm>
        </p:grpSpPr>
        <p:grpSp>
          <p:nvGrpSpPr>
            <p:cNvPr id="1940" name="Google Shape;1940;p60"/>
            <p:cNvGrpSpPr/>
            <p:nvPr/>
          </p:nvGrpSpPr>
          <p:grpSpPr>
            <a:xfrm>
              <a:off x="7993797" y="4011107"/>
              <a:ext cx="748851" cy="475481"/>
              <a:chOff x="4841075" y="4015100"/>
              <a:chExt cx="295300" cy="187500"/>
            </a:xfrm>
          </p:grpSpPr>
          <p:sp>
            <p:nvSpPr>
              <p:cNvPr id="1941" name="Google Shape;1941;p60"/>
              <p:cNvSpPr/>
              <p:nvPr/>
            </p:nvSpPr>
            <p:spPr>
              <a:xfrm>
                <a:off x="4841075" y="4052850"/>
                <a:ext cx="107175" cy="149750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5990" extrusionOk="0">
                    <a:moveTo>
                      <a:pt x="2257" y="0"/>
                    </a:moveTo>
                    <a:cubicBezTo>
                      <a:pt x="2220" y="0"/>
                      <a:pt x="2182" y="2"/>
                      <a:pt x="2143" y="7"/>
                    </a:cubicBezTo>
                    <a:cubicBezTo>
                      <a:pt x="1250" y="102"/>
                      <a:pt x="0" y="1221"/>
                      <a:pt x="810" y="3805"/>
                    </a:cubicBezTo>
                    <a:cubicBezTo>
                      <a:pt x="1320" y="5451"/>
                      <a:pt x="1933" y="5990"/>
                      <a:pt x="2517" y="5990"/>
                    </a:cubicBezTo>
                    <a:cubicBezTo>
                      <a:pt x="2846" y="5990"/>
                      <a:pt x="3166" y="5819"/>
                      <a:pt x="3453" y="5579"/>
                    </a:cubicBezTo>
                    <a:cubicBezTo>
                      <a:pt x="4251" y="4912"/>
                      <a:pt x="4287" y="3698"/>
                      <a:pt x="3477" y="3662"/>
                    </a:cubicBezTo>
                    <a:cubicBezTo>
                      <a:pt x="3468" y="3662"/>
                      <a:pt x="3459" y="3661"/>
                      <a:pt x="3451" y="3661"/>
                    </a:cubicBezTo>
                    <a:cubicBezTo>
                      <a:pt x="2670" y="3661"/>
                      <a:pt x="3317" y="5258"/>
                      <a:pt x="2810" y="5258"/>
                    </a:cubicBezTo>
                    <a:cubicBezTo>
                      <a:pt x="2809" y="5258"/>
                      <a:pt x="2809" y="5258"/>
                      <a:pt x="2808" y="5258"/>
                    </a:cubicBezTo>
                    <a:cubicBezTo>
                      <a:pt x="2296" y="5258"/>
                      <a:pt x="1561" y="971"/>
                      <a:pt x="1977" y="674"/>
                    </a:cubicBezTo>
                    <a:cubicBezTo>
                      <a:pt x="2014" y="649"/>
                      <a:pt x="2051" y="637"/>
                      <a:pt x="2086" y="637"/>
                    </a:cubicBezTo>
                    <a:cubicBezTo>
                      <a:pt x="2463" y="637"/>
                      <a:pt x="2751" y="1888"/>
                      <a:pt x="2751" y="1888"/>
                    </a:cubicBezTo>
                    <a:cubicBezTo>
                      <a:pt x="2794" y="2043"/>
                      <a:pt x="2947" y="2179"/>
                      <a:pt x="3105" y="2179"/>
                    </a:cubicBezTo>
                    <a:cubicBezTo>
                      <a:pt x="3249" y="2179"/>
                      <a:pt x="3397" y="2064"/>
                      <a:pt x="3465" y="1745"/>
                    </a:cubicBezTo>
                    <a:cubicBezTo>
                      <a:pt x="3602" y="1107"/>
                      <a:pt x="3084" y="0"/>
                      <a:pt x="225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2" name="Google Shape;1942;p60"/>
              <p:cNvSpPr/>
              <p:nvPr/>
            </p:nvSpPr>
            <p:spPr>
              <a:xfrm>
                <a:off x="4938625" y="4084075"/>
                <a:ext cx="43250" cy="65150"/>
              </a:xfrm>
              <a:custGeom>
                <a:avLst/>
                <a:gdLst/>
                <a:ahLst/>
                <a:cxnLst/>
                <a:rect l="l" t="t" r="r" b="b"/>
                <a:pathLst>
                  <a:path w="1730" h="2606" extrusionOk="0">
                    <a:moveTo>
                      <a:pt x="369" y="0"/>
                    </a:moveTo>
                    <a:cubicBezTo>
                      <a:pt x="167" y="0"/>
                      <a:pt x="0" y="162"/>
                      <a:pt x="15" y="306"/>
                    </a:cubicBezTo>
                    <a:cubicBezTo>
                      <a:pt x="15" y="306"/>
                      <a:pt x="235" y="2605"/>
                      <a:pt x="947" y="2605"/>
                    </a:cubicBezTo>
                    <a:cubicBezTo>
                      <a:pt x="958" y="2605"/>
                      <a:pt x="969" y="2605"/>
                      <a:pt x="980" y="2604"/>
                    </a:cubicBezTo>
                    <a:cubicBezTo>
                      <a:pt x="1730" y="2520"/>
                      <a:pt x="1027" y="580"/>
                      <a:pt x="730" y="199"/>
                    </a:cubicBezTo>
                    <a:cubicBezTo>
                      <a:pt x="616" y="54"/>
                      <a:pt x="487" y="0"/>
                      <a:pt x="36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3" name="Google Shape;1943;p60"/>
              <p:cNvSpPr/>
              <p:nvPr/>
            </p:nvSpPr>
            <p:spPr>
              <a:xfrm>
                <a:off x="4967450" y="4061150"/>
                <a:ext cx="64450" cy="70875"/>
              </a:xfrm>
              <a:custGeom>
                <a:avLst/>
                <a:gdLst/>
                <a:ahLst/>
                <a:cxnLst/>
                <a:rect l="l" t="t" r="r" b="b"/>
                <a:pathLst>
                  <a:path w="2578" h="2835" extrusionOk="0">
                    <a:moveTo>
                      <a:pt x="1384" y="0"/>
                    </a:moveTo>
                    <a:cubicBezTo>
                      <a:pt x="1112" y="0"/>
                      <a:pt x="844" y="96"/>
                      <a:pt x="636" y="282"/>
                    </a:cubicBezTo>
                    <a:cubicBezTo>
                      <a:pt x="0" y="773"/>
                      <a:pt x="463" y="2835"/>
                      <a:pt x="1367" y="2835"/>
                    </a:cubicBezTo>
                    <a:cubicBezTo>
                      <a:pt x="1427" y="2835"/>
                      <a:pt x="1489" y="2826"/>
                      <a:pt x="1553" y="2806"/>
                    </a:cubicBezTo>
                    <a:cubicBezTo>
                      <a:pt x="2577" y="2497"/>
                      <a:pt x="2303" y="1508"/>
                      <a:pt x="2303" y="1508"/>
                    </a:cubicBezTo>
                    <a:lnTo>
                      <a:pt x="2065" y="1282"/>
                    </a:lnTo>
                    <a:lnTo>
                      <a:pt x="2065" y="1282"/>
                    </a:lnTo>
                    <a:cubicBezTo>
                      <a:pt x="2065" y="1282"/>
                      <a:pt x="2125" y="2008"/>
                      <a:pt x="1732" y="2080"/>
                    </a:cubicBezTo>
                    <a:cubicBezTo>
                      <a:pt x="1722" y="2082"/>
                      <a:pt x="1713" y="2082"/>
                      <a:pt x="1703" y="2082"/>
                    </a:cubicBezTo>
                    <a:cubicBezTo>
                      <a:pt x="1324" y="2082"/>
                      <a:pt x="1029" y="705"/>
                      <a:pt x="1482" y="473"/>
                    </a:cubicBezTo>
                    <a:cubicBezTo>
                      <a:pt x="1572" y="414"/>
                      <a:pt x="1673" y="386"/>
                      <a:pt x="1774" y="386"/>
                    </a:cubicBezTo>
                    <a:cubicBezTo>
                      <a:pt x="1942" y="386"/>
                      <a:pt x="2109" y="463"/>
                      <a:pt x="2220" y="604"/>
                    </a:cubicBezTo>
                    <a:cubicBezTo>
                      <a:pt x="2220" y="604"/>
                      <a:pt x="2316" y="123"/>
                      <a:pt x="1972" y="123"/>
                    </a:cubicBezTo>
                    <a:cubicBezTo>
                      <a:pt x="1953" y="123"/>
                      <a:pt x="1932" y="124"/>
                      <a:pt x="1910" y="127"/>
                    </a:cubicBezTo>
                    <a:cubicBezTo>
                      <a:pt x="1744" y="42"/>
                      <a:pt x="1563" y="0"/>
                      <a:pt x="138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4" name="Google Shape;1944;p60"/>
              <p:cNvSpPr/>
              <p:nvPr/>
            </p:nvSpPr>
            <p:spPr>
              <a:xfrm>
                <a:off x="5011325" y="4060950"/>
                <a:ext cx="35800" cy="54600"/>
              </a:xfrm>
              <a:custGeom>
                <a:avLst/>
                <a:gdLst/>
                <a:ahLst/>
                <a:cxnLst/>
                <a:rect l="l" t="t" r="r" b="b"/>
                <a:pathLst>
                  <a:path w="1432" h="2184" extrusionOk="0">
                    <a:moveTo>
                      <a:pt x="431" y="1"/>
                    </a:moveTo>
                    <a:cubicBezTo>
                      <a:pt x="401" y="1"/>
                      <a:pt x="368" y="6"/>
                      <a:pt x="334" y="16"/>
                    </a:cubicBezTo>
                    <a:cubicBezTo>
                      <a:pt x="1" y="100"/>
                      <a:pt x="96" y="266"/>
                      <a:pt x="96" y="266"/>
                    </a:cubicBezTo>
                    <a:cubicBezTo>
                      <a:pt x="72" y="576"/>
                      <a:pt x="108" y="885"/>
                      <a:pt x="203" y="1183"/>
                    </a:cubicBezTo>
                    <a:cubicBezTo>
                      <a:pt x="370" y="1743"/>
                      <a:pt x="786" y="2171"/>
                      <a:pt x="1036" y="2183"/>
                    </a:cubicBezTo>
                    <a:cubicBezTo>
                      <a:pt x="1044" y="2184"/>
                      <a:pt x="1052" y="2184"/>
                      <a:pt x="1060" y="2184"/>
                    </a:cubicBezTo>
                    <a:cubicBezTo>
                      <a:pt x="1307" y="2184"/>
                      <a:pt x="1432" y="1990"/>
                      <a:pt x="1120" y="1147"/>
                    </a:cubicBezTo>
                    <a:cubicBezTo>
                      <a:pt x="833" y="360"/>
                      <a:pt x="688" y="1"/>
                      <a:pt x="43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5" name="Google Shape;1945;p60"/>
              <p:cNvSpPr/>
              <p:nvPr/>
            </p:nvSpPr>
            <p:spPr>
              <a:xfrm>
                <a:off x="4929750" y="4056550"/>
                <a:ext cx="24600" cy="20975"/>
              </a:xfrm>
              <a:custGeom>
                <a:avLst/>
                <a:gdLst/>
                <a:ahLst/>
                <a:cxnLst/>
                <a:rect l="l" t="t" r="r" b="b"/>
                <a:pathLst>
                  <a:path w="984" h="839" extrusionOk="0">
                    <a:moveTo>
                      <a:pt x="518" y="1"/>
                    </a:moveTo>
                    <a:cubicBezTo>
                      <a:pt x="509" y="1"/>
                      <a:pt x="499" y="1"/>
                      <a:pt x="489" y="2"/>
                    </a:cubicBezTo>
                    <a:cubicBezTo>
                      <a:pt x="287" y="14"/>
                      <a:pt x="132" y="168"/>
                      <a:pt x="85" y="359"/>
                    </a:cubicBezTo>
                    <a:cubicBezTo>
                      <a:pt x="1" y="611"/>
                      <a:pt x="284" y="839"/>
                      <a:pt x="529" y="839"/>
                    </a:cubicBezTo>
                    <a:cubicBezTo>
                      <a:pt x="631" y="839"/>
                      <a:pt x="727" y="799"/>
                      <a:pt x="787" y="704"/>
                    </a:cubicBezTo>
                    <a:cubicBezTo>
                      <a:pt x="984" y="403"/>
                      <a:pt x="854" y="1"/>
                      <a:pt x="51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6" name="Google Shape;1946;p60"/>
              <p:cNvSpPr/>
              <p:nvPr/>
            </p:nvSpPr>
            <p:spPr>
              <a:xfrm>
                <a:off x="5030000" y="4015100"/>
                <a:ext cx="72725" cy="81575"/>
              </a:xfrm>
              <a:custGeom>
                <a:avLst/>
                <a:gdLst/>
                <a:ahLst/>
                <a:cxnLst/>
                <a:rect l="l" t="t" r="r" b="b"/>
                <a:pathLst>
                  <a:path w="2909" h="3263" extrusionOk="0">
                    <a:moveTo>
                      <a:pt x="1357" y="369"/>
                    </a:moveTo>
                    <a:cubicBezTo>
                      <a:pt x="1695" y="369"/>
                      <a:pt x="1956" y="1505"/>
                      <a:pt x="1956" y="1505"/>
                    </a:cubicBezTo>
                    <a:cubicBezTo>
                      <a:pt x="2087" y="1981"/>
                      <a:pt x="2302" y="2672"/>
                      <a:pt x="1778" y="2838"/>
                    </a:cubicBezTo>
                    <a:cubicBezTo>
                      <a:pt x="1760" y="2844"/>
                      <a:pt x="1743" y="2847"/>
                      <a:pt x="1726" y="2847"/>
                    </a:cubicBezTo>
                    <a:cubicBezTo>
                      <a:pt x="1241" y="2847"/>
                      <a:pt x="898" y="639"/>
                      <a:pt x="1266" y="398"/>
                    </a:cubicBezTo>
                    <a:cubicBezTo>
                      <a:pt x="1297" y="378"/>
                      <a:pt x="1327" y="369"/>
                      <a:pt x="1357" y="369"/>
                    </a:cubicBezTo>
                    <a:close/>
                    <a:moveTo>
                      <a:pt x="1285" y="0"/>
                    </a:moveTo>
                    <a:cubicBezTo>
                      <a:pt x="980" y="0"/>
                      <a:pt x="598" y="158"/>
                      <a:pt x="385" y="850"/>
                    </a:cubicBezTo>
                    <a:cubicBezTo>
                      <a:pt x="1" y="2106"/>
                      <a:pt x="793" y="3262"/>
                      <a:pt x="1618" y="3262"/>
                    </a:cubicBezTo>
                    <a:cubicBezTo>
                      <a:pt x="1739" y="3262"/>
                      <a:pt x="1861" y="3237"/>
                      <a:pt x="1980" y="3184"/>
                    </a:cubicBezTo>
                    <a:cubicBezTo>
                      <a:pt x="2909" y="2779"/>
                      <a:pt x="2873" y="493"/>
                      <a:pt x="1742" y="112"/>
                    </a:cubicBezTo>
                    <a:cubicBezTo>
                      <a:pt x="1742" y="112"/>
                      <a:pt x="1541" y="0"/>
                      <a:pt x="128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7" name="Google Shape;1947;p60"/>
              <p:cNvSpPr/>
              <p:nvPr/>
            </p:nvSpPr>
            <p:spPr>
              <a:xfrm>
                <a:off x="4955975" y="4085150"/>
                <a:ext cx="180400" cy="110175"/>
              </a:xfrm>
              <a:custGeom>
                <a:avLst/>
                <a:gdLst/>
                <a:ahLst/>
                <a:cxnLst/>
                <a:rect l="l" t="t" r="r" b="b"/>
                <a:pathLst>
                  <a:path w="7216" h="4407" extrusionOk="0">
                    <a:moveTo>
                      <a:pt x="6406" y="1"/>
                    </a:moveTo>
                    <a:lnTo>
                      <a:pt x="6406" y="1"/>
                    </a:lnTo>
                    <a:cubicBezTo>
                      <a:pt x="6120" y="763"/>
                      <a:pt x="4286" y="2191"/>
                      <a:pt x="2143" y="2692"/>
                    </a:cubicBezTo>
                    <a:cubicBezTo>
                      <a:pt x="0" y="3204"/>
                      <a:pt x="179" y="4406"/>
                      <a:pt x="179" y="4406"/>
                    </a:cubicBezTo>
                    <a:cubicBezTo>
                      <a:pt x="703" y="3382"/>
                      <a:pt x="2810" y="3418"/>
                      <a:pt x="5013" y="2525"/>
                    </a:cubicBezTo>
                    <a:cubicBezTo>
                      <a:pt x="7215" y="1632"/>
                      <a:pt x="6406" y="1"/>
                      <a:pt x="640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algn="bl" rotWithShape="0">
                  <a:srgbClr val="000000">
                    <a:alpha val="5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48" name="Google Shape;1948;p60"/>
            <p:cNvGrpSpPr/>
            <p:nvPr/>
          </p:nvGrpSpPr>
          <p:grpSpPr>
            <a:xfrm>
              <a:off x="7993797" y="4011118"/>
              <a:ext cx="748851" cy="475481"/>
              <a:chOff x="4841075" y="4015100"/>
              <a:chExt cx="295300" cy="187500"/>
            </a:xfrm>
          </p:grpSpPr>
          <p:sp>
            <p:nvSpPr>
              <p:cNvPr id="1949" name="Google Shape;1949;p60"/>
              <p:cNvSpPr/>
              <p:nvPr/>
            </p:nvSpPr>
            <p:spPr>
              <a:xfrm>
                <a:off x="4841075" y="4052850"/>
                <a:ext cx="107175" cy="149750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5990" extrusionOk="0">
                    <a:moveTo>
                      <a:pt x="2257" y="0"/>
                    </a:moveTo>
                    <a:cubicBezTo>
                      <a:pt x="2220" y="0"/>
                      <a:pt x="2182" y="2"/>
                      <a:pt x="2143" y="7"/>
                    </a:cubicBezTo>
                    <a:cubicBezTo>
                      <a:pt x="1250" y="102"/>
                      <a:pt x="0" y="1221"/>
                      <a:pt x="810" y="3805"/>
                    </a:cubicBezTo>
                    <a:cubicBezTo>
                      <a:pt x="1320" y="5451"/>
                      <a:pt x="1933" y="5990"/>
                      <a:pt x="2517" y="5990"/>
                    </a:cubicBezTo>
                    <a:cubicBezTo>
                      <a:pt x="2846" y="5990"/>
                      <a:pt x="3166" y="5819"/>
                      <a:pt x="3453" y="5579"/>
                    </a:cubicBezTo>
                    <a:cubicBezTo>
                      <a:pt x="4251" y="4912"/>
                      <a:pt x="4287" y="3698"/>
                      <a:pt x="3477" y="3662"/>
                    </a:cubicBezTo>
                    <a:cubicBezTo>
                      <a:pt x="3468" y="3662"/>
                      <a:pt x="3459" y="3661"/>
                      <a:pt x="3451" y="3661"/>
                    </a:cubicBezTo>
                    <a:cubicBezTo>
                      <a:pt x="2670" y="3661"/>
                      <a:pt x="3317" y="5258"/>
                      <a:pt x="2810" y="5258"/>
                    </a:cubicBezTo>
                    <a:cubicBezTo>
                      <a:pt x="2809" y="5258"/>
                      <a:pt x="2809" y="5258"/>
                      <a:pt x="2808" y="5258"/>
                    </a:cubicBezTo>
                    <a:cubicBezTo>
                      <a:pt x="2296" y="5258"/>
                      <a:pt x="1561" y="971"/>
                      <a:pt x="1977" y="674"/>
                    </a:cubicBezTo>
                    <a:cubicBezTo>
                      <a:pt x="2014" y="649"/>
                      <a:pt x="2051" y="637"/>
                      <a:pt x="2086" y="637"/>
                    </a:cubicBezTo>
                    <a:cubicBezTo>
                      <a:pt x="2463" y="637"/>
                      <a:pt x="2751" y="1888"/>
                      <a:pt x="2751" y="1888"/>
                    </a:cubicBezTo>
                    <a:cubicBezTo>
                      <a:pt x="2794" y="2043"/>
                      <a:pt x="2947" y="2179"/>
                      <a:pt x="3105" y="2179"/>
                    </a:cubicBezTo>
                    <a:cubicBezTo>
                      <a:pt x="3249" y="2179"/>
                      <a:pt x="3397" y="2064"/>
                      <a:pt x="3465" y="1745"/>
                    </a:cubicBezTo>
                    <a:cubicBezTo>
                      <a:pt x="3602" y="1107"/>
                      <a:pt x="3084" y="0"/>
                      <a:pt x="225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0" name="Google Shape;1950;p60"/>
              <p:cNvSpPr/>
              <p:nvPr/>
            </p:nvSpPr>
            <p:spPr>
              <a:xfrm>
                <a:off x="4938625" y="4084075"/>
                <a:ext cx="43250" cy="65150"/>
              </a:xfrm>
              <a:custGeom>
                <a:avLst/>
                <a:gdLst/>
                <a:ahLst/>
                <a:cxnLst/>
                <a:rect l="l" t="t" r="r" b="b"/>
                <a:pathLst>
                  <a:path w="1730" h="2606" extrusionOk="0">
                    <a:moveTo>
                      <a:pt x="369" y="0"/>
                    </a:moveTo>
                    <a:cubicBezTo>
                      <a:pt x="167" y="0"/>
                      <a:pt x="0" y="162"/>
                      <a:pt x="15" y="306"/>
                    </a:cubicBezTo>
                    <a:cubicBezTo>
                      <a:pt x="15" y="306"/>
                      <a:pt x="235" y="2605"/>
                      <a:pt x="947" y="2605"/>
                    </a:cubicBezTo>
                    <a:cubicBezTo>
                      <a:pt x="958" y="2605"/>
                      <a:pt x="969" y="2605"/>
                      <a:pt x="980" y="2604"/>
                    </a:cubicBezTo>
                    <a:cubicBezTo>
                      <a:pt x="1730" y="2520"/>
                      <a:pt x="1027" y="580"/>
                      <a:pt x="730" y="199"/>
                    </a:cubicBezTo>
                    <a:cubicBezTo>
                      <a:pt x="616" y="54"/>
                      <a:pt x="487" y="0"/>
                      <a:pt x="36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1" name="Google Shape;1951;p60"/>
              <p:cNvSpPr/>
              <p:nvPr/>
            </p:nvSpPr>
            <p:spPr>
              <a:xfrm>
                <a:off x="4967450" y="4061150"/>
                <a:ext cx="64450" cy="70875"/>
              </a:xfrm>
              <a:custGeom>
                <a:avLst/>
                <a:gdLst/>
                <a:ahLst/>
                <a:cxnLst/>
                <a:rect l="l" t="t" r="r" b="b"/>
                <a:pathLst>
                  <a:path w="2578" h="2835" extrusionOk="0">
                    <a:moveTo>
                      <a:pt x="1384" y="0"/>
                    </a:moveTo>
                    <a:cubicBezTo>
                      <a:pt x="1112" y="0"/>
                      <a:pt x="844" y="96"/>
                      <a:pt x="636" y="282"/>
                    </a:cubicBezTo>
                    <a:cubicBezTo>
                      <a:pt x="0" y="773"/>
                      <a:pt x="463" y="2835"/>
                      <a:pt x="1367" y="2835"/>
                    </a:cubicBezTo>
                    <a:cubicBezTo>
                      <a:pt x="1427" y="2835"/>
                      <a:pt x="1489" y="2826"/>
                      <a:pt x="1553" y="2806"/>
                    </a:cubicBezTo>
                    <a:cubicBezTo>
                      <a:pt x="2577" y="2497"/>
                      <a:pt x="2303" y="1508"/>
                      <a:pt x="2303" y="1508"/>
                    </a:cubicBezTo>
                    <a:lnTo>
                      <a:pt x="2065" y="1282"/>
                    </a:lnTo>
                    <a:lnTo>
                      <a:pt x="2065" y="1282"/>
                    </a:lnTo>
                    <a:cubicBezTo>
                      <a:pt x="2065" y="1282"/>
                      <a:pt x="2125" y="2008"/>
                      <a:pt x="1732" y="2080"/>
                    </a:cubicBezTo>
                    <a:cubicBezTo>
                      <a:pt x="1722" y="2082"/>
                      <a:pt x="1713" y="2082"/>
                      <a:pt x="1703" y="2082"/>
                    </a:cubicBezTo>
                    <a:cubicBezTo>
                      <a:pt x="1324" y="2082"/>
                      <a:pt x="1029" y="705"/>
                      <a:pt x="1482" y="473"/>
                    </a:cubicBezTo>
                    <a:cubicBezTo>
                      <a:pt x="1572" y="414"/>
                      <a:pt x="1673" y="386"/>
                      <a:pt x="1774" y="386"/>
                    </a:cubicBezTo>
                    <a:cubicBezTo>
                      <a:pt x="1942" y="386"/>
                      <a:pt x="2109" y="463"/>
                      <a:pt x="2220" y="604"/>
                    </a:cubicBezTo>
                    <a:cubicBezTo>
                      <a:pt x="2220" y="604"/>
                      <a:pt x="2316" y="123"/>
                      <a:pt x="1972" y="123"/>
                    </a:cubicBezTo>
                    <a:cubicBezTo>
                      <a:pt x="1953" y="123"/>
                      <a:pt x="1932" y="124"/>
                      <a:pt x="1910" y="127"/>
                    </a:cubicBezTo>
                    <a:cubicBezTo>
                      <a:pt x="1744" y="42"/>
                      <a:pt x="1563" y="0"/>
                      <a:pt x="138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2" name="Google Shape;1952;p60"/>
              <p:cNvSpPr/>
              <p:nvPr/>
            </p:nvSpPr>
            <p:spPr>
              <a:xfrm>
                <a:off x="5011325" y="4060950"/>
                <a:ext cx="35800" cy="54600"/>
              </a:xfrm>
              <a:custGeom>
                <a:avLst/>
                <a:gdLst/>
                <a:ahLst/>
                <a:cxnLst/>
                <a:rect l="l" t="t" r="r" b="b"/>
                <a:pathLst>
                  <a:path w="1432" h="2184" extrusionOk="0">
                    <a:moveTo>
                      <a:pt x="431" y="1"/>
                    </a:moveTo>
                    <a:cubicBezTo>
                      <a:pt x="401" y="1"/>
                      <a:pt x="368" y="6"/>
                      <a:pt x="334" y="16"/>
                    </a:cubicBezTo>
                    <a:cubicBezTo>
                      <a:pt x="1" y="100"/>
                      <a:pt x="96" y="266"/>
                      <a:pt x="96" y="266"/>
                    </a:cubicBezTo>
                    <a:cubicBezTo>
                      <a:pt x="72" y="576"/>
                      <a:pt x="108" y="885"/>
                      <a:pt x="203" y="1183"/>
                    </a:cubicBezTo>
                    <a:cubicBezTo>
                      <a:pt x="370" y="1743"/>
                      <a:pt x="786" y="2171"/>
                      <a:pt x="1036" y="2183"/>
                    </a:cubicBezTo>
                    <a:cubicBezTo>
                      <a:pt x="1044" y="2184"/>
                      <a:pt x="1052" y="2184"/>
                      <a:pt x="1060" y="2184"/>
                    </a:cubicBezTo>
                    <a:cubicBezTo>
                      <a:pt x="1307" y="2184"/>
                      <a:pt x="1432" y="1990"/>
                      <a:pt x="1120" y="1147"/>
                    </a:cubicBezTo>
                    <a:cubicBezTo>
                      <a:pt x="833" y="360"/>
                      <a:pt x="688" y="1"/>
                      <a:pt x="43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3" name="Google Shape;1953;p60"/>
              <p:cNvSpPr/>
              <p:nvPr/>
            </p:nvSpPr>
            <p:spPr>
              <a:xfrm>
                <a:off x="4929750" y="4056550"/>
                <a:ext cx="24600" cy="20975"/>
              </a:xfrm>
              <a:custGeom>
                <a:avLst/>
                <a:gdLst/>
                <a:ahLst/>
                <a:cxnLst/>
                <a:rect l="l" t="t" r="r" b="b"/>
                <a:pathLst>
                  <a:path w="984" h="839" extrusionOk="0">
                    <a:moveTo>
                      <a:pt x="518" y="1"/>
                    </a:moveTo>
                    <a:cubicBezTo>
                      <a:pt x="509" y="1"/>
                      <a:pt x="499" y="1"/>
                      <a:pt x="489" y="2"/>
                    </a:cubicBezTo>
                    <a:cubicBezTo>
                      <a:pt x="287" y="14"/>
                      <a:pt x="132" y="168"/>
                      <a:pt x="85" y="359"/>
                    </a:cubicBezTo>
                    <a:cubicBezTo>
                      <a:pt x="1" y="611"/>
                      <a:pt x="284" y="839"/>
                      <a:pt x="529" y="839"/>
                    </a:cubicBezTo>
                    <a:cubicBezTo>
                      <a:pt x="631" y="839"/>
                      <a:pt x="727" y="799"/>
                      <a:pt x="787" y="704"/>
                    </a:cubicBezTo>
                    <a:cubicBezTo>
                      <a:pt x="984" y="403"/>
                      <a:pt x="854" y="1"/>
                      <a:pt x="51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4" name="Google Shape;1954;p60"/>
              <p:cNvSpPr/>
              <p:nvPr/>
            </p:nvSpPr>
            <p:spPr>
              <a:xfrm>
                <a:off x="5030000" y="4015100"/>
                <a:ext cx="72725" cy="81575"/>
              </a:xfrm>
              <a:custGeom>
                <a:avLst/>
                <a:gdLst/>
                <a:ahLst/>
                <a:cxnLst/>
                <a:rect l="l" t="t" r="r" b="b"/>
                <a:pathLst>
                  <a:path w="2909" h="3263" extrusionOk="0">
                    <a:moveTo>
                      <a:pt x="1357" y="369"/>
                    </a:moveTo>
                    <a:cubicBezTo>
                      <a:pt x="1695" y="369"/>
                      <a:pt x="1956" y="1505"/>
                      <a:pt x="1956" y="1505"/>
                    </a:cubicBezTo>
                    <a:cubicBezTo>
                      <a:pt x="2087" y="1981"/>
                      <a:pt x="2302" y="2672"/>
                      <a:pt x="1778" y="2838"/>
                    </a:cubicBezTo>
                    <a:cubicBezTo>
                      <a:pt x="1760" y="2844"/>
                      <a:pt x="1743" y="2847"/>
                      <a:pt x="1726" y="2847"/>
                    </a:cubicBezTo>
                    <a:cubicBezTo>
                      <a:pt x="1241" y="2847"/>
                      <a:pt x="898" y="639"/>
                      <a:pt x="1266" y="398"/>
                    </a:cubicBezTo>
                    <a:cubicBezTo>
                      <a:pt x="1297" y="378"/>
                      <a:pt x="1327" y="369"/>
                      <a:pt x="1357" y="369"/>
                    </a:cubicBezTo>
                    <a:close/>
                    <a:moveTo>
                      <a:pt x="1285" y="0"/>
                    </a:moveTo>
                    <a:cubicBezTo>
                      <a:pt x="980" y="0"/>
                      <a:pt x="598" y="158"/>
                      <a:pt x="385" y="850"/>
                    </a:cubicBezTo>
                    <a:cubicBezTo>
                      <a:pt x="1" y="2106"/>
                      <a:pt x="793" y="3262"/>
                      <a:pt x="1618" y="3262"/>
                    </a:cubicBezTo>
                    <a:cubicBezTo>
                      <a:pt x="1739" y="3262"/>
                      <a:pt x="1861" y="3237"/>
                      <a:pt x="1980" y="3184"/>
                    </a:cubicBezTo>
                    <a:cubicBezTo>
                      <a:pt x="2909" y="2779"/>
                      <a:pt x="2873" y="493"/>
                      <a:pt x="1742" y="112"/>
                    </a:cubicBezTo>
                    <a:cubicBezTo>
                      <a:pt x="1742" y="112"/>
                      <a:pt x="1541" y="0"/>
                      <a:pt x="12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5" name="Google Shape;1955;p60"/>
              <p:cNvSpPr/>
              <p:nvPr/>
            </p:nvSpPr>
            <p:spPr>
              <a:xfrm>
                <a:off x="4955975" y="4085150"/>
                <a:ext cx="180400" cy="110175"/>
              </a:xfrm>
              <a:custGeom>
                <a:avLst/>
                <a:gdLst/>
                <a:ahLst/>
                <a:cxnLst/>
                <a:rect l="l" t="t" r="r" b="b"/>
                <a:pathLst>
                  <a:path w="7216" h="4407" extrusionOk="0">
                    <a:moveTo>
                      <a:pt x="6406" y="1"/>
                    </a:moveTo>
                    <a:lnTo>
                      <a:pt x="6406" y="1"/>
                    </a:lnTo>
                    <a:cubicBezTo>
                      <a:pt x="6120" y="763"/>
                      <a:pt x="4286" y="2191"/>
                      <a:pt x="2143" y="2692"/>
                    </a:cubicBezTo>
                    <a:cubicBezTo>
                      <a:pt x="0" y="3204"/>
                      <a:pt x="179" y="4406"/>
                      <a:pt x="179" y="4406"/>
                    </a:cubicBezTo>
                    <a:cubicBezTo>
                      <a:pt x="703" y="3382"/>
                      <a:pt x="2810" y="3418"/>
                      <a:pt x="5013" y="2525"/>
                    </a:cubicBezTo>
                    <a:cubicBezTo>
                      <a:pt x="7215" y="1632"/>
                      <a:pt x="6406" y="1"/>
                      <a:pt x="640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8" grpId="0"/>
      <p:bldP spid="1910" grpId="0"/>
      <p:bldP spid="1912" grpId="0"/>
      <p:bldP spid="1914" grpId="0"/>
      <p:bldP spid="1916" grpId="0"/>
      <p:bldP spid="19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7">
          <a:extLst>
            <a:ext uri="{FF2B5EF4-FFF2-40B4-BE49-F238E27FC236}">
              <a16:creationId xmlns:a16="http://schemas.microsoft.com/office/drawing/2014/main" id="{4302146A-692A-350F-06C5-F072B65F9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" name="Google Shape;1024;p50">
            <a:extLst>
              <a:ext uri="{FF2B5EF4-FFF2-40B4-BE49-F238E27FC236}">
                <a16:creationId xmlns:a16="http://schemas.microsoft.com/office/drawing/2014/main" id="{DB6BAB19-F4EF-2512-A1C6-A232BE1E49A8}"/>
              </a:ext>
            </a:extLst>
          </p:cNvPr>
          <p:cNvSpPr txBox="1">
            <a:spLocks noGrp="1"/>
          </p:cNvSpPr>
          <p:nvPr>
            <p:ph type="title" idx="6"/>
          </p:nvPr>
        </p:nvSpPr>
        <p:spPr>
          <a:xfrm>
            <a:off x="2922600" y="1595260"/>
            <a:ext cx="3298800" cy="160328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>
                <a:solidFill>
                  <a:schemeClr val="bg2"/>
                </a:solidFill>
              </a:rPr>
              <a:t>Terima kasih!!</a:t>
            </a:r>
            <a:br>
              <a:rPr lang="en" sz="4000" dirty="0">
                <a:solidFill>
                  <a:schemeClr val="bg2"/>
                </a:solidFill>
              </a:rPr>
            </a:br>
            <a:br>
              <a:rPr lang="en" sz="4000" dirty="0">
                <a:solidFill>
                  <a:schemeClr val="bg2"/>
                </a:solidFill>
              </a:rPr>
            </a:br>
            <a:r>
              <a:rPr lang="en" sz="4000" dirty="0">
                <a:solidFill>
                  <a:schemeClr val="bg2"/>
                </a:solidFill>
              </a:rPr>
              <a:t>Any question?</a:t>
            </a:r>
            <a:endParaRPr sz="4000" dirty="0">
              <a:solidFill>
                <a:schemeClr val="bg2"/>
              </a:solidFill>
            </a:endParaRPr>
          </a:p>
        </p:txBody>
      </p:sp>
      <p:grpSp>
        <p:nvGrpSpPr>
          <p:cNvPr id="1050" name="Google Shape;1050;p50">
            <a:extLst>
              <a:ext uri="{FF2B5EF4-FFF2-40B4-BE49-F238E27FC236}">
                <a16:creationId xmlns:a16="http://schemas.microsoft.com/office/drawing/2014/main" id="{0094DE22-2BAA-F609-896D-80051B98756D}"/>
              </a:ext>
            </a:extLst>
          </p:cNvPr>
          <p:cNvGrpSpPr/>
          <p:nvPr/>
        </p:nvGrpSpPr>
        <p:grpSpPr>
          <a:xfrm rot="1742007">
            <a:off x="6294672" y="1338574"/>
            <a:ext cx="816526" cy="513372"/>
            <a:chOff x="3559749" y="-3338045"/>
            <a:chExt cx="816560" cy="513393"/>
          </a:xfrm>
        </p:grpSpPr>
        <p:grpSp>
          <p:nvGrpSpPr>
            <p:cNvPr id="1051" name="Google Shape;1051;p50">
              <a:extLst>
                <a:ext uri="{FF2B5EF4-FFF2-40B4-BE49-F238E27FC236}">
                  <a16:creationId xmlns:a16="http://schemas.microsoft.com/office/drawing/2014/main" id="{CA9D26DD-E1A8-676C-9293-E901F9681739}"/>
                </a:ext>
              </a:extLst>
            </p:cNvPr>
            <p:cNvGrpSpPr/>
            <p:nvPr/>
          </p:nvGrpSpPr>
          <p:grpSpPr>
            <a:xfrm>
              <a:off x="3559749" y="-3338045"/>
              <a:ext cx="816560" cy="513393"/>
              <a:chOff x="6803800" y="1049250"/>
              <a:chExt cx="322000" cy="202450"/>
            </a:xfrm>
          </p:grpSpPr>
          <p:sp>
            <p:nvSpPr>
              <p:cNvPr id="1052" name="Google Shape;1052;p50">
                <a:extLst>
                  <a:ext uri="{FF2B5EF4-FFF2-40B4-BE49-F238E27FC236}">
                    <a16:creationId xmlns:a16="http://schemas.microsoft.com/office/drawing/2014/main" id="{C67C05A4-4744-5517-18EC-F28ED26E24B8}"/>
                  </a:ext>
                </a:extLst>
              </p:cNvPr>
              <p:cNvSpPr/>
              <p:nvPr/>
            </p:nvSpPr>
            <p:spPr>
              <a:xfrm>
                <a:off x="6803800" y="1087875"/>
                <a:ext cx="78225" cy="163825"/>
              </a:xfrm>
              <a:custGeom>
                <a:avLst/>
                <a:gdLst/>
                <a:ahLst/>
                <a:cxnLst/>
                <a:rect l="l" t="t" r="r" b="b"/>
                <a:pathLst>
                  <a:path w="3129" h="6553" extrusionOk="0">
                    <a:moveTo>
                      <a:pt x="2674" y="1"/>
                    </a:moveTo>
                    <a:cubicBezTo>
                      <a:pt x="2598" y="1"/>
                      <a:pt x="2520" y="31"/>
                      <a:pt x="2454" y="103"/>
                    </a:cubicBezTo>
                    <a:cubicBezTo>
                      <a:pt x="1680" y="960"/>
                      <a:pt x="787" y="1687"/>
                      <a:pt x="156" y="2663"/>
                    </a:cubicBezTo>
                    <a:cubicBezTo>
                      <a:pt x="1" y="2891"/>
                      <a:pt x="215" y="3097"/>
                      <a:pt x="434" y="3097"/>
                    </a:cubicBezTo>
                    <a:cubicBezTo>
                      <a:pt x="534" y="3097"/>
                      <a:pt x="636" y="3054"/>
                      <a:pt x="704" y="2949"/>
                    </a:cubicBezTo>
                    <a:cubicBezTo>
                      <a:pt x="858" y="2723"/>
                      <a:pt x="1025" y="2496"/>
                      <a:pt x="1216" y="2282"/>
                    </a:cubicBezTo>
                    <a:lnTo>
                      <a:pt x="1216" y="2282"/>
                    </a:lnTo>
                    <a:cubicBezTo>
                      <a:pt x="1227" y="3627"/>
                      <a:pt x="1156" y="4949"/>
                      <a:pt x="1382" y="6271"/>
                    </a:cubicBezTo>
                    <a:cubicBezTo>
                      <a:pt x="1417" y="6460"/>
                      <a:pt x="1578" y="6552"/>
                      <a:pt x="1728" y="6552"/>
                    </a:cubicBezTo>
                    <a:cubicBezTo>
                      <a:pt x="1890" y="6552"/>
                      <a:pt x="2038" y="6445"/>
                      <a:pt x="2001" y="6235"/>
                    </a:cubicBezTo>
                    <a:cubicBezTo>
                      <a:pt x="1751" y="4723"/>
                      <a:pt x="1882" y="3175"/>
                      <a:pt x="1823" y="1639"/>
                    </a:cubicBezTo>
                    <a:cubicBezTo>
                      <a:pt x="2192" y="1270"/>
                      <a:pt x="2573" y="913"/>
                      <a:pt x="2930" y="520"/>
                    </a:cubicBezTo>
                    <a:cubicBezTo>
                      <a:pt x="3128" y="295"/>
                      <a:pt x="2910" y="1"/>
                      <a:pt x="267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" name="Google Shape;1053;p50">
                <a:extLst>
                  <a:ext uri="{FF2B5EF4-FFF2-40B4-BE49-F238E27FC236}">
                    <a16:creationId xmlns:a16="http://schemas.microsoft.com/office/drawing/2014/main" id="{56713700-C513-BDF0-60A9-2C4273940BDC}"/>
                  </a:ext>
                </a:extLst>
              </p:cNvPr>
              <p:cNvSpPr/>
              <p:nvPr/>
            </p:nvSpPr>
            <p:spPr>
              <a:xfrm>
                <a:off x="6871000" y="1089225"/>
                <a:ext cx="95075" cy="161525"/>
              </a:xfrm>
              <a:custGeom>
                <a:avLst/>
                <a:gdLst/>
                <a:ahLst/>
                <a:cxnLst/>
                <a:rect l="l" t="t" r="r" b="b"/>
                <a:pathLst>
                  <a:path w="3803" h="6461" extrusionOk="0">
                    <a:moveTo>
                      <a:pt x="1636" y="0"/>
                    </a:moveTo>
                    <a:cubicBezTo>
                      <a:pt x="1534" y="0"/>
                      <a:pt x="1430" y="46"/>
                      <a:pt x="1361" y="156"/>
                    </a:cubicBezTo>
                    <a:cubicBezTo>
                      <a:pt x="790" y="1145"/>
                      <a:pt x="349" y="2216"/>
                      <a:pt x="63" y="3335"/>
                    </a:cubicBezTo>
                    <a:cubicBezTo>
                      <a:pt x="1" y="3558"/>
                      <a:pt x="182" y="3695"/>
                      <a:pt x="364" y="3695"/>
                    </a:cubicBezTo>
                    <a:cubicBezTo>
                      <a:pt x="495" y="3695"/>
                      <a:pt x="626" y="3625"/>
                      <a:pt x="671" y="3466"/>
                    </a:cubicBezTo>
                    <a:cubicBezTo>
                      <a:pt x="778" y="3073"/>
                      <a:pt x="897" y="2692"/>
                      <a:pt x="1040" y="2311"/>
                    </a:cubicBezTo>
                    <a:cubicBezTo>
                      <a:pt x="1066" y="2322"/>
                      <a:pt x="1098" y="2328"/>
                      <a:pt x="1130" y="2328"/>
                    </a:cubicBezTo>
                    <a:cubicBezTo>
                      <a:pt x="1169" y="2328"/>
                      <a:pt x="1209" y="2319"/>
                      <a:pt x="1242" y="2299"/>
                    </a:cubicBezTo>
                    <a:cubicBezTo>
                      <a:pt x="1349" y="2252"/>
                      <a:pt x="1468" y="2216"/>
                      <a:pt x="1587" y="2180"/>
                    </a:cubicBezTo>
                    <a:lnTo>
                      <a:pt x="1587" y="2180"/>
                    </a:lnTo>
                    <a:cubicBezTo>
                      <a:pt x="1611" y="3383"/>
                      <a:pt x="1552" y="4574"/>
                      <a:pt x="1587" y="5776"/>
                    </a:cubicBezTo>
                    <a:cubicBezTo>
                      <a:pt x="1451" y="5782"/>
                      <a:pt x="1317" y="5785"/>
                      <a:pt x="1184" y="5785"/>
                    </a:cubicBezTo>
                    <a:cubicBezTo>
                      <a:pt x="1052" y="5785"/>
                      <a:pt x="921" y="5782"/>
                      <a:pt x="790" y="5776"/>
                    </a:cubicBezTo>
                    <a:cubicBezTo>
                      <a:pt x="774" y="5774"/>
                      <a:pt x="760" y="5773"/>
                      <a:pt x="745" y="5773"/>
                    </a:cubicBezTo>
                    <a:cubicBezTo>
                      <a:pt x="376" y="5773"/>
                      <a:pt x="269" y="6337"/>
                      <a:pt x="659" y="6383"/>
                    </a:cubicBezTo>
                    <a:cubicBezTo>
                      <a:pt x="748" y="6397"/>
                      <a:pt x="839" y="6401"/>
                      <a:pt x="932" y="6401"/>
                    </a:cubicBezTo>
                    <a:cubicBezTo>
                      <a:pt x="1097" y="6401"/>
                      <a:pt x="1267" y="6387"/>
                      <a:pt x="1435" y="6387"/>
                    </a:cubicBezTo>
                    <a:cubicBezTo>
                      <a:pt x="1588" y="6387"/>
                      <a:pt x="1740" y="6399"/>
                      <a:pt x="1885" y="6443"/>
                    </a:cubicBezTo>
                    <a:cubicBezTo>
                      <a:pt x="1921" y="6455"/>
                      <a:pt x="1956" y="6461"/>
                      <a:pt x="1987" y="6461"/>
                    </a:cubicBezTo>
                    <a:cubicBezTo>
                      <a:pt x="2203" y="6461"/>
                      <a:pt x="2302" y="6200"/>
                      <a:pt x="2218" y="6002"/>
                    </a:cubicBezTo>
                    <a:lnTo>
                      <a:pt x="2218" y="5990"/>
                    </a:lnTo>
                    <a:cubicBezTo>
                      <a:pt x="2183" y="5431"/>
                      <a:pt x="2195" y="4883"/>
                      <a:pt x="2195" y="4324"/>
                    </a:cubicBezTo>
                    <a:lnTo>
                      <a:pt x="2195" y="4324"/>
                    </a:lnTo>
                    <a:cubicBezTo>
                      <a:pt x="2385" y="4550"/>
                      <a:pt x="2564" y="4776"/>
                      <a:pt x="2766" y="5002"/>
                    </a:cubicBezTo>
                    <a:cubicBezTo>
                      <a:pt x="2823" y="5053"/>
                      <a:pt x="2898" y="5080"/>
                      <a:pt x="2974" y="5080"/>
                    </a:cubicBezTo>
                    <a:cubicBezTo>
                      <a:pt x="3059" y="5080"/>
                      <a:pt x="3144" y="5047"/>
                      <a:pt x="3207" y="4978"/>
                    </a:cubicBezTo>
                    <a:cubicBezTo>
                      <a:pt x="3326" y="4836"/>
                      <a:pt x="3314" y="4645"/>
                      <a:pt x="3183" y="4526"/>
                    </a:cubicBezTo>
                    <a:cubicBezTo>
                      <a:pt x="2933" y="4264"/>
                      <a:pt x="2719" y="3954"/>
                      <a:pt x="2480" y="3693"/>
                    </a:cubicBezTo>
                    <a:cubicBezTo>
                      <a:pt x="2427" y="3639"/>
                      <a:pt x="2353" y="3612"/>
                      <a:pt x="2279" y="3612"/>
                    </a:cubicBezTo>
                    <a:cubicBezTo>
                      <a:pt x="2255" y="3612"/>
                      <a:pt x="2230" y="3615"/>
                      <a:pt x="2207" y="3621"/>
                    </a:cubicBezTo>
                    <a:cubicBezTo>
                      <a:pt x="2207" y="3085"/>
                      <a:pt x="2218" y="2550"/>
                      <a:pt x="2207" y="2014"/>
                    </a:cubicBezTo>
                    <a:cubicBezTo>
                      <a:pt x="2468" y="1966"/>
                      <a:pt x="2730" y="1930"/>
                      <a:pt x="2992" y="1871"/>
                    </a:cubicBezTo>
                    <a:lnTo>
                      <a:pt x="2992" y="1871"/>
                    </a:lnTo>
                    <a:cubicBezTo>
                      <a:pt x="2814" y="2311"/>
                      <a:pt x="2719" y="2776"/>
                      <a:pt x="2695" y="3240"/>
                    </a:cubicBezTo>
                    <a:cubicBezTo>
                      <a:pt x="2689" y="3434"/>
                      <a:pt x="2827" y="3526"/>
                      <a:pt x="2975" y="3526"/>
                    </a:cubicBezTo>
                    <a:cubicBezTo>
                      <a:pt x="3136" y="3526"/>
                      <a:pt x="3308" y="3416"/>
                      <a:pt x="3314" y="3204"/>
                    </a:cubicBezTo>
                    <a:cubicBezTo>
                      <a:pt x="3338" y="2657"/>
                      <a:pt x="3540" y="2121"/>
                      <a:pt x="3742" y="1621"/>
                    </a:cubicBezTo>
                    <a:cubicBezTo>
                      <a:pt x="3803" y="1399"/>
                      <a:pt x="3633" y="1195"/>
                      <a:pt x="3421" y="1195"/>
                    </a:cubicBezTo>
                    <a:cubicBezTo>
                      <a:pt x="3382" y="1195"/>
                      <a:pt x="3342" y="1201"/>
                      <a:pt x="3302" y="1216"/>
                    </a:cubicBezTo>
                    <a:cubicBezTo>
                      <a:pt x="3278" y="1210"/>
                      <a:pt x="3251" y="1207"/>
                      <a:pt x="3225" y="1207"/>
                    </a:cubicBezTo>
                    <a:cubicBezTo>
                      <a:pt x="3198" y="1207"/>
                      <a:pt x="3171" y="1210"/>
                      <a:pt x="3147" y="1216"/>
                    </a:cubicBezTo>
                    <a:cubicBezTo>
                      <a:pt x="2552" y="1371"/>
                      <a:pt x="1921" y="1407"/>
                      <a:pt x="1325" y="1609"/>
                    </a:cubicBezTo>
                    <a:cubicBezTo>
                      <a:pt x="1492" y="1204"/>
                      <a:pt x="1695" y="811"/>
                      <a:pt x="1921" y="442"/>
                    </a:cubicBezTo>
                    <a:cubicBezTo>
                      <a:pt x="2067" y="207"/>
                      <a:pt x="1854" y="0"/>
                      <a:pt x="163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4" name="Google Shape;1054;p50">
                <a:extLst>
                  <a:ext uri="{FF2B5EF4-FFF2-40B4-BE49-F238E27FC236}">
                    <a16:creationId xmlns:a16="http://schemas.microsoft.com/office/drawing/2014/main" id="{CE246B48-3FB8-2685-933D-793E14F30433}"/>
                  </a:ext>
                </a:extLst>
              </p:cNvPr>
              <p:cNvSpPr/>
              <p:nvPr/>
            </p:nvSpPr>
            <p:spPr>
              <a:xfrm>
                <a:off x="6875225" y="1181400"/>
                <a:ext cx="35775" cy="42725"/>
              </a:xfrm>
              <a:custGeom>
                <a:avLst/>
                <a:gdLst/>
                <a:ahLst/>
                <a:cxnLst/>
                <a:rect l="l" t="t" r="r" b="b"/>
                <a:pathLst>
                  <a:path w="1431" h="1709" extrusionOk="0">
                    <a:moveTo>
                      <a:pt x="1017" y="0"/>
                    </a:moveTo>
                    <a:cubicBezTo>
                      <a:pt x="920" y="0"/>
                      <a:pt x="826" y="51"/>
                      <a:pt x="775" y="172"/>
                    </a:cubicBezTo>
                    <a:cubicBezTo>
                      <a:pt x="633" y="541"/>
                      <a:pt x="347" y="887"/>
                      <a:pt x="144" y="1256"/>
                    </a:cubicBezTo>
                    <a:cubicBezTo>
                      <a:pt x="1" y="1503"/>
                      <a:pt x="211" y="1708"/>
                      <a:pt x="422" y="1708"/>
                    </a:cubicBezTo>
                    <a:cubicBezTo>
                      <a:pt x="526" y="1708"/>
                      <a:pt x="629" y="1659"/>
                      <a:pt x="692" y="1541"/>
                    </a:cubicBezTo>
                    <a:cubicBezTo>
                      <a:pt x="906" y="1172"/>
                      <a:pt x="1180" y="851"/>
                      <a:pt x="1335" y="458"/>
                    </a:cubicBezTo>
                    <a:cubicBezTo>
                      <a:pt x="1431" y="210"/>
                      <a:pt x="1216" y="0"/>
                      <a:pt x="101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5" name="Google Shape;1055;p50">
                <a:extLst>
                  <a:ext uri="{FF2B5EF4-FFF2-40B4-BE49-F238E27FC236}">
                    <a16:creationId xmlns:a16="http://schemas.microsoft.com/office/drawing/2014/main" id="{FEE8A7C9-9254-F7AA-51D3-9B2BA9BCF596}"/>
                  </a:ext>
                </a:extLst>
              </p:cNvPr>
              <p:cNvSpPr/>
              <p:nvPr/>
            </p:nvSpPr>
            <p:spPr>
              <a:xfrm>
                <a:off x="6966625" y="1079750"/>
                <a:ext cx="97350" cy="162550"/>
              </a:xfrm>
              <a:custGeom>
                <a:avLst/>
                <a:gdLst/>
                <a:ahLst/>
                <a:cxnLst/>
                <a:rect l="l" t="t" r="r" b="b"/>
                <a:pathLst>
                  <a:path w="3894" h="6502" extrusionOk="0">
                    <a:moveTo>
                      <a:pt x="2608" y="1512"/>
                    </a:moveTo>
                    <a:lnTo>
                      <a:pt x="2608" y="1512"/>
                    </a:lnTo>
                    <a:cubicBezTo>
                      <a:pt x="2620" y="2357"/>
                      <a:pt x="2477" y="3202"/>
                      <a:pt x="2192" y="4012"/>
                    </a:cubicBezTo>
                    <a:cubicBezTo>
                      <a:pt x="2061" y="3893"/>
                      <a:pt x="1918" y="3786"/>
                      <a:pt x="1787" y="3679"/>
                    </a:cubicBezTo>
                    <a:cubicBezTo>
                      <a:pt x="1787" y="3655"/>
                      <a:pt x="1787" y="3619"/>
                      <a:pt x="1787" y="3595"/>
                    </a:cubicBezTo>
                    <a:cubicBezTo>
                      <a:pt x="1739" y="2917"/>
                      <a:pt x="1882" y="2238"/>
                      <a:pt x="2013" y="1571"/>
                    </a:cubicBezTo>
                    <a:cubicBezTo>
                      <a:pt x="2203" y="1547"/>
                      <a:pt x="2406" y="1524"/>
                      <a:pt x="2608" y="1512"/>
                    </a:cubicBezTo>
                    <a:close/>
                    <a:moveTo>
                      <a:pt x="1853" y="0"/>
                    </a:moveTo>
                    <a:cubicBezTo>
                      <a:pt x="1726" y="0"/>
                      <a:pt x="1611" y="73"/>
                      <a:pt x="1596" y="238"/>
                    </a:cubicBezTo>
                    <a:cubicBezTo>
                      <a:pt x="1572" y="500"/>
                      <a:pt x="1537" y="750"/>
                      <a:pt x="1489" y="1000"/>
                    </a:cubicBezTo>
                    <a:cubicBezTo>
                      <a:pt x="1132" y="1047"/>
                      <a:pt x="775" y="1083"/>
                      <a:pt x="406" y="1083"/>
                    </a:cubicBezTo>
                    <a:cubicBezTo>
                      <a:pt x="1" y="1083"/>
                      <a:pt x="48" y="1714"/>
                      <a:pt x="441" y="1714"/>
                    </a:cubicBezTo>
                    <a:cubicBezTo>
                      <a:pt x="751" y="1714"/>
                      <a:pt x="1060" y="1678"/>
                      <a:pt x="1370" y="1643"/>
                    </a:cubicBezTo>
                    <a:lnTo>
                      <a:pt x="1370" y="1643"/>
                    </a:lnTo>
                    <a:cubicBezTo>
                      <a:pt x="1239" y="2297"/>
                      <a:pt x="1120" y="2952"/>
                      <a:pt x="1168" y="3631"/>
                    </a:cubicBezTo>
                    <a:cubicBezTo>
                      <a:pt x="1168" y="3679"/>
                      <a:pt x="1180" y="3714"/>
                      <a:pt x="1191" y="3750"/>
                    </a:cubicBezTo>
                    <a:cubicBezTo>
                      <a:pt x="1132" y="3857"/>
                      <a:pt x="1180" y="4000"/>
                      <a:pt x="1287" y="4072"/>
                    </a:cubicBezTo>
                    <a:cubicBezTo>
                      <a:pt x="1501" y="4238"/>
                      <a:pt x="1715" y="4417"/>
                      <a:pt x="1918" y="4595"/>
                    </a:cubicBezTo>
                    <a:cubicBezTo>
                      <a:pt x="1620" y="5167"/>
                      <a:pt x="1144" y="5631"/>
                      <a:pt x="584" y="5941"/>
                    </a:cubicBezTo>
                    <a:cubicBezTo>
                      <a:pt x="278" y="6094"/>
                      <a:pt x="497" y="6501"/>
                      <a:pt x="784" y="6501"/>
                    </a:cubicBezTo>
                    <a:cubicBezTo>
                      <a:pt x="831" y="6501"/>
                      <a:pt x="880" y="6490"/>
                      <a:pt x="929" y="6465"/>
                    </a:cubicBezTo>
                    <a:cubicBezTo>
                      <a:pt x="1549" y="6131"/>
                      <a:pt x="2049" y="5631"/>
                      <a:pt x="2406" y="5024"/>
                    </a:cubicBezTo>
                    <a:cubicBezTo>
                      <a:pt x="2704" y="5310"/>
                      <a:pt x="3001" y="5607"/>
                      <a:pt x="3275" y="5929"/>
                    </a:cubicBezTo>
                    <a:cubicBezTo>
                      <a:pt x="3340" y="6000"/>
                      <a:pt x="3411" y="6029"/>
                      <a:pt x="3479" y="6029"/>
                    </a:cubicBezTo>
                    <a:cubicBezTo>
                      <a:pt x="3706" y="6029"/>
                      <a:pt x="3894" y="5691"/>
                      <a:pt x="3692" y="5453"/>
                    </a:cubicBezTo>
                    <a:cubicBezTo>
                      <a:pt x="3382" y="5095"/>
                      <a:pt x="3037" y="4762"/>
                      <a:pt x="2692" y="4441"/>
                    </a:cubicBezTo>
                    <a:cubicBezTo>
                      <a:pt x="3096" y="3417"/>
                      <a:pt x="3287" y="2297"/>
                      <a:pt x="3227" y="1190"/>
                    </a:cubicBezTo>
                    <a:cubicBezTo>
                      <a:pt x="3227" y="1154"/>
                      <a:pt x="3215" y="1131"/>
                      <a:pt x="3204" y="1095"/>
                    </a:cubicBezTo>
                    <a:cubicBezTo>
                      <a:pt x="3181" y="949"/>
                      <a:pt x="3063" y="856"/>
                      <a:pt x="2920" y="856"/>
                    </a:cubicBezTo>
                    <a:cubicBezTo>
                      <a:pt x="2911" y="856"/>
                      <a:pt x="2903" y="856"/>
                      <a:pt x="2894" y="857"/>
                    </a:cubicBezTo>
                    <a:cubicBezTo>
                      <a:pt x="2644" y="869"/>
                      <a:pt x="2382" y="904"/>
                      <a:pt x="2132" y="928"/>
                    </a:cubicBezTo>
                    <a:cubicBezTo>
                      <a:pt x="2156" y="750"/>
                      <a:pt x="2192" y="559"/>
                      <a:pt x="2203" y="369"/>
                    </a:cubicBezTo>
                    <a:cubicBezTo>
                      <a:pt x="2224" y="140"/>
                      <a:pt x="2028" y="0"/>
                      <a:pt x="185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6" name="Google Shape;1056;p50">
                <a:extLst>
                  <a:ext uri="{FF2B5EF4-FFF2-40B4-BE49-F238E27FC236}">
                    <a16:creationId xmlns:a16="http://schemas.microsoft.com/office/drawing/2014/main" id="{641FA0EC-70BA-F8FD-F3FD-43518A86391C}"/>
                  </a:ext>
                </a:extLst>
              </p:cNvPr>
              <p:cNvSpPr/>
              <p:nvPr/>
            </p:nvSpPr>
            <p:spPr>
              <a:xfrm>
                <a:off x="7044225" y="1049250"/>
                <a:ext cx="81575" cy="175550"/>
              </a:xfrm>
              <a:custGeom>
                <a:avLst/>
                <a:gdLst/>
                <a:ahLst/>
                <a:cxnLst/>
                <a:rect l="l" t="t" r="r" b="b"/>
                <a:pathLst>
                  <a:path w="3263" h="7022" extrusionOk="0">
                    <a:moveTo>
                      <a:pt x="2404" y="1"/>
                    </a:moveTo>
                    <a:cubicBezTo>
                      <a:pt x="2387" y="1"/>
                      <a:pt x="2369" y="2"/>
                      <a:pt x="2350" y="5"/>
                    </a:cubicBezTo>
                    <a:cubicBezTo>
                      <a:pt x="1695" y="88"/>
                      <a:pt x="1064" y="327"/>
                      <a:pt x="397" y="374"/>
                    </a:cubicBezTo>
                    <a:cubicBezTo>
                      <a:pt x="0" y="409"/>
                      <a:pt x="27" y="1006"/>
                      <a:pt x="410" y="1006"/>
                    </a:cubicBezTo>
                    <a:cubicBezTo>
                      <a:pt x="418" y="1006"/>
                      <a:pt x="425" y="1006"/>
                      <a:pt x="433" y="1005"/>
                    </a:cubicBezTo>
                    <a:cubicBezTo>
                      <a:pt x="933" y="934"/>
                      <a:pt x="1433" y="839"/>
                      <a:pt x="1921" y="708"/>
                    </a:cubicBezTo>
                    <a:lnTo>
                      <a:pt x="1921" y="708"/>
                    </a:lnTo>
                    <a:cubicBezTo>
                      <a:pt x="1766" y="1231"/>
                      <a:pt x="1588" y="1732"/>
                      <a:pt x="1374" y="2232"/>
                    </a:cubicBezTo>
                    <a:cubicBezTo>
                      <a:pt x="1350" y="2291"/>
                      <a:pt x="1338" y="2351"/>
                      <a:pt x="1350" y="2410"/>
                    </a:cubicBezTo>
                    <a:cubicBezTo>
                      <a:pt x="1350" y="2446"/>
                      <a:pt x="1338" y="2482"/>
                      <a:pt x="1350" y="2517"/>
                    </a:cubicBezTo>
                    <a:cubicBezTo>
                      <a:pt x="1374" y="2827"/>
                      <a:pt x="1421" y="3136"/>
                      <a:pt x="1493" y="3434"/>
                    </a:cubicBezTo>
                    <a:cubicBezTo>
                      <a:pt x="1266" y="3494"/>
                      <a:pt x="1040" y="3541"/>
                      <a:pt x="802" y="3553"/>
                    </a:cubicBezTo>
                    <a:cubicBezTo>
                      <a:pt x="405" y="3565"/>
                      <a:pt x="443" y="4173"/>
                      <a:pt x="816" y="4173"/>
                    </a:cubicBezTo>
                    <a:cubicBezTo>
                      <a:pt x="823" y="4173"/>
                      <a:pt x="830" y="4173"/>
                      <a:pt x="838" y="4172"/>
                    </a:cubicBezTo>
                    <a:cubicBezTo>
                      <a:pt x="1112" y="4160"/>
                      <a:pt x="1374" y="4113"/>
                      <a:pt x="1635" y="4029"/>
                    </a:cubicBezTo>
                    <a:cubicBezTo>
                      <a:pt x="1814" y="4803"/>
                      <a:pt x="2028" y="5565"/>
                      <a:pt x="2064" y="6363"/>
                    </a:cubicBezTo>
                    <a:cubicBezTo>
                      <a:pt x="1766" y="6339"/>
                      <a:pt x="1481" y="6351"/>
                      <a:pt x="1183" y="6327"/>
                    </a:cubicBezTo>
                    <a:cubicBezTo>
                      <a:pt x="1016" y="6339"/>
                      <a:pt x="873" y="6482"/>
                      <a:pt x="885" y="6661"/>
                    </a:cubicBezTo>
                    <a:cubicBezTo>
                      <a:pt x="897" y="6821"/>
                      <a:pt x="1029" y="6959"/>
                      <a:pt x="1198" y="6959"/>
                    </a:cubicBezTo>
                    <a:cubicBezTo>
                      <a:pt x="1205" y="6959"/>
                      <a:pt x="1212" y="6959"/>
                      <a:pt x="1219" y="6958"/>
                    </a:cubicBezTo>
                    <a:cubicBezTo>
                      <a:pt x="1552" y="6958"/>
                      <a:pt x="1897" y="6982"/>
                      <a:pt x="2231" y="7018"/>
                    </a:cubicBezTo>
                    <a:cubicBezTo>
                      <a:pt x="2248" y="7021"/>
                      <a:pt x="2266" y="7022"/>
                      <a:pt x="2283" y="7022"/>
                    </a:cubicBezTo>
                    <a:cubicBezTo>
                      <a:pt x="2496" y="7022"/>
                      <a:pt x="2654" y="6823"/>
                      <a:pt x="2588" y="6613"/>
                    </a:cubicBezTo>
                    <a:cubicBezTo>
                      <a:pt x="2648" y="6554"/>
                      <a:pt x="2683" y="6470"/>
                      <a:pt x="2683" y="6387"/>
                    </a:cubicBezTo>
                    <a:cubicBezTo>
                      <a:pt x="2659" y="5518"/>
                      <a:pt x="2421" y="4696"/>
                      <a:pt x="2219" y="3851"/>
                    </a:cubicBezTo>
                    <a:cubicBezTo>
                      <a:pt x="2433" y="3791"/>
                      <a:pt x="2648" y="3756"/>
                      <a:pt x="2874" y="3744"/>
                    </a:cubicBezTo>
                    <a:cubicBezTo>
                      <a:pt x="3263" y="3732"/>
                      <a:pt x="3243" y="3124"/>
                      <a:pt x="2838" y="3124"/>
                    </a:cubicBezTo>
                    <a:cubicBezTo>
                      <a:pt x="2834" y="3124"/>
                      <a:pt x="2830" y="3124"/>
                      <a:pt x="2826" y="3125"/>
                    </a:cubicBezTo>
                    <a:cubicBezTo>
                      <a:pt x="2576" y="3148"/>
                      <a:pt x="2326" y="3184"/>
                      <a:pt x="2088" y="3267"/>
                    </a:cubicBezTo>
                    <a:cubicBezTo>
                      <a:pt x="2040" y="3006"/>
                      <a:pt x="1993" y="2744"/>
                      <a:pt x="1969" y="2482"/>
                    </a:cubicBezTo>
                    <a:cubicBezTo>
                      <a:pt x="1969" y="2470"/>
                      <a:pt x="1969" y="2446"/>
                      <a:pt x="1969" y="2434"/>
                    </a:cubicBezTo>
                    <a:cubicBezTo>
                      <a:pt x="2207" y="1815"/>
                      <a:pt x="2481" y="1208"/>
                      <a:pt x="2600" y="553"/>
                    </a:cubicBezTo>
                    <a:cubicBezTo>
                      <a:pt x="2600" y="541"/>
                      <a:pt x="2600" y="517"/>
                      <a:pt x="2600" y="493"/>
                    </a:cubicBezTo>
                    <a:cubicBezTo>
                      <a:pt x="2734" y="315"/>
                      <a:pt x="2659" y="1"/>
                      <a:pt x="240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62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57" name="Google Shape;1057;p50">
              <a:extLst>
                <a:ext uri="{FF2B5EF4-FFF2-40B4-BE49-F238E27FC236}">
                  <a16:creationId xmlns:a16="http://schemas.microsoft.com/office/drawing/2014/main" id="{51158CEB-1637-600C-41C5-15EBD953D32D}"/>
                </a:ext>
              </a:extLst>
            </p:cNvPr>
            <p:cNvGrpSpPr/>
            <p:nvPr/>
          </p:nvGrpSpPr>
          <p:grpSpPr>
            <a:xfrm>
              <a:off x="3559749" y="-3338013"/>
              <a:ext cx="816560" cy="513330"/>
              <a:chOff x="6803800" y="1049275"/>
              <a:chExt cx="322000" cy="202425"/>
            </a:xfrm>
          </p:grpSpPr>
          <p:sp>
            <p:nvSpPr>
              <p:cNvPr id="1058" name="Google Shape;1058;p50">
                <a:extLst>
                  <a:ext uri="{FF2B5EF4-FFF2-40B4-BE49-F238E27FC236}">
                    <a16:creationId xmlns:a16="http://schemas.microsoft.com/office/drawing/2014/main" id="{D50861AC-8147-03DD-906D-616C85E85670}"/>
                  </a:ext>
                </a:extLst>
              </p:cNvPr>
              <p:cNvSpPr/>
              <p:nvPr/>
            </p:nvSpPr>
            <p:spPr>
              <a:xfrm>
                <a:off x="6803800" y="1087875"/>
                <a:ext cx="78225" cy="77450"/>
              </a:xfrm>
              <a:custGeom>
                <a:avLst/>
                <a:gdLst/>
                <a:ahLst/>
                <a:cxnLst/>
                <a:rect l="l" t="t" r="r" b="b"/>
                <a:pathLst>
                  <a:path w="3129" h="3098" extrusionOk="0">
                    <a:moveTo>
                      <a:pt x="2674" y="1"/>
                    </a:moveTo>
                    <a:cubicBezTo>
                      <a:pt x="2598" y="1"/>
                      <a:pt x="2520" y="31"/>
                      <a:pt x="2454" y="103"/>
                    </a:cubicBezTo>
                    <a:cubicBezTo>
                      <a:pt x="1692" y="960"/>
                      <a:pt x="787" y="1687"/>
                      <a:pt x="156" y="2663"/>
                    </a:cubicBezTo>
                    <a:cubicBezTo>
                      <a:pt x="1" y="2891"/>
                      <a:pt x="215" y="3097"/>
                      <a:pt x="434" y="3097"/>
                    </a:cubicBezTo>
                    <a:cubicBezTo>
                      <a:pt x="534" y="3097"/>
                      <a:pt x="636" y="3054"/>
                      <a:pt x="704" y="2949"/>
                    </a:cubicBezTo>
                    <a:cubicBezTo>
                      <a:pt x="1311" y="2020"/>
                      <a:pt x="2192" y="1330"/>
                      <a:pt x="2930" y="520"/>
                    </a:cubicBezTo>
                    <a:cubicBezTo>
                      <a:pt x="3128" y="295"/>
                      <a:pt x="2910" y="1"/>
                      <a:pt x="267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9" name="Google Shape;1059;p50">
                <a:extLst>
                  <a:ext uri="{FF2B5EF4-FFF2-40B4-BE49-F238E27FC236}">
                    <a16:creationId xmlns:a16="http://schemas.microsoft.com/office/drawing/2014/main" id="{2CAA8B2F-6921-2282-ED72-E4464DB16087}"/>
                  </a:ext>
                </a:extLst>
              </p:cNvPr>
              <p:cNvSpPr/>
              <p:nvPr/>
            </p:nvSpPr>
            <p:spPr>
              <a:xfrm>
                <a:off x="6831800" y="1119900"/>
                <a:ext cx="22975" cy="131800"/>
              </a:xfrm>
              <a:custGeom>
                <a:avLst/>
                <a:gdLst/>
                <a:ahLst/>
                <a:cxnLst/>
                <a:rect l="l" t="t" r="r" b="b"/>
                <a:pathLst>
                  <a:path w="919" h="5272" extrusionOk="0">
                    <a:moveTo>
                      <a:pt x="389" y="0"/>
                    </a:moveTo>
                    <a:cubicBezTo>
                      <a:pt x="225" y="0"/>
                      <a:pt x="59" y="111"/>
                      <a:pt x="72" y="322"/>
                    </a:cubicBezTo>
                    <a:cubicBezTo>
                      <a:pt x="143" y="1882"/>
                      <a:pt x="0" y="3442"/>
                      <a:pt x="262" y="4990"/>
                    </a:cubicBezTo>
                    <a:cubicBezTo>
                      <a:pt x="297" y="5179"/>
                      <a:pt x="458" y="5271"/>
                      <a:pt x="608" y="5271"/>
                    </a:cubicBezTo>
                    <a:cubicBezTo>
                      <a:pt x="770" y="5271"/>
                      <a:pt x="918" y="5164"/>
                      <a:pt x="881" y="4954"/>
                    </a:cubicBezTo>
                    <a:cubicBezTo>
                      <a:pt x="619" y="3406"/>
                      <a:pt x="762" y="1846"/>
                      <a:pt x="691" y="287"/>
                    </a:cubicBezTo>
                    <a:cubicBezTo>
                      <a:pt x="685" y="93"/>
                      <a:pt x="538" y="0"/>
                      <a:pt x="38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0" name="Google Shape;1060;p50">
                <a:extLst>
                  <a:ext uri="{FF2B5EF4-FFF2-40B4-BE49-F238E27FC236}">
                    <a16:creationId xmlns:a16="http://schemas.microsoft.com/office/drawing/2014/main" id="{C264D612-BE01-ADD2-60B9-3324AE5A0484}"/>
                  </a:ext>
                </a:extLst>
              </p:cNvPr>
              <p:cNvSpPr/>
              <p:nvPr/>
            </p:nvSpPr>
            <p:spPr>
              <a:xfrm>
                <a:off x="6871000" y="1089350"/>
                <a:ext cx="51675" cy="92250"/>
              </a:xfrm>
              <a:custGeom>
                <a:avLst/>
                <a:gdLst/>
                <a:ahLst/>
                <a:cxnLst/>
                <a:rect l="l" t="t" r="r" b="b"/>
                <a:pathLst>
                  <a:path w="2067" h="3690" extrusionOk="0">
                    <a:moveTo>
                      <a:pt x="1640" y="0"/>
                    </a:moveTo>
                    <a:cubicBezTo>
                      <a:pt x="1539" y="0"/>
                      <a:pt x="1438" y="45"/>
                      <a:pt x="1373" y="151"/>
                    </a:cubicBezTo>
                    <a:cubicBezTo>
                      <a:pt x="790" y="1151"/>
                      <a:pt x="349" y="2211"/>
                      <a:pt x="63" y="3330"/>
                    </a:cubicBezTo>
                    <a:cubicBezTo>
                      <a:pt x="1" y="3553"/>
                      <a:pt x="186" y="3690"/>
                      <a:pt x="372" y="3690"/>
                    </a:cubicBezTo>
                    <a:cubicBezTo>
                      <a:pt x="504" y="3690"/>
                      <a:pt x="638" y="3620"/>
                      <a:pt x="683" y="3461"/>
                    </a:cubicBezTo>
                    <a:cubicBezTo>
                      <a:pt x="956" y="2402"/>
                      <a:pt x="1373" y="1390"/>
                      <a:pt x="1921" y="437"/>
                    </a:cubicBezTo>
                    <a:cubicBezTo>
                      <a:pt x="2067" y="202"/>
                      <a:pt x="1854" y="0"/>
                      <a:pt x="164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1" name="Google Shape;1061;p50">
                <a:extLst>
                  <a:ext uri="{FF2B5EF4-FFF2-40B4-BE49-F238E27FC236}">
                    <a16:creationId xmlns:a16="http://schemas.microsoft.com/office/drawing/2014/main" id="{06F977DF-9279-AA7F-ECA2-59CCB9954E0A}"/>
                  </a:ext>
                </a:extLst>
              </p:cNvPr>
              <p:cNvSpPr/>
              <p:nvPr/>
            </p:nvSpPr>
            <p:spPr>
              <a:xfrm>
                <a:off x="6889175" y="1119350"/>
                <a:ext cx="74375" cy="28100"/>
              </a:xfrm>
              <a:custGeom>
                <a:avLst/>
                <a:gdLst/>
                <a:ahLst/>
                <a:cxnLst/>
                <a:rect l="l" t="t" r="r" b="b"/>
                <a:pathLst>
                  <a:path w="2975" h="1124" extrusionOk="0">
                    <a:moveTo>
                      <a:pt x="2503" y="1"/>
                    </a:moveTo>
                    <a:cubicBezTo>
                      <a:pt x="2476" y="1"/>
                      <a:pt x="2449" y="4"/>
                      <a:pt x="2420" y="11"/>
                    </a:cubicBezTo>
                    <a:cubicBezTo>
                      <a:pt x="1718" y="190"/>
                      <a:pt x="991" y="213"/>
                      <a:pt x="325" y="499"/>
                    </a:cubicBezTo>
                    <a:cubicBezTo>
                      <a:pt x="0" y="646"/>
                      <a:pt x="117" y="1124"/>
                      <a:pt x="401" y="1124"/>
                    </a:cubicBezTo>
                    <a:cubicBezTo>
                      <a:pt x="440" y="1124"/>
                      <a:pt x="482" y="1115"/>
                      <a:pt x="527" y="1094"/>
                    </a:cubicBezTo>
                    <a:lnTo>
                      <a:pt x="527" y="1106"/>
                    </a:lnTo>
                    <a:cubicBezTo>
                      <a:pt x="1182" y="809"/>
                      <a:pt x="1920" y="785"/>
                      <a:pt x="2623" y="606"/>
                    </a:cubicBezTo>
                    <a:cubicBezTo>
                      <a:pt x="2975" y="507"/>
                      <a:pt x="2828" y="1"/>
                      <a:pt x="250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2" name="Google Shape;1062;p50">
                <a:extLst>
                  <a:ext uri="{FF2B5EF4-FFF2-40B4-BE49-F238E27FC236}">
                    <a16:creationId xmlns:a16="http://schemas.microsoft.com/office/drawing/2014/main" id="{F419505B-9EDB-C493-99F7-165CF4B41EFD}"/>
                  </a:ext>
                </a:extLst>
              </p:cNvPr>
              <p:cNvSpPr/>
              <p:nvPr/>
            </p:nvSpPr>
            <p:spPr>
              <a:xfrm>
                <a:off x="6938225" y="1118875"/>
                <a:ext cx="28950" cy="59000"/>
              </a:xfrm>
              <a:custGeom>
                <a:avLst/>
                <a:gdLst/>
                <a:ahLst/>
                <a:cxnLst/>
                <a:rect l="l" t="t" r="r" b="b"/>
                <a:pathLst>
                  <a:path w="1158" h="2360" extrusionOk="0">
                    <a:moveTo>
                      <a:pt x="742" y="1"/>
                    </a:moveTo>
                    <a:cubicBezTo>
                      <a:pt x="645" y="1"/>
                      <a:pt x="553" y="51"/>
                      <a:pt x="506" y="173"/>
                    </a:cubicBezTo>
                    <a:cubicBezTo>
                      <a:pt x="268" y="792"/>
                      <a:pt x="30" y="1411"/>
                      <a:pt x="6" y="2078"/>
                    </a:cubicBezTo>
                    <a:cubicBezTo>
                      <a:pt x="0" y="2270"/>
                      <a:pt x="139" y="2360"/>
                      <a:pt x="288" y="2360"/>
                    </a:cubicBezTo>
                    <a:cubicBezTo>
                      <a:pt x="453" y="2360"/>
                      <a:pt x="630" y="2249"/>
                      <a:pt x="637" y="2042"/>
                    </a:cubicBezTo>
                    <a:cubicBezTo>
                      <a:pt x="649" y="1494"/>
                      <a:pt x="863" y="959"/>
                      <a:pt x="1053" y="459"/>
                    </a:cubicBezTo>
                    <a:cubicBezTo>
                      <a:pt x="1157" y="211"/>
                      <a:pt x="940" y="1"/>
                      <a:pt x="74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3" name="Google Shape;1063;p50">
                <a:extLst>
                  <a:ext uri="{FF2B5EF4-FFF2-40B4-BE49-F238E27FC236}">
                    <a16:creationId xmlns:a16="http://schemas.microsoft.com/office/drawing/2014/main" id="{76518A40-AD27-8C60-AAE7-01AC4F6BDB55}"/>
                  </a:ext>
                </a:extLst>
              </p:cNvPr>
              <p:cNvSpPr/>
              <p:nvPr/>
            </p:nvSpPr>
            <p:spPr>
              <a:xfrm>
                <a:off x="6909475" y="1127050"/>
                <a:ext cx="18200" cy="120300"/>
              </a:xfrm>
              <a:custGeom>
                <a:avLst/>
                <a:gdLst/>
                <a:ahLst/>
                <a:cxnLst/>
                <a:rect l="l" t="t" r="r" b="b"/>
                <a:pathLst>
                  <a:path w="728" h="4812" extrusionOk="0">
                    <a:moveTo>
                      <a:pt x="353" y="0"/>
                    </a:moveTo>
                    <a:cubicBezTo>
                      <a:pt x="190" y="0"/>
                      <a:pt x="24" y="111"/>
                      <a:pt x="37" y="322"/>
                    </a:cubicBezTo>
                    <a:cubicBezTo>
                      <a:pt x="96" y="1715"/>
                      <a:pt x="1" y="3120"/>
                      <a:pt x="60" y="4525"/>
                    </a:cubicBezTo>
                    <a:cubicBezTo>
                      <a:pt x="72" y="4719"/>
                      <a:pt x="219" y="4811"/>
                      <a:pt x="367" y="4811"/>
                    </a:cubicBezTo>
                    <a:cubicBezTo>
                      <a:pt x="529" y="4811"/>
                      <a:pt x="692" y="4701"/>
                      <a:pt x="679" y="4489"/>
                    </a:cubicBezTo>
                    <a:cubicBezTo>
                      <a:pt x="620" y="3084"/>
                      <a:pt x="727" y="1679"/>
                      <a:pt x="656" y="286"/>
                    </a:cubicBezTo>
                    <a:cubicBezTo>
                      <a:pt x="650" y="93"/>
                      <a:pt x="503" y="0"/>
                      <a:pt x="35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4" name="Google Shape;1064;p50">
                <a:extLst>
                  <a:ext uri="{FF2B5EF4-FFF2-40B4-BE49-F238E27FC236}">
                    <a16:creationId xmlns:a16="http://schemas.microsoft.com/office/drawing/2014/main" id="{6B4F27B4-A38C-88F7-4A76-B93ACA7657A2}"/>
                  </a:ext>
                </a:extLst>
              </p:cNvPr>
              <p:cNvSpPr/>
              <p:nvPr/>
            </p:nvSpPr>
            <p:spPr>
              <a:xfrm>
                <a:off x="6878100" y="1233675"/>
                <a:ext cx="52225" cy="17375"/>
              </a:xfrm>
              <a:custGeom>
                <a:avLst/>
                <a:gdLst/>
                <a:ahLst/>
                <a:cxnLst/>
                <a:rect l="l" t="t" r="r" b="b"/>
                <a:pathLst>
                  <a:path w="2089" h="695" extrusionOk="0">
                    <a:moveTo>
                      <a:pt x="1278" y="0"/>
                    </a:moveTo>
                    <a:cubicBezTo>
                      <a:pt x="1094" y="0"/>
                      <a:pt x="908" y="21"/>
                      <a:pt x="725" y="21"/>
                    </a:cubicBezTo>
                    <a:cubicBezTo>
                      <a:pt x="656" y="21"/>
                      <a:pt x="586" y="18"/>
                      <a:pt x="518" y="10"/>
                    </a:cubicBezTo>
                    <a:cubicBezTo>
                      <a:pt x="499" y="7"/>
                      <a:pt x="480" y="6"/>
                      <a:pt x="462" y="6"/>
                    </a:cubicBezTo>
                    <a:cubicBezTo>
                      <a:pt x="91" y="6"/>
                      <a:pt x="0" y="572"/>
                      <a:pt x="387" y="617"/>
                    </a:cubicBezTo>
                    <a:cubicBezTo>
                      <a:pt x="462" y="626"/>
                      <a:pt x="538" y="629"/>
                      <a:pt x="615" y="629"/>
                    </a:cubicBezTo>
                    <a:cubicBezTo>
                      <a:pt x="791" y="629"/>
                      <a:pt x="969" y="613"/>
                      <a:pt x="1145" y="613"/>
                    </a:cubicBezTo>
                    <a:cubicBezTo>
                      <a:pt x="1304" y="613"/>
                      <a:pt x="1461" y="626"/>
                      <a:pt x="1613" y="677"/>
                    </a:cubicBezTo>
                    <a:cubicBezTo>
                      <a:pt x="1650" y="689"/>
                      <a:pt x="1685" y="695"/>
                      <a:pt x="1717" y="695"/>
                    </a:cubicBezTo>
                    <a:cubicBezTo>
                      <a:pt x="2024" y="695"/>
                      <a:pt x="2089" y="177"/>
                      <a:pt x="1744" y="70"/>
                    </a:cubicBezTo>
                    <a:cubicBezTo>
                      <a:pt x="1590" y="15"/>
                      <a:pt x="1434" y="0"/>
                      <a:pt x="12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5" name="Google Shape;1065;p50">
                <a:extLst>
                  <a:ext uri="{FF2B5EF4-FFF2-40B4-BE49-F238E27FC236}">
                    <a16:creationId xmlns:a16="http://schemas.microsoft.com/office/drawing/2014/main" id="{30D4E035-2C57-1F74-8D7D-99E90EA68942}"/>
                  </a:ext>
                </a:extLst>
              </p:cNvPr>
              <p:cNvSpPr/>
              <p:nvPr/>
            </p:nvSpPr>
            <p:spPr>
              <a:xfrm>
                <a:off x="6875225" y="1181400"/>
                <a:ext cx="35775" cy="42725"/>
              </a:xfrm>
              <a:custGeom>
                <a:avLst/>
                <a:gdLst/>
                <a:ahLst/>
                <a:cxnLst/>
                <a:rect l="l" t="t" r="r" b="b"/>
                <a:pathLst>
                  <a:path w="1431" h="1709" extrusionOk="0">
                    <a:moveTo>
                      <a:pt x="1017" y="0"/>
                    </a:moveTo>
                    <a:cubicBezTo>
                      <a:pt x="920" y="0"/>
                      <a:pt x="826" y="51"/>
                      <a:pt x="775" y="172"/>
                    </a:cubicBezTo>
                    <a:cubicBezTo>
                      <a:pt x="633" y="541"/>
                      <a:pt x="347" y="887"/>
                      <a:pt x="144" y="1256"/>
                    </a:cubicBezTo>
                    <a:cubicBezTo>
                      <a:pt x="1" y="1503"/>
                      <a:pt x="211" y="1708"/>
                      <a:pt x="422" y="1708"/>
                    </a:cubicBezTo>
                    <a:cubicBezTo>
                      <a:pt x="526" y="1708"/>
                      <a:pt x="629" y="1659"/>
                      <a:pt x="692" y="1541"/>
                    </a:cubicBezTo>
                    <a:cubicBezTo>
                      <a:pt x="906" y="1172"/>
                      <a:pt x="1180" y="851"/>
                      <a:pt x="1335" y="458"/>
                    </a:cubicBezTo>
                    <a:cubicBezTo>
                      <a:pt x="1431" y="210"/>
                      <a:pt x="1216" y="0"/>
                      <a:pt x="101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6" name="Google Shape;1066;p50">
                <a:extLst>
                  <a:ext uri="{FF2B5EF4-FFF2-40B4-BE49-F238E27FC236}">
                    <a16:creationId xmlns:a16="http://schemas.microsoft.com/office/drawing/2014/main" id="{FB8BFFF3-32DE-97A8-96E5-F9DB3FC324C0}"/>
                  </a:ext>
                </a:extLst>
              </p:cNvPr>
              <p:cNvSpPr/>
              <p:nvPr/>
            </p:nvSpPr>
            <p:spPr>
              <a:xfrm>
                <a:off x="6919000" y="1179775"/>
                <a:ext cx="35150" cy="36625"/>
              </a:xfrm>
              <a:custGeom>
                <a:avLst/>
                <a:gdLst/>
                <a:ahLst/>
                <a:cxnLst/>
                <a:rect l="l" t="t" r="r" b="b"/>
                <a:pathLst>
                  <a:path w="1406" h="1465" extrusionOk="0">
                    <a:moveTo>
                      <a:pt x="353" y="0"/>
                    </a:moveTo>
                    <a:cubicBezTo>
                      <a:pt x="268" y="0"/>
                      <a:pt x="184" y="36"/>
                      <a:pt x="120" y="106"/>
                    </a:cubicBezTo>
                    <a:cubicBezTo>
                      <a:pt x="1" y="237"/>
                      <a:pt x="13" y="440"/>
                      <a:pt x="144" y="547"/>
                    </a:cubicBezTo>
                    <a:cubicBezTo>
                      <a:pt x="394" y="821"/>
                      <a:pt x="608" y="1118"/>
                      <a:pt x="846" y="1392"/>
                    </a:cubicBezTo>
                    <a:cubicBezTo>
                      <a:pt x="905" y="1440"/>
                      <a:pt x="978" y="1464"/>
                      <a:pt x="1052" y="1464"/>
                    </a:cubicBezTo>
                    <a:cubicBezTo>
                      <a:pt x="1142" y="1464"/>
                      <a:pt x="1233" y="1428"/>
                      <a:pt x="1299" y="1356"/>
                    </a:cubicBezTo>
                    <a:cubicBezTo>
                      <a:pt x="1406" y="1225"/>
                      <a:pt x="1394" y="1035"/>
                      <a:pt x="1275" y="916"/>
                    </a:cubicBezTo>
                    <a:cubicBezTo>
                      <a:pt x="1025" y="642"/>
                      <a:pt x="810" y="344"/>
                      <a:pt x="560" y="82"/>
                    </a:cubicBezTo>
                    <a:cubicBezTo>
                      <a:pt x="500" y="27"/>
                      <a:pt x="426" y="0"/>
                      <a:pt x="35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7" name="Google Shape;1067;p50">
                <a:extLst>
                  <a:ext uri="{FF2B5EF4-FFF2-40B4-BE49-F238E27FC236}">
                    <a16:creationId xmlns:a16="http://schemas.microsoft.com/office/drawing/2014/main" id="{DBE8AE81-6F8B-34A8-0E09-3AA30D4A6BB8}"/>
                  </a:ext>
                </a:extLst>
              </p:cNvPr>
              <p:cNvSpPr/>
              <p:nvPr/>
            </p:nvSpPr>
            <p:spPr>
              <a:xfrm>
                <a:off x="6994025" y="1079750"/>
                <a:ext cx="28225" cy="97950"/>
              </a:xfrm>
              <a:custGeom>
                <a:avLst/>
                <a:gdLst/>
                <a:ahLst/>
                <a:cxnLst/>
                <a:rect l="l" t="t" r="r" b="b"/>
                <a:pathLst>
                  <a:path w="1129" h="3918" extrusionOk="0">
                    <a:moveTo>
                      <a:pt x="757" y="0"/>
                    </a:moveTo>
                    <a:cubicBezTo>
                      <a:pt x="630" y="0"/>
                      <a:pt x="515" y="73"/>
                      <a:pt x="500" y="238"/>
                    </a:cubicBezTo>
                    <a:cubicBezTo>
                      <a:pt x="393" y="1381"/>
                      <a:pt x="0" y="2476"/>
                      <a:pt x="72" y="3631"/>
                    </a:cubicBezTo>
                    <a:cubicBezTo>
                      <a:pt x="83" y="3824"/>
                      <a:pt x="230" y="3917"/>
                      <a:pt x="379" y="3917"/>
                    </a:cubicBezTo>
                    <a:cubicBezTo>
                      <a:pt x="540" y="3917"/>
                      <a:pt x="703" y="3807"/>
                      <a:pt x="691" y="3595"/>
                    </a:cubicBezTo>
                    <a:cubicBezTo>
                      <a:pt x="619" y="2500"/>
                      <a:pt x="1012" y="1452"/>
                      <a:pt x="1107" y="369"/>
                    </a:cubicBezTo>
                    <a:cubicBezTo>
                      <a:pt x="1128" y="140"/>
                      <a:pt x="932" y="0"/>
                      <a:pt x="75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8" name="Google Shape;1068;p50">
                <a:extLst>
                  <a:ext uri="{FF2B5EF4-FFF2-40B4-BE49-F238E27FC236}">
                    <a16:creationId xmlns:a16="http://schemas.microsoft.com/office/drawing/2014/main" id="{61CFA427-47B6-88C6-99D5-39029480C495}"/>
                  </a:ext>
                </a:extLst>
              </p:cNvPr>
              <p:cNvSpPr/>
              <p:nvPr/>
            </p:nvSpPr>
            <p:spPr>
              <a:xfrm>
                <a:off x="6992350" y="1168125"/>
                <a:ext cx="71650" cy="62250"/>
              </a:xfrm>
              <a:custGeom>
                <a:avLst/>
                <a:gdLst/>
                <a:ahLst/>
                <a:cxnLst/>
                <a:rect l="l" t="t" r="r" b="b"/>
                <a:pathLst>
                  <a:path w="2866" h="2490" extrusionOk="0">
                    <a:moveTo>
                      <a:pt x="469" y="0"/>
                    </a:moveTo>
                    <a:cubicBezTo>
                      <a:pt x="215" y="0"/>
                      <a:pt x="1" y="337"/>
                      <a:pt x="258" y="537"/>
                    </a:cubicBezTo>
                    <a:cubicBezTo>
                      <a:pt x="972" y="1096"/>
                      <a:pt x="1639" y="1715"/>
                      <a:pt x="2246" y="2394"/>
                    </a:cubicBezTo>
                    <a:cubicBezTo>
                      <a:pt x="2305" y="2461"/>
                      <a:pt x="2373" y="2490"/>
                      <a:pt x="2438" y="2490"/>
                    </a:cubicBezTo>
                    <a:cubicBezTo>
                      <a:pt x="2662" y="2490"/>
                      <a:pt x="2865" y="2160"/>
                      <a:pt x="2663" y="1930"/>
                    </a:cubicBezTo>
                    <a:cubicBezTo>
                      <a:pt x="2056" y="1251"/>
                      <a:pt x="1389" y="620"/>
                      <a:pt x="662" y="72"/>
                    </a:cubicBezTo>
                    <a:cubicBezTo>
                      <a:pt x="600" y="22"/>
                      <a:pt x="533" y="0"/>
                      <a:pt x="46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9" name="Google Shape;1069;p50">
                <a:extLst>
                  <a:ext uri="{FF2B5EF4-FFF2-40B4-BE49-F238E27FC236}">
                    <a16:creationId xmlns:a16="http://schemas.microsoft.com/office/drawing/2014/main" id="{49C16980-C592-92A6-BBA4-1D87CBCE657C}"/>
                  </a:ext>
                </a:extLst>
              </p:cNvPr>
              <p:cNvSpPr/>
              <p:nvPr/>
            </p:nvSpPr>
            <p:spPr>
              <a:xfrm>
                <a:off x="6966625" y="1101150"/>
                <a:ext cx="83175" cy="21475"/>
              </a:xfrm>
              <a:custGeom>
                <a:avLst/>
                <a:gdLst/>
                <a:ahLst/>
                <a:cxnLst/>
                <a:rect l="l" t="t" r="r" b="b"/>
                <a:pathLst>
                  <a:path w="3327" h="859" extrusionOk="0">
                    <a:moveTo>
                      <a:pt x="2917" y="0"/>
                    </a:moveTo>
                    <a:cubicBezTo>
                      <a:pt x="2909" y="0"/>
                      <a:pt x="2902" y="0"/>
                      <a:pt x="2894" y="1"/>
                    </a:cubicBezTo>
                    <a:cubicBezTo>
                      <a:pt x="2061" y="60"/>
                      <a:pt x="1239" y="215"/>
                      <a:pt x="406" y="227"/>
                    </a:cubicBezTo>
                    <a:cubicBezTo>
                      <a:pt x="1" y="227"/>
                      <a:pt x="48" y="858"/>
                      <a:pt x="441" y="858"/>
                    </a:cubicBezTo>
                    <a:cubicBezTo>
                      <a:pt x="1275" y="834"/>
                      <a:pt x="2096" y="679"/>
                      <a:pt x="2930" y="620"/>
                    </a:cubicBezTo>
                    <a:cubicBezTo>
                      <a:pt x="3327" y="597"/>
                      <a:pt x="3300" y="0"/>
                      <a:pt x="291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0" name="Google Shape;1070;p50">
                <a:extLst>
                  <a:ext uri="{FF2B5EF4-FFF2-40B4-BE49-F238E27FC236}">
                    <a16:creationId xmlns:a16="http://schemas.microsoft.com/office/drawing/2014/main" id="{2FA7832D-3ECE-69F8-0AFA-01FEF7EE8373}"/>
                  </a:ext>
                </a:extLst>
              </p:cNvPr>
              <p:cNvSpPr/>
              <p:nvPr/>
            </p:nvSpPr>
            <p:spPr>
              <a:xfrm>
                <a:off x="6973275" y="1102450"/>
                <a:ext cx="75825" cy="139850"/>
              </a:xfrm>
              <a:custGeom>
                <a:avLst/>
                <a:gdLst/>
                <a:ahLst/>
                <a:cxnLst/>
                <a:rect l="l" t="t" r="r" b="b"/>
                <a:pathLst>
                  <a:path w="3033" h="5594" extrusionOk="0">
                    <a:moveTo>
                      <a:pt x="2657" y="0"/>
                    </a:moveTo>
                    <a:cubicBezTo>
                      <a:pt x="2492" y="0"/>
                      <a:pt x="2324" y="111"/>
                      <a:pt x="2330" y="318"/>
                    </a:cubicBezTo>
                    <a:cubicBezTo>
                      <a:pt x="2402" y="2032"/>
                      <a:pt x="1961" y="4176"/>
                      <a:pt x="306" y="5033"/>
                    </a:cubicBezTo>
                    <a:cubicBezTo>
                      <a:pt x="1" y="5196"/>
                      <a:pt x="218" y="5594"/>
                      <a:pt x="503" y="5594"/>
                    </a:cubicBezTo>
                    <a:cubicBezTo>
                      <a:pt x="551" y="5594"/>
                      <a:pt x="602" y="5582"/>
                      <a:pt x="652" y="5557"/>
                    </a:cubicBezTo>
                    <a:cubicBezTo>
                      <a:pt x="2497" y="4592"/>
                      <a:pt x="3033" y="2199"/>
                      <a:pt x="2961" y="282"/>
                    </a:cubicBezTo>
                    <a:cubicBezTo>
                      <a:pt x="2950" y="90"/>
                      <a:pt x="2805" y="0"/>
                      <a:pt x="265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1" name="Google Shape;1071;p50">
                <a:extLst>
                  <a:ext uri="{FF2B5EF4-FFF2-40B4-BE49-F238E27FC236}">
                    <a16:creationId xmlns:a16="http://schemas.microsoft.com/office/drawing/2014/main" id="{93B7D242-10C2-48E7-4055-313EC14B43E2}"/>
                  </a:ext>
                </a:extLst>
              </p:cNvPr>
              <p:cNvSpPr/>
              <p:nvPr/>
            </p:nvSpPr>
            <p:spPr>
              <a:xfrm>
                <a:off x="7044225" y="1049275"/>
                <a:ext cx="69000" cy="25125"/>
              </a:xfrm>
              <a:custGeom>
                <a:avLst/>
                <a:gdLst/>
                <a:ahLst/>
                <a:cxnLst/>
                <a:rect l="l" t="t" r="r" b="b"/>
                <a:pathLst>
                  <a:path w="2760" h="1005" extrusionOk="0">
                    <a:moveTo>
                      <a:pt x="2391" y="0"/>
                    </a:moveTo>
                    <a:cubicBezTo>
                      <a:pt x="2374" y="0"/>
                      <a:pt x="2356" y="1"/>
                      <a:pt x="2338" y="4"/>
                    </a:cubicBezTo>
                    <a:cubicBezTo>
                      <a:pt x="1683" y="87"/>
                      <a:pt x="1052" y="326"/>
                      <a:pt x="397" y="373"/>
                    </a:cubicBezTo>
                    <a:cubicBezTo>
                      <a:pt x="0" y="408"/>
                      <a:pt x="27" y="1005"/>
                      <a:pt x="410" y="1005"/>
                    </a:cubicBezTo>
                    <a:cubicBezTo>
                      <a:pt x="418" y="1005"/>
                      <a:pt x="425" y="1005"/>
                      <a:pt x="433" y="1004"/>
                    </a:cubicBezTo>
                    <a:cubicBezTo>
                      <a:pt x="1088" y="945"/>
                      <a:pt x="1719" y="719"/>
                      <a:pt x="2374" y="623"/>
                    </a:cubicBezTo>
                    <a:cubicBezTo>
                      <a:pt x="2760" y="566"/>
                      <a:pt x="2745" y="0"/>
                      <a:pt x="239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2" name="Google Shape;1072;p50">
                <a:extLst>
                  <a:ext uri="{FF2B5EF4-FFF2-40B4-BE49-F238E27FC236}">
                    <a16:creationId xmlns:a16="http://schemas.microsoft.com/office/drawing/2014/main" id="{1AB5D3B8-D177-E7DA-BC44-972EA4126B25}"/>
                  </a:ext>
                </a:extLst>
              </p:cNvPr>
              <p:cNvSpPr/>
              <p:nvPr/>
            </p:nvSpPr>
            <p:spPr>
              <a:xfrm>
                <a:off x="7075975" y="1053850"/>
                <a:ext cx="34000" cy="62550"/>
              </a:xfrm>
              <a:custGeom>
                <a:avLst/>
                <a:gdLst/>
                <a:ahLst/>
                <a:cxnLst/>
                <a:rect l="l" t="t" r="r" b="b"/>
                <a:pathLst>
                  <a:path w="1360" h="2502" extrusionOk="0">
                    <a:moveTo>
                      <a:pt x="993" y="1"/>
                    </a:moveTo>
                    <a:cubicBezTo>
                      <a:pt x="865" y="1"/>
                      <a:pt x="741" y="73"/>
                      <a:pt x="711" y="238"/>
                    </a:cubicBezTo>
                    <a:cubicBezTo>
                      <a:pt x="604" y="869"/>
                      <a:pt x="330" y="1452"/>
                      <a:pt x="104" y="2048"/>
                    </a:cubicBezTo>
                    <a:cubicBezTo>
                      <a:pt x="1" y="2293"/>
                      <a:pt x="214" y="2502"/>
                      <a:pt x="410" y="2502"/>
                    </a:cubicBezTo>
                    <a:cubicBezTo>
                      <a:pt x="509" y="2502"/>
                      <a:pt x="603" y="2449"/>
                      <a:pt x="651" y="2321"/>
                    </a:cubicBezTo>
                    <a:cubicBezTo>
                      <a:pt x="913" y="1690"/>
                      <a:pt x="1199" y="1059"/>
                      <a:pt x="1318" y="369"/>
                    </a:cubicBezTo>
                    <a:cubicBezTo>
                      <a:pt x="1359" y="140"/>
                      <a:pt x="1172" y="1"/>
                      <a:pt x="99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3" name="Google Shape;1073;p50">
                <a:extLst>
                  <a:ext uri="{FF2B5EF4-FFF2-40B4-BE49-F238E27FC236}">
                    <a16:creationId xmlns:a16="http://schemas.microsoft.com/office/drawing/2014/main" id="{443212AE-CC4D-8258-2EEE-EA6B3A3CBAF6}"/>
                  </a:ext>
                </a:extLst>
              </p:cNvPr>
              <p:cNvSpPr/>
              <p:nvPr/>
            </p:nvSpPr>
            <p:spPr>
              <a:xfrm>
                <a:off x="7077350" y="1104125"/>
                <a:ext cx="33825" cy="112850"/>
              </a:xfrm>
              <a:custGeom>
                <a:avLst/>
                <a:gdLst/>
                <a:ahLst/>
                <a:cxnLst/>
                <a:rect l="l" t="t" r="r" b="b"/>
                <a:pathLst>
                  <a:path w="1353" h="4514" extrusionOk="0">
                    <a:moveTo>
                      <a:pt x="327" y="0"/>
                    </a:moveTo>
                    <a:cubicBezTo>
                      <a:pt x="163" y="0"/>
                      <a:pt x="0" y="111"/>
                      <a:pt x="13" y="322"/>
                    </a:cubicBezTo>
                    <a:cubicBezTo>
                      <a:pt x="132" y="1656"/>
                      <a:pt x="691" y="2894"/>
                      <a:pt x="727" y="4228"/>
                    </a:cubicBezTo>
                    <a:cubicBezTo>
                      <a:pt x="733" y="4421"/>
                      <a:pt x="877" y="4514"/>
                      <a:pt x="1025" y="4514"/>
                    </a:cubicBezTo>
                    <a:cubicBezTo>
                      <a:pt x="1187" y="4514"/>
                      <a:pt x="1353" y="4403"/>
                      <a:pt x="1346" y="4192"/>
                    </a:cubicBezTo>
                    <a:cubicBezTo>
                      <a:pt x="1311" y="2846"/>
                      <a:pt x="751" y="1620"/>
                      <a:pt x="644" y="287"/>
                    </a:cubicBezTo>
                    <a:cubicBezTo>
                      <a:pt x="627" y="93"/>
                      <a:pt x="476" y="0"/>
                      <a:pt x="32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4" name="Google Shape;1074;p50">
                <a:extLst>
                  <a:ext uri="{FF2B5EF4-FFF2-40B4-BE49-F238E27FC236}">
                    <a16:creationId xmlns:a16="http://schemas.microsoft.com/office/drawing/2014/main" id="{9580BDDC-C904-B731-C2DF-CE205293ED01}"/>
                  </a:ext>
                </a:extLst>
              </p:cNvPr>
              <p:cNvSpPr/>
              <p:nvPr/>
            </p:nvSpPr>
            <p:spPr>
              <a:xfrm>
                <a:off x="7065750" y="1207725"/>
                <a:ext cx="46875" cy="17375"/>
              </a:xfrm>
              <a:custGeom>
                <a:avLst/>
                <a:gdLst/>
                <a:ahLst/>
                <a:cxnLst/>
                <a:rect l="l" t="t" r="r" b="b"/>
                <a:pathLst>
                  <a:path w="1875" h="695" extrusionOk="0">
                    <a:moveTo>
                      <a:pt x="310" y="0"/>
                    </a:moveTo>
                    <a:cubicBezTo>
                      <a:pt x="143" y="0"/>
                      <a:pt x="1" y="155"/>
                      <a:pt x="12" y="322"/>
                    </a:cubicBezTo>
                    <a:cubicBezTo>
                      <a:pt x="24" y="493"/>
                      <a:pt x="155" y="620"/>
                      <a:pt x="323" y="620"/>
                    </a:cubicBezTo>
                    <a:cubicBezTo>
                      <a:pt x="331" y="620"/>
                      <a:pt x="338" y="620"/>
                      <a:pt x="346" y="619"/>
                    </a:cubicBezTo>
                    <a:cubicBezTo>
                      <a:pt x="679" y="619"/>
                      <a:pt x="1025" y="643"/>
                      <a:pt x="1358" y="691"/>
                    </a:cubicBezTo>
                    <a:cubicBezTo>
                      <a:pt x="1377" y="694"/>
                      <a:pt x="1395" y="695"/>
                      <a:pt x="1413" y="695"/>
                    </a:cubicBezTo>
                    <a:cubicBezTo>
                      <a:pt x="1774" y="695"/>
                      <a:pt x="1875" y="140"/>
                      <a:pt x="1489" y="72"/>
                    </a:cubicBezTo>
                    <a:lnTo>
                      <a:pt x="1501" y="72"/>
                    </a:lnTo>
                    <a:cubicBezTo>
                      <a:pt x="1108" y="24"/>
                      <a:pt x="703" y="0"/>
                      <a:pt x="31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5" name="Google Shape;1075;p50">
                <a:extLst>
                  <a:ext uri="{FF2B5EF4-FFF2-40B4-BE49-F238E27FC236}">
                    <a16:creationId xmlns:a16="http://schemas.microsoft.com/office/drawing/2014/main" id="{6F0056DC-0434-31A1-C0D7-EF6DFC71D0A7}"/>
                  </a:ext>
                </a:extLst>
              </p:cNvPr>
              <p:cNvSpPr/>
              <p:nvPr/>
            </p:nvSpPr>
            <p:spPr>
              <a:xfrm>
                <a:off x="7054325" y="1127350"/>
                <a:ext cx="71475" cy="26225"/>
              </a:xfrm>
              <a:custGeom>
                <a:avLst/>
                <a:gdLst/>
                <a:ahLst/>
                <a:cxnLst/>
                <a:rect l="l" t="t" r="r" b="b"/>
                <a:pathLst>
                  <a:path w="2859" h="1049" extrusionOk="0">
                    <a:moveTo>
                      <a:pt x="2434" y="0"/>
                    </a:moveTo>
                    <a:cubicBezTo>
                      <a:pt x="2430" y="0"/>
                      <a:pt x="2426" y="0"/>
                      <a:pt x="2422" y="1"/>
                    </a:cubicBezTo>
                    <a:cubicBezTo>
                      <a:pt x="1720" y="24"/>
                      <a:pt x="1089" y="405"/>
                      <a:pt x="386" y="429"/>
                    </a:cubicBezTo>
                    <a:cubicBezTo>
                      <a:pt x="1" y="441"/>
                      <a:pt x="28" y="1049"/>
                      <a:pt x="400" y="1049"/>
                    </a:cubicBezTo>
                    <a:cubicBezTo>
                      <a:pt x="407" y="1049"/>
                      <a:pt x="415" y="1049"/>
                      <a:pt x="422" y="1048"/>
                    </a:cubicBezTo>
                    <a:cubicBezTo>
                      <a:pt x="1136" y="1025"/>
                      <a:pt x="1767" y="655"/>
                      <a:pt x="2458" y="632"/>
                    </a:cubicBezTo>
                    <a:cubicBezTo>
                      <a:pt x="2859" y="608"/>
                      <a:pt x="2828" y="0"/>
                      <a:pt x="243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0989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6" dur="2000" fill="hold"/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" grpId="0"/>
    </p:bldLst>
  </p:timing>
</p:sld>
</file>

<file path=ppt/theme/theme1.xml><?xml version="1.0" encoding="utf-8"?>
<a:theme xmlns:a="http://schemas.openxmlformats.org/drawingml/2006/main" name="Cross Cultural Communication Master's Degree by Slidesgo">
  <a:themeElements>
    <a:clrScheme name="Simple Light">
      <a:dk1>
        <a:srgbClr val="FFF0E1"/>
      </a:dk1>
      <a:lt1>
        <a:srgbClr val="FFCA55"/>
      </a:lt1>
      <a:dk2>
        <a:srgbClr val="0A264A"/>
      </a:dk2>
      <a:lt2>
        <a:srgbClr val="744FB3"/>
      </a:lt2>
      <a:accent1>
        <a:srgbClr val="FFBEA0"/>
      </a:accent1>
      <a:accent2>
        <a:srgbClr val="0086FF"/>
      </a:accent2>
      <a:accent3>
        <a:srgbClr val="FE799E"/>
      </a:accent3>
      <a:accent4>
        <a:srgbClr val="00DAD4"/>
      </a:accent4>
      <a:accent5>
        <a:srgbClr val="D2E6FF"/>
      </a:accent5>
      <a:accent6>
        <a:srgbClr val="FFFFFF"/>
      </a:accent6>
      <a:hlink>
        <a:srgbClr val="0A264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293</Words>
  <Application>Microsoft Office PowerPoint</Application>
  <PresentationFormat>On-screen Show (16:9)</PresentationFormat>
  <Paragraphs>46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Tahoma</vt:lpstr>
      <vt:lpstr>Times New Roman</vt:lpstr>
      <vt:lpstr>Arial</vt:lpstr>
      <vt:lpstr>Mansalva</vt:lpstr>
      <vt:lpstr>Baloo Bhaina 2</vt:lpstr>
      <vt:lpstr>Cross Cultural Communication Master's Degree by Slidesgo</vt:lpstr>
      <vt:lpstr>Bahasa  dan  Pesan Komunikasi Bisnis</vt:lpstr>
      <vt:lpstr>Bahasa dan Pesan Komunikasi Bisnis</vt:lpstr>
      <vt:lpstr>Pentingnya Bahasa dan Pesan</vt:lpstr>
      <vt:lpstr>Penentuan tujuan</vt:lpstr>
      <vt:lpstr>Komunikasi Tertulis</vt:lpstr>
      <vt:lpstr>Komunikasi Lisan</vt:lpstr>
      <vt:lpstr>Komunikasi Nonverbal </vt:lpstr>
      <vt:lpstr>Overload  Informasi</vt:lpstr>
      <vt:lpstr>Terima kasih!!  Any question?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Nurti Laban</dc:creator>
  <cp:lastModifiedBy>Nurti Laban</cp:lastModifiedBy>
  <cp:revision>14</cp:revision>
  <dcterms:modified xsi:type="dcterms:W3CDTF">2025-09-16T09:11:58Z</dcterms:modified>
</cp:coreProperties>
</file>