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  <p:sldMasterId id="2147483650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y="6858000" cx="9144000"/>
  <p:notesSz cx="6858000" cy="9144000"/>
  <p:embeddedFontLst>
    <p:embeddedFont>
      <p:font typeface="Tahoma"/>
      <p:regular r:id="rId21"/>
      <p:bold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3" roundtripDataSignature="AMtx7mhbQJ6xcclofiW+ihImO96HrKNNO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24C2AB8-363E-4345-A6D7-17ADE42F4A8E}">
  <a:tblStyle styleId="{924C2AB8-363E-4345-A6D7-17ADE42F4A8E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11" Type="http://schemas.openxmlformats.org/officeDocument/2006/relationships/slide" Target="slides/slide4.xml"/><Relationship Id="rId22" Type="http://schemas.openxmlformats.org/officeDocument/2006/relationships/font" Target="fonts/Tahoma-bold.fntdata"/><Relationship Id="rId10" Type="http://schemas.openxmlformats.org/officeDocument/2006/relationships/slide" Target="slides/slide3.xml"/><Relationship Id="rId21" Type="http://schemas.openxmlformats.org/officeDocument/2006/relationships/font" Target="fonts/Tahoma-regular.fntdata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23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2.xml"/><Relationship Id="rId6" Type="http://schemas.openxmlformats.org/officeDocument/2006/relationships/slideMaster" Target="slideMasters/slideMaster2.xml"/><Relationship Id="rId18" Type="http://schemas.openxmlformats.org/officeDocument/2006/relationships/slide" Target="slides/slide1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3"/>
          <p:cNvSpPr txBox="1"/>
          <p:nvPr>
            <p:ph type="ctrTitle"/>
          </p:nvPr>
        </p:nvSpPr>
        <p:spPr>
          <a:xfrm>
            <a:off x="3366868" y="533400"/>
            <a:ext cx="5105400" cy="286816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1" sz="4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63"/>
          <p:cNvSpPr txBox="1"/>
          <p:nvPr>
            <p:ph idx="1" type="subTitle"/>
          </p:nvPr>
        </p:nvSpPr>
        <p:spPr>
          <a:xfrm>
            <a:off x="3354442" y="3539864"/>
            <a:ext cx="5114778" cy="110124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Autofit/>
          </a:bodyPr>
          <a:lstStyle>
            <a:lvl1pPr lvl="0" algn="r">
              <a:spcBef>
                <a:spcPts val="600"/>
              </a:spcBef>
              <a:spcAft>
                <a:spcPts val="0"/>
              </a:spcAft>
              <a:buSzPts val="1606"/>
              <a:buNone/>
              <a:defRPr sz="2200">
                <a:solidFill>
                  <a:srgbClr val="FFFFFF"/>
                </a:solidFill>
              </a:defRPr>
            </a:lvl1pPr>
            <a:lvl2pPr lvl="1" algn="ctr">
              <a:spcBef>
                <a:spcPts val="500"/>
              </a:spcBef>
              <a:spcAft>
                <a:spcPts val="0"/>
              </a:spcAft>
              <a:buSzPts val="1440"/>
              <a:buNone/>
              <a:defRPr/>
            </a:lvl2pPr>
            <a:lvl3pPr lvl="2" algn="ctr">
              <a:spcBef>
                <a:spcPts val="400"/>
              </a:spcBef>
              <a:spcAft>
                <a:spcPts val="0"/>
              </a:spcAft>
              <a:buSzPts val="108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SzPts val="1260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6" name="Google Shape;16;p63"/>
          <p:cNvSpPr txBox="1"/>
          <p:nvPr>
            <p:ph idx="10" type="dt"/>
          </p:nvPr>
        </p:nvSpPr>
        <p:spPr>
          <a:xfrm>
            <a:off x="5870575" y="6557962"/>
            <a:ext cx="2003425" cy="2270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63"/>
          <p:cNvSpPr txBox="1"/>
          <p:nvPr>
            <p:ph idx="11" type="ftr"/>
          </p:nvPr>
        </p:nvSpPr>
        <p:spPr>
          <a:xfrm>
            <a:off x="2819400" y="6557962"/>
            <a:ext cx="292735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63"/>
          <p:cNvSpPr txBox="1"/>
          <p:nvPr>
            <p:ph idx="12" type="sldNum"/>
          </p:nvPr>
        </p:nvSpPr>
        <p:spPr>
          <a:xfrm>
            <a:off x="7880350" y="6556375"/>
            <a:ext cx="58896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5"/>
          <p:cNvSpPr txBox="1"/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5"/>
          <p:cNvSpPr txBox="1"/>
          <p:nvPr>
            <p:ph idx="1" type="body"/>
          </p:nvPr>
        </p:nvSpPr>
        <p:spPr>
          <a:xfrm>
            <a:off x="457200" y="1609725"/>
            <a:ext cx="7239000" cy="4846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12039" lvl="0" marL="457200" algn="l">
              <a:spcBef>
                <a:spcPts val="600"/>
              </a:spcBef>
              <a:spcAft>
                <a:spcPts val="0"/>
              </a:spcAft>
              <a:buSzPts val="1314"/>
              <a:buChar char="⦿"/>
              <a:defRPr/>
            </a:lvl1pPr>
            <a:lvl2pPr indent="-320040" lvl="1" marL="914400" algn="l">
              <a:spcBef>
                <a:spcPts val="500"/>
              </a:spcBef>
              <a:spcAft>
                <a:spcPts val="0"/>
              </a:spcAft>
              <a:buSzPts val="1440"/>
              <a:buChar char="◼"/>
              <a:defRPr/>
            </a:lvl2pPr>
            <a:lvl3pPr indent="-297180" lvl="2" marL="1371600" algn="l">
              <a:spcBef>
                <a:spcPts val="400"/>
              </a:spcBef>
              <a:spcAft>
                <a:spcPts val="0"/>
              </a:spcAft>
              <a:buSzPts val="1080"/>
              <a:buChar char="🞆"/>
              <a:defRPr/>
            </a:lvl3pPr>
            <a:lvl4pPr indent="-320039" lvl="3" marL="18288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4pPr>
            <a:lvl5pPr indent="-308610" lvl="4" marL="2286000" algn="l">
              <a:spcBef>
                <a:spcPts val="400"/>
              </a:spcBef>
              <a:spcAft>
                <a:spcPts val="0"/>
              </a:spcAft>
              <a:buSzPts val="1260"/>
              <a:buChar char="◉"/>
              <a:defRPr/>
            </a:lvl5pPr>
            <a:lvl6pPr indent="-320039" lvl="5" marL="2743200" algn="l">
              <a:spcBef>
                <a:spcPts val="40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◼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29" name="Google Shape;29;p65"/>
          <p:cNvSpPr txBox="1"/>
          <p:nvPr>
            <p:ph idx="10" type="dt"/>
          </p:nvPr>
        </p:nvSpPr>
        <p:spPr>
          <a:xfrm>
            <a:off x="4246562" y="6557962"/>
            <a:ext cx="2001837" cy="2270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5"/>
          <p:cNvSpPr txBox="1"/>
          <p:nvPr>
            <p:ph idx="11" type="ftr"/>
          </p:nvPr>
        </p:nvSpPr>
        <p:spPr>
          <a:xfrm>
            <a:off x="457200" y="6557962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5"/>
          <p:cNvSpPr txBox="1"/>
          <p:nvPr>
            <p:ph idx="12" type="sldNum"/>
          </p:nvPr>
        </p:nvSpPr>
        <p:spPr>
          <a:xfrm>
            <a:off x="6251575" y="6556375"/>
            <a:ext cx="58896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6"/>
          <p:cNvSpPr txBox="1"/>
          <p:nvPr>
            <p:ph idx="10" type="dt"/>
          </p:nvPr>
        </p:nvSpPr>
        <p:spPr>
          <a:xfrm>
            <a:off x="4246562" y="6557962"/>
            <a:ext cx="2001837" cy="2270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6"/>
          <p:cNvSpPr txBox="1"/>
          <p:nvPr>
            <p:ph idx="11" type="ftr"/>
          </p:nvPr>
        </p:nvSpPr>
        <p:spPr>
          <a:xfrm>
            <a:off x="457200" y="6557962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6"/>
          <p:cNvSpPr txBox="1"/>
          <p:nvPr>
            <p:ph idx="12" type="sldNum"/>
          </p:nvPr>
        </p:nvSpPr>
        <p:spPr>
          <a:xfrm>
            <a:off x="6251575" y="6556375"/>
            <a:ext cx="58896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7"/>
          <p:cNvSpPr txBox="1"/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7"/>
          <p:cNvSpPr txBox="1"/>
          <p:nvPr>
            <p:ph idx="1" type="body"/>
          </p:nvPr>
        </p:nvSpPr>
        <p:spPr>
          <a:xfrm rot="5400000">
            <a:off x="1653381" y="413543"/>
            <a:ext cx="4846637" cy="72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12039" lvl="0" marL="457200" algn="l">
              <a:spcBef>
                <a:spcPts val="600"/>
              </a:spcBef>
              <a:spcAft>
                <a:spcPts val="0"/>
              </a:spcAft>
              <a:buSzPts val="1314"/>
              <a:buChar char="⦿"/>
              <a:defRPr/>
            </a:lvl1pPr>
            <a:lvl2pPr indent="-320040" lvl="1" marL="914400" algn="l">
              <a:spcBef>
                <a:spcPts val="500"/>
              </a:spcBef>
              <a:spcAft>
                <a:spcPts val="0"/>
              </a:spcAft>
              <a:buSzPts val="1440"/>
              <a:buChar char="◼"/>
              <a:defRPr/>
            </a:lvl2pPr>
            <a:lvl3pPr indent="-297180" lvl="2" marL="1371600" algn="l">
              <a:spcBef>
                <a:spcPts val="400"/>
              </a:spcBef>
              <a:spcAft>
                <a:spcPts val="0"/>
              </a:spcAft>
              <a:buSzPts val="1080"/>
              <a:buChar char="🞆"/>
              <a:defRPr/>
            </a:lvl3pPr>
            <a:lvl4pPr indent="-320039" lvl="3" marL="18288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4pPr>
            <a:lvl5pPr indent="-308610" lvl="4" marL="2286000" algn="l">
              <a:spcBef>
                <a:spcPts val="400"/>
              </a:spcBef>
              <a:spcAft>
                <a:spcPts val="0"/>
              </a:spcAft>
              <a:buSzPts val="1260"/>
              <a:buChar char="◉"/>
              <a:defRPr/>
            </a:lvl5pPr>
            <a:lvl6pPr indent="-320039" lvl="5" marL="2743200" algn="l">
              <a:spcBef>
                <a:spcPts val="40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◼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39" name="Google Shape;39;p67"/>
          <p:cNvSpPr txBox="1"/>
          <p:nvPr>
            <p:ph idx="10" type="dt"/>
          </p:nvPr>
        </p:nvSpPr>
        <p:spPr>
          <a:xfrm>
            <a:off x="4246562" y="6557962"/>
            <a:ext cx="2001837" cy="2270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7"/>
          <p:cNvSpPr txBox="1"/>
          <p:nvPr>
            <p:ph idx="11" type="ftr"/>
          </p:nvPr>
        </p:nvSpPr>
        <p:spPr>
          <a:xfrm>
            <a:off x="457200" y="6557962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7"/>
          <p:cNvSpPr txBox="1"/>
          <p:nvPr>
            <p:ph idx="12" type="sldNum"/>
          </p:nvPr>
        </p:nvSpPr>
        <p:spPr>
          <a:xfrm>
            <a:off x="6251575" y="6556375"/>
            <a:ext cx="58896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8"/>
          <p:cNvSpPr txBox="1"/>
          <p:nvPr>
            <p:ph type="title"/>
          </p:nvPr>
        </p:nvSpPr>
        <p:spPr>
          <a:xfrm>
            <a:off x="457200" y="228600"/>
            <a:ext cx="5897880" cy="117348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7F0"/>
              </a:buClr>
              <a:buSzPts val="2400"/>
              <a:buFont typeface="Trebuchet MS"/>
              <a:buNone/>
              <a:defRPr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8"/>
          <p:cNvSpPr txBox="1"/>
          <p:nvPr>
            <p:ph idx="1" type="body"/>
          </p:nvPr>
        </p:nvSpPr>
        <p:spPr>
          <a:xfrm>
            <a:off x="457200" y="1497416"/>
            <a:ext cx="5897880" cy="6025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022"/>
              <a:buNone/>
              <a:defRPr sz="1400"/>
            </a:lvl1pPr>
            <a:lvl2pPr indent="-228600" lvl="1" marL="914400" algn="l">
              <a:spcBef>
                <a:spcPts val="5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400"/>
              </a:spcBef>
              <a:spcAft>
                <a:spcPts val="0"/>
              </a:spcAft>
              <a:buSzPts val="6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400"/>
              </a:spcBef>
              <a:spcAft>
                <a:spcPts val="0"/>
              </a:spcAft>
              <a:buSzPts val="630"/>
              <a:buNone/>
              <a:defRPr sz="900"/>
            </a:lvl5pPr>
            <a:lvl6pPr indent="-320039" lvl="5" marL="2743200" algn="l">
              <a:spcBef>
                <a:spcPts val="40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◼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45" name="Google Shape;45;p68"/>
          <p:cNvSpPr txBox="1"/>
          <p:nvPr>
            <p:ph idx="2" type="body"/>
          </p:nvPr>
        </p:nvSpPr>
        <p:spPr>
          <a:xfrm>
            <a:off x="457200" y="2133600"/>
            <a:ext cx="7239000" cy="4371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76936" lvl="0" marL="457200" algn="l">
              <a:spcBef>
                <a:spcPts val="600"/>
              </a:spcBef>
              <a:spcAft>
                <a:spcPts val="0"/>
              </a:spcAft>
              <a:buSzPts val="2336"/>
              <a:buChar char="⦿"/>
              <a:defRPr sz="3200"/>
            </a:lvl1pPr>
            <a:lvl2pPr indent="-370840" lvl="1" marL="914400" algn="l">
              <a:spcBef>
                <a:spcPts val="500"/>
              </a:spcBef>
              <a:spcAft>
                <a:spcPts val="0"/>
              </a:spcAft>
              <a:buSzPts val="2240"/>
              <a:buChar char="◼"/>
              <a:defRPr sz="2800"/>
            </a:lvl2pPr>
            <a:lvl3pPr indent="-320039" lvl="2" marL="1371600" algn="l">
              <a:spcBef>
                <a:spcPts val="400"/>
              </a:spcBef>
              <a:spcAft>
                <a:spcPts val="0"/>
              </a:spcAft>
              <a:buSzPts val="1440"/>
              <a:buChar char="🞆"/>
              <a:defRPr sz="2400"/>
            </a:lvl3pPr>
            <a:lvl4pPr indent="-330200" lvl="3" marL="1828800" algn="l">
              <a:spcBef>
                <a:spcPts val="400"/>
              </a:spcBef>
              <a:spcAft>
                <a:spcPts val="0"/>
              </a:spcAft>
              <a:buSzPts val="1600"/>
              <a:buChar char="⚫"/>
              <a:defRPr sz="2000"/>
            </a:lvl4pPr>
            <a:lvl5pPr indent="-317500" lvl="4" marL="2286000" algn="l">
              <a:spcBef>
                <a:spcPts val="400"/>
              </a:spcBef>
              <a:spcAft>
                <a:spcPts val="0"/>
              </a:spcAft>
              <a:buSzPts val="1400"/>
              <a:buChar char="◉"/>
              <a:defRPr sz="2000"/>
            </a:lvl5pPr>
            <a:lvl6pPr indent="-320039" lvl="5" marL="2743200" algn="l">
              <a:spcBef>
                <a:spcPts val="40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◼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46" name="Google Shape;46;p68"/>
          <p:cNvSpPr txBox="1"/>
          <p:nvPr>
            <p:ph idx="10" type="dt"/>
          </p:nvPr>
        </p:nvSpPr>
        <p:spPr>
          <a:xfrm>
            <a:off x="4246562" y="6557962"/>
            <a:ext cx="2001837" cy="2270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8"/>
          <p:cNvSpPr txBox="1"/>
          <p:nvPr>
            <p:ph idx="11" type="ftr"/>
          </p:nvPr>
        </p:nvSpPr>
        <p:spPr>
          <a:xfrm>
            <a:off x="457200" y="6557962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8"/>
          <p:cNvSpPr txBox="1"/>
          <p:nvPr>
            <p:ph idx="12" type="sldNum"/>
          </p:nvPr>
        </p:nvSpPr>
        <p:spPr>
          <a:xfrm>
            <a:off x="6251575" y="6556375"/>
            <a:ext cx="58896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9"/>
          <p:cNvSpPr txBox="1"/>
          <p:nvPr>
            <p:ph type="title"/>
          </p:nvPr>
        </p:nvSpPr>
        <p:spPr>
          <a:xfrm>
            <a:off x="457200" y="320040"/>
            <a:ext cx="724204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69"/>
          <p:cNvSpPr txBox="1"/>
          <p:nvPr>
            <p:ph idx="10" type="dt"/>
          </p:nvPr>
        </p:nvSpPr>
        <p:spPr>
          <a:xfrm>
            <a:off x="4246562" y="6557962"/>
            <a:ext cx="2001837" cy="2270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69"/>
          <p:cNvSpPr txBox="1"/>
          <p:nvPr>
            <p:ph idx="11" type="ftr"/>
          </p:nvPr>
        </p:nvSpPr>
        <p:spPr>
          <a:xfrm>
            <a:off x="457200" y="6557962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69"/>
          <p:cNvSpPr txBox="1"/>
          <p:nvPr>
            <p:ph idx="12" type="sldNum"/>
          </p:nvPr>
        </p:nvSpPr>
        <p:spPr>
          <a:xfrm>
            <a:off x="6251575" y="6556375"/>
            <a:ext cx="58896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70"/>
          <p:cNvSpPr txBox="1"/>
          <p:nvPr>
            <p:ph type="title"/>
          </p:nvPr>
        </p:nvSpPr>
        <p:spPr>
          <a:xfrm>
            <a:off x="457200" y="320040"/>
            <a:ext cx="724204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70"/>
          <p:cNvSpPr txBox="1"/>
          <p:nvPr>
            <p:ph idx="1" type="body"/>
          </p:nvPr>
        </p:nvSpPr>
        <p:spPr>
          <a:xfrm>
            <a:off x="457200" y="5867400"/>
            <a:ext cx="3520440" cy="457200"/>
          </a:xfrm>
          <a:prstGeom prst="rect">
            <a:avLst/>
          </a:prstGeom>
          <a:noFill/>
          <a:ln cap="flat" cmpd="sng" w="127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600"/>
              </a:spcBef>
              <a:spcAft>
                <a:spcPts val="0"/>
              </a:spcAft>
              <a:buSzPts val="1314"/>
              <a:buNone/>
              <a:defRPr b="1"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28600" lvl="1" marL="9144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28600" lvl="2" marL="1371600" algn="l">
              <a:spcBef>
                <a:spcPts val="400"/>
              </a:spcBef>
              <a:spcAft>
                <a:spcPts val="0"/>
              </a:spcAft>
              <a:buSzPts val="1080"/>
              <a:buNone/>
              <a:defRPr b="1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280"/>
              <a:buNone/>
              <a:defRPr b="1"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28600" lvl="4" marL="2286000" algn="l">
              <a:spcBef>
                <a:spcPts val="400"/>
              </a:spcBef>
              <a:spcAft>
                <a:spcPts val="0"/>
              </a:spcAft>
              <a:buSzPts val="1120"/>
              <a:buNone/>
              <a:defRPr b="1"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20039" lvl="5" marL="2743200" algn="l">
              <a:spcBef>
                <a:spcPts val="40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◼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57" name="Google Shape;57;p70"/>
          <p:cNvSpPr txBox="1"/>
          <p:nvPr>
            <p:ph idx="2" type="body"/>
          </p:nvPr>
        </p:nvSpPr>
        <p:spPr>
          <a:xfrm>
            <a:off x="4178808" y="5867400"/>
            <a:ext cx="3520440" cy="457200"/>
          </a:xfrm>
          <a:prstGeom prst="rect">
            <a:avLst/>
          </a:prstGeom>
          <a:noFill/>
          <a:ln cap="flat" cmpd="sng" w="127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600"/>
              </a:spcBef>
              <a:spcAft>
                <a:spcPts val="0"/>
              </a:spcAft>
              <a:buSzPts val="1314"/>
              <a:buNone/>
              <a:defRPr b="1"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28600" lvl="1" marL="9144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28600" lvl="2" marL="1371600" algn="l">
              <a:spcBef>
                <a:spcPts val="400"/>
              </a:spcBef>
              <a:spcAft>
                <a:spcPts val="0"/>
              </a:spcAft>
              <a:buSzPts val="1080"/>
              <a:buNone/>
              <a:defRPr b="1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280"/>
              <a:buNone/>
              <a:defRPr b="1"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28600" lvl="4" marL="2286000" algn="l">
              <a:spcBef>
                <a:spcPts val="400"/>
              </a:spcBef>
              <a:spcAft>
                <a:spcPts val="0"/>
              </a:spcAft>
              <a:buSzPts val="1120"/>
              <a:buNone/>
              <a:defRPr b="1"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20039" lvl="5" marL="2743200" algn="l">
              <a:spcBef>
                <a:spcPts val="40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◼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58" name="Google Shape;58;p70"/>
          <p:cNvSpPr txBox="1"/>
          <p:nvPr>
            <p:ph idx="3" type="body"/>
          </p:nvPr>
        </p:nvSpPr>
        <p:spPr>
          <a:xfrm>
            <a:off x="457200" y="1711840"/>
            <a:ext cx="352044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9852" lvl="0" marL="457200" algn="l">
              <a:spcBef>
                <a:spcPts val="600"/>
              </a:spcBef>
              <a:spcAft>
                <a:spcPts val="0"/>
              </a:spcAft>
              <a:buSzPts val="1752"/>
              <a:buChar char="⦿"/>
              <a:defRPr sz="2400"/>
            </a:lvl1pPr>
            <a:lvl2pPr indent="-330200" lvl="1" marL="914400" algn="l">
              <a:spcBef>
                <a:spcPts val="500"/>
              </a:spcBef>
              <a:spcAft>
                <a:spcPts val="0"/>
              </a:spcAft>
              <a:buSzPts val="1600"/>
              <a:buChar char="◼"/>
              <a:defRPr sz="2000"/>
            </a:lvl2pPr>
            <a:lvl3pPr indent="-297180" lvl="2" marL="1371600" algn="l">
              <a:spcBef>
                <a:spcPts val="400"/>
              </a:spcBef>
              <a:spcAft>
                <a:spcPts val="0"/>
              </a:spcAft>
              <a:buSzPts val="1080"/>
              <a:buChar char="🞆"/>
              <a:defRPr sz="1800"/>
            </a:lvl3pPr>
            <a:lvl4pPr indent="-309880" lvl="3" marL="1828800" algn="l">
              <a:spcBef>
                <a:spcPts val="320"/>
              </a:spcBef>
              <a:spcAft>
                <a:spcPts val="0"/>
              </a:spcAft>
              <a:buSzPts val="1280"/>
              <a:buChar char="⚫"/>
              <a:defRPr sz="1600"/>
            </a:lvl4pPr>
            <a:lvl5pPr indent="-299720" lvl="4" marL="2286000" algn="l">
              <a:spcBef>
                <a:spcPts val="400"/>
              </a:spcBef>
              <a:spcAft>
                <a:spcPts val="0"/>
              </a:spcAft>
              <a:buSzPts val="1120"/>
              <a:buChar char="◉"/>
              <a:defRPr sz="1600"/>
            </a:lvl5pPr>
            <a:lvl6pPr indent="-320039" lvl="5" marL="2743200" algn="l">
              <a:spcBef>
                <a:spcPts val="40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◼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59" name="Google Shape;59;p70"/>
          <p:cNvSpPr txBox="1"/>
          <p:nvPr>
            <p:ph idx="4" type="body"/>
          </p:nvPr>
        </p:nvSpPr>
        <p:spPr>
          <a:xfrm>
            <a:off x="4178808" y="1711840"/>
            <a:ext cx="352044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9852" lvl="0" marL="457200" algn="l">
              <a:spcBef>
                <a:spcPts val="600"/>
              </a:spcBef>
              <a:spcAft>
                <a:spcPts val="0"/>
              </a:spcAft>
              <a:buSzPts val="1752"/>
              <a:buChar char="⦿"/>
              <a:defRPr sz="2400"/>
            </a:lvl1pPr>
            <a:lvl2pPr indent="-330200" lvl="1" marL="914400" algn="l">
              <a:spcBef>
                <a:spcPts val="500"/>
              </a:spcBef>
              <a:spcAft>
                <a:spcPts val="0"/>
              </a:spcAft>
              <a:buSzPts val="1600"/>
              <a:buChar char="◼"/>
              <a:defRPr sz="2000"/>
            </a:lvl2pPr>
            <a:lvl3pPr indent="-297180" lvl="2" marL="1371600" algn="l">
              <a:spcBef>
                <a:spcPts val="400"/>
              </a:spcBef>
              <a:spcAft>
                <a:spcPts val="0"/>
              </a:spcAft>
              <a:buSzPts val="1080"/>
              <a:buChar char="🞆"/>
              <a:defRPr sz="1800"/>
            </a:lvl3pPr>
            <a:lvl4pPr indent="-309880" lvl="3" marL="1828800" algn="l">
              <a:spcBef>
                <a:spcPts val="320"/>
              </a:spcBef>
              <a:spcAft>
                <a:spcPts val="0"/>
              </a:spcAft>
              <a:buSzPts val="1280"/>
              <a:buChar char="⚫"/>
              <a:defRPr sz="1600"/>
            </a:lvl4pPr>
            <a:lvl5pPr indent="-299720" lvl="4" marL="2286000" algn="l">
              <a:spcBef>
                <a:spcPts val="400"/>
              </a:spcBef>
              <a:spcAft>
                <a:spcPts val="0"/>
              </a:spcAft>
              <a:buSzPts val="1120"/>
              <a:buChar char="◉"/>
              <a:defRPr sz="1600"/>
            </a:lvl5pPr>
            <a:lvl6pPr indent="-320039" lvl="5" marL="2743200" algn="l">
              <a:spcBef>
                <a:spcPts val="40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◼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60" name="Google Shape;60;p70"/>
          <p:cNvSpPr txBox="1"/>
          <p:nvPr>
            <p:ph idx="10" type="dt"/>
          </p:nvPr>
        </p:nvSpPr>
        <p:spPr>
          <a:xfrm>
            <a:off x="4246562" y="6557962"/>
            <a:ext cx="2001837" cy="2270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70"/>
          <p:cNvSpPr txBox="1"/>
          <p:nvPr>
            <p:ph idx="11" type="ftr"/>
          </p:nvPr>
        </p:nvSpPr>
        <p:spPr>
          <a:xfrm>
            <a:off x="457200" y="6557962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70"/>
          <p:cNvSpPr txBox="1"/>
          <p:nvPr>
            <p:ph idx="12" type="sldNum"/>
          </p:nvPr>
        </p:nvSpPr>
        <p:spPr>
          <a:xfrm>
            <a:off x="6251575" y="6556375"/>
            <a:ext cx="58896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71"/>
          <p:cNvSpPr txBox="1"/>
          <p:nvPr>
            <p:ph type="title"/>
          </p:nvPr>
        </p:nvSpPr>
        <p:spPr>
          <a:xfrm>
            <a:off x="457200" y="320040"/>
            <a:ext cx="724204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71"/>
          <p:cNvSpPr txBox="1"/>
          <p:nvPr>
            <p:ph idx="1" type="body"/>
          </p:nvPr>
        </p:nvSpPr>
        <p:spPr>
          <a:xfrm>
            <a:off x="457200" y="1600200"/>
            <a:ext cx="352044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8394" lvl="0" marL="457200" algn="l">
              <a:spcBef>
                <a:spcPts val="600"/>
              </a:spcBef>
              <a:spcAft>
                <a:spcPts val="0"/>
              </a:spcAft>
              <a:buSzPts val="2044"/>
              <a:buChar char="⦿"/>
              <a:defRPr sz="2800"/>
            </a:lvl1pPr>
            <a:lvl2pPr indent="-350519" lvl="1" marL="914400" algn="l">
              <a:spcBef>
                <a:spcPts val="500"/>
              </a:spcBef>
              <a:spcAft>
                <a:spcPts val="0"/>
              </a:spcAft>
              <a:buSzPts val="1920"/>
              <a:buChar char="◼"/>
              <a:defRPr sz="2400"/>
            </a:lvl2pPr>
            <a:lvl3pPr indent="-304800" lvl="2" marL="1371600" algn="l">
              <a:spcBef>
                <a:spcPts val="400"/>
              </a:spcBef>
              <a:spcAft>
                <a:spcPts val="0"/>
              </a:spcAft>
              <a:buSzPts val="1200"/>
              <a:buChar char="🞆"/>
              <a:defRPr sz="2000"/>
            </a:lvl3pPr>
            <a:lvl4pPr indent="-320039" lvl="3" marL="18288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 sz="1800"/>
            </a:lvl4pPr>
            <a:lvl5pPr indent="-308610" lvl="4" marL="2286000" algn="l">
              <a:spcBef>
                <a:spcPts val="400"/>
              </a:spcBef>
              <a:spcAft>
                <a:spcPts val="0"/>
              </a:spcAft>
              <a:buSzPts val="1260"/>
              <a:buChar char="◉"/>
              <a:defRPr sz="1800"/>
            </a:lvl5pPr>
            <a:lvl6pPr indent="-320039" lvl="5" marL="2743200" algn="l">
              <a:spcBef>
                <a:spcPts val="40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◼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66" name="Google Shape;66;p71"/>
          <p:cNvSpPr txBox="1"/>
          <p:nvPr>
            <p:ph idx="2" type="body"/>
          </p:nvPr>
        </p:nvSpPr>
        <p:spPr>
          <a:xfrm>
            <a:off x="4178808" y="1600200"/>
            <a:ext cx="352044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8394" lvl="0" marL="457200" algn="l">
              <a:spcBef>
                <a:spcPts val="600"/>
              </a:spcBef>
              <a:spcAft>
                <a:spcPts val="0"/>
              </a:spcAft>
              <a:buSzPts val="2044"/>
              <a:buChar char="⦿"/>
              <a:defRPr sz="2800"/>
            </a:lvl1pPr>
            <a:lvl2pPr indent="-350519" lvl="1" marL="914400" algn="l">
              <a:spcBef>
                <a:spcPts val="500"/>
              </a:spcBef>
              <a:spcAft>
                <a:spcPts val="0"/>
              </a:spcAft>
              <a:buSzPts val="1920"/>
              <a:buChar char="◼"/>
              <a:defRPr sz="2400"/>
            </a:lvl2pPr>
            <a:lvl3pPr indent="-304800" lvl="2" marL="1371600" algn="l">
              <a:spcBef>
                <a:spcPts val="400"/>
              </a:spcBef>
              <a:spcAft>
                <a:spcPts val="0"/>
              </a:spcAft>
              <a:buSzPts val="1200"/>
              <a:buChar char="🞆"/>
              <a:defRPr sz="2000"/>
            </a:lvl3pPr>
            <a:lvl4pPr indent="-320039" lvl="3" marL="18288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 sz="1800"/>
            </a:lvl4pPr>
            <a:lvl5pPr indent="-308610" lvl="4" marL="2286000" algn="l">
              <a:spcBef>
                <a:spcPts val="400"/>
              </a:spcBef>
              <a:spcAft>
                <a:spcPts val="0"/>
              </a:spcAft>
              <a:buSzPts val="1260"/>
              <a:buChar char="◉"/>
              <a:defRPr sz="1800"/>
            </a:lvl5pPr>
            <a:lvl6pPr indent="-320039" lvl="5" marL="2743200" algn="l">
              <a:spcBef>
                <a:spcPts val="40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◼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67" name="Google Shape;67;p71"/>
          <p:cNvSpPr txBox="1"/>
          <p:nvPr>
            <p:ph idx="10" type="dt"/>
          </p:nvPr>
        </p:nvSpPr>
        <p:spPr>
          <a:xfrm>
            <a:off x="4246562" y="6557962"/>
            <a:ext cx="2001837" cy="2270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71"/>
          <p:cNvSpPr txBox="1"/>
          <p:nvPr>
            <p:ph idx="11" type="ftr"/>
          </p:nvPr>
        </p:nvSpPr>
        <p:spPr>
          <a:xfrm>
            <a:off x="457200" y="6557962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71"/>
          <p:cNvSpPr txBox="1"/>
          <p:nvPr>
            <p:ph idx="12" type="sldNum"/>
          </p:nvPr>
        </p:nvSpPr>
        <p:spPr>
          <a:xfrm>
            <a:off x="6251575" y="6556375"/>
            <a:ext cx="58896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jp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3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2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 rotWithShape="1">
            <a:blip r:embed="rId2">
              <a:alphaModFix amt="43000"/>
            </a:blip>
            <a:tile algn="tl" flip="none" tx="0" sx="50000" ty="0" sy="5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cxnSp>
        <p:nvCxnSpPr>
          <p:cNvPr id="7" name="Google Shape;7;p62"/>
          <p:cNvCxnSpPr/>
          <p:nvPr/>
        </p:nvCxnSpPr>
        <p:spPr>
          <a:xfrm rot="-5400000">
            <a:off x="-762000" y="3429000"/>
            <a:ext cx="6858000" cy="0"/>
          </a:xfrm>
          <a:prstGeom prst="straightConnector1">
            <a:avLst/>
          </a:prstGeom>
          <a:noFill/>
          <a:ln cap="flat" cmpd="sng" w="11425">
            <a:solidFill>
              <a:srgbClr val="F9F9F9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8" name="Google Shape;8;p62"/>
          <p:cNvSpPr txBox="1"/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" name="Google Shape;9;p62"/>
          <p:cNvSpPr txBox="1"/>
          <p:nvPr>
            <p:ph idx="1" type="body"/>
          </p:nvPr>
        </p:nvSpPr>
        <p:spPr>
          <a:xfrm>
            <a:off x="457200" y="1609725"/>
            <a:ext cx="7239000" cy="4846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9123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  <a:defRPr b="0" i="0" sz="2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45440" lvl="1" marL="914400" marR="0" rtl="0" algn="l"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840"/>
              <a:buFont typeface="Noto Sans Symbols"/>
              <a:buChar char="◼"/>
              <a:defRPr b="0" i="0" sz="23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3048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9B639"/>
              </a:buClr>
              <a:buSzPts val="1200"/>
              <a:buFont typeface="Noto Sans Symbols"/>
              <a:buChar char="🞆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3302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9B639"/>
              </a:buClr>
              <a:buSzPts val="1600"/>
              <a:buFont typeface="Noto Sans Symbols"/>
              <a:buChar char="⚫"/>
              <a:defRPr b="0" i="0" sz="20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3175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9B639"/>
              </a:buClr>
              <a:buSzPts val="1400"/>
              <a:buFont typeface="Noto Sans Symbols"/>
              <a:buChar char="◉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20039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280"/>
              <a:buFont typeface="Noto Sans Symbols"/>
              <a:buChar char="◼"/>
              <a:defRPr b="0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330200" lvl="7" marL="3657600" marR="0" rtl="0" algn="l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Trebuchet MS"/>
              <a:buChar char="•"/>
              <a:defRPr b="0" i="0" sz="16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▪"/>
              <a:defRPr b="0" i="0" sz="14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0" name="Google Shape;10;p62"/>
          <p:cNvSpPr txBox="1"/>
          <p:nvPr>
            <p:ph idx="10" type="dt"/>
          </p:nvPr>
        </p:nvSpPr>
        <p:spPr>
          <a:xfrm>
            <a:off x="5870575" y="6557962"/>
            <a:ext cx="2003425" cy="2270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62"/>
          <p:cNvSpPr txBox="1"/>
          <p:nvPr>
            <p:ph idx="11" type="ftr"/>
          </p:nvPr>
        </p:nvSpPr>
        <p:spPr>
          <a:xfrm>
            <a:off x="2819400" y="6557962"/>
            <a:ext cx="292735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62"/>
          <p:cNvSpPr txBox="1"/>
          <p:nvPr>
            <p:ph idx="12" type="sldNum"/>
          </p:nvPr>
        </p:nvSpPr>
        <p:spPr>
          <a:xfrm>
            <a:off x="7880350" y="6556375"/>
            <a:ext cx="58896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4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 rotWithShape="1">
            <a:blip r:embed="rId1">
              <a:alphaModFix amt="43000"/>
            </a:blip>
            <a:tile algn="tl" flip="none" tx="0" sx="50000" ty="0" sy="5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" name="Google Shape;21;p64"/>
          <p:cNvSpPr txBox="1"/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2" name="Google Shape;22;p64"/>
          <p:cNvSpPr txBox="1"/>
          <p:nvPr>
            <p:ph idx="1" type="body"/>
          </p:nvPr>
        </p:nvSpPr>
        <p:spPr>
          <a:xfrm>
            <a:off x="457200" y="1609725"/>
            <a:ext cx="7239000" cy="4846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9123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  <a:defRPr b="0" i="0" sz="2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45440" lvl="1" marL="914400" marR="0" rtl="0" algn="l"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840"/>
              <a:buFont typeface="Noto Sans Symbols"/>
              <a:buChar char="◼"/>
              <a:defRPr b="0" i="0" sz="23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3048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9B639"/>
              </a:buClr>
              <a:buSzPts val="1200"/>
              <a:buFont typeface="Noto Sans Symbols"/>
              <a:buChar char="🞆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3302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9B639"/>
              </a:buClr>
              <a:buSzPts val="1600"/>
              <a:buFont typeface="Noto Sans Symbols"/>
              <a:buChar char="⚫"/>
              <a:defRPr b="0" i="0" sz="20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3175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9B639"/>
              </a:buClr>
              <a:buSzPts val="1400"/>
              <a:buFont typeface="Noto Sans Symbols"/>
              <a:buChar char="◉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20039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280"/>
              <a:buFont typeface="Noto Sans Symbols"/>
              <a:buChar char="◼"/>
              <a:defRPr b="0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330200" lvl="7" marL="3657600" marR="0" rtl="0" algn="l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Trebuchet MS"/>
              <a:buChar char="•"/>
              <a:defRPr b="0" i="0" sz="16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▪"/>
              <a:defRPr b="0" i="0" sz="14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3" name="Google Shape;23;p64"/>
          <p:cNvSpPr txBox="1"/>
          <p:nvPr>
            <p:ph idx="10" type="dt"/>
          </p:nvPr>
        </p:nvSpPr>
        <p:spPr>
          <a:xfrm>
            <a:off x="4246562" y="6557962"/>
            <a:ext cx="2001837" cy="2270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64"/>
          <p:cNvSpPr txBox="1"/>
          <p:nvPr>
            <p:ph idx="11" type="ftr"/>
          </p:nvPr>
        </p:nvSpPr>
        <p:spPr>
          <a:xfrm>
            <a:off x="457200" y="6557962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64"/>
          <p:cNvSpPr txBox="1"/>
          <p:nvPr>
            <p:ph idx="12" type="sldNum"/>
          </p:nvPr>
        </p:nvSpPr>
        <p:spPr>
          <a:xfrm>
            <a:off x="6251575" y="6556375"/>
            <a:ext cx="58896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>
            <p:ph idx="4294967295" type="ctrTitle"/>
          </p:nvPr>
        </p:nvSpPr>
        <p:spPr>
          <a:xfrm>
            <a:off x="3366868" y="533400"/>
            <a:ext cx="5105400" cy="286816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F7F0"/>
              </a:buClr>
              <a:buSzPts val="4200"/>
              <a:buFont typeface="Trebuchet MS"/>
              <a:buNone/>
            </a:pPr>
            <a:r>
              <a:rPr b="1" i="0" lang="en-US" sz="4200" u="none" cap="none" strike="noStrike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>INSTRUMEN PEMERINTAHAN</a:t>
            </a:r>
            <a:endParaRPr b="1" i="0" sz="4200" u="none" cap="none" strike="noStrike">
              <a:solidFill>
                <a:srgbClr val="FEF7F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5" name="Google Shape;75;p1"/>
          <p:cNvSpPr txBox="1"/>
          <p:nvPr>
            <p:ph idx="1" type="subTitle"/>
          </p:nvPr>
        </p:nvSpPr>
        <p:spPr>
          <a:xfrm>
            <a:off x="3354387" y="3540125"/>
            <a:ext cx="5114925" cy="11017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SzPts val="1606"/>
              <a:buNone/>
            </a:pPr>
            <a:r>
              <a:t/>
            </a:r>
            <a:endParaRPr sz="2200">
              <a:solidFill>
                <a:srgbClr val="FFFFFF"/>
              </a:solidFill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marlia.fhunila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5"/>
          <p:cNvSpPr txBox="1"/>
          <p:nvPr>
            <p:ph idx="4294967295" type="title"/>
          </p:nvPr>
        </p:nvSpPr>
        <p:spPr>
          <a:xfrm>
            <a:off x="457200" y="320675"/>
            <a:ext cx="7239000" cy="10509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rmAutofit fontScale="90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F7F0"/>
              </a:buClr>
              <a:buSzPct val="100000"/>
              <a:buFont typeface="Trebuchet MS"/>
              <a:buNone/>
            </a:pPr>
            <a:r>
              <a:rPr b="1" i="0" lang="en-US" sz="3800" u="none" cap="none" strike="noStrike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>2.2 DIKELUARKAN OLEH BADAN/PEJABAT TUN</a:t>
            </a:r>
            <a:endParaRPr b="1" i="0" sz="3800" u="none" cap="none" strike="noStrike">
              <a:solidFill>
                <a:srgbClr val="FEF7F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0" name="Google Shape;140;p25"/>
          <p:cNvSpPr txBox="1"/>
          <p:nvPr>
            <p:ph idx="1" type="body"/>
          </p:nvPr>
        </p:nvSpPr>
        <p:spPr>
          <a:xfrm>
            <a:off x="152400" y="1524000"/>
            <a:ext cx="80010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Badan/Pejabat TUN 🡪 Badan/Pejabat yg melaksanakan urusan pemerintahan bdsrkn peraturan per-UU-an yg berlaku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Urusan pemerintahan 🡪 segala macam urusan mengenai masy bangsa &amp; negara yg bukan mrpkn tugas legislatif/yudikatif.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Pasal 1 angka 2 UUPTUN 🡪 pd dasarnya Badan/Pejabat TUN melakukan urusan pemerintahan yakni kegiatan yang bersifat eksekutif</a:t>
            </a:r>
            <a:endParaRPr/>
          </a:p>
        </p:txBody>
      </p:sp>
      <p:sp>
        <p:nvSpPr>
          <p:cNvPr id="141" name="Google Shape;141;p25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marlia.fhunila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6"/>
          <p:cNvSpPr txBox="1"/>
          <p:nvPr>
            <p:ph idx="1" type="body"/>
          </p:nvPr>
        </p:nvSpPr>
        <p:spPr>
          <a:xfrm>
            <a:off x="457200" y="457200"/>
            <a:ext cx="7239000" cy="5999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Badan/Pejabat adalah Badan atau Pejabat Tata Usaha Negara, ukuran atau kriteria yang menentukan adalah Badan atau Pejabat tersebut berdasarkan peraturan perundang-undangan yang berlaku mempunyai wewenang untuk melaksanakan urusan pemerintahan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Maka, apa &amp; siapa saja tsb tdk terbatas pd instansi2 resmi dlm lingk pemerintah saja, tetapi dimungkinkan jg dari instansi dlm lingk kekuasaan legislatif/yudikatif pun, dimungkinkan pihak swasta, dpt dikategorikan sbg Badan/Pejabat TUN dlm konteks sbg subjek di PTUN</a:t>
            </a:r>
            <a:endParaRPr/>
          </a:p>
          <a:p>
            <a:pPr indent="-152527" lvl="0" marL="273050" marR="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None/>
            </a:pPr>
            <a:r>
              <a:t/>
            </a:r>
            <a:endParaRPr b="0" i="0" sz="2600" u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7" name="Google Shape;147;p26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marlia.fhunila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7"/>
          <p:cNvSpPr txBox="1"/>
          <p:nvPr>
            <p:ph idx="1" type="body"/>
          </p:nvPr>
        </p:nvSpPr>
        <p:spPr>
          <a:xfrm>
            <a:off x="228600" y="228600"/>
            <a:ext cx="7772400" cy="66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Pasal 2 UU 9/2004 ttg perubahan UUPTUN No.5/1986 </a:t>
            </a:r>
            <a:r>
              <a:rPr b="1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🡪 </a:t>
            </a: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keputusan2 yg tdk termasuk dlm pengertian KTUN, yaitu: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KTUN yg mrpkn perbuatan hkm perdata;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KTUN yg mrpkn pengaturan yg bersifat umum;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KTUN yg masih memerlukan persetujuan;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KTUN yg dikeluarkan bdsrkn ketentuan KUHP &amp; KUHAP / peraturan per-UU-an lain yg bersifat hukum pidana;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KTUN yg dikeluarkan atas dasar hasil pemeriksaan badan peradilan bdsrkn ketentuan peraturan per-UU-an yg berlaku;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KTUN mengenai tata usaha TNI;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Keputusan KPU baik di pusat/daerah ttg hasil pemilu</a:t>
            </a:r>
            <a:endParaRPr/>
          </a:p>
        </p:txBody>
      </p:sp>
      <p:sp>
        <p:nvSpPr>
          <p:cNvPr id="153" name="Google Shape;153;p27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marlia.fhunila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8"/>
          <p:cNvSpPr txBox="1"/>
          <p:nvPr>
            <p:ph idx="1" type="body"/>
          </p:nvPr>
        </p:nvSpPr>
        <p:spPr>
          <a:xfrm>
            <a:off x="457200" y="457200"/>
            <a:ext cx="7239000" cy="5999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Keputusan KPU yg mrpkn keputusan di bidang urusan pemerintahan &amp; bukan mengenai hasil pemilu = KTUN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Sepanjang keputusan tsb memenuhi kriteria Pasal 1 butir 3 UUPTUN, maka mrpkn KTUN &amp; tetap mjd kewenangan PTUN utk memeriksa &amp; mengadilinya.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Contoh : dlm pelaksanaan penyelenggaraan PILKADA, sebelum meningkat pd tahap pemungutan &amp; penghitungan suara, KPU melakukan tahap2 yg dituangkan dlm bentuk keputusan (KTUN), misalnya tahap pendaftaran pemilih, tahap pencalonan peserta, tahap masa kampanye, dsb.</a:t>
            </a:r>
            <a:endParaRPr/>
          </a:p>
        </p:txBody>
      </p:sp>
      <p:sp>
        <p:nvSpPr>
          <p:cNvPr id="159" name="Google Shape;159;p28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marlia.fhunila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/>
        </p:nvSpPr>
        <p:spPr>
          <a:xfrm>
            <a:off x="539750" y="404812"/>
            <a:ext cx="2951162" cy="650875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lt1"/>
              </a:gs>
            </a:gsLst>
            <a:lin ang="5400000" scaled="0"/>
          </a:gradFill>
          <a:ln cap="flat" cmpd="sng" w="9525">
            <a:solidFill>
              <a:schemeClr val="dk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None/>
            </a:pPr>
            <a:r>
              <a:rPr b="1" i="0" lang="en-US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ATRIBUSI; DELEGASI; MANDAT</a:t>
            </a:r>
            <a:endParaRPr/>
          </a:p>
        </p:txBody>
      </p:sp>
      <p:sp>
        <p:nvSpPr>
          <p:cNvPr id="82" name="Google Shape;82;p17"/>
          <p:cNvSpPr txBox="1"/>
          <p:nvPr/>
        </p:nvSpPr>
        <p:spPr>
          <a:xfrm>
            <a:off x="5508625" y="404812"/>
            <a:ext cx="2951162" cy="650875"/>
          </a:xfrm>
          <a:prstGeom prst="rect">
            <a:avLst/>
          </a:prstGeom>
          <a:gradFill>
            <a:gsLst>
              <a:gs pos="0">
                <a:srgbClr val="FF3399">
                  <a:alpha val="97647"/>
                </a:srgbClr>
              </a:gs>
              <a:gs pos="100000">
                <a:schemeClr val="accent1"/>
              </a:gs>
            </a:gsLst>
            <a:lin ang="5400000" scaled="0"/>
          </a:gradFill>
          <a:ln cap="flat" cmpd="sng" w="9525">
            <a:solidFill>
              <a:srgbClr val="FF33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None/>
            </a:pPr>
            <a:r>
              <a:rPr b="1" i="0" lang="en-US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JABATAN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None/>
            </a:pPr>
            <a:r>
              <a:rPr b="1" i="0" lang="en-US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(AMBT)</a:t>
            </a:r>
            <a:endParaRPr/>
          </a:p>
        </p:txBody>
      </p:sp>
      <p:cxnSp>
        <p:nvCxnSpPr>
          <p:cNvPr id="83" name="Google Shape;83;p17"/>
          <p:cNvCxnSpPr/>
          <p:nvPr/>
        </p:nvCxnSpPr>
        <p:spPr>
          <a:xfrm rot="10800000">
            <a:off x="3563937" y="692150"/>
            <a:ext cx="1800225" cy="0"/>
          </a:xfrm>
          <a:prstGeom prst="straightConnector1">
            <a:avLst/>
          </a:prstGeom>
          <a:noFill/>
          <a:ln cap="rnd" cmpd="sng" w="5715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84" name="Google Shape;84;p17"/>
          <p:cNvSpPr txBox="1"/>
          <p:nvPr/>
        </p:nvSpPr>
        <p:spPr>
          <a:xfrm>
            <a:off x="4068762" y="1989137"/>
            <a:ext cx="4679950" cy="1154112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lt1"/>
              </a:gs>
            </a:gsLst>
            <a:lin ang="5400000" scaled="0"/>
          </a:gradFill>
          <a:ln cap="flat" cmpd="sng" w="9525">
            <a:solidFill>
              <a:srgbClr val="FF339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ahoma"/>
              <a:buNone/>
            </a:pPr>
            <a:r>
              <a:rPr b="1" i="0" lang="en-US" sz="2400" u="none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  <a:t>KEWENANGAN</a:t>
            </a:r>
            <a:r>
              <a:rPr b="1" i="0" lang="en-US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None/>
            </a:pPr>
            <a:r>
              <a:rPr b="1" i="1" lang="en-US" sz="1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(BEVOEGDHEID/ LEGAL POWER/ COMPETENCE)</a:t>
            </a:r>
            <a:endParaRPr/>
          </a:p>
        </p:txBody>
      </p:sp>
      <p:cxnSp>
        <p:nvCxnSpPr>
          <p:cNvPr id="85" name="Google Shape;85;p17"/>
          <p:cNvCxnSpPr/>
          <p:nvPr/>
        </p:nvCxnSpPr>
        <p:spPr>
          <a:xfrm>
            <a:off x="1763712" y="1052512"/>
            <a:ext cx="0" cy="1800225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6" name="Google Shape;86;p17"/>
          <p:cNvCxnSpPr/>
          <p:nvPr/>
        </p:nvCxnSpPr>
        <p:spPr>
          <a:xfrm>
            <a:off x="1763712" y="2852737"/>
            <a:ext cx="2232025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graphicFrame>
        <p:nvGraphicFramePr>
          <p:cNvPr id="87" name="Google Shape;87;p17"/>
          <p:cNvGraphicFramePr/>
          <p:nvPr/>
        </p:nvGraphicFramePr>
        <p:xfrm>
          <a:off x="323850" y="357346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{924C2AB8-363E-4345-A6D7-17ADE42F4A8E}</a:tableStyleId>
              </a:tblPr>
              <a:tblGrid>
                <a:gridCol w="4176700"/>
                <a:gridCol w="4464050"/>
              </a:tblGrid>
              <a:tr h="396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2000"/>
                        <a:buFont typeface="Tahoma"/>
                        <a:buNone/>
                      </a:pPr>
                      <a:r>
                        <a:rPr b="1" i="0" lang="en-US" sz="2000" u="none" cap="none" strike="noStrike">
                          <a:solidFill>
                            <a:schemeClr val="dk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Perb Hukum Publik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2000"/>
                        <a:buFont typeface="Tahoma"/>
                        <a:buNone/>
                      </a:pPr>
                      <a:r>
                        <a:rPr b="1" i="0" lang="en-US" sz="2000" u="none" cap="none" strike="noStrike">
                          <a:solidFill>
                            <a:schemeClr val="dk2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Perb Hukum Privat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00075">
                <a:tc>
                  <a:txBody>
                    <a:bodyPr/>
                    <a:lstStyle/>
                    <a:p>
                      <a:pPr indent="-1524000" lvl="0" marL="1524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JABATAN 🡪 Kewenangan </a:t>
                      </a:r>
                      <a:r>
                        <a:rPr b="1" i="1" lang="en-US" sz="20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(Bevoegdheid)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2155825" lvl="0" marL="215582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SUBYEK HUKUM 🡪 Kecakapan </a:t>
                      </a:r>
                      <a:r>
                        <a:rPr b="0" i="1" lang="en-US" sz="2000" u="none" cap="none" strike="noStrike">
                          <a:solidFill>
                            <a:schemeClr val="dk1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(Beekwaamheid)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88" name="Google Shape;88;p17"/>
          <p:cNvSpPr txBox="1"/>
          <p:nvPr/>
        </p:nvSpPr>
        <p:spPr>
          <a:xfrm>
            <a:off x="303212" y="5075237"/>
            <a:ext cx="3989387" cy="1082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270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b="1" i="0" lang="en-US" sz="20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b="1" i="0" lang="en-US" sz="2000" u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Konkret; Individual &amp; Final;</a:t>
            </a:r>
            <a:endParaRPr/>
          </a:p>
          <a:p>
            <a:pPr indent="-127000" lvl="0" marL="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b="1" i="0" lang="en-US" sz="20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b="1" i="0" lang="en-US" sz="2000" u="non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Akibat</a:t>
            </a:r>
            <a:r>
              <a:rPr b="1" i="0" lang="en-US" sz="20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🡪 Orang / BH.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9" name="Google Shape;89;p17"/>
          <p:cNvSpPr txBox="1"/>
          <p:nvPr/>
        </p:nvSpPr>
        <p:spPr>
          <a:xfrm>
            <a:off x="4876800" y="5181600"/>
            <a:ext cx="3581400" cy="669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F7F0"/>
              </a:buClr>
              <a:buSzPts val="3800"/>
              <a:buFont typeface="Trebuchet MS"/>
              <a:buNone/>
            </a:pPr>
            <a:r>
              <a:rPr b="1" i="0" lang="en-US" sz="3800" u="none" cap="none" strike="noStrike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>2. KTUN</a:t>
            </a:r>
            <a:endParaRPr b="1" i="0" sz="3800" u="none" cap="none" strike="noStrike">
              <a:solidFill>
                <a:srgbClr val="FEF7F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0" name="Google Shape;90;p17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marlia.fhunila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/>
          <p:nvPr>
            <p:ph idx="1" type="body"/>
          </p:nvPr>
        </p:nvSpPr>
        <p:spPr>
          <a:xfrm>
            <a:off x="381000" y="457200"/>
            <a:ext cx="7620000" cy="609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Belanda 🡪 </a:t>
            </a:r>
            <a:r>
              <a:rPr b="0" i="1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Beschikking </a:t>
            </a: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(Ketetapan atau Keputusan) 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Indonesia 🡪 Ketetapan (Bagir Manan, Sjachran Basah, Indroharto dll); Keputusan (Hadjon, SF. Marbun, dll)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1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Beschikking</a:t>
            </a: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🡪 perbuatan hukum publik bersegi satu yg dilakukan oleh alat2 pemerintahan bdsrkn suatu kekuasaan istimewa (Utrecht)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1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Beschikking 🡪 </a:t>
            </a: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tindakan hukum bersifat sepihak dlm bidang pemerintahan yg dilakukan suatu badan pemerintah bdsrkn wewenang luar biasa (WF. Prins)</a:t>
            </a:r>
            <a:r>
              <a:rPr b="0" i="1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. </a:t>
            </a: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</p:txBody>
      </p:sp>
      <p:sp>
        <p:nvSpPr>
          <p:cNvPr id="96" name="Google Shape;96;p18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marlia.fhunila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/>
          <p:nvPr>
            <p:ph idx="1" type="body"/>
          </p:nvPr>
        </p:nvSpPr>
        <p:spPr>
          <a:xfrm>
            <a:off x="457200" y="381000"/>
            <a:ext cx="7239000" cy="60753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1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Beschikking </a:t>
            </a: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(Ten Berge): Keputusan hukum publik yg bersifat konkret &amp; individual, berasal dari organ pemerintahan bdsrkn kewenangan hukum publik, dibuat utk satu/lebih individu atau berkenaan dgn satu/lebih perkara atau keadaan.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Unsur </a:t>
            </a:r>
            <a:r>
              <a:rPr b="0" i="1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beschikking:</a:t>
            </a:r>
            <a:endParaRPr/>
          </a:p>
          <a:p>
            <a:pPr indent="-514350" lvl="1" marL="762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840"/>
              <a:buFont typeface="Trebuchet MS"/>
              <a:buAutoNum type="arabicPeriod"/>
            </a:pPr>
            <a:r>
              <a:rPr b="0" i="0" lang="en-US" sz="23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Pernyataan kehendak sepihak</a:t>
            </a:r>
            <a:endParaRPr/>
          </a:p>
          <a:p>
            <a:pPr indent="-514350" lvl="1" marL="762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840"/>
              <a:buFont typeface="Trebuchet MS"/>
              <a:buAutoNum type="arabicPeriod"/>
            </a:pPr>
            <a:r>
              <a:rPr b="0" i="0" lang="en-US" sz="23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Dikeluarkan oleh organ pemerintah</a:t>
            </a:r>
            <a:endParaRPr/>
          </a:p>
          <a:p>
            <a:pPr indent="-514350" lvl="1" marL="762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840"/>
              <a:buFont typeface="Trebuchet MS"/>
              <a:buAutoNum type="arabicPeriod"/>
            </a:pPr>
            <a:r>
              <a:rPr b="0" i="0" lang="en-US" sz="23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Didasarkan pd kewenangan hukum yg bersifat publik</a:t>
            </a:r>
            <a:endParaRPr/>
          </a:p>
          <a:p>
            <a:pPr indent="-514350" lvl="1" marL="762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840"/>
              <a:buFont typeface="Trebuchet MS"/>
              <a:buAutoNum type="arabicPeriod"/>
            </a:pPr>
            <a:r>
              <a:rPr b="0" i="0" lang="en-US" sz="23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Ditujukan utk hal khusus/peristiwa kongkret &amp; individual </a:t>
            </a:r>
            <a:endParaRPr/>
          </a:p>
          <a:p>
            <a:pPr indent="-514350" lvl="1" marL="762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840"/>
              <a:buFont typeface="Trebuchet MS"/>
              <a:buAutoNum type="arabicPeriod"/>
            </a:pPr>
            <a:r>
              <a:rPr b="0" i="0" lang="en-US" sz="23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Dimaksudkan utk menimbulkan akibat hukum </a:t>
            </a:r>
            <a:endParaRPr/>
          </a:p>
          <a:p>
            <a:pPr indent="-152527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None/>
            </a:pPr>
            <a:r>
              <a:t/>
            </a:r>
            <a:endParaRPr b="0" i="0" sz="2600" u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152527" lvl="0" marL="273050" marR="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None/>
            </a:pPr>
            <a:r>
              <a:t/>
            </a:r>
            <a:endParaRPr b="0" i="0" sz="2600" u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02" name="Google Shape;102;p19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marlia.fhunila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/>
          <p:nvPr>
            <p:ph idx="1" type="body"/>
          </p:nvPr>
        </p:nvSpPr>
        <p:spPr>
          <a:xfrm>
            <a:off x="304800" y="228600"/>
            <a:ext cx="7772400" cy="6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UU No.5/1986 jo UU No.9/2004 ttg PTUN, penetapan (Keputusan Tata Usaha Negara) 🡪 suatu penetapan tertulis yg dikeluarkan oleh Badan/Pejabat TUN yg berisi tindakan hukum TUN yg bdsrkn per-UU-an yg berlaku, yg bersifat kongkret, individual &amp; final, yg menimbulkan akibat hukum bagi seseorang/BH perdata.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Unsur2 KTUN di atas:</a:t>
            </a:r>
            <a:endParaRPr/>
          </a:p>
          <a:p>
            <a:pPr indent="-514350" lvl="1" marL="762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680"/>
              <a:buFont typeface="Trebuchet MS"/>
              <a:buAutoNum type="arabicPeriod"/>
            </a:pPr>
            <a:r>
              <a:rPr b="0" i="0" lang="en-US" sz="21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Penetapan tertulis </a:t>
            </a:r>
            <a:endParaRPr/>
          </a:p>
          <a:p>
            <a:pPr indent="-514350" lvl="1" marL="762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680"/>
              <a:buFont typeface="Trebuchet MS"/>
              <a:buAutoNum type="arabicPeriod"/>
            </a:pPr>
            <a:r>
              <a:rPr b="0" i="0" lang="en-US" sz="21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Dikeluarkan oleh badan/pejabat TUN</a:t>
            </a:r>
            <a:endParaRPr/>
          </a:p>
          <a:p>
            <a:pPr indent="-514350" lvl="1" marL="762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680"/>
              <a:buFont typeface="Trebuchet MS"/>
              <a:buAutoNum type="arabicPeriod"/>
            </a:pPr>
            <a:r>
              <a:rPr b="0" i="0" lang="en-US" sz="21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Berisi tindakan Hukum TUN</a:t>
            </a:r>
            <a:endParaRPr/>
          </a:p>
          <a:p>
            <a:pPr indent="-514350" lvl="1" marL="762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680"/>
              <a:buFont typeface="Trebuchet MS"/>
              <a:buAutoNum type="arabicPeriod"/>
            </a:pPr>
            <a:r>
              <a:rPr b="0" i="0" lang="en-US" sz="21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Berdasarkan Peraturan perundang-undangan</a:t>
            </a:r>
            <a:endParaRPr/>
          </a:p>
          <a:p>
            <a:pPr indent="-514350" lvl="1" marL="762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680"/>
              <a:buFont typeface="Trebuchet MS"/>
              <a:buAutoNum type="arabicPeriod"/>
            </a:pPr>
            <a:r>
              <a:rPr b="0" i="0" lang="en-US" sz="21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Bersifat konkret, individual, final (fik)</a:t>
            </a:r>
            <a:endParaRPr/>
          </a:p>
          <a:p>
            <a:pPr indent="-514350" lvl="1" marL="762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680"/>
              <a:buFont typeface="Trebuchet MS"/>
              <a:buAutoNum type="arabicPeriod"/>
            </a:pPr>
            <a:r>
              <a:rPr b="0" i="0" lang="en-US" sz="21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Menimbulkan akibat hkm bagi seseorg/BH Perdata</a:t>
            </a:r>
            <a:endParaRPr/>
          </a:p>
        </p:txBody>
      </p:sp>
      <p:sp>
        <p:nvSpPr>
          <p:cNvPr id="108" name="Google Shape;108;p20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marlia.fhunila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idx="1" type="body"/>
          </p:nvPr>
        </p:nvSpPr>
        <p:spPr>
          <a:xfrm>
            <a:off x="228600" y="304800"/>
            <a:ext cx="77724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79"/>
              <a:buFont typeface="Noto Sans Symbols"/>
              <a:buNone/>
            </a:pPr>
            <a:r>
              <a:rPr b="0" i="0" lang="en-US" sz="2300" u="sng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KTUN mnrt UU No.30/2014 ttg Adm. Pemerintahan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79"/>
              <a:buFont typeface="Trebuchet MS"/>
              <a:buAutoNum type="arabicPeriod"/>
            </a:pPr>
            <a:r>
              <a:rPr b="0" i="0" lang="en-US" sz="23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Cek Pasal 1 Ayat (7)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79"/>
              <a:buFont typeface="Trebuchet MS"/>
              <a:buAutoNum type="arabicPeriod"/>
            </a:pPr>
            <a:r>
              <a:rPr b="0" i="0" lang="en-US" sz="23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Cek Pasal 87</a:t>
            </a:r>
            <a:endParaRPr/>
          </a:p>
        </p:txBody>
      </p:sp>
      <p:sp>
        <p:nvSpPr>
          <p:cNvPr id="114" name="Google Shape;114;p21"/>
          <p:cNvSpPr txBox="1"/>
          <p:nvPr/>
        </p:nvSpPr>
        <p:spPr>
          <a:xfrm>
            <a:off x="228600" y="1752600"/>
            <a:ext cx="7848600" cy="49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79"/>
              <a:buFont typeface="Arial"/>
              <a:buChar char="•"/>
            </a:pPr>
            <a:r>
              <a:rPr b="0" i="0" lang="en-US" sz="23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Pasal 1 Ayat (7) 🡪 Keputusan Administrasi Pemerintahan (KTUN) adalah ketetapan tertulis yg dikeluarkan oleh Badan/Pejabat Pemerintahan dlm penyelenggaraan pemerintahan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79"/>
              <a:buFont typeface="Arial"/>
              <a:buChar char="•"/>
            </a:pPr>
            <a:r>
              <a:rPr b="0" i="0" lang="en-US" sz="23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Apa bedanya dgn UUPTUN???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79"/>
              <a:buFont typeface="Arial"/>
              <a:buChar char="•"/>
            </a:pPr>
            <a:r>
              <a:rPr b="0" i="0" lang="en-US" sz="23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Cek Pasal 87 🡪 KTUN dlm UUPTUN dimaknai sbg: 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60"/>
              <a:buFont typeface="Trebuchet MS"/>
              <a:buAutoNum type="arabicPeriod"/>
            </a:pPr>
            <a:r>
              <a:rPr b="1" i="0" lang="en-US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penetapan tertulis yg juga mencakup tindakan faktual; 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60"/>
              <a:buFont typeface="Trebuchet MS"/>
              <a:buAutoNum type="arabicPeriod"/>
            </a:pPr>
            <a:r>
              <a:rPr b="1" i="0" lang="en-US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Keputusan Badan/Pejabat TUN di lingkungan eksekutif, legislatif, yudikatif, &amp; penyelenggara negara lainnya;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60"/>
              <a:buFont typeface="Trebuchet MS"/>
              <a:buAutoNum type="arabicPeriod"/>
            </a:pPr>
            <a:r>
              <a:rPr b="1" i="0" lang="en-US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bdsrkn ketentuan per-UU-an &amp; AUPB;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60"/>
              <a:buFont typeface="Trebuchet MS"/>
              <a:buAutoNum type="arabicPeriod"/>
            </a:pPr>
            <a:r>
              <a:rPr b="1" i="0" lang="en-US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bersifat final dlm arti lebih luas;  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60"/>
              <a:buFont typeface="Trebuchet MS"/>
              <a:buAutoNum type="arabicPeriod"/>
            </a:pPr>
            <a:r>
              <a:rPr b="1" i="0" lang="en-US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Keputusan yg berpotensi menimbulkan akibat hukum;</a:t>
            </a:r>
            <a:endParaRPr/>
          </a:p>
          <a:p>
            <a:pPr indent="-4572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60"/>
              <a:buFont typeface="Trebuchet MS"/>
              <a:buAutoNum type="arabicPeriod"/>
            </a:pPr>
            <a:r>
              <a:rPr b="1" i="0" lang="en-US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Keputusan yg berlaku bagi Warga Masyarakat</a:t>
            </a:r>
            <a:r>
              <a:rPr b="1" i="0" lang="en-US" sz="21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.</a:t>
            </a:r>
            <a:endParaRPr/>
          </a:p>
        </p:txBody>
      </p:sp>
      <p:sp>
        <p:nvSpPr>
          <p:cNvPr id="115" name="Google Shape;115;p21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marlia.fhunila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2"/>
          <p:cNvSpPr txBox="1"/>
          <p:nvPr>
            <p:ph idx="4294967295"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rmAutofit fontScale="90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F7F0"/>
              </a:buClr>
              <a:buSzPct val="100000"/>
              <a:buFont typeface="Trebuchet MS"/>
              <a:buNone/>
            </a:pPr>
            <a:r>
              <a:rPr b="1" i="0" lang="en-US" sz="3800" u="none" cap="none" strike="noStrike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>2.1 PERNYATAAN KEHENDAK SEPIHAK SECARA TERTULIS </a:t>
            </a:r>
            <a:endParaRPr b="1" i="0" sz="3800" u="none" cap="none" strike="noStrike">
              <a:solidFill>
                <a:srgbClr val="FEF7F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1" name="Google Shape;121;p22"/>
          <p:cNvSpPr txBox="1"/>
          <p:nvPr>
            <p:ph idx="1" type="body"/>
          </p:nvPr>
        </p:nvSpPr>
        <p:spPr>
          <a:xfrm>
            <a:off x="457200" y="1609725"/>
            <a:ext cx="7239000" cy="4846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Penetapan tertulis bukan hanya dilihat dari bentuknya saja tetapi lebih ditekankan pd isinya, yg berisi kejelasan ttg: </a:t>
            </a:r>
            <a:endParaRPr/>
          </a:p>
          <a:p>
            <a:pPr indent="-514350" lvl="1" marL="762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840"/>
              <a:buFont typeface="Trebuchet MS"/>
              <a:buAutoNum type="arabicPeriod"/>
            </a:pPr>
            <a:r>
              <a:rPr b="0" i="0" lang="en-US" sz="23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Badan/Pejabat TUN mana yg mengeluarkannya; </a:t>
            </a:r>
            <a:endParaRPr/>
          </a:p>
          <a:p>
            <a:pPr indent="-514350" lvl="1" marL="762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840"/>
              <a:buFont typeface="Trebuchet MS"/>
              <a:buAutoNum type="arabicPeriod"/>
            </a:pPr>
            <a:r>
              <a:rPr b="0" i="0" lang="en-US" sz="23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Maksud serta mengenai hal apa isi tulisan tsb;</a:t>
            </a:r>
            <a:endParaRPr/>
          </a:p>
          <a:p>
            <a:pPr indent="-514350" lvl="1" marL="762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840"/>
              <a:buFont typeface="Trebuchet MS"/>
              <a:buAutoNum type="arabicPeriod"/>
            </a:pPr>
            <a:r>
              <a:rPr b="0" i="0" lang="en-US" sz="23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Kepada siapa tulisan itu ditujukan &amp; apa yg ditetapkan di dalamnya. 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Hal tersebut membawa konsekuensi bahwa sebuah memo/nota/surat undangan/papan nama pun kalau sudah memenuhi ketiga kriteria di atas dpt dianggap sbg KTUN</a:t>
            </a:r>
            <a:endParaRPr/>
          </a:p>
        </p:txBody>
      </p:sp>
      <p:sp>
        <p:nvSpPr>
          <p:cNvPr id="122" name="Google Shape;122;p22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marlia.fhunila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3"/>
          <p:cNvSpPr txBox="1"/>
          <p:nvPr>
            <p:ph idx="1" type="body"/>
          </p:nvPr>
        </p:nvSpPr>
        <p:spPr>
          <a:xfrm>
            <a:off x="457200" y="609600"/>
            <a:ext cx="7239000" cy="5846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Pasal 1 angka 3 UUPTUN menjelaskan harus bahwa istilah penetapan tertulis terutama menunjuk pd </a:t>
            </a:r>
            <a:r>
              <a:rPr b="1" i="0" lang="en-US" sz="2600" u="none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ISI</a:t>
            </a: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dan bukan pd bentuk keputusan yg dikeluarkan oleh Badan/Pejabat TUN.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KTUN itu memang diharuskan tertulis, namun yg disyaratkan tertulis bukanlah bentuk formalnya.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KTUN hrs dlm bentuk tertulis dikarenakan utk memudahkan bagi pembuktian.</a:t>
            </a:r>
            <a:endParaRPr/>
          </a:p>
          <a:p>
            <a:pPr indent="-152527" lvl="0" marL="273050" marR="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None/>
            </a:pPr>
            <a:r>
              <a:t/>
            </a:r>
            <a:endParaRPr b="0" i="0" sz="2600" u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8" name="Google Shape;128;p23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marlia.fhunila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4"/>
          <p:cNvSpPr txBox="1"/>
          <p:nvPr>
            <p:ph idx="1" type="body"/>
          </p:nvPr>
        </p:nvSpPr>
        <p:spPr>
          <a:xfrm>
            <a:off x="228600" y="381000"/>
            <a:ext cx="7696200" cy="60753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Pengecualian dlm Pasal 3 UU No.5/1986 dikenal KTUN fiktif/negatif:</a:t>
            </a:r>
            <a:endParaRPr/>
          </a:p>
          <a:p>
            <a:pPr indent="-514350" lvl="1" marL="762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840"/>
              <a:buFont typeface="Trebuchet MS"/>
              <a:buAutoNum type="arabicPeriod"/>
            </a:pPr>
            <a:r>
              <a:rPr b="0" i="0" lang="en-US" sz="23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Jika Badan/Pejabat TUN tdk mengeluarkan KTUN, sedangkan hal tsb mrpkn kewajibannya, maka hal tsb = KTUN</a:t>
            </a:r>
            <a:endParaRPr/>
          </a:p>
          <a:p>
            <a:pPr indent="-514350" lvl="1" marL="762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840"/>
              <a:buFont typeface="Trebuchet MS"/>
              <a:buAutoNum type="arabicPeriod"/>
            </a:pPr>
            <a:r>
              <a:rPr b="0" i="0" lang="en-US" sz="23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Jika Badan/Pejabat TUN tdk mengeluarkan KTUN yg dimohon, sedangkan jangka waktu yg ditentukan dlm per-UU-an telah lewat, Badan/Pejabat TUN dianggap menolak mengeluarkan KTUN</a:t>
            </a:r>
            <a:endParaRPr/>
          </a:p>
          <a:p>
            <a:pPr indent="-514350" lvl="1" marL="762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840"/>
              <a:buFont typeface="Trebuchet MS"/>
              <a:buAutoNum type="arabicPeriod"/>
            </a:pPr>
            <a:r>
              <a:rPr b="0" i="0" lang="en-US" sz="23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Jika jangka waktu tdk disebutkan dlm per-UU-an, maka setelah lewat dari 4 bln sejak diterimanya permohonan, Badan/Pejabat TUN dianggap telah mengeluarkan KTUN penolakan.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CEK UU AP!</a:t>
            </a:r>
            <a:endParaRPr/>
          </a:p>
        </p:txBody>
      </p:sp>
      <p:sp>
        <p:nvSpPr>
          <p:cNvPr id="134" name="Google Shape;134;p24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marlia.fhunila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Opulent">
  <a:themeElements>
    <a:clrScheme name="Opulent">
      <a:dk1>
        <a:srgbClr val="000000"/>
      </a:dk1>
      <a:lt1>
        <a:srgbClr val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pulent">
  <a:themeElements>
    <a:clrScheme name="Opulent">
      <a:dk1>
        <a:srgbClr val="000000"/>
      </a:dk1>
      <a:lt1>
        <a:srgbClr val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2014-03-28T03:37:50Z</dcterms:created>
  <dc:creator>user</dc:creator>
</cp:coreProperties>
</file>