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64" r:id="rId3"/>
    <p:sldId id="257" r:id="rId4"/>
    <p:sldId id="258" r:id="rId5"/>
    <p:sldId id="261" r:id="rId6"/>
    <p:sldId id="260" r:id="rId7"/>
    <p:sldId id="259" r:id="rId8"/>
    <p:sldId id="262" r:id="rId9"/>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A95AA1A2-6CD9-4DB1-8250-2584259928A2}" type="datetimeFigureOut">
              <a:rPr lang="id-ID" smtClean="0"/>
              <a:pPr/>
              <a:t>24/04/2019</a:t>
            </a:fld>
            <a:endParaRPr lang="id-ID"/>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id-ID"/>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23467BB7-D894-497C-A8A1-AB390E5E4E4C}" type="slidenum">
              <a:rPr lang="id-ID" smtClean="0"/>
              <a:pPr/>
              <a:t>‹#›</a:t>
            </a:fld>
            <a:endParaRPr lang="id-ID"/>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95AA1A2-6CD9-4DB1-8250-2584259928A2}" type="datetimeFigureOut">
              <a:rPr lang="id-ID" smtClean="0"/>
              <a:pPr/>
              <a:t>24/04/2019</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23467BB7-D894-497C-A8A1-AB390E5E4E4C}"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A95AA1A2-6CD9-4DB1-8250-2584259928A2}" type="datetimeFigureOut">
              <a:rPr lang="id-ID" smtClean="0"/>
              <a:pPr/>
              <a:t>24/04/2019</a:t>
            </a:fld>
            <a:endParaRPr lang="id-ID"/>
          </a:p>
        </p:txBody>
      </p:sp>
      <p:sp>
        <p:nvSpPr>
          <p:cNvPr id="5" name="Footer Placeholder 4"/>
          <p:cNvSpPr>
            <a:spLocks noGrp="1"/>
          </p:cNvSpPr>
          <p:nvPr>
            <p:ph type="ftr" sz="quarter" idx="11"/>
          </p:nvPr>
        </p:nvSpPr>
        <p:spPr>
          <a:xfrm>
            <a:off x="457201" y="6248207"/>
            <a:ext cx="5573483" cy="365125"/>
          </a:xfrm>
        </p:spPr>
        <p:txBody>
          <a:bodyPr/>
          <a:lstStyle/>
          <a:p>
            <a:endParaRPr lang="id-ID"/>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23467BB7-D894-497C-A8A1-AB390E5E4E4C}" type="slidenum">
              <a:rPr lang="id-ID" smtClean="0"/>
              <a:pPr/>
              <a:t>‹#›</a:t>
            </a:fld>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A95AA1A2-6CD9-4DB1-8250-2584259928A2}" type="datetimeFigureOut">
              <a:rPr lang="id-ID" smtClean="0"/>
              <a:pPr/>
              <a:t>24/04/2019</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23467BB7-D894-497C-A8A1-AB390E5E4E4C}" type="slidenum">
              <a:rPr lang="id-ID" smtClean="0"/>
              <a:pPr/>
              <a:t>‹#›</a:t>
            </a:fld>
            <a:endParaRPr lang="id-ID"/>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A95AA1A2-6CD9-4DB1-8250-2584259928A2}" type="datetimeFigureOut">
              <a:rPr lang="id-ID" smtClean="0"/>
              <a:pPr/>
              <a:t>24/04/2019</a:t>
            </a:fld>
            <a:endParaRPr lang="id-ID"/>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23467BB7-D894-497C-A8A1-AB390E5E4E4C}" type="slidenum">
              <a:rPr lang="id-ID" smtClean="0"/>
              <a:pPr/>
              <a:t>‹#›</a:t>
            </a:fld>
            <a:endParaRPr lang="id-ID"/>
          </a:p>
        </p:txBody>
      </p:sp>
      <p:sp>
        <p:nvSpPr>
          <p:cNvPr id="14" name="Footer Placeholder 13"/>
          <p:cNvSpPr>
            <a:spLocks noGrp="1"/>
          </p:cNvSpPr>
          <p:nvPr>
            <p:ph type="ftr" sz="quarter" idx="12"/>
          </p:nvPr>
        </p:nvSpPr>
        <p:spPr/>
        <p:txBody>
          <a:bodyPr/>
          <a:lstStyle/>
          <a:p>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A95AA1A2-6CD9-4DB1-8250-2584259928A2}" type="datetimeFigureOut">
              <a:rPr lang="id-ID" smtClean="0"/>
              <a:pPr/>
              <a:t>24/04/2019</a:t>
            </a:fld>
            <a:endParaRPr lang="id-ID"/>
          </a:p>
        </p:txBody>
      </p:sp>
      <p:sp>
        <p:nvSpPr>
          <p:cNvPr id="10" name="Slide Number Placeholder 9"/>
          <p:cNvSpPr>
            <a:spLocks noGrp="1"/>
          </p:cNvSpPr>
          <p:nvPr>
            <p:ph type="sldNum" sz="quarter" idx="16"/>
          </p:nvPr>
        </p:nvSpPr>
        <p:spPr/>
        <p:txBody>
          <a:bodyPr rtlCol="0"/>
          <a:lstStyle/>
          <a:p>
            <a:fld id="{23467BB7-D894-497C-A8A1-AB390E5E4E4C}" type="slidenum">
              <a:rPr lang="id-ID" smtClean="0"/>
              <a:pPr/>
              <a:t>‹#›</a:t>
            </a:fld>
            <a:endParaRPr lang="id-ID"/>
          </a:p>
        </p:txBody>
      </p:sp>
      <p:sp>
        <p:nvSpPr>
          <p:cNvPr id="12" name="Footer Placeholder 11"/>
          <p:cNvSpPr>
            <a:spLocks noGrp="1"/>
          </p:cNvSpPr>
          <p:nvPr>
            <p:ph type="ftr" sz="quarter" idx="17"/>
          </p:nvPr>
        </p:nvSpPr>
        <p:spPr/>
        <p:txBody>
          <a:bodyPr rtlCol="0"/>
          <a:lstStyle/>
          <a:p>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A95AA1A2-6CD9-4DB1-8250-2584259928A2}" type="datetimeFigureOut">
              <a:rPr lang="id-ID" smtClean="0"/>
              <a:pPr/>
              <a:t>24/04/2019</a:t>
            </a:fld>
            <a:endParaRPr lang="id-ID"/>
          </a:p>
        </p:txBody>
      </p:sp>
      <p:sp>
        <p:nvSpPr>
          <p:cNvPr id="12" name="Slide Number Placeholder 11"/>
          <p:cNvSpPr>
            <a:spLocks noGrp="1"/>
          </p:cNvSpPr>
          <p:nvPr>
            <p:ph type="sldNum" sz="quarter" idx="16"/>
          </p:nvPr>
        </p:nvSpPr>
        <p:spPr/>
        <p:txBody>
          <a:bodyPr rtlCol="0"/>
          <a:lstStyle/>
          <a:p>
            <a:fld id="{23467BB7-D894-497C-A8A1-AB390E5E4E4C}" type="slidenum">
              <a:rPr lang="id-ID" smtClean="0"/>
              <a:pPr/>
              <a:t>‹#›</a:t>
            </a:fld>
            <a:endParaRPr lang="id-ID"/>
          </a:p>
        </p:txBody>
      </p:sp>
      <p:sp>
        <p:nvSpPr>
          <p:cNvPr id="14" name="Footer Placeholder 13"/>
          <p:cNvSpPr>
            <a:spLocks noGrp="1"/>
          </p:cNvSpPr>
          <p:nvPr>
            <p:ph type="ftr" sz="quarter" idx="17"/>
          </p:nvPr>
        </p:nvSpPr>
        <p:spPr/>
        <p:txBody>
          <a:bodyPr rtlCol="0"/>
          <a:lstStyle/>
          <a:p>
            <a:endParaRPr lang="id-ID"/>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95AA1A2-6CD9-4DB1-8250-2584259928A2}" type="datetimeFigureOut">
              <a:rPr lang="id-ID" smtClean="0"/>
              <a:pPr/>
              <a:t>24/04/2019</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23467BB7-D894-497C-A8A1-AB390E5E4E4C}" type="slidenum">
              <a:rPr lang="id-ID" smtClean="0"/>
              <a:pPr/>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95AA1A2-6CD9-4DB1-8250-2584259928A2}" type="datetimeFigureOut">
              <a:rPr lang="id-ID" smtClean="0"/>
              <a:pPr/>
              <a:t>24/04/2019</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23467BB7-D894-497C-A8A1-AB390E5E4E4C}"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A95AA1A2-6CD9-4DB1-8250-2584259928A2}" type="datetimeFigureOut">
              <a:rPr lang="id-ID" smtClean="0"/>
              <a:pPr/>
              <a:t>24/04/2019</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23467BB7-D894-497C-A8A1-AB390E5E4E4C}" type="slidenum">
              <a:rPr lang="id-ID" smtClean="0"/>
              <a:pPr/>
              <a:t>‹#›</a:t>
            </a:fld>
            <a:endParaRPr lang="id-ID"/>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A95AA1A2-6CD9-4DB1-8250-2584259928A2}" type="datetimeFigureOut">
              <a:rPr lang="id-ID" smtClean="0"/>
              <a:pPr/>
              <a:t>24/04/2019</a:t>
            </a:fld>
            <a:endParaRPr lang="id-ID"/>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23467BB7-D894-497C-A8A1-AB390E5E4E4C}" type="slidenum">
              <a:rPr lang="id-ID" smtClean="0"/>
              <a:pPr/>
              <a:t>‹#›</a:t>
            </a:fld>
            <a:endParaRPr lang="id-ID"/>
          </a:p>
        </p:txBody>
      </p:sp>
      <p:sp>
        <p:nvSpPr>
          <p:cNvPr id="14" name="Footer Placeholder 13"/>
          <p:cNvSpPr>
            <a:spLocks noGrp="1"/>
          </p:cNvSpPr>
          <p:nvPr>
            <p:ph type="ftr" sz="quarter" idx="12"/>
          </p:nvPr>
        </p:nvSpPr>
        <p:spPr>
          <a:xfrm>
            <a:off x="1600200" y="6248206"/>
            <a:ext cx="4572000" cy="365125"/>
          </a:xfrm>
        </p:spPr>
        <p:txBody>
          <a:bodyPr rtlCol="0"/>
          <a:lstStyle/>
          <a:p>
            <a:endParaRPr lang="id-ID"/>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A95AA1A2-6CD9-4DB1-8250-2584259928A2}" type="datetimeFigureOut">
              <a:rPr lang="id-ID" smtClean="0"/>
              <a:pPr/>
              <a:t>24/04/2019</a:t>
            </a:fld>
            <a:endParaRPr lang="id-ID"/>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id-ID"/>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23467BB7-D894-497C-A8A1-AB390E5E4E4C}" type="slidenum">
              <a:rPr lang="id-ID" smtClean="0"/>
              <a:pPr/>
              <a:t>‹#›</a:t>
            </a:fld>
            <a:endParaRPr lang="id-ID"/>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DIPLOMASI INDONESIA MASA DEMOKRASI LIBERAL (1950-1959)</a:t>
            </a:r>
            <a:r>
              <a:rPr lang="id-ID" dirty="0"/>
              <a:t/>
            </a:r>
            <a:br>
              <a:rPr lang="id-ID" dirty="0"/>
            </a:br>
            <a:endParaRPr lang="id-ID" dirty="0"/>
          </a:p>
        </p:txBody>
      </p:sp>
      <p:sp>
        <p:nvSpPr>
          <p:cNvPr id="3" name="Subtitle 2"/>
          <p:cNvSpPr>
            <a:spLocks noGrp="1"/>
          </p:cNvSpPr>
          <p:nvPr>
            <p:ph type="subTitle" idx="1"/>
          </p:nvPr>
        </p:nvSpPr>
        <p:spPr/>
        <p:txBody>
          <a:bodyPr/>
          <a:lstStyle/>
          <a:p>
            <a:endParaRPr lang="id-ID"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r>
              <a:rPr lang="id-ID" dirty="0" smtClean="0"/>
              <a:t>Pada masa Orde Lama</a:t>
            </a:r>
            <a:r>
              <a:rPr lang="en-US" dirty="0" smtClean="0"/>
              <a:t> (</a:t>
            </a:r>
            <a:r>
              <a:rPr lang="en-US" dirty="0" err="1" smtClean="0"/>
              <a:t>Orla</a:t>
            </a:r>
            <a:r>
              <a:rPr lang="en-US" dirty="0" smtClean="0"/>
              <a:t>)</a:t>
            </a:r>
            <a:r>
              <a:rPr lang="id-ID" dirty="0" smtClean="0"/>
              <a:t>, kebijakan luar negeri Indonesia dipengaruhi oleh semangat patriotisme pasca kolonial dan juga pada awal </a:t>
            </a:r>
            <a:r>
              <a:rPr lang="en-US" dirty="0" smtClean="0"/>
              <a:t>P</a:t>
            </a:r>
            <a:r>
              <a:rPr lang="id-ID" smtClean="0"/>
              <a:t>erang Dingin ditingkat internasional</a:t>
            </a:r>
            <a:endParaRPr lang="id-ID"/>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Mutual Security Act</a:t>
            </a:r>
            <a:r>
              <a:rPr lang="id-ID" dirty="0" smtClean="0"/>
              <a:t/>
            </a:r>
            <a:br>
              <a:rPr lang="id-ID" dirty="0" smtClean="0"/>
            </a:br>
            <a:endParaRPr lang="id-ID" dirty="0"/>
          </a:p>
        </p:txBody>
      </p:sp>
      <p:sp>
        <p:nvSpPr>
          <p:cNvPr id="3" name="Content Placeholder 2"/>
          <p:cNvSpPr>
            <a:spLocks noGrp="1"/>
          </p:cNvSpPr>
          <p:nvPr>
            <p:ph sz="quarter" idx="1"/>
          </p:nvPr>
        </p:nvSpPr>
        <p:spPr/>
        <p:txBody>
          <a:bodyPr/>
          <a:lstStyle/>
          <a:p>
            <a:r>
              <a:rPr lang="en-US" dirty="0" err="1" smtClean="0"/>
              <a:t>Terkait</a:t>
            </a:r>
            <a:r>
              <a:rPr lang="en-US" dirty="0" smtClean="0"/>
              <a:t> </a:t>
            </a:r>
            <a:r>
              <a:rPr lang="en-US" dirty="0" err="1" smtClean="0"/>
              <a:t>Perang</a:t>
            </a:r>
            <a:r>
              <a:rPr lang="en-US" dirty="0" smtClean="0"/>
              <a:t> </a:t>
            </a:r>
            <a:r>
              <a:rPr lang="en-US" dirty="0" err="1" smtClean="0"/>
              <a:t>Dingin</a:t>
            </a:r>
            <a:r>
              <a:rPr lang="en-US" dirty="0" smtClean="0"/>
              <a:t>, Marshall Plan </a:t>
            </a:r>
            <a:r>
              <a:rPr lang="en-US" dirty="0" err="1" smtClean="0"/>
              <a:t>Doktrin</a:t>
            </a:r>
            <a:r>
              <a:rPr lang="en-US" dirty="0" smtClean="0"/>
              <a:t> Truman</a:t>
            </a:r>
          </a:p>
          <a:p>
            <a:r>
              <a:rPr lang="en-US" dirty="0" err="1" smtClean="0"/>
              <a:t>Menlu</a:t>
            </a:r>
            <a:r>
              <a:rPr lang="en-US" dirty="0" smtClean="0"/>
              <a:t> </a:t>
            </a:r>
            <a:r>
              <a:rPr lang="en-US" dirty="0" err="1" smtClean="0"/>
              <a:t>Achmad</a:t>
            </a:r>
            <a:r>
              <a:rPr lang="en-US" dirty="0" smtClean="0"/>
              <a:t> </a:t>
            </a:r>
            <a:r>
              <a:rPr lang="en-US" dirty="0" err="1" smtClean="0"/>
              <a:t>Soebardjo</a:t>
            </a:r>
            <a:r>
              <a:rPr lang="en-US" dirty="0" smtClean="0"/>
              <a:t> </a:t>
            </a:r>
            <a:r>
              <a:rPr lang="en-US" dirty="0" err="1" smtClean="0"/>
              <a:t>menandatangani</a:t>
            </a:r>
            <a:r>
              <a:rPr lang="en-US" dirty="0" smtClean="0"/>
              <a:t> </a:t>
            </a:r>
            <a:r>
              <a:rPr lang="en-US" dirty="0" err="1" smtClean="0"/>
              <a:t>Perjanjian</a:t>
            </a:r>
            <a:r>
              <a:rPr lang="en-US" dirty="0" smtClean="0"/>
              <a:t> </a:t>
            </a:r>
            <a:r>
              <a:rPr lang="en-US" dirty="0" err="1" smtClean="0"/>
              <a:t>Keamanan</a:t>
            </a:r>
            <a:r>
              <a:rPr lang="en-US" dirty="0" smtClean="0"/>
              <a:t> (MSA) </a:t>
            </a:r>
            <a:r>
              <a:rPr lang="en-US" dirty="0" err="1" smtClean="0"/>
              <a:t>dengan</a:t>
            </a:r>
            <a:r>
              <a:rPr lang="en-US" dirty="0" smtClean="0"/>
              <a:t> </a:t>
            </a:r>
            <a:r>
              <a:rPr lang="en-US" dirty="0" err="1" smtClean="0"/>
              <a:t>pemerintah</a:t>
            </a:r>
            <a:r>
              <a:rPr lang="en-US" dirty="0" smtClean="0"/>
              <a:t> AS (1951).</a:t>
            </a:r>
          </a:p>
          <a:p>
            <a:r>
              <a:rPr lang="en-US" dirty="0" err="1" smtClean="0"/>
              <a:t>Bantuan</a:t>
            </a:r>
            <a:r>
              <a:rPr lang="en-US" dirty="0" smtClean="0"/>
              <a:t> </a:t>
            </a:r>
            <a:r>
              <a:rPr lang="en-US" dirty="0" err="1" smtClean="0"/>
              <a:t>berupa</a:t>
            </a:r>
            <a:r>
              <a:rPr lang="en-US" dirty="0" smtClean="0"/>
              <a:t> </a:t>
            </a:r>
            <a:r>
              <a:rPr lang="en-US" dirty="0" err="1" smtClean="0"/>
              <a:t>ekonomi</a:t>
            </a:r>
            <a:r>
              <a:rPr lang="en-US" dirty="0" smtClean="0"/>
              <a:t> </a:t>
            </a:r>
            <a:r>
              <a:rPr lang="en-US" dirty="0" err="1" smtClean="0"/>
              <a:t>dan</a:t>
            </a:r>
            <a:r>
              <a:rPr lang="en-US" dirty="0" smtClean="0"/>
              <a:t> </a:t>
            </a:r>
            <a:r>
              <a:rPr lang="en-US" dirty="0" err="1" smtClean="0"/>
              <a:t>militer</a:t>
            </a:r>
            <a:endParaRPr lang="en-US" dirty="0" smtClean="0"/>
          </a:p>
          <a:p>
            <a:r>
              <a:rPr lang="en-US" dirty="0" err="1" smtClean="0"/>
              <a:t>Dianggap</a:t>
            </a:r>
            <a:r>
              <a:rPr lang="en-US" dirty="0" smtClean="0"/>
              <a:t> </a:t>
            </a:r>
            <a:r>
              <a:rPr lang="en-US" dirty="0" err="1" smtClean="0"/>
              <a:t>melannggar</a:t>
            </a:r>
            <a:r>
              <a:rPr lang="en-US" dirty="0" smtClean="0"/>
              <a:t> </a:t>
            </a:r>
            <a:r>
              <a:rPr lang="en-US" dirty="0" err="1" smtClean="0"/>
              <a:t>Politik</a:t>
            </a:r>
            <a:r>
              <a:rPr lang="en-US" dirty="0" smtClean="0"/>
              <a:t> </a:t>
            </a:r>
            <a:r>
              <a:rPr lang="en-US" dirty="0" err="1" smtClean="0"/>
              <a:t>Bebas</a:t>
            </a:r>
            <a:r>
              <a:rPr lang="en-US" dirty="0" smtClean="0"/>
              <a:t> </a:t>
            </a:r>
            <a:r>
              <a:rPr lang="en-US" dirty="0" err="1" smtClean="0"/>
              <a:t>Aktif</a:t>
            </a:r>
            <a:endParaRPr lang="en-US" dirty="0" smtClean="0"/>
          </a:p>
          <a:p>
            <a:r>
              <a:rPr lang="en-US" dirty="0" err="1" smtClean="0"/>
              <a:t>Kabinet</a:t>
            </a:r>
            <a:r>
              <a:rPr lang="en-US" dirty="0" smtClean="0"/>
              <a:t> </a:t>
            </a:r>
            <a:r>
              <a:rPr lang="en-US" dirty="0" err="1" smtClean="0"/>
              <a:t>Sukiman</a:t>
            </a:r>
            <a:r>
              <a:rPr lang="en-US" dirty="0" smtClean="0"/>
              <a:t> </a:t>
            </a:r>
            <a:r>
              <a:rPr lang="en-US" dirty="0" err="1" smtClean="0"/>
              <a:t>jatuh</a:t>
            </a:r>
            <a:endParaRPr lang="id-ID"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KAA 1955</a:t>
            </a:r>
            <a:br>
              <a:rPr lang="id-ID" dirty="0" smtClean="0"/>
            </a:br>
            <a:endParaRPr lang="id-ID" dirty="0"/>
          </a:p>
        </p:txBody>
      </p:sp>
      <p:sp>
        <p:nvSpPr>
          <p:cNvPr id="3" name="Content Placeholder 2"/>
          <p:cNvSpPr>
            <a:spLocks noGrp="1"/>
          </p:cNvSpPr>
          <p:nvPr>
            <p:ph sz="quarter" idx="1"/>
          </p:nvPr>
        </p:nvSpPr>
        <p:spPr/>
        <p:txBody>
          <a:bodyPr/>
          <a:lstStyle/>
          <a:p>
            <a:r>
              <a:rPr lang="en-US" dirty="0" smtClean="0"/>
              <a:t>Negara sponsor : </a:t>
            </a:r>
            <a:r>
              <a:rPr lang="en-US" dirty="0" err="1" smtClean="0"/>
              <a:t>indonesia</a:t>
            </a:r>
            <a:r>
              <a:rPr lang="en-US" dirty="0" smtClean="0"/>
              <a:t>, </a:t>
            </a:r>
            <a:r>
              <a:rPr lang="en-US" dirty="0" err="1" smtClean="0"/>
              <a:t>myanmar</a:t>
            </a:r>
            <a:r>
              <a:rPr lang="en-US" dirty="0" smtClean="0"/>
              <a:t>, </a:t>
            </a:r>
            <a:r>
              <a:rPr lang="en-US" dirty="0" err="1" smtClean="0"/>
              <a:t>srilanka</a:t>
            </a:r>
            <a:r>
              <a:rPr lang="en-US" dirty="0" smtClean="0"/>
              <a:t>, </a:t>
            </a:r>
            <a:r>
              <a:rPr lang="en-US" dirty="0" err="1" smtClean="0"/>
              <a:t>india</a:t>
            </a:r>
            <a:r>
              <a:rPr lang="en-US" dirty="0" smtClean="0"/>
              <a:t>, </a:t>
            </a:r>
            <a:r>
              <a:rPr lang="en-US" dirty="0" err="1" smtClean="0"/>
              <a:t>pakistan</a:t>
            </a:r>
            <a:r>
              <a:rPr lang="en-US" dirty="0" smtClean="0"/>
              <a:t>. 18-24 April 1955</a:t>
            </a:r>
          </a:p>
          <a:p>
            <a:r>
              <a:rPr lang="en-US" dirty="0" err="1" smtClean="0"/>
              <a:t>Tujuan</a:t>
            </a:r>
            <a:r>
              <a:rPr lang="en-US" dirty="0" smtClean="0"/>
              <a:t>: </a:t>
            </a:r>
            <a:r>
              <a:rPr lang="en-US" dirty="0" err="1" smtClean="0"/>
              <a:t>mempromosikan</a:t>
            </a:r>
            <a:r>
              <a:rPr lang="en-US" dirty="0" smtClean="0"/>
              <a:t> </a:t>
            </a:r>
            <a:r>
              <a:rPr lang="en-US" dirty="0" err="1" smtClean="0"/>
              <a:t>kerjasama</a:t>
            </a:r>
            <a:r>
              <a:rPr lang="en-US" dirty="0" smtClean="0"/>
              <a:t> </a:t>
            </a:r>
            <a:r>
              <a:rPr lang="en-US" dirty="0" err="1" smtClean="0"/>
              <a:t>ekonomi</a:t>
            </a:r>
            <a:r>
              <a:rPr lang="en-US" dirty="0" smtClean="0"/>
              <a:t> </a:t>
            </a:r>
            <a:r>
              <a:rPr lang="en-US" dirty="0" err="1" smtClean="0"/>
              <a:t>dan</a:t>
            </a:r>
            <a:r>
              <a:rPr lang="en-US" dirty="0" smtClean="0"/>
              <a:t> </a:t>
            </a:r>
            <a:r>
              <a:rPr lang="en-US" dirty="0" err="1" smtClean="0"/>
              <a:t>kebudayaan</a:t>
            </a:r>
            <a:r>
              <a:rPr lang="en-US" dirty="0" smtClean="0"/>
              <a:t> </a:t>
            </a:r>
            <a:r>
              <a:rPr lang="en-US" dirty="0" err="1" smtClean="0"/>
              <a:t>asia-afrika</a:t>
            </a:r>
            <a:r>
              <a:rPr lang="en-US" dirty="0" smtClean="0"/>
              <a:t> </a:t>
            </a:r>
            <a:r>
              <a:rPr lang="en-US" dirty="0" err="1" smtClean="0"/>
              <a:t>serta</a:t>
            </a:r>
            <a:r>
              <a:rPr lang="en-US" dirty="0" smtClean="0"/>
              <a:t> </a:t>
            </a:r>
            <a:r>
              <a:rPr lang="en-US" dirty="0" err="1" smtClean="0"/>
              <a:t>melawan</a:t>
            </a:r>
            <a:r>
              <a:rPr lang="en-US" dirty="0" smtClean="0"/>
              <a:t> </a:t>
            </a:r>
            <a:r>
              <a:rPr lang="en-US" dirty="0" err="1" smtClean="0"/>
              <a:t>kolonialisme</a:t>
            </a:r>
            <a:r>
              <a:rPr lang="en-US" dirty="0" smtClean="0"/>
              <a:t> </a:t>
            </a:r>
            <a:r>
              <a:rPr lang="en-US" dirty="0" err="1" smtClean="0"/>
              <a:t>dan</a:t>
            </a:r>
            <a:r>
              <a:rPr lang="en-US" dirty="0" smtClean="0"/>
              <a:t> </a:t>
            </a:r>
            <a:r>
              <a:rPr lang="en-US" dirty="0" err="1" smtClean="0"/>
              <a:t>neokolonialisme</a:t>
            </a:r>
            <a:endParaRPr lang="en-US" dirty="0" smtClean="0"/>
          </a:p>
          <a:p>
            <a:r>
              <a:rPr lang="en-US" dirty="0" err="1" smtClean="0"/>
              <a:t>Dihadiri</a:t>
            </a:r>
            <a:r>
              <a:rPr lang="en-US" dirty="0" smtClean="0"/>
              <a:t> 29 </a:t>
            </a:r>
            <a:r>
              <a:rPr lang="en-US" dirty="0" err="1" smtClean="0"/>
              <a:t>negara</a:t>
            </a:r>
            <a:r>
              <a:rPr lang="en-US" dirty="0" smtClean="0"/>
              <a:t> </a:t>
            </a:r>
            <a:r>
              <a:rPr lang="en-US" dirty="0" err="1" smtClean="0"/>
              <a:t>dari</a:t>
            </a:r>
            <a:r>
              <a:rPr lang="en-US" dirty="0" smtClean="0"/>
              <a:t> </a:t>
            </a:r>
            <a:r>
              <a:rPr lang="en-US" dirty="0" err="1" smtClean="0"/>
              <a:t>asia</a:t>
            </a:r>
            <a:r>
              <a:rPr lang="en-US" dirty="0" smtClean="0"/>
              <a:t> </a:t>
            </a:r>
            <a:r>
              <a:rPr lang="en-US" dirty="0" err="1" smtClean="0"/>
              <a:t>dan</a:t>
            </a:r>
            <a:r>
              <a:rPr lang="en-US" dirty="0" smtClean="0"/>
              <a:t> </a:t>
            </a:r>
            <a:r>
              <a:rPr lang="en-US" dirty="0" err="1" smtClean="0"/>
              <a:t>afrika</a:t>
            </a:r>
            <a:r>
              <a:rPr lang="en-US" dirty="0" smtClean="0"/>
              <a:t> </a:t>
            </a:r>
            <a:r>
              <a:rPr lang="en-US" dirty="0" err="1" smtClean="0"/>
              <a:t>baik</a:t>
            </a:r>
            <a:r>
              <a:rPr lang="en-US" dirty="0" smtClean="0"/>
              <a:t> yang </a:t>
            </a:r>
            <a:r>
              <a:rPr lang="en-US" dirty="0" err="1" smtClean="0"/>
              <a:t>sudah</a:t>
            </a:r>
            <a:r>
              <a:rPr lang="en-US" dirty="0" smtClean="0"/>
              <a:t> </a:t>
            </a:r>
            <a:r>
              <a:rPr lang="en-US" dirty="0" err="1" smtClean="0"/>
              <a:t>merdeka</a:t>
            </a:r>
            <a:r>
              <a:rPr lang="en-US" dirty="0" smtClean="0"/>
              <a:t> </a:t>
            </a:r>
            <a:r>
              <a:rPr lang="en-US" dirty="0" err="1" smtClean="0"/>
              <a:t>maupun</a:t>
            </a:r>
            <a:r>
              <a:rPr lang="en-US" dirty="0" smtClean="0"/>
              <a:t> </a:t>
            </a:r>
            <a:r>
              <a:rPr lang="en-US" dirty="0" err="1" smtClean="0"/>
              <a:t>belum</a:t>
            </a:r>
            <a:endParaRPr lang="en-US" dirty="0" smtClean="0"/>
          </a:p>
          <a:p>
            <a:r>
              <a:rPr lang="en-US" dirty="0" err="1" smtClean="0"/>
              <a:t>Mengangkat</a:t>
            </a:r>
            <a:r>
              <a:rPr lang="en-US" dirty="0" smtClean="0"/>
              <a:t> </a:t>
            </a:r>
            <a:r>
              <a:rPr lang="en-US" dirty="0" err="1" smtClean="0"/>
              <a:t>isu</a:t>
            </a:r>
            <a:r>
              <a:rPr lang="en-US" dirty="0" smtClean="0"/>
              <a:t> </a:t>
            </a:r>
            <a:r>
              <a:rPr lang="en-US" dirty="0" err="1" smtClean="0"/>
              <a:t>irian</a:t>
            </a:r>
            <a:r>
              <a:rPr lang="en-US" dirty="0" smtClean="0"/>
              <a:t> </a:t>
            </a:r>
            <a:r>
              <a:rPr lang="en-US" dirty="0" err="1" smtClean="0"/>
              <a:t>barat</a:t>
            </a:r>
            <a:r>
              <a:rPr lang="en-US" dirty="0" smtClean="0"/>
              <a:t> </a:t>
            </a:r>
            <a:r>
              <a:rPr lang="en-US" dirty="0" err="1" smtClean="0"/>
              <a:t>untuk</a:t>
            </a:r>
            <a:r>
              <a:rPr lang="en-US" dirty="0" smtClean="0"/>
              <a:t> </a:t>
            </a:r>
            <a:r>
              <a:rPr lang="en-US" dirty="0" err="1" smtClean="0"/>
              <a:t>diangkat</a:t>
            </a:r>
            <a:r>
              <a:rPr lang="en-US" dirty="0" smtClean="0"/>
              <a:t> </a:t>
            </a:r>
            <a:r>
              <a:rPr lang="en-US" dirty="0" err="1" smtClean="0"/>
              <a:t>di</a:t>
            </a:r>
            <a:r>
              <a:rPr lang="en-US" dirty="0" smtClean="0"/>
              <a:t> PBB</a:t>
            </a:r>
          </a:p>
          <a:p>
            <a:r>
              <a:rPr lang="en-US" dirty="0" err="1" smtClean="0"/>
              <a:t>Ketegangan</a:t>
            </a:r>
            <a:r>
              <a:rPr lang="en-US" dirty="0" smtClean="0"/>
              <a:t> </a:t>
            </a:r>
            <a:r>
              <a:rPr lang="en-US" dirty="0" err="1" smtClean="0"/>
              <a:t>antara</a:t>
            </a:r>
            <a:r>
              <a:rPr lang="en-US" dirty="0" smtClean="0"/>
              <a:t> AS </a:t>
            </a:r>
            <a:r>
              <a:rPr lang="en-US" dirty="0" err="1" smtClean="0"/>
              <a:t>dan</a:t>
            </a:r>
            <a:r>
              <a:rPr lang="en-US" dirty="0" smtClean="0"/>
              <a:t> RRT</a:t>
            </a:r>
            <a:endParaRPr lang="id-ID"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sz="quarter" idx="1"/>
          </p:nvPr>
        </p:nvSpPr>
        <p:spPr/>
        <p:txBody>
          <a:bodyPr/>
          <a:lstStyle/>
          <a:p>
            <a:r>
              <a:rPr lang="en-US" dirty="0" smtClean="0"/>
              <a:t>1953 </a:t>
            </a:r>
            <a:r>
              <a:rPr lang="en-US" dirty="0" smtClean="0">
                <a:sym typeface="Wingdings" pitchFamily="2" charset="2"/>
              </a:rPr>
              <a:t> </a:t>
            </a:r>
            <a:r>
              <a:rPr lang="en-US" dirty="0" err="1" smtClean="0">
                <a:sym typeface="Wingdings" pitchFamily="2" charset="2"/>
              </a:rPr>
              <a:t>ali</a:t>
            </a:r>
            <a:r>
              <a:rPr lang="en-US" dirty="0" smtClean="0">
                <a:sym typeface="Wingdings" pitchFamily="2" charset="2"/>
              </a:rPr>
              <a:t> </a:t>
            </a:r>
            <a:r>
              <a:rPr lang="en-US" dirty="0" err="1" smtClean="0">
                <a:sym typeface="Wingdings" pitchFamily="2" charset="2"/>
              </a:rPr>
              <a:t>sastroamidjojo</a:t>
            </a:r>
            <a:r>
              <a:rPr lang="en-US" dirty="0" smtClean="0">
                <a:sym typeface="Wingdings" pitchFamily="2" charset="2"/>
              </a:rPr>
              <a:t> </a:t>
            </a:r>
            <a:r>
              <a:rPr lang="en-US" dirty="0" err="1" smtClean="0">
                <a:sym typeface="Wingdings" pitchFamily="2" charset="2"/>
              </a:rPr>
              <a:t>usul</a:t>
            </a:r>
            <a:r>
              <a:rPr lang="en-US" dirty="0" smtClean="0">
                <a:sym typeface="Wingdings" pitchFamily="2" charset="2"/>
              </a:rPr>
              <a:t> </a:t>
            </a:r>
            <a:r>
              <a:rPr lang="en-US" dirty="0" err="1" smtClean="0">
                <a:sym typeface="Wingdings" pitchFamily="2" charset="2"/>
              </a:rPr>
              <a:t>perlunya</a:t>
            </a:r>
            <a:r>
              <a:rPr lang="en-US" dirty="0" smtClean="0">
                <a:sym typeface="Wingdings" pitchFamily="2" charset="2"/>
              </a:rPr>
              <a:t> </a:t>
            </a:r>
            <a:r>
              <a:rPr lang="en-US" dirty="0" err="1" smtClean="0">
                <a:sym typeface="Wingdings" pitchFamily="2" charset="2"/>
              </a:rPr>
              <a:t>kerajasama</a:t>
            </a:r>
            <a:r>
              <a:rPr lang="en-US" dirty="0" smtClean="0">
                <a:sym typeface="Wingdings" pitchFamily="2" charset="2"/>
              </a:rPr>
              <a:t> </a:t>
            </a:r>
            <a:r>
              <a:rPr lang="en-US" dirty="0" err="1" smtClean="0">
                <a:sym typeface="Wingdings" pitchFamily="2" charset="2"/>
              </a:rPr>
              <a:t>asia</a:t>
            </a:r>
            <a:r>
              <a:rPr lang="en-US" dirty="0" smtClean="0">
                <a:sym typeface="Wingdings" pitchFamily="2" charset="2"/>
              </a:rPr>
              <a:t> </a:t>
            </a:r>
            <a:r>
              <a:rPr lang="en-US" dirty="0" err="1" smtClean="0">
                <a:sym typeface="Wingdings" pitchFamily="2" charset="2"/>
              </a:rPr>
              <a:t>afrika</a:t>
            </a:r>
            <a:r>
              <a:rPr lang="en-US" dirty="0" smtClean="0">
                <a:sym typeface="Wingdings" pitchFamily="2" charset="2"/>
              </a:rPr>
              <a:t> </a:t>
            </a:r>
            <a:r>
              <a:rPr lang="en-US" dirty="0" err="1" smtClean="0">
                <a:sym typeface="Wingdings" pitchFamily="2" charset="2"/>
              </a:rPr>
              <a:t>dalam</a:t>
            </a:r>
            <a:r>
              <a:rPr lang="en-US" dirty="0" smtClean="0">
                <a:sym typeface="Wingdings" pitchFamily="2" charset="2"/>
              </a:rPr>
              <a:t> </a:t>
            </a:r>
            <a:r>
              <a:rPr lang="en-US" dirty="0" err="1" smtClean="0">
                <a:sym typeface="Wingdings" pitchFamily="2" charset="2"/>
              </a:rPr>
              <a:t>perdamaian</a:t>
            </a:r>
            <a:r>
              <a:rPr lang="en-US" dirty="0" smtClean="0">
                <a:sym typeface="Wingdings" pitchFamily="2" charset="2"/>
              </a:rPr>
              <a:t> </a:t>
            </a:r>
            <a:r>
              <a:rPr lang="en-US" dirty="0" err="1" smtClean="0">
                <a:sym typeface="Wingdings" pitchFamily="2" charset="2"/>
              </a:rPr>
              <a:t>dunia</a:t>
            </a:r>
            <a:endParaRPr lang="en-US" dirty="0" smtClean="0">
              <a:sym typeface="Wingdings" pitchFamily="2" charset="2"/>
            </a:endParaRPr>
          </a:p>
          <a:p>
            <a:r>
              <a:rPr lang="en-US" dirty="0" smtClean="0">
                <a:sym typeface="Wingdings" pitchFamily="2" charset="2"/>
              </a:rPr>
              <a:t>April 1954  </a:t>
            </a:r>
            <a:r>
              <a:rPr lang="en-US" dirty="0" err="1" smtClean="0">
                <a:sym typeface="Wingdings" pitchFamily="2" charset="2"/>
              </a:rPr>
              <a:t>persidangan</a:t>
            </a:r>
            <a:r>
              <a:rPr lang="en-US" dirty="0" smtClean="0">
                <a:sym typeface="Wingdings" pitchFamily="2" charset="2"/>
              </a:rPr>
              <a:t> </a:t>
            </a:r>
            <a:r>
              <a:rPr lang="en-US" dirty="0" err="1" smtClean="0">
                <a:sym typeface="Wingdings" pitchFamily="2" charset="2"/>
              </a:rPr>
              <a:t>kolombo</a:t>
            </a:r>
            <a:r>
              <a:rPr lang="en-US" dirty="0" smtClean="0">
                <a:sym typeface="Wingdings" pitchFamily="2" charset="2"/>
              </a:rPr>
              <a:t> </a:t>
            </a:r>
            <a:r>
              <a:rPr lang="en-US" dirty="0" err="1" smtClean="0">
                <a:sym typeface="Wingdings" pitchFamily="2" charset="2"/>
              </a:rPr>
              <a:t>dengan</a:t>
            </a:r>
            <a:r>
              <a:rPr lang="en-US" dirty="0" smtClean="0">
                <a:sym typeface="Wingdings" pitchFamily="2" charset="2"/>
              </a:rPr>
              <a:t> </a:t>
            </a:r>
            <a:r>
              <a:rPr lang="en-US" dirty="0" err="1" smtClean="0">
                <a:sym typeface="Wingdings" pitchFamily="2" charset="2"/>
              </a:rPr>
              <a:t>negara</a:t>
            </a:r>
            <a:r>
              <a:rPr lang="en-US" dirty="0" smtClean="0">
                <a:sym typeface="Wingdings" pitchFamily="2" charset="2"/>
              </a:rPr>
              <a:t> sponsor </a:t>
            </a:r>
            <a:r>
              <a:rPr lang="en-US" dirty="0" err="1" smtClean="0">
                <a:sym typeface="Wingdings" pitchFamily="2" charset="2"/>
              </a:rPr>
              <a:t>mengusulkan</a:t>
            </a:r>
            <a:r>
              <a:rPr lang="en-US" dirty="0" smtClean="0">
                <a:sym typeface="Wingdings" pitchFamily="2" charset="2"/>
              </a:rPr>
              <a:t> </a:t>
            </a:r>
            <a:r>
              <a:rPr lang="en-US" dirty="0" err="1" smtClean="0">
                <a:sym typeface="Wingdings" pitchFamily="2" charset="2"/>
              </a:rPr>
              <a:t>perlunya</a:t>
            </a:r>
            <a:r>
              <a:rPr lang="en-US" dirty="0" smtClean="0">
                <a:sym typeface="Wingdings" pitchFamily="2" charset="2"/>
              </a:rPr>
              <a:t> </a:t>
            </a:r>
            <a:r>
              <a:rPr lang="en-US" dirty="0" err="1" smtClean="0">
                <a:sym typeface="Wingdings" pitchFamily="2" charset="2"/>
              </a:rPr>
              <a:t>konferensi</a:t>
            </a:r>
            <a:r>
              <a:rPr lang="en-US" dirty="0" smtClean="0">
                <a:sym typeface="Wingdings" pitchFamily="2" charset="2"/>
              </a:rPr>
              <a:t> </a:t>
            </a:r>
            <a:r>
              <a:rPr lang="en-US" dirty="0" err="1" smtClean="0">
                <a:sym typeface="Wingdings" pitchFamily="2" charset="2"/>
              </a:rPr>
              <a:t>asia</a:t>
            </a:r>
            <a:r>
              <a:rPr lang="en-US" dirty="0" smtClean="0">
                <a:sym typeface="Wingdings" pitchFamily="2" charset="2"/>
              </a:rPr>
              <a:t> </a:t>
            </a:r>
            <a:r>
              <a:rPr lang="en-US" dirty="0" err="1" smtClean="0">
                <a:sym typeface="Wingdings" pitchFamily="2" charset="2"/>
              </a:rPr>
              <a:t>afrika</a:t>
            </a:r>
            <a:endParaRPr lang="en-US" dirty="0" smtClean="0">
              <a:sym typeface="Wingdings" pitchFamily="2" charset="2"/>
            </a:endParaRPr>
          </a:p>
          <a:p>
            <a:r>
              <a:rPr lang="en-US" dirty="0" err="1" smtClean="0">
                <a:sym typeface="Wingdings" pitchFamily="2" charset="2"/>
              </a:rPr>
              <a:t>Desember</a:t>
            </a:r>
            <a:r>
              <a:rPr lang="en-US" dirty="0" smtClean="0">
                <a:sym typeface="Wingdings" pitchFamily="2" charset="2"/>
              </a:rPr>
              <a:t> 1954  </a:t>
            </a:r>
            <a:r>
              <a:rPr lang="en-US" dirty="0" err="1" smtClean="0">
                <a:sym typeface="Wingdings" pitchFamily="2" charset="2"/>
              </a:rPr>
              <a:t>persidangan</a:t>
            </a:r>
            <a:r>
              <a:rPr lang="en-US" dirty="0" smtClean="0">
                <a:sym typeface="Wingdings" pitchFamily="2" charset="2"/>
              </a:rPr>
              <a:t> </a:t>
            </a:r>
            <a:r>
              <a:rPr lang="en-US" dirty="0" err="1" smtClean="0">
                <a:sym typeface="Wingdings" pitchFamily="2" charset="2"/>
              </a:rPr>
              <a:t>bogor</a:t>
            </a:r>
            <a:r>
              <a:rPr lang="en-US" dirty="0" smtClean="0">
                <a:sym typeface="Wingdings" pitchFamily="2" charset="2"/>
              </a:rPr>
              <a:t>, </a:t>
            </a:r>
            <a:r>
              <a:rPr lang="en-US" dirty="0" err="1" smtClean="0">
                <a:sym typeface="Wingdings" pitchFamily="2" charset="2"/>
              </a:rPr>
              <a:t>mematangkan</a:t>
            </a:r>
            <a:r>
              <a:rPr lang="en-US" dirty="0" smtClean="0">
                <a:sym typeface="Wingdings" pitchFamily="2" charset="2"/>
              </a:rPr>
              <a:t> </a:t>
            </a:r>
            <a:r>
              <a:rPr lang="en-US" dirty="0" err="1" smtClean="0">
                <a:sym typeface="Wingdings" pitchFamily="2" charset="2"/>
              </a:rPr>
              <a:t>persiapan</a:t>
            </a:r>
            <a:r>
              <a:rPr lang="en-US" dirty="0" smtClean="0">
                <a:sym typeface="Wingdings" pitchFamily="2" charset="2"/>
              </a:rPr>
              <a:t> </a:t>
            </a:r>
            <a:r>
              <a:rPr lang="en-US" dirty="0" err="1" smtClean="0">
                <a:sym typeface="Wingdings" pitchFamily="2" charset="2"/>
              </a:rPr>
              <a:t>dan</a:t>
            </a:r>
            <a:r>
              <a:rPr lang="en-US" dirty="0" smtClean="0">
                <a:sym typeface="Wingdings" pitchFamily="2" charset="2"/>
              </a:rPr>
              <a:t> </a:t>
            </a:r>
            <a:r>
              <a:rPr lang="en-US" dirty="0" err="1" smtClean="0">
                <a:sym typeface="Wingdings" pitchFamily="2" charset="2"/>
              </a:rPr>
              <a:t>negara</a:t>
            </a:r>
            <a:r>
              <a:rPr lang="en-US" dirty="0" smtClean="0">
                <a:sym typeface="Wingdings" pitchFamily="2" charset="2"/>
              </a:rPr>
              <a:t> </a:t>
            </a:r>
            <a:r>
              <a:rPr lang="en-US" dirty="0" err="1" smtClean="0">
                <a:sym typeface="Wingdings" pitchFamily="2" charset="2"/>
              </a:rPr>
              <a:t>mana</a:t>
            </a:r>
            <a:r>
              <a:rPr lang="en-US" dirty="0" smtClean="0">
                <a:sym typeface="Wingdings" pitchFamily="2" charset="2"/>
              </a:rPr>
              <a:t> </a:t>
            </a:r>
            <a:r>
              <a:rPr lang="en-US" dirty="0" err="1" smtClean="0">
                <a:sym typeface="Wingdings" pitchFamily="2" charset="2"/>
              </a:rPr>
              <a:t>saja</a:t>
            </a:r>
            <a:r>
              <a:rPr lang="en-US" dirty="0" smtClean="0">
                <a:sym typeface="Wingdings" pitchFamily="2" charset="2"/>
              </a:rPr>
              <a:t> yang </a:t>
            </a:r>
            <a:r>
              <a:rPr lang="en-US" dirty="0" err="1" smtClean="0">
                <a:sym typeface="Wingdings" pitchFamily="2" charset="2"/>
              </a:rPr>
              <a:t>diundang</a:t>
            </a:r>
            <a:endParaRPr lang="en-US" dirty="0" smtClean="0">
              <a:sym typeface="Wingdings" pitchFamily="2" charset="2"/>
            </a:endParaRPr>
          </a:p>
          <a:p>
            <a:r>
              <a:rPr lang="en-US" dirty="0" smtClean="0">
                <a:sym typeface="Wingdings" pitchFamily="2" charset="2"/>
              </a:rPr>
              <a:t>1955  </a:t>
            </a:r>
            <a:r>
              <a:rPr lang="en-US" dirty="0" err="1" smtClean="0">
                <a:sym typeface="Wingdings" pitchFamily="2" charset="2"/>
              </a:rPr>
              <a:t>pelaksanaan</a:t>
            </a:r>
            <a:r>
              <a:rPr lang="en-US" dirty="0" smtClean="0">
                <a:sym typeface="Wingdings" pitchFamily="2" charset="2"/>
              </a:rPr>
              <a:t> KKA </a:t>
            </a:r>
            <a:r>
              <a:rPr lang="en-US" dirty="0" err="1" smtClean="0">
                <a:sym typeface="Wingdings" pitchFamily="2" charset="2"/>
              </a:rPr>
              <a:t>di</a:t>
            </a:r>
            <a:r>
              <a:rPr lang="en-US" dirty="0" smtClean="0">
                <a:sym typeface="Wingdings" pitchFamily="2" charset="2"/>
              </a:rPr>
              <a:t> Bandung.</a:t>
            </a:r>
            <a:endParaRPr lang="id-ID"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sz="quarter" idx="1"/>
          </p:nvPr>
        </p:nvSpPr>
        <p:spPr/>
        <p:txBody>
          <a:bodyPr>
            <a:normAutofit/>
          </a:bodyPr>
          <a:lstStyle/>
          <a:p>
            <a:r>
              <a:rPr lang="en-US" dirty="0" smtClean="0"/>
              <a:t>This tendency remained after Stalin’s death in 1953, but it was challenged in 1955. The establishment that year, with the Bandung Conference held in Indonesia, of the Non-Aligned Movement was seen by the Soviets as providing an opportunity to break free of what they regarded as encirclement by the West. Specific opportunities were also grasped. </a:t>
            </a:r>
            <a:br>
              <a:rPr lang="en-US" dirty="0" smtClean="0"/>
            </a:br>
            <a:endParaRPr lang="id-ID" dirty="0" smtClean="0"/>
          </a:p>
          <a:p>
            <a:endParaRPr lang="id-ID"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Gerakan</a:t>
            </a:r>
            <a:r>
              <a:rPr lang="en-US" smtClean="0"/>
              <a:t> Non-Blok</a:t>
            </a:r>
            <a:endParaRPr lang="id-ID"/>
          </a:p>
        </p:txBody>
      </p:sp>
      <p:sp>
        <p:nvSpPr>
          <p:cNvPr id="3" name="Content Placeholder 2"/>
          <p:cNvSpPr>
            <a:spLocks noGrp="1"/>
          </p:cNvSpPr>
          <p:nvPr>
            <p:ph sz="quarter" idx="1"/>
          </p:nvPr>
        </p:nvSpPr>
        <p:spPr/>
        <p:txBody>
          <a:bodyPr/>
          <a:lstStyle/>
          <a:p>
            <a:r>
              <a:rPr lang="en-US" dirty="0" err="1" smtClean="0"/>
              <a:t>Dilatarbelakangi</a:t>
            </a:r>
            <a:r>
              <a:rPr lang="en-US" dirty="0" smtClean="0"/>
              <a:t> </a:t>
            </a:r>
            <a:r>
              <a:rPr lang="en-US" dirty="0" err="1" smtClean="0"/>
              <a:t>Perang</a:t>
            </a:r>
            <a:r>
              <a:rPr lang="en-US" dirty="0" smtClean="0"/>
              <a:t> </a:t>
            </a:r>
            <a:r>
              <a:rPr lang="en-US" dirty="0" err="1" smtClean="0"/>
              <a:t>Dingin</a:t>
            </a:r>
            <a:r>
              <a:rPr lang="en-US" dirty="0" smtClean="0"/>
              <a:t> AS (NATO) </a:t>
            </a:r>
            <a:r>
              <a:rPr lang="en-US" dirty="0" err="1" smtClean="0"/>
              <a:t>dan</a:t>
            </a:r>
            <a:r>
              <a:rPr lang="en-US" dirty="0" smtClean="0"/>
              <a:t> USSR (</a:t>
            </a:r>
            <a:r>
              <a:rPr lang="en-US" dirty="0" err="1" smtClean="0"/>
              <a:t>Paktawarsawa</a:t>
            </a:r>
            <a:r>
              <a:rPr lang="en-US" dirty="0" smtClean="0"/>
              <a:t>)</a:t>
            </a:r>
          </a:p>
          <a:p>
            <a:r>
              <a:rPr lang="en-US" dirty="0" err="1" smtClean="0"/>
              <a:t>Banyak</a:t>
            </a:r>
            <a:r>
              <a:rPr lang="en-US" dirty="0" smtClean="0"/>
              <a:t> </a:t>
            </a:r>
            <a:r>
              <a:rPr lang="en-US" dirty="0" err="1" smtClean="0"/>
              <a:t>negara</a:t>
            </a:r>
            <a:r>
              <a:rPr lang="en-US" dirty="0" smtClean="0"/>
              <a:t> </a:t>
            </a:r>
            <a:r>
              <a:rPr lang="en-US" dirty="0" err="1" smtClean="0"/>
              <a:t>mencari</a:t>
            </a:r>
            <a:r>
              <a:rPr lang="en-US" dirty="0" smtClean="0"/>
              <a:t> </a:t>
            </a:r>
            <a:r>
              <a:rPr lang="en-US" dirty="0" err="1" smtClean="0"/>
              <a:t>kawan</a:t>
            </a:r>
            <a:r>
              <a:rPr lang="en-US" dirty="0" smtClean="0"/>
              <a:t> / </a:t>
            </a:r>
            <a:r>
              <a:rPr lang="en-US" dirty="0" err="1" smtClean="0"/>
              <a:t>membentuk</a:t>
            </a:r>
            <a:r>
              <a:rPr lang="en-US" dirty="0" smtClean="0"/>
              <a:t> </a:t>
            </a:r>
            <a:r>
              <a:rPr lang="en-US" dirty="0" err="1" smtClean="0"/>
              <a:t>blok</a:t>
            </a:r>
            <a:r>
              <a:rPr lang="en-US" dirty="0" smtClean="0"/>
              <a:t> </a:t>
            </a:r>
            <a:r>
              <a:rPr lang="en-US" dirty="0" err="1" smtClean="0"/>
              <a:t>sendiri</a:t>
            </a:r>
            <a:endParaRPr lang="en-US" dirty="0" smtClean="0"/>
          </a:p>
          <a:p>
            <a:r>
              <a:rPr lang="en-US" dirty="0" err="1" smtClean="0"/>
              <a:t>Sasaran</a:t>
            </a:r>
            <a:r>
              <a:rPr lang="en-US" dirty="0" smtClean="0"/>
              <a:t> </a:t>
            </a:r>
            <a:r>
              <a:rPr lang="en-US" dirty="0" err="1" smtClean="0"/>
              <a:t>adalah</a:t>
            </a:r>
            <a:r>
              <a:rPr lang="en-US" dirty="0" smtClean="0"/>
              <a:t> </a:t>
            </a:r>
            <a:r>
              <a:rPr lang="en-US" dirty="0" err="1" smtClean="0"/>
              <a:t>negara</a:t>
            </a:r>
            <a:r>
              <a:rPr lang="en-US" dirty="0" smtClean="0"/>
              <a:t> </a:t>
            </a:r>
            <a:r>
              <a:rPr lang="en-US" dirty="0" err="1" smtClean="0"/>
              <a:t>dilanda</a:t>
            </a:r>
            <a:r>
              <a:rPr lang="en-US" dirty="0" smtClean="0"/>
              <a:t> </a:t>
            </a:r>
            <a:r>
              <a:rPr lang="en-US" dirty="0" err="1" smtClean="0"/>
              <a:t>perang</a:t>
            </a:r>
            <a:r>
              <a:rPr lang="en-US" dirty="0" smtClean="0"/>
              <a:t> </a:t>
            </a:r>
            <a:r>
              <a:rPr lang="en-US" dirty="0" err="1" smtClean="0"/>
              <a:t>saudara</a:t>
            </a:r>
            <a:r>
              <a:rPr lang="en-US" dirty="0" smtClean="0"/>
              <a:t>: Korea, </a:t>
            </a:r>
            <a:r>
              <a:rPr lang="en-US" dirty="0" err="1" smtClean="0"/>
              <a:t>Tiongkok</a:t>
            </a:r>
            <a:r>
              <a:rPr lang="en-US" dirty="0" smtClean="0"/>
              <a:t>, Vietnam</a:t>
            </a:r>
            <a:endParaRPr lang="id-ID"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Deklarasi</a:t>
            </a:r>
            <a:r>
              <a:rPr lang="en-US" dirty="0" smtClean="0"/>
              <a:t> </a:t>
            </a:r>
            <a:r>
              <a:rPr lang="en-US" dirty="0" err="1" smtClean="0"/>
              <a:t>juanda</a:t>
            </a:r>
            <a:endParaRPr lang="id-ID" dirty="0"/>
          </a:p>
        </p:txBody>
      </p:sp>
      <p:sp>
        <p:nvSpPr>
          <p:cNvPr id="3" name="Content Placeholder 2"/>
          <p:cNvSpPr>
            <a:spLocks noGrp="1"/>
          </p:cNvSpPr>
          <p:nvPr>
            <p:ph sz="quarter" idx="1"/>
          </p:nvPr>
        </p:nvSpPr>
        <p:spPr/>
        <p:txBody>
          <a:bodyPr>
            <a:normAutofit fontScale="77500" lnSpcReduction="20000"/>
          </a:bodyPr>
          <a:lstStyle/>
          <a:p>
            <a:r>
              <a:rPr lang="en-US" dirty="0" smtClean="0"/>
              <a:t>13 </a:t>
            </a:r>
            <a:r>
              <a:rPr lang="en-US" dirty="0" err="1" smtClean="0"/>
              <a:t>desember</a:t>
            </a:r>
            <a:r>
              <a:rPr lang="en-US" dirty="0" smtClean="0"/>
              <a:t> 1957 </a:t>
            </a:r>
            <a:r>
              <a:rPr lang="en-US" dirty="0" err="1" smtClean="0"/>
              <a:t>Juanda</a:t>
            </a:r>
            <a:r>
              <a:rPr lang="en-US" dirty="0" smtClean="0"/>
              <a:t> </a:t>
            </a:r>
            <a:r>
              <a:rPr lang="en-US" dirty="0" err="1" smtClean="0"/>
              <a:t>menyatakan</a:t>
            </a:r>
            <a:r>
              <a:rPr lang="en-US" dirty="0" smtClean="0"/>
              <a:t> </a:t>
            </a:r>
            <a:r>
              <a:rPr lang="en-US" dirty="0" err="1" smtClean="0"/>
              <a:t>bahwa</a:t>
            </a:r>
            <a:r>
              <a:rPr lang="en-US" dirty="0" smtClean="0"/>
              <a:t> </a:t>
            </a:r>
            <a:r>
              <a:rPr lang="en-US" dirty="0" err="1" smtClean="0"/>
              <a:t>laut</a:t>
            </a:r>
            <a:r>
              <a:rPr lang="en-US" dirty="0" smtClean="0"/>
              <a:t> </a:t>
            </a:r>
            <a:r>
              <a:rPr lang="en-US" dirty="0" err="1" smtClean="0"/>
              <a:t>indonesia</a:t>
            </a:r>
            <a:r>
              <a:rPr lang="en-US" dirty="0" smtClean="0"/>
              <a:t> </a:t>
            </a:r>
            <a:r>
              <a:rPr lang="en-US" dirty="0" err="1" smtClean="0"/>
              <a:t>adalah</a:t>
            </a:r>
            <a:r>
              <a:rPr lang="en-US" dirty="0" smtClean="0"/>
              <a:t> </a:t>
            </a:r>
            <a:r>
              <a:rPr lang="en-US" dirty="0" err="1" smtClean="0"/>
              <a:t>termasuk</a:t>
            </a:r>
            <a:r>
              <a:rPr lang="en-US" dirty="0" smtClean="0"/>
              <a:t> </a:t>
            </a:r>
            <a:r>
              <a:rPr lang="en-US" dirty="0" err="1" smtClean="0"/>
              <a:t>laut</a:t>
            </a:r>
            <a:r>
              <a:rPr lang="en-US" dirty="0" smtClean="0"/>
              <a:t> </a:t>
            </a:r>
            <a:r>
              <a:rPr lang="en-US" dirty="0" err="1" smtClean="0"/>
              <a:t>sekitar</a:t>
            </a:r>
            <a:r>
              <a:rPr lang="en-US" dirty="0" smtClean="0"/>
              <a:t>, </a:t>
            </a:r>
            <a:r>
              <a:rPr lang="en-US" dirty="0" err="1" smtClean="0"/>
              <a:t>diantara</a:t>
            </a:r>
            <a:r>
              <a:rPr lang="en-US" dirty="0" smtClean="0"/>
              <a:t> </a:t>
            </a:r>
            <a:r>
              <a:rPr lang="en-US" dirty="0" err="1" smtClean="0"/>
              <a:t>dan</a:t>
            </a:r>
            <a:r>
              <a:rPr lang="en-US" dirty="0" smtClean="0"/>
              <a:t> </a:t>
            </a:r>
            <a:r>
              <a:rPr lang="en-US" dirty="0" err="1" smtClean="0"/>
              <a:t>didalam</a:t>
            </a:r>
            <a:r>
              <a:rPr lang="en-US" dirty="0" smtClean="0"/>
              <a:t> </a:t>
            </a:r>
            <a:r>
              <a:rPr lang="en-US" dirty="0" err="1" smtClean="0"/>
              <a:t>kepualauan</a:t>
            </a:r>
            <a:r>
              <a:rPr lang="en-US" dirty="0" smtClean="0"/>
              <a:t> Indonesia </a:t>
            </a:r>
            <a:r>
              <a:rPr lang="en-US" dirty="0" err="1" smtClean="0"/>
              <a:t>menjadi</a:t>
            </a:r>
            <a:r>
              <a:rPr lang="en-US" dirty="0" smtClean="0"/>
              <a:t> </a:t>
            </a:r>
            <a:r>
              <a:rPr lang="en-US" dirty="0" err="1" smtClean="0"/>
              <a:t>saru</a:t>
            </a:r>
            <a:r>
              <a:rPr lang="en-US" dirty="0" smtClean="0"/>
              <a:t> </a:t>
            </a:r>
            <a:r>
              <a:rPr lang="en-US" dirty="0" err="1" smtClean="0"/>
              <a:t>kesatuan</a:t>
            </a:r>
            <a:r>
              <a:rPr lang="en-US" dirty="0" smtClean="0"/>
              <a:t> </a:t>
            </a:r>
            <a:r>
              <a:rPr lang="en-US" dirty="0" err="1" smtClean="0"/>
              <a:t>wilayah</a:t>
            </a:r>
            <a:r>
              <a:rPr lang="en-US" dirty="0" smtClean="0"/>
              <a:t> NKRI, </a:t>
            </a:r>
            <a:r>
              <a:rPr lang="en-US" dirty="0" err="1" smtClean="0"/>
              <a:t>luas</a:t>
            </a:r>
            <a:r>
              <a:rPr lang="en-US" dirty="0" smtClean="0"/>
              <a:t> </a:t>
            </a:r>
            <a:r>
              <a:rPr lang="en-US" dirty="0" err="1" smtClean="0"/>
              <a:t>laut</a:t>
            </a:r>
            <a:r>
              <a:rPr lang="en-US" dirty="0" smtClean="0"/>
              <a:t> yang </a:t>
            </a:r>
            <a:r>
              <a:rPr lang="en-US" dirty="0" err="1" smtClean="0"/>
              <a:t>tadinya</a:t>
            </a:r>
            <a:r>
              <a:rPr lang="en-US" dirty="0" smtClean="0"/>
              <a:t> </a:t>
            </a:r>
            <a:r>
              <a:rPr lang="en-US" dirty="0" err="1" smtClean="0"/>
              <a:t>hanya</a:t>
            </a:r>
            <a:r>
              <a:rPr lang="en-US" dirty="0" smtClean="0"/>
              <a:t> 1 mil </a:t>
            </a:r>
            <a:r>
              <a:rPr lang="en-US" dirty="0" err="1" smtClean="0"/>
              <a:t>menjadi</a:t>
            </a:r>
            <a:r>
              <a:rPr lang="en-US" dirty="0" smtClean="0"/>
              <a:t> 12 mil.</a:t>
            </a:r>
          </a:p>
          <a:p>
            <a:r>
              <a:rPr lang="en-US" dirty="0" err="1" smtClean="0"/>
              <a:t>Dengan</a:t>
            </a:r>
            <a:r>
              <a:rPr lang="en-US" dirty="0" smtClean="0"/>
              <a:t> </a:t>
            </a:r>
            <a:r>
              <a:rPr lang="en-US" dirty="0" err="1" smtClean="0"/>
              <a:t>diplomasi</a:t>
            </a:r>
            <a:r>
              <a:rPr lang="en-US" dirty="0" smtClean="0"/>
              <a:t> </a:t>
            </a:r>
            <a:r>
              <a:rPr lang="en-US" dirty="0" err="1" smtClean="0"/>
              <a:t>gemilang</a:t>
            </a:r>
            <a:r>
              <a:rPr lang="en-US" dirty="0" smtClean="0"/>
              <a:t> </a:t>
            </a:r>
            <a:r>
              <a:rPr lang="en-US" dirty="0" err="1" smtClean="0"/>
              <a:t>Deklarasi</a:t>
            </a:r>
            <a:r>
              <a:rPr lang="en-US" dirty="0" smtClean="0"/>
              <a:t> </a:t>
            </a:r>
            <a:r>
              <a:rPr lang="en-US" dirty="0" err="1" smtClean="0"/>
              <a:t>juuanda</a:t>
            </a:r>
            <a:r>
              <a:rPr lang="en-US" dirty="0" smtClean="0"/>
              <a:t> </a:t>
            </a:r>
            <a:r>
              <a:rPr lang="en-US" dirty="0" err="1" smtClean="0"/>
              <a:t>dibawa</a:t>
            </a:r>
            <a:r>
              <a:rPr lang="en-US" dirty="0" smtClean="0"/>
              <a:t> </a:t>
            </a:r>
            <a:r>
              <a:rPr lang="en-US" dirty="0" err="1" smtClean="0"/>
              <a:t>ke</a:t>
            </a:r>
            <a:r>
              <a:rPr lang="en-US" dirty="0" smtClean="0"/>
              <a:t> </a:t>
            </a:r>
            <a:r>
              <a:rPr lang="en-US" dirty="0" err="1" smtClean="0"/>
              <a:t>konvensi</a:t>
            </a:r>
            <a:r>
              <a:rPr lang="en-US" dirty="0" smtClean="0"/>
              <a:t> United Nations Convention on the Law of the Sea / UNCLOS </a:t>
            </a:r>
            <a:r>
              <a:rPr lang="en-US" dirty="0" err="1" smtClean="0"/>
              <a:t>dan</a:t>
            </a:r>
            <a:r>
              <a:rPr lang="en-US" dirty="0" smtClean="0"/>
              <a:t> </a:t>
            </a:r>
            <a:r>
              <a:rPr lang="en-US" dirty="0" err="1" smtClean="0"/>
              <a:t>akhirnya</a:t>
            </a:r>
            <a:r>
              <a:rPr lang="en-US" dirty="0" smtClean="0"/>
              <a:t> </a:t>
            </a:r>
            <a:r>
              <a:rPr lang="en-US" dirty="0" err="1" smtClean="0"/>
              <a:t>disetujui</a:t>
            </a:r>
            <a:endParaRPr lang="en-US" dirty="0" smtClean="0"/>
          </a:p>
          <a:p>
            <a:r>
              <a:rPr lang="id-ID" dirty="0" smtClean="0"/>
              <a:t>Setelah Deklarasi Juanda, luas wilayah Republik Indonesia berganda 2,5 kali lipat dari 2.027.087 km2 menjadi 5.193.250 km2.</a:t>
            </a:r>
            <a:endParaRPr lang="en-US" dirty="0" smtClean="0"/>
          </a:p>
          <a:p>
            <a:r>
              <a:rPr lang="id-ID" smtClean="0"/>
              <a:t>Setelah melalui perjuangan diplomasi yang panjang pada 1982,  deklarasi Juanda dapat diterima dan ditetapkan dalam Konvensi laut PBB ke III Tahun 1982 (United Nations Convention on The Law of The Sea (UNCLOS 1982)</a:t>
            </a:r>
            <a:endParaRPr lang="en-US" dirty="0" smtClean="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70</TotalTime>
  <Words>359</Words>
  <Application>Microsoft Office PowerPoint</Application>
  <PresentationFormat>On-screen Show (4:3)</PresentationFormat>
  <Paragraphs>28</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Median</vt:lpstr>
      <vt:lpstr>DIPLOMASI INDONESIA MASA DEMOKRASI LIBERAL (1950-1959) </vt:lpstr>
      <vt:lpstr>Slide 2</vt:lpstr>
      <vt:lpstr>Mutual Security Act </vt:lpstr>
      <vt:lpstr>KAA 1955 </vt:lpstr>
      <vt:lpstr>Slide 5</vt:lpstr>
      <vt:lpstr>Slide 6</vt:lpstr>
      <vt:lpstr>Gerakan Non-Blok</vt:lpstr>
      <vt:lpstr>Deklarasi juanda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DIPLOMASI INDONESIA MASA DEMOKRASI LIBERAL (1950-1959) </dc:title>
  <dc:creator>intels</dc:creator>
  <cp:lastModifiedBy>intels</cp:lastModifiedBy>
  <cp:revision>12</cp:revision>
  <dcterms:created xsi:type="dcterms:W3CDTF">2019-04-23T08:27:35Z</dcterms:created>
  <dcterms:modified xsi:type="dcterms:W3CDTF">2019-04-24T15:29:48Z</dcterms:modified>
</cp:coreProperties>
</file>