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2.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3.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69" r:id="rId1"/>
  </p:sldMasterIdLst>
  <p:notesMasterIdLst>
    <p:notesMasterId r:id="rId17"/>
  </p:notesMasterIdLst>
  <p:sldIdLst>
    <p:sldId id="256" r:id="rId2"/>
    <p:sldId id="268" r:id="rId3"/>
    <p:sldId id="281" r:id="rId4"/>
    <p:sldId id="267" r:id="rId5"/>
    <p:sldId id="280" r:id="rId6"/>
    <p:sldId id="266" r:id="rId7"/>
    <p:sldId id="275" r:id="rId8"/>
    <p:sldId id="269" r:id="rId9"/>
    <p:sldId id="277" r:id="rId10"/>
    <p:sldId id="270" r:id="rId11"/>
    <p:sldId id="272" r:id="rId12"/>
    <p:sldId id="274" r:id="rId13"/>
    <p:sldId id="279" r:id="rId14"/>
    <p:sldId id="273" r:id="rId15"/>
    <p:sldId id="265" r:id="rId16"/>
  </p:sldIdLst>
  <p:sldSz cx="12192000" cy="6858000"/>
  <p:notesSz cx="6858000" cy="9144000"/>
  <p:defaultTextStyle>
    <a:defPPr>
      <a:defRPr lang="en-US"/>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00" autoAdjust="0"/>
    <p:restoredTop sz="81909" autoAdjust="0"/>
  </p:normalViewPr>
  <p:slideViewPr>
    <p:cSldViewPr snapToGrid="0">
      <p:cViewPr varScale="1">
        <p:scale>
          <a:sx n="95" d="100"/>
          <a:sy n="95" d="100"/>
        </p:scale>
        <p:origin x="-1194" y="-10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_rels/data1.xml.rels><?xml version="1.0" encoding="UTF-8" standalone="yes"?>
<Relationships xmlns="http://schemas.openxmlformats.org/package/2006/relationships"><Relationship Id="rId1" Type="http://schemas.openxmlformats.org/officeDocument/2006/relationships/image" Target="../media/image2.png"/></Relationships>
</file>

<file path=ppt/diagrams/_rels/drawing1.xml.rels><?xml version="1.0" encoding="UTF-8" standalone="yes"?>
<Relationships xmlns="http://schemas.openxmlformats.org/package/2006/relationships"><Relationship Id="rId1" Type="http://schemas.openxmlformats.org/officeDocument/2006/relationships/image" Target="../media/image2.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44D2B53-C6A4-C142-8990-B1799FC4C5E0}" type="doc">
      <dgm:prSet loTypeId="urn:microsoft.com/office/officeart/2005/8/layout/lProcess2" loCatId="" qsTypeId="urn:microsoft.com/office/officeart/2005/8/quickstyle/simple1" qsCatId="simple" csTypeId="urn:microsoft.com/office/officeart/2005/8/colors/accent1_2" csCatId="accent1" phldr="1"/>
      <dgm:spPr/>
      <dgm:t>
        <a:bodyPr/>
        <a:lstStyle/>
        <a:p>
          <a:endParaRPr lang="en-US"/>
        </a:p>
      </dgm:t>
    </dgm:pt>
    <dgm:pt modelId="{72E24FF5-315F-7842-B9AE-0EB1BF467BA5}">
      <dgm:prSet phldrT="[Text]"/>
      <dgm:spPr/>
      <dgm:t>
        <a:bodyPr/>
        <a:lstStyle/>
        <a:p>
          <a:r>
            <a:rPr lang="en-US" dirty="0" smtClean="0"/>
            <a:t>BANGSA</a:t>
          </a:r>
          <a:endParaRPr lang="en-US" dirty="0"/>
        </a:p>
      </dgm:t>
    </dgm:pt>
    <dgm:pt modelId="{C2672688-809C-CD40-9E2E-7BCAD1F26F6C}" type="parTrans" cxnId="{CC1B8AE5-5821-204B-81F7-00E04C11972B}">
      <dgm:prSet/>
      <dgm:spPr/>
      <dgm:t>
        <a:bodyPr/>
        <a:lstStyle/>
        <a:p>
          <a:endParaRPr lang="en-US"/>
        </a:p>
      </dgm:t>
    </dgm:pt>
    <dgm:pt modelId="{625095BD-A43F-3E4B-8B66-B8F8048A92D8}" type="sibTrans" cxnId="{CC1B8AE5-5821-204B-81F7-00E04C11972B}">
      <dgm:prSet/>
      <dgm:spPr/>
      <dgm:t>
        <a:bodyPr/>
        <a:lstStyle/>
        <a:p>
          <a:endParaRPr lang="en-US"/>
        </a:p>
      </dgm:t>
    </dgm:pt>
    <dgm:pt modelId="{E6205FE7-1EEF-DD4E-9438-5F224CA1D8F6}">
      <dgm:prSet phldrT="[Text]"/>
      <dgm:spPr/>
      <dgm:t>
        <a:bodyPr/>
        <a:lstStyle/>
        <a:p>
          <a:r>
            <a:rPr lang="en-US" dirty="0" smtClean="0"/>
            <a:t>NEGARA </a:t>
          </a:r>
          <a:endParaRPr lang="en-US" dirty="0"/>
        </a:p>
      </dgm:t>
    </dgm:pt>
    <dgm:pt modelId="{5D76207E-22A5-624C-B062-9665437421B8}" type="parTrans" cxnId="{C86E2450-48A5-5942-9F0E-FF5EFA3C5C30}">
      <dgm:prSet/>
      <dgm:spPr/>
      <dgm:t>
        <a:bodyPr/>
        <a:lstStyle/>
        <a:p>
          <a:endParaRPr lang="en-US"/>
        </a:p>
      </dgm:t>
    </dgm:pt>
    <dgm:pt modelId="{D7DED236-6796-134D-8139-850845D418FC}" type="sibTrans" cxnId="{C86E2450-48A5-5942-9F0E-FF5EFA3C5C30}">
      <dgm:prSet/>
      <dgm:spPr/>
      <dgm:t>
        <a:bodyPr/>
        <a:lstStyle/>
        <a:p>
          <a:endParaRPr lang="en-US"/>
        </a:p>
      </dgm:t>
    </dgm:pt>
    <dgm:pt modelId="{D2A88088-BF0F-954B-A9E5-11B03A847A4F}">
      <dgm:prSet phldrT="[Text]" custT="1"/>
      <dgm:spPr>
        <a:blipFill rotWithShape="0">
          <a:blip xmlns:r="http://schemas.openxmlformats.org/officeDocument/2006/relationships" r:embed="rId1"/>
          <a:stretch>
            <a:fillRect/>
          </a:stretch>
        </a:blipFill>
      </dgm:spPr>
      <dgm:t>
        <a:bodyPr/>
        <a:lstStyle/>
        <a:p>
          <a:r>
            <a:rPr lang="en-US" sz="3200" dirty="0" smtClean="0"/>
            <a:t>T</a:t>
          </a:r>
          <a:endParaRPr lang="en-US" sz="3200" dirty="0"/>
        </a:p>
      </dgm:t>
    </dgm:pt>
    <dgm:pt modelId="{4D8AEC59-5243-DB45-9B26-5FC4EB9F2926}" type="parTrans" cxnId="{C7F3008F-162B-684D-B8A2-A212499BB5FB}">
      <dgm:prSet/>
      <dgm:spPr/>
      <dgm:t>
        <a:bodyPr/>
        <a:lstStyle/>
        <a:p>
          <a:endParaRPr lang="en-US"/>
        </a:p>
      </dgm:t>
    </dgm:pt>
    <dgm:pt modelId="{66073EEC-1A0A-7A42-879F-6CAAE5EDE6AD}" type="sibTrans" cxnId="{C7F3008F-162B-684D-B8A2-A212499BB5FB}">
      <dgm:prSet/>
      <dgm:spPr/>
      <dgm:t>
        <a:bodyPr/>
        <a:lstStyle/>
        <a:p>
          <a:endParaRPr lang="en-US"/>
        </a:p>
      </dgm:t>
    </dgm:pt>
    <dgm:pt modelId="{E56FDD2D-7CB6-904E-9626-66EA472A6CA7}" type="pres">
      <dgm:prSet presAssocID="{D44D2B53-C6A4-C142-8990-B1799FC4C5E0}" presName="theList" presStyleCnt="0">
        <dgm:presLayoutVars>
          <dgm:dir/>
          <dgm:animLvl val="lvl"/>
          <dgm:resizeHandles val="exact"/>
        </dgm:presLayoutVars>
      </dgm:prSet>
      <dgm:spPr/>
      <dgm:t>
        <a:bodyPr/>
        <a:lstStyle/>
        <a:p>
          <a:endParaRPr lang="en-US"/>
        </a:p>
      </dgm:t>
    </dgm:pt>
    <dgm:pt modelId="{FC9D56A6-AF7B-0542-85ED-9CFC95B7515C}" type="pres">
      <dgm:prSet presAssocID="{72E24FF5-315F-7842-B9AE-0EB1BF467BA5}" presName="compNode" presStyleCnt="0"/>
      <dgm:spPr/>
      <dgm:t>
        <a:bodyPr/>
        <a:lstStyle/>
        <a:p>
          <a:endParaRPr lang="en-US"/>
        </a:p>
      </dgm:t>
    </dgm:pt>
    <dgm:pt modelId="{949B53CF-5AA8-E24C-9BA6-8E5694257D49}" type="pres">
      <dgm:prSet presAssocID="{72E24FF5-315F-7842-B9AE-0EB1BF467BA5}" presName="aNode" presStyleLbl="bgShp" presStyleIdx="0" presStyleCnt="1" custLinFactNeighborX="1619" custLinFactNeighborY="3704"/>
      <dgm:spPr>
        <a:prstGeom prst="downArrow">
          <a:avLst/>
        </a:prstGeom>
      </dgm:spPr>
      <dgm:t>
        <a:bodyPr/>
        <a:lstStyle/>
        <a:p>
          <a:endParaRPr lang="en-US"/>
        </a:p>
      </dgm:t>
    </dgm:pt>
    <dgm:pt modelId="{A3986C29-92D7-454E-A374-0C1A7A00720F}" type="pres">
      <dgm:prSet presAssocID="{72E24FF5-315F-7842-B9AE-0EB1BF467BA5}" presName="textNode" presStyleLbl="bgShp" presStyleIdx="0" presStyleCnt="1"/>
      <dgm:spPr/>
      <dgm:t>
        <a:bodyPr/>
        <a:lstStyle/>
        <a:p>
          <a:endParaRPr lang="en-US"/>
        </a:p>
      </dgm:t>
    </dgm:pt>
    <dgm:pt modelId="{F5B007F1-74AF-0B42-819F-5B6F06A3FF73}" type="pres">
      <dgm:prSet presAssocID="{72E24FF5-315F-7842-B9AE-0EB1BF467BA5}" presName="compChildNode" presStyleCnt="0"/>
      <dgm:spPr/>
      <dgm:t>
        <a:bodyPr/>
        <a:lstStyle/>
        <a:p>
          <a:endParaRPr lang="en-US"/>
        </a:p>
      </dgm:t>
    </dgm:pt>
    <dgm:pt modelId="{6321DB44-107A-D04B-9F94-F52569886DE9}" type="pres">
      <dgm:prSet presAssocID="{72E24FF5-315F-7842-B9AE-0EB1BF467BA5}" presName="theInnerList" presStyleCnt="0"/>
      <dgm:spPr/>
      <dgm:t>
        <a:bodyPr/>
        <a:lstStyle/>
        <a:p>
          <a:endParaRPr lang="en-US"/>
        </a:p>
      </dgm:t>
    </dgm:pt>
    <dgm:pt modelId="{8C626221-31D8-4747-9A83-E304F14F71AB}" type="pres">
      <dgm:prSet presAssocID="{E6205FE7-1EEF-DD4E-9438-5F224CA1D8F6}" presName="childNode" presStyleLbl="node1" presStyleIdx="0" presStyleCnt="2">
        <dgm:presLayoutVars>
          <dgm:bulletEnabled val="1"/>
        </dgm:presLayoutVars>
      </dgm:prSet>
      <dgm:spPr/>
      <dgm:t>
        <a:bodyPr/>
        <a:lstStyle/>
        <a:p>
          <a:endParaRPr lang="en-US"/>
        </a:p>
      </dgm:t>
    </dgm:pt>
    <dgm:pt modelId="{D5B0C625-D919-1A43-9D03-3CDF60C1DC7E}" type="pres">
      <dgm:prSet presAssocID="{E6205FE7-1EEF-DD4E-9438-5F224CA1D8F6}" presName="aSpace2" presStyleCnt="0"/>
      <dgm:spPr/>
      <dgm:t>
        <a:bodyPr/>
        <a:lstStyle/>
        <a:p>
          <a:endParaRPr lang="en-US"/>
        </a:p>
      </dgm:t>
    </dgm:pt>
    <dgm:pt modelId="{A6DF7DF4-8FC4-4640-92AF-72109A9C0AE6}" type="pres">
      <dgm:prSet presAssocID="{D2A88088-BF0F-954B-A9E5-11B03A847A4F}" presName="childNode" presStyleLbl="node1" presStyleIdx="1" presStyleCnt="2">
        <dgm:presLayoutVars>
          <dgm:bulletEnabled val="1"/>
        </dgm:presLayoutVars>
      </dgm:prSet>
      <dgm:spPr/>
      <dgm:t>
        <a:bodyPr/>
        <a:lstStyle/>
        <a:p>
          <a:endParaRPr lang="en-US"/>
        </a:p>
      </dgm:t>
    </dgm:pt>
  </dgm:ptLst>
  <dgm:cxnLst>
    <dgm:cxn modelId="{CC1B8AE5-5821-204B-81F7-00E04C11972B}" srcId="{D44D2B53-C6A4-C142-8990-B1799FC4C5E0}" destId="{72E24FF5-315F-7842-B9AE-0EB1BF467BA5}" srcOrd="0" destOrd="0" parTransId="{C2672688-809C-CD40-9E2E-7BCAD1F26F6C}" sibTransId="{625095BD-A43F-3E4B-8B66-B8F8048A92D8}"/>
    <dgm:cxn modelId="{C86E2450-48A5-5942-9F0E-FF5EFA3C5C30}" srcId="{72E24FF5-315F-7842-B9AE-0EB1BF467BA5}" destId="{E6205FE7-1EEF-DD4E-9438-5F224CA1D8F6}" srcOrd="0" destOrd="0" parTransId="{5D76207E-22A5-624C-B062-9665437421B8}" sibTransId="{D7DED236-6796-134D-8139-850845D418FC}"/>
    <dgm:cxn modelId="{2BD6BA82-A0C2-47C0-89FB-045E8635131A}" type="presOf" srcId="{D2A88088-BF0F-954B-A9E5-11B03A847A4F}" destId="{A6DF7DF4-8FC4-4640-92AF-72109A9C0AE6}" srcOrd="0" destOrd="0" presId="urn:microsoft.com/office/officeart/2005/8/layout/lProcess2"/>
    <dgm:cxn modelId="{487081DE-C0E7-4918-92FF-FD94A8C6D71E}" type="presOf" srcId="{D44D2B53-C6A4-C142-8990-B1799FC4C5E0}" destId="{E56FDD2D-7CB6-904E-9626-66EA472A6CA7}" srcOrd="0" destOrd="0" presId="urn:microsoft.com/office/officeart/2005/8/layout/lProcess2"/>
    <dgm:cxn modelId="{C7F3008F-162B-684D-B8A2-A212499BB5FB}" srcId="{72E24FF5-315F-7842-B9AE-0EB1BF467BA5}" destId="{D2A88088-BF0F-954B-A9E5-11B03A847A4F}" srcOrd="1" destOrd="0" parTransId="{4D8AEC59-5243-DB45-9B26-5FC4EB9F2926}" sibTransId="{66073EEC-1A0A-7A42-879F-6CAAE5EDE6AD}"/>
    <dgm:cxn modelId="{AC70D628-1F96-4B69-8147-41ECCAA85C68}" type="presOf" srcId="{E6205FE7-1EEF-DD4E-9438-5F224CA1D8F6}" destId="{8C626221-31D8-4747-9A83-E304F14F71AB}" srcOrd="0" destOrd="0" presId="urn:microsoft.com/office/officeart/2005/8/layout/lProcess2"/>
    <dgm:cxn modelId="{CADAAA6E-0D25-4257-87CC-8A813EBE6620}" type="presOf" srcId="{72E24FF5-315F-7842-B9AE-0EB1BF467BA5}" destId="{A3986C29-92D7-454E-A374-0C1A7A00720F}" srcOrd="1" destOrd="0" presId="urn:microsoft.com/office/officeart/2005/8/layout/lProcess2"/>
    <dgm:cxn modelId="{C2ADC057-73C1-47D6-82B0-13B2D07D7C1A}" type="presOf" srcId="{72E24FF5-315F-7842-B9AE-0EB1BF467BA5}" destId="{949B53CF-5AA8-E24C-9BA6-8E5694257D49}" srcOrd="0" destOrd="0" presId="urn:microsoft.com/office/officeart/2005/8/layout/lProcess2"/>
    <dgm:cxn modelId="{4B35101E-656D-4BB6-987D-BD893AD40160}" type="presParOf" srcId="{E56FDD2D-7CB6-904E-9626-66EA472A6CA7}" destId="{FC9D56A6-AF7B-0542-85ED-9CFC95B7515C}" srcOrd="0" destOrd="0" presId="urn:microsoft.com/office/officeart/2005/8/layout/lProcess2"/>
    <dgm:cxn modelId="{73E2DD47-6D43-4DAD-A550-5F70B2AD1F86}" type="presParOf" srcId="{FC9D56A6-AF7B-0542-85ED-9CFC95B7515C}" destId="{949B53CF-5AA8-E24C-9BA6-8E5694257D49}" srcOrd="0" destOrd="0" presId="urn:microsoft.com/office/officeart/2005/8/layout/lProcess2"/>
    <dgm:cxn modelId="{175D6073-8AD9-4848-8C18-8BCB1F20C2E1}" type="presParOf" srcId="{FC9D56A6-AF7B-0542-85ED-9CFC95B7515C}" destId="{A3986C29-92D7-454E-A374-0C1A7A00720F}" srcOrd="1" destOrd="0" presId="urn:microsoft.com/office/officeart/2005/8/layout/lProcess2"/>
    <dgm:cxn modelId="{51024173-9EB6-48B9-9156-E391349F89E4}" type="presParOf" srcId="{FC9D56A6-AF7B-0542-85ED-9CFC95B7515C}" destId="{F5B007F1-74AF-0B42-819F-5B6F06A3FF73}" srcOrd="2" destOrd="0" presId="urn:microsoft.com/office/officeart/2005/8/layout/lProcess2"/>
    <dgm:cxn modelId="{53247B0F-7648-4C92-A6D5-1743381EBB51}" type="presParOf" srcId="{F5B007F1-74AF-0B42-819F-5B6F06A3FF73}" destId="{6321DB44-107A-D04B-9F94-F52569886DE9}" srcOrd="0" destOrd="0" presId="urn:microsoft.com/office/officeart/2005/8/layout/lProcess2"/>
    <dgm:cxn modelId="{45F70832-0473-4229-9F25-FFF2B90BA021}" type="presParOf" srcId="{6321DB44-107A-D04B-9F94-F52569886DE9}" destId="{8C626221-31D8-4747-9A83-E304F14F71AB}" srcOrd="0" destOrd="0" presId="urn:microsoft.com/office/officeart/2005/8/layout/lProcess2"/>
    <dgm:cxn modelId="{9E0E0F57-C0D6-4CE2-B348-DC04741D8ABB}" type="presParOf" srcId="{6321DB44-107A-D04B-9F94-F52569886DE9}" destId="{D5B0C625-D919-1A43-9D03-3CDF60C1DC7E}" srcOrd="1" destOrd="0" presId="urn:microsoft.com/office/officeart/2005/8/layout/lProcess2"/>
    <dgm:cxn modelId="{91D1CD34-1C33-46BF-8221-4A81E67C590F}" type="presParOf" srcId="{6321DB44-107A-D04B-9F94-F52569886DE9}" destId="{A6DF7DF4-8FC4-4640-92AF-72109A9C0AE6}" srcOrd="2" destOrd="0" presId="urn:microsoft.com/office/officeart/2005/8/layout/lProcess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D61FBC93-0D0E-7B4A-8419-82794FE401AE}" type="doc">
      <dgm:prSet loTypeId="urn:microsoft.com/office/officeart/2005/8/layout/hierarchy3" loCatId="" qsTypeId="urn:microsoft.com/office/officeart/2005/8/quickstyle/simple4" qsCatId="simple" csTypeId="urn:microsoft.com/office/officeart/2005/8/colors/accent1_2" csCatId="accent1" phldr="1"/>
      <dgm:spPr/>
      <dgm:t>
        <a:bodyPr/>
        <a:lstStyle/>
        <a:p>
          <a:endParaRPr lang="en-US"/>
        </a:p>
      </dgm:t>
    </dgm:pt>
    <dgm:pt modelId="{F4F7386E-5D9D-D541-A3E4-F554C5FA0D6F}">
      <dgm:prSet/>
      <dgm:spPr/>
      <dgm:t>
        <a:bodyPr/>
        <a:lstStyle/>
        <a:p>
          <a:pPr rtl="0"/>
          <a:r>
            <a:rPr lang="en-US" dirty="0" smtClean="0">
              <a:solidFill>
                <a:schemeClr val="tx1"/>
              </a:solidFill>
            </a:rPr>
            <a:t>HAK ULAYAT PUBLIK-PRIVAT</a:t>
          </a:r>
          <a:endParaRPr lang="en-US" dirty="0">
            <a:solidFill>
              <a:schemeClr val="tx1"/>
            </a:solidFill>
          </a:endParaRPr>
        </a:p>
      </dgm:t>
    </dgm:pt>
    <dgm:pt modelId="{DE6A300C-BFC3-ED4C-9D3C-4FB8C042CA76}" type="parTrans" cxnId="{CAAD96C1-8BAE-BB4C-8E6D-D89476AA9409}">
      <dgm:prSet/>
      <dgm:spPr/>
      <dgm:t>
        <a:bodyPr/>
        <a:lstStyle/>
        <a:p>
          <a:endParaRPr lang="en-US"/>
        </a:p>
      </dgm:t>
    </dgm:pt>
    <dgm:pt modelId="{D0BBDE7F-744A-8E4E-BEC6-26F7DD303A8B}" type="sibTrans" cxnId="{CAAD96C1-8BAE-BB4C-8E6D-D89476AA9409}">
      <dgm:prSet/>
      <dgm:spPr/>
      <dgm:t>
        <a:bodyPr/>
        <a:lstStyle/>
        <a:p>
          <a:endParaRPr lang="en-US"/>
        </a:p>
      </dgm:t>
    </dgm:pt>
    <dgm:pt modelId="{888CEF60-6A86-C64D-BEE4-F0783F008910}">
      <dgm:prSet/>
      <dgm:spPr/>
      <dgm:t>
        <a:bodyPr/>
        <a:lstStyle/>
        <a:p>
          <a:pPr algn="l" rtl="0"/>
          <a:r>
            <a:rPr lang="en-US" dirty="0" smtClean="0"/>
            <a:t>TIDAK DAPAT DIALIHKAN DAN DIJADIKAN JAMINAN HUTANG</a:t>
          </a:r>
        </a:p>
        <a:p>
          <a:pPr algn="l" rtl="0"/>
          <a:r>
            <a:rPr lang="en-US" dirty="0" smtClean="0"/>
            <a:t> </a:t>
          </a:r>
          <a:endParaRPr lang="en-US" dirty="0"/>
        </a:p>
      </dgm:t>
    </dgm:pt>
    <dgm:pt modelId="{33187DCC-A339-4340-9ABE-8B00E2A7ADB1}" type="parTrans" cxnId="{33A39D29-8D6C-934F-9AAD-D7CF3D8C9911}">
      <dgm:prSet/>
      <dgm:spPr/>
      <dgm:t>
        <a:bodyPr/>
        <a:lstStyle/>
        <a:p>
          <a:endParaRPr lang="en-US"/>
        </a:p>
      </dgm:t>
    </dgm:pt>
    <dgm:pt modelId="{078024AB-14B8-7043-9407-082D7D6EB146}" type="sibTrans" cxnId="{33A39D29-8D6C-934F-9AAD-D7CF3D8C9911}">
      <dgm:prSet/>
      <dgm:spPr/>
      <dgm:t>
        <a:bodyPr/>
        <a:lstStyle/>
        <a:p>
          <a:endParaRPr lang="en-US"/>
        </a:p>
      </dgm:t>
    </dgm:pt>
    <dgm:pt modelId="{CC7ADF46-9BF9-5243-B286-85B8BB65FEF6}">
      <dgm:prSet/>
      <dgm:spPr/>
      <dgm:t>
        <a:bodyPr/>
        <a:lstStyle/>
        <a:p>
          <a:pPr rtl="0"/>
          <a:r>
            <a:rPr lang="en-US" dirty="0" smtClean="0"/>
            <a:t>DAPAT DIALIHKAN DAN DIJADIKAN JAMINAN HUTANG DENGAN PERSETUJUAN MHA</a:t>
          </a:r>
          <a:endParaRPr lang="en-US" dirty="0"/>
        </a:p>
      </dgm:t>
    </dgm:pt>
    <dgm:pt modelId="{E206533C-DF0C-674C-A635-A2E09811FA0D}" type="parTrans" cxnId="{41DE0E9E-AA0C-E743-B063-7712A4983976}">
      <dgm:prSet/>
      <dgm:spPr/>
      <dgm:t>
        <a:bodyPr/>
        <a:lstStyle/>
        <a:p>
          <a:endParaRPr lang="en-US"/>
        </a:p>
      </dgm:t>
    </dgm:pt>
    <dgm:pt modelId="{252B0C30-B628-A14E-85EA-125BFA833578}" type="sibTrans" cxnId="{41DE0E9E-AA0C-E743-B063-7712A4983976}">
      <dgm:prSet/>
      <dgm:spPr/>
      <dgm:t>
        <a:bodyPr/>
        <a:lstStyle/>
        <a:p>
          <a:endParaRPr lang="en-US"/>
        </a:p>
      </dgm:t>
    </dgm:pt>
    <dgm:pt modelId="{B5E169E3-4669-7347-81B9-2A54F8039AE1}">
      <dgm:prSet/>
      <dgm:spPr/>
      <dgm:t>
        <a:bodyPr/>
        <a:lstStyle/>
        <a:p>
          <a:pPr rtl="0"/>
          <a:r>
            <a:rPr lang="en-US" dirty="0" smtClean="0">
              <a:solidFill>
                <a:schemeClr val="tx1"/>
              </a:solidFill>
            </a:rPr>
            <a:t>HAK ULAYAT PRIVAT</a:t>
          </a:r>
          <a:endParaRPr lang="en-US" dirty="0">
            <a:solidFill>
              <a:schemeClr val="tx1"/>
            </a:solidFill>
          </a:endParaRPr>
        </a:p>
      </dgm:t>
    </dgm:pt>
    <dgm:pt modelId="{5CE8B084-A2CC-1B41-81E3-932D753A970A}" type="parTrans" cxnId="{105A9DAC-86A3-9147-AFF1-7A2766934B1D}">
      <dgm:prSet/>
      <dgm:spPr/>
      <dgm:t>
        <a:bodyPr/>
        <a:lstStyle/>
        <a:p>
          <a:endParaRPr lang="en-US"/>
        </a:p>
      </dgm:t>
    </dgm:pt>
    <dgm:pt modelId="{99DC40FB-AC2F-8B43-95AF-9E56FB25FE09}" type="sibTrans" cxnId="{105A9DAC-86A3-9147-AFF1-7A2766934B1D}">
      <dgm:prSet/>
      <dgm:spPr/>
      <dgm:t>
        <a:bodyPr/>
        <a:lstStyle/>
        <a:p>
          <a:endParaRPr lang="en-US"/>
        </a:p>
      </dgm:t>
    </dgm:pt>
    <dgm:pt modelId="{F75E10A3-1479-3243-8618-AD200400C6EA}">
      <dgm:prSet/>
      <dgm:spPr/>
      <dgm:t>
        <a:bodyPr/>
        <a:lstStyle/>
        <a:p>
          <a:pPr rtl="0"/>
          <a:r>
            <a:rPr lang="en-US" dirty="0" smtClean="0">
              <a:solidFill>
                <a:schemeClr val="tx1"/>
              </a:solidFill>
            </a:rPr>
            <a:t>HAK ATAS TANAH DI ATAS HAK ULAYAT</a:t>
          </a:r>
          <a:endParaRPr lang="en-US" dirty="0">
            <a:solidFill>
              <a:schemeClr val="tx1"/>
            </a:solidFill>
          </a:endParaRPr>
        </a:p>
      </dgm:t>
    </dgm:pt>
    <dgm:pt modelId="{0A05C027-7820-9E4C-9481-D843E9310C23}" type="parTrans" cxnId="{4B02C66B-7A5A-B846-914A-0FF724BE8F4A}">
      <dgm:prSet/>
      <dgm:spPr/>
      <dgm:t>
        <a:bodyPr/>
        <a:lstStyle/>
        <a:p>
          <a:endParaRPr lang="en-US"/>
        </a:p>
      </dgm:t>
    </dgm:pt>
    <dgm:pt modelId="{0404061B-C647-6541-9593-A9DEC75B3767}" type="sibTrans" cxnId="{4B02C66B-7A5A-B846-914A-0FF724BE8F4A}">
      <dgm:prSet/>
      <dgm:spPr/>
      <dgm:t>
        <a:bodyPr/>
        <a:lstStyle/>
        <a:p>
          <a:endParaRPr lang="en-US"/>
        </a:p>
      </dgm:t>
    </dgm:pt>
    <dgm:pt modelId="{7680BCE4-0C6C-F048-AFF3-CD8AEA0BE0DE}">
      <dgm:prSet/>
      <dgm:spPr/>
      <dgm:t>
        <a:bodyPr/>
        <a:lstStyle/>
        <a:p>
          <a:pPr rtl="0"/>
          <a:r>
            <a:rPr lang="en-US" dirty="0" smtClean="0"/>
            <a:t>DAPAT DIALIHKAN DAN DIJADIKAN JAMINAN HUTANG SEPANJANG DIPERJANJIKAN</a:t>
          </a:r>
        </a:p>
      </dgm:t>
    </dgm:pt>
    <dgm:pt modelId="{046E163B-3E6A-234D-9685-B67938D134FF}" type="parTrans" cxnId="{E46D80D1-78C2-D74B-AD1C-4ABB70A2363C}">
      <dgm:prSet/>
      <dgm:spPr/>
      <dgm:t>
        <a:bodyPr/>
        <a:lstStyle/>
        <a:p>
          <a:endParaRPr lang="en-US"/>
        </a:p>
      </dgm:t>
    </dgm:pt>
    <dgm:pt modelId="{F2EFEEC5-1EE7-2748-AE9D-FF648266E4EA}" type="sibTrans" cxnId="{E46D80D1-78C2-D74B-AD1C-4ABB70A2363C}">
      <dgm:prSet/>
      <dgm:spPr/>
      <dgm:t>
        <a:bodyPr/>
        <a:lstStyle/>
        <a:p>
          <a:endParaRPr lang="en-US"/>
        </a:p>
      </dgm:t>
    </dgm:pt>
    <dgm:pt modelId="{1159F6AE-98DC-8F43-9C1B-B3871EB89EFD}" type="pres">
      <dgm:prSet presAssocID="{D61FBC93-0D0E-7B4A-8419-82794FE401AE}" presName="diagram" presStyleCnt="0">
        <dgm:presLayoutVars>
          <dgm:chPref val="1"/>
          <dgm:dir/>
          <dgm:animOne val="branch"/>
          <dgm:animLvl val="lvl"/>
          <dgm:resizeHandles/>
        </dgm:presLayoutVars>
      </dgm:prSet>
      <dgm:spPr/>
      <dgm:t>
        <a:bodyPr/>
        <a:lstStyle/>
        <a:p>
          <a:endParaRPr lang="en-US"/>
        </a:p>
      </dgm:t>
    </dgm:pt>
    <dgm:pt modelId="{883F04F6-ECE6-FC40-A0D8-E9C190BEF88C}" type="pres">
      <dgm:prSet presAssocID="{F4F7386E-5D9D-D541-A3E4-F554C5FA0D6F}" presName="root" presStyleCnt="0"/>
      <dgm:spPr/>
    </dgm:pt>
    <dgm:pt modelId="{10247A34-0359-4649-B0E8-33B844908BCB}" type="pres">
      <dgm:prSet presAssocID="{F4F7386E-5D9D-D541-A3E4-F554C5FA0D6F}" presName="rootComposite" presStyleCnt="0"/>
      <dgm:spPr/>
    </dgm:pt>
    <dgm:pt modelId="{70309FB1-9F74-7941-8622-E431EF185939}" type="pres">
      <dgm:prSet presAssocID="{F4F7386E-5D9D-D541-A3E4-F554C5FA0D6F}" presName="rootText" presStyleLbl="node1" presStyleIdx="0" presStyleCnt="3" custLinFactNeighborX="-60899" custLinFactNeighborY="2738"/>
      <dgm:spPr/>
      <dgm:t>
        <a:bodyPr/>
        <a:lstStyle/>
        <a:p>
          <a:endParaRPr lang="en-US"/>
        </a:p>
      </dgm:t>
    </dgm:pt>
    <dgm:pt modelId="{BD21213E-CB08-6846-B2E4-740A339C2159}" type="pres">
      <dgm:prSet presAssocID="{F4F7386E-5D9D-D541-A3E4-F554C5FA0D6F}" presName="rootConnector" presStyleLbl="node1" presStyleIdx="0" presStyleCnt="3"/>
      <dgm:spPr/>
      <dgm:t>
        <a:bodyPr/>
        <a:lstStyle/>
        <a:p>
          <a:endParaRPr lang="en-US"/>
        </a:p>
      </dgm:t>
    </dgm:pt>
    <dgm:pt modelId="{553ED07F-0518-D140-9FC0-7BBC52860935}" type="pres">
      <dgm:prSet presAssocID="{F4F7386E-5D9D-D541-A3E4-F554C5FA0D6F}" presName="childShape" presStyleCnt="0"/>
      <dgm:spPr/>
    </dgm:pt>
    <dgm:pt modelId="{FCA26E7A-9F50-6844-B157-1C4ABFBDC577}" type="pres">
      <dgm:prSet presAssocID="{33187DCC-A339-4340-9ABE-8B00E2A7ADB1}" presName="Name13" presStyleLbl="parChTrans1D2" presStyleIdx="0" presStyleCnt="3"/>
      <dgm:spPr/>
      <dgm:t>
        <a:bodyPr/>
        <a:lstStyle/>
        <a:p>
          <a:endParaRPr lang="en-US"/>
        </a:p>
      </dgm:t>
    </dgm:pt>
    <dgm:pt modelId="{5C92353E-BD34-0142-AA4F-F9334BE72B3E}" type="pres">
      <dgm:prSet presAssocID="{888CEF60-6A86-C64D-BEE4-F0783F008910}" presName="childText" presStyleLbl="bgAcc1" presStyleIdx="0" presStyleCnt="3" custLinFactNeighborX="10064" custLinFactNeighborY="6555">
        <dgm:presLayoutVars>
          <dgm:bulletEnabled val="1"/>
        </dgm:presLayoutVars>
      </dgm:prSet>
      <dgm:spPr/>
      <dgm:t>
        <a:bodyPr/>
        <a:lstStyle/>
        <a:p>
          <a:endParaRPr lang="en-US"/>
        </a:p>
      </dgm:t>
    </dgm:pt>
    <dgm:pt modelId="{33BB9DD3-0F78-AD43-91D0-1D544258E50A}" type="pres">
      <dgm:prSet presAssocID="{B5E169E3-4669-7347-81B9-2A54F8039AE1}" presName="root" presStyleCnt="0"/>
      <dgm:spPr/>
    </dgm:pt>
    <dgm:pt modelId="{25056CA3-65AC-9E45-A4AC-FE4BBC712836}" type="pres">
      <dgm:prSet presAssocID="{B5E169E3-4669-7347-81B9-2A54F8039AE1}" presName="rootComposite" presStyleCnt="0"/>
      <dgm:spPr/>
    </dgm:pt>
    <dgm:pt modelId="{7B0BCC21-AD63-314B-8982-018C06D9666F}" type="pres">
      <dgm:prSet presAssocID="{B5E169E3-4669-7347-81B9-2A54F8039AE1}" presName="rootText" presStyleLbl="node1" presStyleIdx="1" presStyleCnt="3" custLinFactNeighborX="-9580" custLinFactNeighborY="1369"/>
      <dgm:spPr/>
      <dgm:t>
        <a:bodyPr/>
        <a:lstStyle/>
        <a:p>
          <a:endParaRPr lang="en-US"/>
        </a:p>
      </dgm:t>
    </dgm:pt>
    <dgm:pt modelId="{8879A385-F8B6-F543-99AC-0FE189800CF2}" type="pres">
      <dgm:prSet presAssocID="{B5E169E3-4669-7347-81B9-2A54F8039AE1}" presName="rootConnector" presStyleLbl="node1" presStyleIdx="1" presStyleCnt="3"/>
      <dgm:spPr/>
      <dgm:t>
        <a:bodyPr/>
        <a:lstStyle/>
        <a:p>
          <a:endParaRPr lang="en-US"/>
        </a:p>
      </dgm:t>
    </dgm:pt>
    <dgm:pt modelId="{663E340A-F9F8-A546-BC85-558C3B11A3D6}" type="pres">
      <dgm:prSet presAssocID="{B5E169E3-4669-7347-81B9-2A54F8039AE1}" presName="childShape" presStyleCnt="0"/>
      <dgm:spPr/>
    </dgm:pt>
    <dgm:pt modelId="{1794520A-D2A3-3142-909C-D82ED9C98199}" type="pres">
      <dgm:prSet presAssocID="{E206533C-DF0C-674C-A635-A2E09811FA0D}" presName="Name13" presStyleLbl="parChTrans1D2" presStyleIdx="1" presStyleCnt="3"/>
      <dgm:spPr/>
      <dgm:t>
        <a:bodyPr/>
        <a:lstStyle/>
        <a:p>
          <a:endParaRPr lang="en-US"/>
        </a:p>
      </dgm:t>
    </dgm:pt>
    <dgm:pt modelId="{3DD9C654-1D77-144A-A339-09A4DDB63119}" type="pres">
      <dgm:prSet presAssocID="{CC7ADF46-9BF9-5243-B286-85B8BB65FEF6}" presName="childText" presStyleLbl="bgAcc1" presStyleIdx="1" presStyleCnt="3">
        <dgm:presLayoutVars>
          <dgm:bulletEnabled val="1"/>
        </dgm:presLayoutVars>
      </dgm:prSet>
      <dgm:spPr/>
      <dgm:t>
        <a:bodyPr/>
        <a:lstStyle/>
        <a:p>
          <a:endParaRPr lang="en-US"/>
        </a:p>
      </dgm:t>
    </dgm:pt>
    <dgm:pt modelId="{779D99D0-A58C-EA4B-AC12-50539FCD3DC5}" type="pres">
      <dgm:prSet presAssocID="{F75E10A3-1479-3243-8618-AD200400C6EA}" presName="root" presStyleCnt="0"/>
      <dgm:spPr/>
    </dgm:pt>
    <dgm:pt modelId="{85034AE1-7402-C643-877A-50E9FF92CBAD}" type="pres">
      <dgm:prSet presAssocID="{F75E10A3-1479-3243-8618-AD200400C6EA}" presName="rootComposite" presStyleCnt="0"/>
      <dgm:spPr/>
    </dgm:pt>
    <dgm:pt modelId="{314465F3-5B4E-7843-8C16-51FD47C507B6}" type="pres">
      <dgm:prSet presAssocID="{F75E10A3-1479-3243-8618-AD200400C6EA}" presName="rootText" presStyleLbl="node1" presStyleIdx="2" presStyleCnt="3" custLinFactNeighborX="-4302" custLinFactNeighborY="7036"/>
      <dgm:spPr/>
      <dgm:t>
        <a:bodyPr/>
        <a:lstStyle/>
        <a:p>
          <a:endParaRPr lang="en-US"/>
        </a:p>
      </dgm:t>
    </dgm:pt>
    <dgm:pt modelId="{F688556B-572F-D249-B30D-EBDC39C859AF}" type="pres">
      <dgm:prSet presAssocID="{F75E10A3-1479-3243-8618-AD200400C6EA}" presName="rootConnector" presStyleLbl="node1" presStyleIdx="2" presStyleCnt="3"/>
      <dgm:spPr/>
      <dgm:t>
        <a:bodyPr/>
        <a:lstStyle/>
        <a:p>
          <a:endParaRPr lang="en-US"/>
        </a:p>
      </dgm:t>
    </dgm:pt>
    <dgm:pt modelId="{F54E987D-F75A-5D4F-83D0-E1F388D3C9A6}" type="pres">
      <dgm:prSet presAssocID="{F75E10A3-1479-3243-8618-AD200400C6EA}" presName="childShape" presStyleCnt="0"/>
      <dgm:spPr/>
    </dgm:pt>
    <dgm:pt modelId="{568B722B-1F25-B94E-AA2D-3411E7699480}" type="pres">
      <dgm:prSet presAssocID="{046E163B-3E6A-234D-9685-B67938D134FF}" presName="Name13" presStyleLbl="parChTrans1D2" presStyleIdx="2" presStyleCnt="3"/>
      <dgm:spPr/>
      <dgm:t>
        <a:bodyPr/>
        <a:lstStyle/>
        <a:p>
          <a:endParaRPr lang="en-US"/>
        </a:p>
      </dgm:t>
    </dgm:pt>
    <dgm:pt modelId="{B862562A-46DB-BC47-92B2-7CC522C4F9D8}" type="pres">
      <dgm:prSet presAssocID="{7680BCE4-0C6C-F048-AFF3-CD8AEA0BE0DE}" presName="childText" presStyleLbl="bgAcc1" presStyleIdx="2" presStyleCnt="3" custLinFactNeighborX="13608" custLinFactNeighborY="9773">
        <dgm:presLayoutVars>
          <dgm:bulletEnabled val="1"/>
        </dgm:presLayoutVars>
      </dgm:prSet>
      <dgm:spPr/>
      <dgm:t>
        <a:bodyPr/>
        <a:lstStyle/>
        <a:p>
          <a:endParaRPr lang="en-US"/>
        </a:p>
      </dgm:t>
    </dgm:pt>
  </dgm:ptLst>
  <dgm:cxnLst>
    <dgm:cxn modelId="{CAAD96C1-8BAE-BB4C-8E6D-D89476AA9409}" srcId="{D61FBC93-0D0E-7B4A-8419-82794FE401AE}" destId="{F4F7386E-5D9D-D541-A3E4-F554C5FA0D6F}" srcOrd="0" destOrd="0" parTransId="{DE6A300C-BFC3-ED4C-9D3C-4FB8C042CA76}" sibTransId="{D0BBDE7F-744A-8E4E-BEC6-26F7DD303A8B}"/>
    <dgm:cxn modelId="{2EF70E38-64E0-47E4-A30A-17BEE827D9DB}" type="presOf" srcId="{F75E10A3-1479-3243-8618-AD200400C6EA}" destId="{314465F3-5B4E-7843-8C16-51FD47C507B6}" srcOrd="0" destOrd="0" presId="urn:microsoft.com/office/officeart/2005/8/layout/hierarchy3"/>
    <dgm:cxn modelId="{50D99951-61AB-4570-94CB-9E233B912C4D}" type="presOf" srcId="{046E163B-3E6A-234D-9685-B67938D134FF}" destId="{568B722B-1F25-B94E-AA2D-3411E7699480}" srcOrd="0" destOrd="0" presId="urn:microsoft.com/office/officeart/2005/8/layout/hierarchy3"/>
    <dgm:cxn modelId="{105A9DAC-86A3-9147-AFF1-7A2766934B1D}" srcId="{D61FBC93-0D0E-7B4A-8419-82794FE401AE}" destId="{B5E169E3-4669-7347-81B9-2A54F8039AE1}" srcOrd="1" destOrd="0" parTransId="{5CE8B084-A2CC-1B41-81E3-932D753A970A}" sibTransId="{99DC40FB-AC2F-8B43-95AF-9E56FB25FE09}"/>
    <dgm:cxn modelId="{D9DA3675-C8A1-4CBD-A276-C55DD01526E5}" type="presOf" srcId="{B5E169E3-4669-7347-81B9-2A54F8039AE1}" destId="{8879A385-F8B6-F543-99AC-0FE189800CF2}" srcOrd="1" destOrd="0" presId="urn:microsoft.com/office/officeart/2005/8/layout/hierarchy3"/>
    <dgm:cxn modelId="{E0CEC854-3885-4B64-B70A-DB87518EBBAF}" type="presOf" srcId="{33187DCC-A339-4340-9ABE-8B00E2A7ADB1}" destId="{FCA26E7A-9F50-6844-B157-1C4ABFBDC577}" srcOrd="0" destOrd="0" presId="urn:microsoft.com/office/officeart/2005/8/layout/hierarchy3"/>
    <dgm:cxn modelId="{550ABF2B-BF17-41AE-AC24-670DDAA60B65}" type="presOf" srcId="{F75E10A3-1479-3243-8618-AD200400C6EA}" destId="{F688556B-572F-D249-B30D-EBDC39C859AF}" srcOrd="1" destOrd="0" presId="urn:microsoft.com/office/officeart/2005/8/layout/hierarchy3"/>
    <dgm:cxn modelId="{33A39D29-8D6C-934F-9AAD-D7CF3D8C9911}" srcId="{F4F7386E-5D9D-D541-A3E4-F554C5FA0D6F}" destId="{888CEF60-6A86-C64D-BEE4-F0783F008910}" srcOrd="0" destOrd="0" parTransId="{33187DCC-A339-4340-9ABE-8B00E2A7ADB1}" sibTransId="{078024AB-14B8-7043-9407-082D7D6EB146}"/>
    <dgm:cxn modelId="{0D5E1A38-C7BD-4B2A-BD57-342625743D9B}" type="presOf" srcId="{CC7ADF46-9BF9-5243-B286-85B8BB65FEF6}" destId="{3DD9C654-1D77-144A-A339-09A4DDB63119}" srcOrd="0" destOrd="0" presId="urn:microsoft.com/office/officeart/2005/8/layout/hierarchy3"/>
    <dgm:cxn modelId="{4B02C66B-7A5A-B846-914A-0FF724BE8F4A}" srcId="{D61FBC93-0D0E-7B4A-8419-82794FE401AE}" destId="{F75E10A3-1479-3243-8618-AD200400C6EA}" srcOrd="2" destOrd="0" parTransId="{0A05C027-7820-9E4C-9481-D843E9310C23}" sibTransId="{0404061B-C647-6541-9593-A9DEC75B3767}"/>
    <dgm:cxn modelId="{4973530C-2BFB-460B-A07A-90F83DA24FCF}" type="presOf" srcId="{F4F7386E-5D9D-D541-A3E4-F554C5FA0D6F}" destId="{70309FB1-9F74-7941-8622-E431EF185939}" srcOrd="0" destOrd="0" presId="urn:microsoft.com/office/officeart/2005/8/layout/hierarchy3"/>
    <dgm:cxn modelId="{41DE0E9E-AA0C-E743-B063-7712A4983976}" srcId="{B5E169E3-4669-7347-81B9-2A54F8039AE1}" destId="{CC7ADF46-9BF9-5243-B286-85B8BB65FEF6}" srcOrd="0" destOrd="0" parTransId="{E206533C-DF0C-674C-A635-A2E09811FA0D}" sibTransId="{252B0C30-B628-A14E-85EA-125BFA833578}"/>
    <dgm:cxn modelId="{C3483979-C048-462B-AC38-E6C2F17BA9A7}" type="presOf" srcId="{7680BCE4-0C6C-F048-AFF3-CD8AEA0BE0DE}" destId="{B862562A-46DB-BC47-92B2-7CC522C4F9D8}" srcOrd="0" destOrd="0" presId="urn:microsoft.com/office/officeart/2005/8/layout/hierarchy3"/>
    <dgm:cxn modelId="{E46D80D1-78C2-D74B-AD1C-4ABB70A2363C}" srcId="{F75E10A3-1479-3243-8618-AD200400C6EA}" destId="{7680BCE4-0C6C-F048-AFF3-CD8AEA0BE0DE}" srcOrd="0" destOrd="0" parTransId="{046E163B-3E6A-234D-9685-B67938D134FF}" sibTransId="{F2EFEEC5-1EE7-2748-AE9D-FF648266E4EA}"/>
    <dgm:cxn modelId="{926D98CD-8B69-44F0-B209-6B358D063BC2}" type="presOf" srcId="{888CEF60-6A86-C64D-BEE4-F0783F008910}" destId="{5C92353E-BD34-0142-AA4F-F9334BE72B3E}" srcOrd="0" destOrd="0" presId="urn:microsoft.com/office/officeart/2005/8/layout/hierarchy3"/>
    <dgm:cxn modelId="{407F78BC-06C4-4DA4-AF29-2D6F07F7752F}" type="presOf" srcId="{E206533C-DF0C-674C-A635-A2E09811FA0D}" destId="{1794520A-D2A3-3142-909C-D82ED9C98199}" srcOrd="0" destOrd="0" presId="urn:microsoft.com/office/officeart/2005/8/layout/hierarchy3"/>
    <dgm:cxn modelId="{E1AB99D1-3782-499C-AE1E-8065DE12C3EC}" type="presOf" srcId="{B5E169E3-4669-7347-81B9-2A54F8039AE1}" destId="{7B0BCC21-AD63-314B-8982-018C06D9666F}" srcOrd="0" destOrd="0" presId="urn:microsoft.com/office/officeart/2005/8/layout/hierarchy3"/>
    <dgm:cxn modelId="{1A74FB41-D49C-47D6-BF47-7107E9AFAA5F}" type="presOf" srcId="{D61FBC93-0D0E-7B4A-8419-82794FE401AE}" destId="{1159F6AE-98DC-8F43-9C1B-B3871EB89EFD}" srcOrd="0" destOrd="0" presId="urn:microsoft.com/office/officeart/2005/8/layout/hierarchy3"/>
    <dgm:cxn modelId="{9D6F24E6-F64C-4E35-9133-AA5A7A092627}" type="presOf" srcId="{F4F7386E-5D9D-D541-A3E4-F554C5FA0D6F}" destId="{BD21213E-CB08-6846-B2E4-740A339C2159}" srcOrd="1" destOrd="0" presId="urn:microsoft.com/office/officeart/2005/8/layout/hierarchy3"/>
    <dgm:cxn modelId="{4DC5411C-B4D7-4629-A47A-F751CEB5DDA8}" type="presParOf" srcId="{1159F6AE-98DC-8F43-9C1B-B3871EB89EFD}" destId="{883F04F6-ECE6-FC40-A0D8-E9C190BEF88C}" srcOrd="0" destOrd="0" presId="urn:microsoft.com/office/officeart/2005/8/layout/hierarchy3"/>
    <dgm:cxn modelId="{DF095211-8455-4155-A697-57026D62D09F}" type="presParOf" srcId="{883F04F6-ECE6-FC40-A0D8-E9C190BEF88C}" destId="{10247A34-0359-4649-B0E8-33B844908BCB}" srcOrd="0" destOrd="0" presId="urn:microsoft.com/office/officeart/2005/8/layout/hierarchy3"/>
    <dgm:cxn modelId="{5AC4A619-FE82-4629-8131-5026DAD8215B}" type="presParOf" srcId="{10247A34-0359-4649-B0E8-33B844908BCB}" destId="{70309FB1-9F74-7941-8622-E431EF185939}" srcOrd="0" destOrd="0" presId="urn:microsoft.com/office/officeart/2005/8/layout/hierarchy3"/>
    <dgm:cxn modelId="{F1398066-AEF4-46A9-95DC-FB0CABC83003}" type="presParOf" srcId="{10247A34-0359-4649-B0E8-33B844908BCB}" destId="{BD21213E-CB08-6846-B2E4-740A339C2159}" srcOrd="1" destOrd="0" presId="urn:microsoft.com/office/officeart/2005/8/layout/hierarchy3"/>
    <dgm:cxn modelId="{782D3691-F73B-4676-8734-721DCC6DBDFC}" type="presParOf" srcId="{883F04F6-ECE6-FC40-A0D8-E9C190BEF88C}" destId="{553ED07F-0518-D140-9FC0-7BBC52860935}" srcOrd="1" destOrd="0" presId="urn:microsoft.com/office/officeart/2005/8/layout/hierarchy3"/>
    <dgm:cxn modelId="{3F72DF56-1569-4CB1-9999-92ACAA3AD870}" type="presParOf" srcId="{553ED07F-0518-D140-9FC0-7BBC52860935}" destId="{FCA26E7A-9F50-6844-B157-1C4ABFBDC577}" srcOrd="0" destOrd="0" presId="urn:microsoft.com/office/officeart/2005/8/layout/hierarchy3"/>
    <dgm:cxn modelId="{9BB79F66-6EA3-4BE0-A90D-A1661223E0E3}" type="presParOf" srcId="{553ED07F-0518-D140-9FC0-7BBC52860935}" destId="{5C92353E-BD34-0142-AA4F-F9334BE72B3E}" srcOrd="1" destOrd="0" presId="urn:microsoft.com/office/officeart/2005/8/layout/hierarchy3"/>
    <dgm:cxn modelId="{EC60789E-6A7D-4B6F-8EB6-BACB014BFC6D}" type="presParOf" srcId="{1159F6AE-98DC-8F43-9C1B-B3871EB89EFD}" destId="{33BB9DD3-0F78-AD43-91D0-1D544258E50A}" srcOrd="1" destOrd="0" presId="urn:microsoft.com/office/officeart/2005/8/layout/hierarchy3"/>
    <dgm:cxn modelId="{C5F0E9F7-C845-43B0-9A99-1FBB0ABF2ECA}" type="presParOf" srcId="{33BB9DD3-0F78-AD43-91D0-1D544258E50A}" destId="{25056CA3-65AC-9E45-A4AC-FE4BBC712836}" srcOrd="0" destOrd="0" presId="urn:microsoft.com/office/officeart/2005/8/layout/hierarchy3"/>
    <dgm:cxn modelId="{0739E826-ABBE-48E5-BA10-ABB08A590751}" type="presParOf" srcId="{25056CA3-65AC-9E45-A4AC-FE4BBC712836}" destId="{7B0BCC21-AD63-314B-8982-018C06D9666F}" srcOrd="0" destOrd="0" presId="urn:microsoft.com/office/officeart/2005/8/layout/hierarchy3"/>
    <dgm:cxn modelId="{FC2AA9C3-DEDC-4094-8202-9A3B95EA37FF}" type="presParOf" srcId="{25056CA3-65AC-9E45-A4AC-FE4BBC712836}" destId="{8879A385-F8B6-F543-99AC-0FE189800CF2}" srcOrd="1" destOrd="0" presId="urn:microsoft.com/office/officeart/2005/8/layout/hierarchy3"/>
    <dgm:cxn modelId="{7547E9BD-0CB3-42BF-810A-939DB9D4C832}" type="presParOf" srcId="{33BB9DD3-0F78-AD43-91D0-1D544258E50A}" destId="{663E340A-F9F8-A546-BC85-558C3B11A3D6}" srcOrd="1" destOrd="0" presId="urn:microsoft.com/office/officeart/2005/8/layout/hierarchy3"/>
    <dgm:cxn modelId="{636A565B-6032-416E-9B7E-2E005F9A0F22}" type="presParOf" srcId="{663E340A-F9F8-A546-BC85-558C3B11A3D6}" destId="{1794520A-D2A3-3142-909C-D82ED9C98199}" srcOrd="0" destOrd="0" presId="urn:microsoft.com/office/officeart/2005/8/layout/hierarchy3"/>
    <dgm:cxn modelId="{378C4803-175E-42DE-B546-DDCBA37DC17D}" type="presParOf" srcId="{663E340A-F9F8-A546-BC85-558C3B11A3D6}" destId="{3DD9C654-1D77-144A-A339-09A4DDB63119}" srcOrd="1" destOrd="0" presId="urn:microsoft.com/office/officeart/2005/8/layout/hierarchy3"/>
    <dgm:cxn modelId="{520D06A2-2915-499C-9370-BAD15DD76F24}" type="presParOf" srcId="{1159F6AE-98DC-8F43-9C1B-B3871EB89EFD}" destId="{779D99D0-A58C-EA4B-AC12-50539FCD3DC5}" srcOrd="2" destOrd="0" presId="urn:microsoft.com/office/officeart/2005/8/layout/hierarchy3"/>
    <dgm:cxn modelId="{577A0BAC-70A2-4C7C-9A5C-65CBD169FA51}" type="presParOf" srcId="{779D99D0-A58C-EA4B-AC12-50539FCD3DC5}" destId="{85034AE1-7402-C643-877A-50E9FF92CBAD}" srcOrd="0" destOrd="0" presId="urn:microsoft.com/office/officeart/2005/8/layout/hierarchy3"/>
    <dgm:cxn modelId="{C9A2ADA0-E039-4F46-9A31-D4BEEDF59F98}" type="presParOf" srcId="{85034AE1-7402-C643-877A-50E9FF92CBAD}" destId="{314465F3-5B4E-7843-8C16-51FD47C507B6}" srcOrd="0" destOrd="0" presId="urn:microsoft.com/office/officeart/2005/8/layout/hierarchy3"/>
    <dgm:cxn modelId="{65E7CFE3-B606-41A8-9083-05E135900F8D}" type="presParOf" srcId="{85034AE1-7402-C643-877A-50E9FF92CBAD}" destId="{F688556B-572F-D249-B30D-EBDC39C859AF}" srcOrd="1" destOrd="0" presId="urn:microsoft.com/office/officeart/2005/8/layout/hierarchy3"/>
    <dgm:cxn modelId="{B955C5A6-1D9C-4198-ABE5-EF07071B5CA9}" type="presParOf" srcId="{779D99D0-A58C-EA4B-AC12-50539FCD3DC5}" destId="{F54E987D-F75A-5D4F-83D0-E1F388D3C9A6}" srcOrd="1" destOrd="0" presId="urn:microsoft.com/office/officeart/2005/8/layout/hierarchy3"/>
    <dgm:cxn modelId="{7093DD16-3AAB-4EB6-8EBE-31D79705E49C}" type="presParOf" srcId="{F54E987D-F75A-5D4F-83D0-E1F388D3C9A6}" destId="{568B722B-1F25-B94E-AA2D-3411E7699480}" srcOrd="0" destOrd="0" presId="urn:microsoft.com/office/officeart/2005/8/layout/hierarchy3"/>
    <dgm:cxn modelId="{8ACE3E8C-C6DA-443C-896A-A2FF2C6F5536}" type="presParOf" srcId="{F54E987D-F75A-5D4F-83D0-E1F388D3C9A6}" destId="{B862562A-46DB-BC47-92B2-7CC522C4F9D8}" srcOrd="1"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781C33A4-0A8D-7945-AEE1-FBA1BF2D5B55}" type="doc">
      <dgm:prSet loTypeId="urn:microsoft.com/office/officeart/2005/8/layout/chevron2" loCatId="" qsTypeId="urn:microsoft.com/office/officeart/2005/8/quickstyle/simple4" qsCatId="simple" csTypeId="urn:microsoft.com/office/officeart/2005/8/colors/accent1_2" csCatId="accent1" phldr="1"/>
      <dgm:spPr/>
      <dgm:t>
        <a:bodyPr/>
        <a:lstStyle/>
        <a:p>
          <a:endParaRPr lang="en-US"/>
        </a:p>
      </dgm:t>
    </dgm:pt>
    <dgm:pt modelId="{5F77E2EA-9D0F-4746-A13B-F043DCCCF031}">
      <dgm:prSet phldrT="[Text]"/>
      <dgm:spPr/>
      <dgm:t>
        <a:bodyPr/>
        <a:lstStyle/>
        <a:p>
          <a:r>
            <a:rPr lang="en-US" dirty="0" smtClean="0"/>
            <a:t>MENDAPATKAN GANTI KERUGIAN</a:t>
          </a:r>
          <a:endParaRPr lang="en-US" dirty="0"/>
        </a:p>
      </dgm:t>
    </dgm:pt>
    <dgm:pt modelId="{96FD7290-87F1-E143-AD3F-C8220DDA6BD4}" type="parTrans" cxnId="{B1D2560E-13A1-3E40-94B2-553845F16DE7}">
      <dgm:prSet/>
      <dgm:spPr/>
      <dgm:t>
        <a:bodyPr/>
        <a:lstStyle/>
        <a:p>
          <a:endParaRPr lang="en-US"/>
        </a:p>
      </dgm:t>
    </dgm:pt>
    <dgm:pt modelId="{F8D7BD76-45D1-0243-8979-1AD92ED8E7C5}" type="sibTrans" cxnId="{B1D2560E-13A1-3E40-94B2-553845F16DE7}">
      <dgm:prSet/>
      <dgm:spPr/>
      <dgm:t>
        <a:bodyPr/>
        <a:lstStyle/>
        <a:p>
          <a:endParaRPr lang="en-US"/>
        </a:p>
      </dgm:t>
    </dgm:pt>
    <dgm:pt modelId="{C7B5691D-9F39-CF47-8FB8-7A27272578E6}">
      <dgm:prSet phldrT="[Text]"/>
      <dgm:spPr/>
      <dgm:t>
        <a:bodyPr/>
        <a:lstStyle/>
        <a:p>
          <a:r>
            <a:rPr lang="id-ID" noProof="0" dirty="0" smtClean="0"/>
            <a:t>akibat hilangnya akses terhadap sumber daya alam yang menjadi tempat memenuhi kebutuhan hidup; dan</a:t>
          </a:r>
          <a:endParaRPr lang="id-ID" noProof="0" dirty="0"/>
        </a:p>
      </dgm:t>
    </dgm:pt>
    <dgm:pt modelId="{AADD2E45-4DFF-E74A-9913-26D27265EF90}" type="parTrans" cxnId="{D812C1DA-A142-8048-8AE7-C0E50A639972}">
      <dgm:prSet/>
      <dgm:spPr/>
      <dgm:t>
        <a:bodyPr/>
        <a:lstStyle/>
        <a:p>
          <a:endParaRPr lang="en-US"/>
        </a:p>
      </dgm:t>
    </dgm:pt>
    <dgm:pt modelId="{A140015F-5414-C143-BEDF-80CF292DFFED}" type="sibTrans" cxnId="{D812C1DA-A142-8048-8AE7-C0E50A639972}">
      <dgm:prSet/>
      <dgm:spPr/>
      <dgm:t>
        <a:bodyPr/>
        <a:lstStyle/>
        <a:p>
          <a:endParaRPr lang="en-US"/>
        </a:p>
      </dgm:t>
    </dgm:pt>
    <dgm:pt modelId="{AD6917A9-102C-154F-AF49-86BF02CE2773}">
      <dgm:prSet phldrT="[Text]"/>
      <dgm:spPr/>
      <dgm:t>
        <a:bodyPr/>
        <a:lstStyle/>
        <a:p>
          <a:r>
            <a:rPr lang="id-ID" noProof="0" smtClean="0"/>
            <a:t>akibat hilangnya akses ke sumberdaya hutan dan sumberdaya alam lainnya; dan/atau</a:t>
          </a:r>
          <a:endParaRPr lang="id-ID" noProof="0"/>
        </a:p>
      </dgm:t>
    </dgm:pt>
    <dgm:pt modelId="{6B8257D6-113F-AD42-B7BC-69B1A1FE8FF2}" type="parTrans" cxnId="{DF9732BD-8881-D542-8A6C-C5177AF39471}">
      <dgm:prSet/>
      <dgm:spPr/>
      <dgm:t>
        <a:bodyPr/>
        <a:lstStyle/>
        <a:p>
          <a:endParaRPr lang="en-US"/>
        </a:p>
      </dgm:t>
    </dgm:pt>
    <dgm:pt modelId="{EBFBE594-0F3E-8344-A7BF-63CF6C73B6D1}" type="sibTrans" cxnId="{DF9732BD-8881-D542-8A6C-C5177AF39471}">
      <dgm:prSet/>
      <dgm:spPr/>
      <dgm:t>
        <a:bodyPr/>
        <a:lstStyle/>
        <a:p>
          <a:endParaRPr lang="en-US"/>
        </a:p>
      </dgm:t>
    </dgm:pt>
    <dgm:pt modelId="{B0332058-F2CC-0145-9B25-9D18CB9C0496}">
      <dgm:prSet phldrT="[Text]"/>
      <dgm:spPr/>
      <dgm:t>
        <a:bodyPr/>
        <a:lstStyle/>
        <a:p>
          <a:r>
            <a:rPr lang="en-US" dirty="0" smtClean="0"/>
            <a:t>BENTUK GANTI KERUGIAN</a:t>
          </a:r>
          <a:endParaRPr lang="en-US" dirty="0"/>
        </a:p>
      </dgm:t>
    </dgm:pt>
    <dgm:pt modelId="{A1A7C93D-A6B4-694D-8DE4-088A7C525227}" type="parTrans" cxnId="{28B1DA42-415B-2F47-8682-0C85EBDA924B}">
      <dgm:prSet/>
      <dgm:spPr/>
      <dgm:t>
        <a:bodyPr/>
        <a:lstStyle/>
        <a:p>
          <a:endParaRPr lang="en-US"/>
        </a:p>
      </dgm:t>
    </dgm:pt>
    <dgm:pt modelId="{87DA2BE2-F1D9-714F-9F07-A8AC86ED5325}" type="sibTrans" cxnId="{28B1DA42-415B-2F47-8682-0C85EBDA924B}">
      <dgm:prSet/>
      <dgm:spPr/>
      <dgm:t>
        <a:bodyPr/>
        <a:lstStyle/>
        <a:p>
          <a:endParaRPr lang="en-US"/>
        </a:p>
      </dgm:t>
    </dgm:pt>
    <dgm:pt modelId="{B421E012-4BA2-1E40-9F4E-3EA9C10D858A}">
      <dgm:prSet phldrT="[Text]"/>
      <dgm:spPr/>
      <dgm:t>
        <a:bodyPr/>
        <a:lstStyle/>
        <a:p>
          <a:r>
            <a:rPr lang="id-ID" noProof="0" smtClean="0"/>
            <a:t>akibat hilangnya hak untuk memanfaatkan sumberdaya  hutan dan sumberdaya alam lainnya</a:t>
          </a:r>
          <a:endParaRPr lang="id-ID" noProof="0"/>
        </a:p>
      </dgm:t>
    </dgm:pt>
    <dgm:pt modelId="{59609CEA-3329-A54D-BE7A-73C84FA7D514}" type="parTrans" cxnId="{A6402966-09D4-A044-861F-332C7353C04F}">
      <dgm:prSet/>
      <dgm:spPr/>
      <dgm:t>
        <a:bodyPr/>
        <a:lstStyle/>
        <a:p>
          <a:endParaRPr lang="en-US"/>
        </a:p>
      </dgm:t>
    </dgm:pt>
    <dgm:pt modelId="{E88E459B-4D2F-9145-9F1F-5068DC138542}" type="sibTrans" cxnId="{A6402966-09D4-A044-861F-332C7353C04F}">
      <dgm:prSet/>
      <dgm:spPr/>
      <dgm:t>
        <a:bodyPr/>
        <a:lstStyle/>
        <a:p>
          <a:endParaRPr lang="en-US"/>
        </a:p>
      </dgm:t>
    </dgm:pt>
    <dgm:pt modelId="{9CC5C629-647D-3649-B3C3-3BB8C63E222E}">
      <dgm:prSet phldrT="[Text]"/>
      <dgm:spPr/>
      <dgm:t>
        <a:bodyPr/>
        <a:lstStyle/>
        <a:p>
          <a:r>
            <a:rPr lang="en-US" dirty="0" err="1" smtClean="0"/>
            <a:t>uang</a:t>
          </a:r>
          <a:r>
            <a:rPr lang="en-US" dirty="0" smtClean="0"/>
            <a:t>;</a:t>
          </a:r>
          <a:endParaRPr lang="en-US" dirty="0"/>
        </a:p>
      </dgm:t>
    </dgm:pt>
    <dgm:pt modelId="{91231269-C5D7-7840-87B8-C56858282CB9}" type="parTrans" cxnId="{06F9D235-A584-644E-9A0B-10A7FD49ADCC}">
      <dgm:prSet/>
      <dgm:spPr/>
      <dgm:t>
        <a:bodyPr/>
        <a:lstStyle/>
        <a:p>
          <a:endParaRPr lang="en-US"/>
        </a:p>
      </dgm:t>
    </dgm:pt>
    <dgm:pt modelId="{63D8F973-B87B-B148-A722-7914DD1A6BD8}" type="sibTrans" cxnId="{06F9D235-A584-644E-9A0B-10A7FD49ADCC}">
      <dgm:prSet/>
      <dgm:spPr/>
      <dgm:t>
        <a:bodyPr/>
        <a:lstStyle/>
        <a:p>
          <a:endParaRPr lang="en-US"/>
        </a:p>
      </dgm:t>
    </dgm:pt>
    <dgm:pt modelId="{E78EDD7F-CBF3-914A-A36E-267FBF443135}">
      <dgm:prSet/>
      <dgm:spPr/>
      <dgm:t>
        <a:bodyPr/>
        <a:lstStyle/>
        <a:p>
          <a:r>
            <a:rPr lang="en-US" smtClean="0"/>
            <a:t>tanah pengganti;</a:t>
          </a:r>
          <a:endParaRPr lang="en-US"/>
        </a:p>
      </dgm:t>
    </dgm:pt>
    <dgm:pt modelId="{D6FFAA6D-4DC3-4F4F-93F2-845BC955E5D1}" type="parTrans" cxnId="{D8E6A050-FD87-FA42-A068-5E9C0773A52F}">
      <dgm:prSet/>
      <dgm:spPr/>
      <dgm:t>
        <a:bodyPr/>
        <a:lstStyle/>
        <a:p>
          <a:endParaRPr lang="en-US"/>
        </a:p>
      </dgm:t>
    </dgm:pt>
    <dgm:pt modelId="{0AABEDBC-2CA2-6D44-822A-86590DAD09D1}" type="sibTrans" cxnId="{D8E6A050-FD87-FA42-A068-5E9C0773A52F}">
      <dgm:prSet/>
      <dgm:spPr/>
      <dgm:t>
        <a:bodyPr/>
        <a:lstStyle/>
        <a:p>
          <a:endParaRPr lang="en-US"/>
        </a:p>
      </dgm:t>
    </dgm:pt>
    <dgm:pt modelId="{80D602E3-FEF2-7F43-8A45-E558E3693E50}">
      <dgm:prSet/>
      <dgm:spPr/>
      <dgm:t>
        <a:bodyPr/>
        <a:lstStyle/>
        <a:p>
          <a:r>
            <a:rPr lang="en-US" smtClean="0"/>
            <a:t>pemukiman kembali;</a:t>
          </a:r>
          <a:endParaRPr lang="en-US"/>
        </a:p>
      </dgm:t>
    </dgm:pt>
    <dgm:pt modelId="{9D88E90E-ECB9-0D48-93A3-DB8674BC6CA6}" type="parTrans" cxnId="{AC497677-4C21-6349-BC3C-30BB170CCE3D}">
      <dgm:prSet/>
      <dgm:spPr/>
      <dgm:t>
        <a:bodyPr/>
        <a:lstStyle/>
        <a:p>
          <a:endParaRPr lang="en-US"/>
        </a:p>
      </dgm:t>
    </dgm:pt>
    <dgm:pt modelId="{6406BF50-568E-C14B-BEFB-F8AAA6A466BC}" type="sibTrans" cxnId="{AC497677-4C21-6349-BC3C-30BB170CCE3D}">
      <dgm:prSet/>
      <dgm:spPr/>
      <dgm:t>
        <a:bodyPr/>
        <a:lstStyle/>
        <a:p>
          <a:endParaRPr lang="en-US"/>
        </a:p>
      </dgm:t>
    </dgm:pt>
    <dgm:pt modelId="{7A6ACB4E-924A-FD41-9FCA-F1B6BA2DBD92}">
      <dgm:prSet/>
      <dgm:spPr/>
      <dgm:t>
        <a:bodyPr/>
        <a:lstStyle/>
        <a:p>
          <a:r>
            <a:rPr lang="en-US" smtClean="0"/>
            <a:t>dana abadi;</a:t>
          </a:r>
          <a:endParaRPr lang="en-US"/>
        </a:p>
      </dgm:t>
    </dgm:pt>
    <dgm:pt modelId="{FBF6D199-7103-2241-8E3D-20B69610D31D}" type="parTrans" cxnId="{813F6E9D-1F95-ED47-AB2A-C4F21DE4C5A6}">
      <dgm:prSet/>
      <dgm:spPr/>
      <dgm:t>
        <a:bodyPr/>
        <a:lstStyle/>
        <a:p>
          <a:endParaRPr lang="en-US"/>
        </a:p>
      </dgm:t>
    </dgm:pt>
    <dgm:pt modelId="{673E92CD-B1BB-F945-8EA3-FF1B5701D675}" type="sibTrans" cxnId="{813F6E9D-1F95-ED47-AB2A-C4F21DE4C5A6}">
      <dgm:prSet/>
      <dgm:spPr/>
      <dgm:t>
        <a:bodyPr/>
        <a:lstStyle/>
        <a:p>
          <a:endParaRPr lang="en-US"/>
        </a:p>
      </dgm:t>
    </dgm:pt>
    <dgm:pt modelId="{A025066A-C9E4-224E-B793-4062306A4806}">
      <dgm:prSet/>
      <dgm:spPr/>
      <dgm:t>
        <a:bodyPr/>
        <a:lstStyle/>
        <a:p>
          <a:r>
            <a:rPr lang="en-US" smtClean="0"/>
            <a:t>penyertaan saham; dan/atau</a:t>
          </a:r>
          <a:endParaRPr lang="en-US"/>
        </a:p>
      </dgm:t>
    </dgm:pt>
    <dgm:pt modelId="{12964877-475A-A340-BA1A-4977BC69D706}" type="parTrans" cxnId="{9A27AE5A-B62E-5D46-9031-064A4895ADD7}">
      <dgm:prSet/>
      <dgm:spPr/>
      <dgm:t>
        <a:bodyPr/>
        <a:lstStyle/>
        <a:p>
          <a:endParaRPr lang="en-US"/>
        </a:p>
      </dgm:t>
    </dgm:pt>
    <dgm:pt modelId="{A197570C-778B-7D43-B535-E40D394C254D}" type="sibTrans" cxnId="{9A27AE5A-B62E-5D46-9031-064A4895ADD7}">
      <dgm:prSet/>
      <dgm:spPr/>
      <dgm:t>
        <a:bodyPr/>
        <a:lstStyle/>
        <a:p>
          <a:endParaRPr lang="en-US"/>
        </a:p>
      </dgm:t>
    </dgm:pt>
    <dgm:pt modelId="{AE1199D4-A0A5-1249-B94E-988A9202E6E0}">
      <dgm:prSet/>
      <dgm:spPr/>
      <dgm:t>
        <a:bodyPr/>
        <a:lstStyle/>
        <a:p>
          <a:r>
            <a:rPr lang="en-US" smtClean="0"/>
            <a:t>bentuk lain yang disepakati bersama.</a:t>
          </a:r>
          <a:endParaRPr lang="en-US"/>
        </a:p>
      </dgm:t>
    </dgm:pt>
    <dgm:pt modelId="{7CCE1779-3366-AE4D-AAE3-25929E03D72E}" type="parTrans" cxnId="{97D23665-0912-C94B-8F7F-25BD0A6899CC}">
      <dgm:prSet/>
      <dgm:spPr/>
      <dgm:t>
        <a:bodyPr/>
        <a:lstStyle/>
        <a:p>
          <a:endParaRPr lang="en-US"/>
        </a:p>
      </dgm:t>
    </dgm:pt>
    <dgm:pt modelId="{83C985D7-1D93-3A4E-94E1-5C60E1A6DAC5}" type="sibTrans" cxnId="{97D23665-0912-C94B-8F7F-25BD0A6899CC}">
      <dgm:prSet/>
      <dgm:spPr/>
      <dgm:t>
        <a:bodyPr/>
        <a:lstStyle/>
        <a:p>
          <a:endParaRPr lang="en-US"/>
        </a:p>
      </dgm:t>
    </dgm:pt>
    <dgm:pt modelId="{901335ED-0160-1544-9009-69A413F20262}" type="pres">
      <dgm:prSet presAssocID="{781C33A4-0A8D-7945-AEE1-FBA1BF2D5B55}" presName="linearFlow" presStyleCnt="0">
        <dgm:presLayoutVars>
          <dgm:dir/>
          <dgm:animLvl val="lvl"/>
          <dgm:resizeHandles val="exact"/>
        </dgm:presLayoutVars>
      </dgm:prSet>
      <dgm:spPr/>
      <dgm:t>
        <a:bodyPr/>
        <a:lstStyle/>
        <a:p>
          <a:endParaRPr lang="en-US"/>
        </a:p>
      </dgm:t>
    </dgm:pt>
    <dgm:pt modelId="{1361AF06-620A-E947-A5EA-69C86A8B3C16}" type="pres">
      <dgm:prSet presAssocID="{5F77E2EA-9D0F-4746-A13B-F043DCCCF031}" presName="composite" presStyleCnt="0"/>
      <dgm:spPr/>
    </dgm:pt>
    <dgm:pt modelId="{DBF31067-45DD-4E4C-8C09-46C5277E43DE}" type="pres">
      <dgm:prSet presAssocID="{5F77E2EA-9D0F-4746-A13B-F043DCCCF031}" presName="parentText" presStyleLbl="alignNode1" presStyleIdx="0" presStyleCnt="2">
        <dgm:presLayoutVars>
          <dgm:chMax val="1"/>
          <dgm:bulletEnabled val="1"/>
        </dgm:presLayoutVars>
      </dgm:prSet>
      <dgm:spPr/>
      <dgm:t>
        <a:bodyPr/>
        <a:lstStyle/>
        <a:p>
          <a:endParaRPr lang="en-US"/>
        </a:p>
      </dgm:t>
    </dgm:pt>
    <dgm:pt modelId="{93F8BA39-0108-F64D-8D96-ADB526B94B15}" type="pres">
      <dgm:prSet presAssocID="{5F77E2EA-9D0F-4746-A13B-F043DCCCF031}" presName="descendantText" presStyleLbl="alignAcc1" presStyleIdx="0" presStyleCnt="2">
        <dgm:presLayoutVars>
          <dgm:bulletEnabled val="1"/>
        </dgm:presLayoutVars>
      </dgm:prSet>
      <dgm:spPr/>
      <dgm:t>
        <a:bodyPr/>
        <a:lstStyle/>
        <a:p>
          <a:endParaRPr lang="en-US"/>
        </a:p>
      </dgm:t>
    </dgm:pt>
    <dgm:pt modelId="{42C433D1-BB5A-3B40-B4F3-6DAC094495C9}" type="pres">
      <dgm:prSet presAssocID="{F8D7BD76-45D1-0243-8979-1AD92ED8E7C5}" presName="sp" presStyleCnt="0"/>
      <dgm:spPr/>
    </dgm:pt>
    <dgm:pt modelId="{92752C97-5C4B-F644-A802-14627CA9EEB7}" type="pres">
      <dgm:prSet presAssocID="{B0332058-F2CC-0145-9B25-9D18CB9C0496}" presName="composite" presStyleCnt="0"/>
      <dgm:spPr/>
    </dgm:pt>
    <dgm:pt modelId="{481AF984-0CF6-E143-B38A-A2E1D38BD0BE}" type="pres">
      <dgm:prSet presAssocID="{B0332058-F2CC-0145-9B25-9D18CB9C0496}" presName="parentText" presStyleLbl="alignNode1" presStyleIdx="1" presStyleCnt="2">
        <dgm:presLayoutVars>
          <dgm:chMax val="1"/>
          <dgm:bulletEnabled val="1"/>
        </dgm:presLayoutVars>
      </dgm:prSet>
      <dgm:spPr/>
      <dgm:t>
        <a:bodyPr/>
        <a:lstStyle/>
        <a:p>
          <a:endParaRPr lang="en-US"/>
        </a:p>
      </dgm:t>
    </dgm:pt>
    <dgm:pt modelId="{5A51A7CF-D100-A34C-91C3-794AE08FD1E2}" type="pres">
      <dgm:prSet presAssocID="{B0332058-F2CC-0145-9B25-9D18CB9C0496}" presName="descendantText" presStyleLbl="alignAcc1" presStyleIdx="1" presStyleCnt="2">
        <dgm:presLayoutVars>
          <dgm:bulletEnabled val="1"/>
        </dgm:presLayoutVars>
      </dgm:prSet>
      <dgm:spPr/>
      <dgm:t>
        <a:bodyPr/>
        <a:lstStyle/>
        <a:p>
          <a:endParaRPr lang="en-US"/>
        </a:p>
      </dgm:t>
    </dgm:pt>
  </dgm:ptLst>
  <dgm:cxnLst>
    <dgm:cxn modelId="{17A83344-D779-4ABE-9BA8-09554C242793}" type="presOf" srcId="{AD6917A9-102C-154F-AF49-86BF02CE2773}" destId="{93F8BA39-0108-F64D-8D96-ADB526B94B15}" srcOrd="0" destOrd="1" presId="urn:microsoft.com/office/officeart/2005/8/layout/chevron2"/>
    <dgm:cxn modelId="{B1D2560E-13A1-3E40-94B2-553845F16DE7}" srcId="{781C33A4-0A8D-7945-AEE1-FBA1BF2D5B55}" destId="{5F77E2EA-9D0F-4746-A13B-F043DCCCF031}" srcOrd="0" destOrd="0" parTransId="{96FD7290-87F1-E143-AD3F-C8220DDA6BD4}" sibTransId="{F8D7BD76-45D1-0243-8979-1AD92ED8E7C5}"/>
    <dgm:cxn modelId="{E8A8EC21-4548-4CD7-A513-E6CCF04C3B27}" type="presOf" srcId="{781C33A4-0A8D-7945-AEE1-FBA1BF2D5B55}" destId="{901335ED-0160-1544-9009-69A413F20262}" srcOrd="0" destOrd="0" presId="urn:microsoft.com/office/officeart/2005/8/layout/chevron2"/>
    <dgm:cxn modelId="{813F6E9D-1F95-ED47-AB2A-C4F21DE4C5A6}" srcId="{B0332058-F2CC-0145-9B25-9D18CB9C0496}" destId="{7A6ACB4E-924A-FD41-9FCA-F1B6BA2DBD92}" srcOrd="3" destOrd="0" parTransId="{FBF6D199-7103-2241-8E3D-20B69610D31D}" sibTransId="{673E92CD-B1BB-F945-8EA3-FF1B5701D675}"/>
    <dgm:cxn modelId="{CF8B243C-5F3E-47C9-B7E9-055D1EA1133F}" type="presOf" srcId="{5F77E2EA-9D0F-4746-A13B-F043DCCCF031}" destId="{DBF31067-45DD-4E4C-8C09-46C5277E43DE}" srcOrd="0" destOrd="0" presId="urn:microsoft.com/office/officeart/2005/8/layout/chevron2"/>
    <dgm:cxn modelId="{B4966852-1CB5-4748-9824-B659EF73FF1E}" type="presOf" srcId="{9CC5C629-647D-3649-B3C3-3BB8C63E222E}" destId="{5A51A7CF-D100-A34C-91C3-794AE08FD1E2}" srcOrd="0" destOrd="0" presId="urn:microsoft.com/office/officeart/2005/8/layout/chevron2"/>
    <dgm:cxn modelId="{06F9D235-A584-644E-9A0B-10A7FD49ADCC}" srcId="{B0332058-F2CC-0145-9B25-9D18CB9C0496}" destId="{9CC5C629-647D-3649-B3C3-3BB8C63E222E}" srcOrd="0" destOrd="0" parTransId="{91231269-C5D7-7840-87B8-C56858282CB9}" sibTransId="{63D8F973-B87B-B148-A722-7914DD1A6BD8}"/>
    <dgm:cxn modelId="{A6402966-09D4-A044-861F-332C7353C04F}" srcId="{5F77E2EA-9D0F-4746-A13B-F043DCCCF031}" destId="{B421E012-4BA2-1E40-9F4E-3EA9C10D858A}" srcOrd="2" destOrd="0" parTransId="{59609CEA-3329-A54D-BE7A-73C84FA7D514}" sibTransId="{E88E459B-4D2F-9145-9F1F-5068DC138542}"/>
    <dgm:cxn modelId="{9A27AE5A-B62E-5D46-9031-064A4895ADD7}" srcId="{B0332058-F2CC-0145-9B25-9D18CB9C0496}" destId="{A025066A-C9E4-224E-B793-4062306A4806}" srcOrd="4" destOrd="0" parTransId="{12964877-475A-A340-BA1A-4977BC69D706}" sibTransId="{A197570C-778B-7D43-B535-E40D394C254D}"/>
    <dgm:cxn modelId="{9D433483-B099-481B-87DB-B6D76A915DFD}" type="presOf" srcId="{B421E012-4BA2-1E40-9F4E-3EA9C10D858A}" destId="{93F8BA39-0108-F64D-8D96-ADB526B94B15}" srcOrd="0" destOrd="2" presId="urn:microsoft.com/office/officeart/2005/8/layout/chevron2"/>
    <dgm:cxn modelId="{DF9732BD-8881-D542-8A6C-C5177AF39471}" srcId="{5F77E2EA-9D0F-4746-A13B-F043DCCCF031}" destId="{AD6917A9-102C-154F-AF49-86BF02CE2773}" srcOrd="1" destOrd="0" parTransId="{6B8257D6-113F-AD42-B7BC-69B1A1FE8FF2}" sibTransId="{EBFBE594-0F3E-8344-A7BF-63CF6C73B6D1}"/>
    <dgm:cxn modelId="{28B1DA42-415B-2F47-8682-0C85EBDA924B}" srcId="{781C33A4-0A8D-7945-AEE1-FBA1BF2D5B55}" destId="{B0332058-F2CC-0145-9B25-9D18CB9C0496}" srcOrd="1" destOrd="0" parTransId="{A1A7C93D-A6B4-694D-8DE4-088A7C525227}" sibTransId="{87DA2BE2-F1D9-714F-9F07-A8AC86ED5325}"/>
    <dgm:cxn modelId="{63A70EB8-100F-45E8-A24B-3B94DC59E61C}" type="presOf" srcId="{E78EDD7F-CBF3-914A-A36E-267FBF443135}" destId="{5A51A7CF-D100-A34C-91C3-794AE08FD1E2}" srcOrd="0" destOrd="1" presId="urn:microsoft.com/office/officeart/2005/8/layout/chevron2"/>
    <dgm:cxn modelId="{C2793DB9-2721-470B-85A9-4232ACDA20BC}" type="presOf" srcId="{7A6ACB4E-924A-FD41-9FCA-F1B6BA2DBD92}" destId="{5A51A7CF-D100-A34C-91C3-794AE08FD1E2}" srcOrd="0" destOrd="3" presId="urn:microsoft.com/office/officeart/2005/8/layout/chevron2"/>
    <dgm:cxn modelId="{12DA982F-C2C9-4C25-ADAD-DBE2921F8221}" type="presOf" srcId="{A025066A-C9E4-224E-B793-4062306A4806}" destId="{5A51A7CF-D100-A34C-91C3-794AE08FD1E2}" srcOrd="0" destOrd="4" presId="urn:microsoft.com/office/officeart/2005/8/layout/chevron2"/>
    <dgm:cxn modelId="{97D23665-0912-C94B-8F7F-25BD0A6899CC}" srcId="{B0332058-F2CC-0145-9B25-9D18CB9C0496}" destId="{AE1199D4-A0A5-1249-B94E-988A9202E6E0}" srcOrd="5" destOrd="0" parTransId="{7CCE1779-3366-AE4D-AAE3-25929E03D72E}" sibTransId="{83C985D7-1D93-3A4E-94E1-5C60E1A6DAC5}"/>
    <dgm:cxn modelId="{58FD8B04-ADED-4553-AAC5-AABED01D6599}" type="presOf" srcId="{80D602E3-FEF2-7F43-8A45-E558E3693E50}" destId="{5A51A7CF-D100-A34C-91C3-794AE08FD1E2}" srcOrd="0" destOrd="2" presId="urn:microsoft.com/office/officeart/2005/8/layout/chevron2"/>
    <dgm:cxn modelId="{1E7D8818-1D93-4BAB-BD03-1D548C8564CF}" type="presOf" srcId="{B0332058-F2CC-0145-9B25-9D18CB9C0496}" destId="{481AF984-0CF6-E143-B38A-A2E1D38BD0BE}" srcOrd="0" destOrd="0" presId="urn:microsoft.com/office/officeart/2005/8/layout/chevron2"/>
    <dgm:cxn modelId="{D8E6A050-FD87-FA42-A068-5E9C0773A52F}" srcId="{B0332058-F2CC-0145-9B25-9D18CB9C0496}" destId="{E78EDD7F-CBF3-914A-A36E-267FBF443135}" srcOrd="1" destOrd="0" parTransId="{D6FFAA6D-4DC3-4F4F-93F2-845BC955E5D1}" sibTransId="{0AABEDBC-2CA2-6D44-822A-86590DAD09D1}"/>
    <dgm:cxn modelId="{D812C1DA-A142-8048-8AE7-C0E50A639972}" srcId="{5F77E2EA-9D0F-4746-A13B-F043DCCCF031}" destId="{C7B5691D-9F39-CF47-8FB8-7A27272578E6}" srcOrd="0" destOrd="0" parTransId="{AADD2E45-4DFF-E74A-9913-26D27265EF90}" sibTransId="{A140015F-5414-C143-BEDF-80CF292DFFED}"/>
    <dgm:cxn modelId="{F8E1813A-5E3F-4B7E-9D57-7442A5ADD384}" type="presOf" srcId="{C7B5691D-9F39-CF47-8FB8-7A27272578E6}" destId="{93F8BA39-0108-F64D-8D96-ADB526B94B15}" srcOrd="0" destOrd="0" presId="urn:microsoft.com/office/officeart/2005/8/layout/chevron2"/>
    <dgm:cxn modelId="{8E630F47-A299-4812-B748-78AAD4D73B10}" type="presOf" srcId="{AE1199D4-A0A5-1249-B94E-988A9202E6E0}" destId="{5A51A7CF-D100-A34C-91C3-794AE08FD1E2}" srcOrd="0" destOrd="5" presId="urn:microsoft.com/office/officeart/2005/8/layout/chevron2"/>
    <dgm:cxn modelId="{AC497677-4C21-6349-BC3C-30BB170CCE3D}" srcId="{B0332058-F2CC-0145-9B25-9D18CB9C0496}" destId="{80D602E3-FEF2-7F43-8A45-E558E3693E50}" srcOrd="2" destOrd="0" parTransId="{9D88E90E-ECB9-0D48-93A3-DB8674BC6CA6}" sibTransId="{6406BF50-568E-C14B-BEFB-F8AAA6A466BC}"/>
    <dgm:cxn modelId="{C1AF1DCD-FB97-45BA-A8C6-191BDFF874EE}" type="presParOf" srcId="{901335ED-0160-1544-9009-69A413F20262}" destId="{1361AF06-620A-E947-A5EA-69C86A8B3C16}" srcOrd="0" destOrd="0" presId="urn:microsoft.com/office/officeart/2005/8/layout/chevron2"/>
    <dgm:cxn modelId="{75EEBE44-35F9-42F6-814F-D5BB358AA88F}" type="presParOf" srcId="{1361AF06-620A-E947-A5EA-69C86A8B3C16}" destId="{DBF31067-45DD-4E4C-8C09-46C5277E43DE}" srcOrd="0" destOrd="0" presId="urn:microsoft.com/office/officeart/2005/8/layout/chevron2"/>
    <dgm:cxn modelId="{AB89E89F-D6F6-445D-A8D9-EA5DFB90550E}" type="presParOf" srcId="{1361AF06-620A-E947-A5EA-69C86A8B3C16}" destId="{93F8BA39-0108-F64D-8D96-ADB526B94B15}" srcOrd="1" destOrd="0" presId="urn:microsoft.com/office/officeart/2005/8/layout/chevron2"/>
    <dgm:cxn modelId="{17AEEF4E-821D-4141-BE37-58DE058E0F25}" type="presParOf" srcId="{901335ED-0160-1544-9009-69A413F20262}" destId="{42C433D1-BB5A-3B40-B4F3-6DAC094495C9}" srcOrd="1" destOrd="0" presId="urn:microsoft.com/office/officeart/2005/8/layout/chevron2"/>
    <dgm:cxn modelId="{F762701E-A649-4AA3-A8A7-54BC0789B119}" type="presParOf" srcId="{901335ED-0160-1544-9009-69A413F20262}" destId="{92752C97-5C4B-F644-A802-14627CA9EEB7}" srcOrd="2" destOrd="0" presId="urn:microsoft.com/office/officeart/2005/8/layout/chevron2"/>
    <dgm:cxn modelId="{6536480E-03A4-4C5F-A48C-B211AA9ECEBA}" type="presParOf" srcId="{92752C97-5C4B-F644-A802-14627CA9EEB7}" destId="{481AF984-0CF6-E143-B38A-A2E1D38BD0BE}" srcOrd="0" destOrd="0" presId="urn:microsoft.com/office/officeart/2005/8/layout/chevron2"/>
    <dgm:cxn modelId="{3A445D07-48DF-4D52-B7D1-811D38414230}" type="presParOf" srcId="{92752C97-5C4B-F644-A802-14627CA9EEB7}" destId="{5A51A7CF-D100-A34C-91C3-794AE08FD1E2}"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781C33A4-0A8D-7945-AEE1-FBA1BF2D5B55}" type="doc">
      <dgm:prSet loTypeId="urn:microsoft.com/office/officeart/2005/8/layout/chevron2" loCatId="" qsTypeId="urn:microsoft.com/office/officeart/2005/8/quickstyle/simple1" qsCatId="simple" csTypeId="urn:microsoft.com/office/officeart/2005/8/colors/accent1_2" csCatId="accent1" phldr="1"/>
      <dgm:spPr/>
      <dgm:t>
        <a:bodyPr/>
        <a:lstStyle/>
        <a:p>
          <a:endParaRPr lang="en-US"/>
        </a:p>
      </dgm:t>
    </dgm:pt>
    <dgm:pt modelId="{5F77E2EA-9D0F-4746-A13B-F043DCCCF031}">
      <dgm:prSet phldrT="[Text]" custT="1"/>
      <dgm:spPr/>
      <dgm:t>
        <a:bodyPr/>
        <a:lstStyle/>
        <a:p>
          <a:r>
            <a:rPr lang="en-US" sz="2000" b="1" dirty="0" smtClean="0">
              <a:solidFill>
                <a:schemeClr val="tx1"/>
              </a:solidFill>
            </a:rPr>
            <a:t>1. </a:t>
          </a:r>
        </a:p>
        <a:p>
          <a:r>
            <a:rPr lang="en-US" sz="2000" b="1" dirty="0" smtClean="0">
              <a:solidFill>
                <a:schemeClr val="tx1"/>
              </a:solidFill>
            </a:rPr>
            <a:t>TANAHNYA JATUH KE NEGARA</a:t>
          </a:r>
          <a:endParaRPr lang="en-US" sz="2000" b="1" dirty="0">
            <a:solidFill>
              <a:schemeClr val="tx1"/>
            </a:solidFill>
          </a:endParaRPr>
        </a:p>
      </dgm:t>
    </dgm:pt>
    <dgm:pt modelId="{96FD7290-87F1-E143-AD3F-C8220DDA6BD4}" type="parTrans" cxnId="{B1D2560E-13A1-3E40-94B2-553845F16DE7}">
      <dgm:prSet/>
      <dgm:spPr/>
      <dgm:t>
        <a:bodyPr/>
        <a:lstStyle/>
        <a:p>
          <a:endParaRPr lang="en-US"/>
        </a:p>
      </dgm:t>
    </dgm:pt>
    <dgm:pt modelId="{F8D7BD76-45D1-0243-8979-1AD92ED8E7C5}" type="sibTrans" cxnId="{B1D2560E-13A1-3E40-94B2-553845F16DE7}">
      <dgm:prSet/>
      <dgm:spPr/>
      <dgm:t>
        <a:bodyPr/>
        <a:lstStyle/>
        <a:p>
          <a:endParaRPr lang="en-US"/>
        </a:p>
      </dgm:t>
    </dgm:pt>
    <dgm:pt modelId="{C7B5691D-9F39-CF47-8FB8-7A27272578E6}">
      <dgm:prSet phldrT="[Text]"/>
      <dgm:spPr/>
      <dgm:t>
        <a:bodyPr/>
        <a:lstStyle/>
        <a:p>
          <a:r>
            <a:rPr lang="id-ID" dirty="0" smtClean="0"/>
            <a:t>pencabutan hak oleh pejabat yang berwenang;</a:t>
          </a:r>
          <a:endParaRPr lang="id-ID" noProof="0" dirty="0"/>
        </a:p>
      </dgm:t>
    </dgm:pt>
    <dgm:pt modelId="{AADD2E45-4DFF-E74A-9913-26D27265EF90}" type="parTrans" cxnId="{D812C1DA-A142-8048-8AE7-C0E50A639972}">
      <dgm:prSet/>
      <dgm:spPr/>
      <dgm:t>
        <a:bodyPr/>
        <a:lstStyle/>
        <a:p>
          <a:endParaRPr lang="en-US"/>
        </a:p>
      </dgm:t>
    </dgm:pt>
    <dgm:pt modelId="{A140015F-5414-C143-BEDF-80CF292DFFED}" type="sibTrans" cxnId="{D812C1DA-A142-8048-8AE7-C0E50A639972}">
      <dgm:prSet/>
      <dgm:spPr/>
      <dgm:t>
        <a:bodyPr/>
        <a:lstStyle/>
        <a:p>
          <a:endParaRPr lang="en-US"/>
        </a:p>
      </dgm:t>
    </dgm:pt>
    <dgm:pt modelId="{B0332058-F2CC-0145-9B25-9D18CB9C0496}">
      <dgm:prSet phldrT="[Text]" custT="1"/>
      <dgm:spPr/>
      <dgm:t>
        <a:bodyPr/>
        <a:lstStyle/>
        <a:p>
          <a:r>
            <a:rPr lang="en-US" sz="2000" b="1" dirty="0" smtClean="0">
              <a:solidFill>
                <a:schemeClr val="tx1"/>
              </a:solidFill>
            </a:rPr>
            <a:t>2. </a:t>
          </a:r>
        </a:p>
        <a:p>
          <a:r>
            <a:rPr lang="id-ID" sz="2000" b="1" dirty="0" smtClean="0">
              <a:solidFill>
                <a:schemeClr val="tx1"/>
              </a:solidFill>
            </a:rPr>
            <a:t>TANAHNYA MUSNAH.</a:t>
          </a:r>
          <a:endParaRPr lang="en-US" sz="2000" b="1" dirty="0">
            <a:solidFill>
              <a:schemeClr val="tx1"/>
            </a:solidFill>
          </a:endParaRPr>
        </a:p>
      </dgm:t>
    </dgm:pt>
    <dgm:pt modelId="{A1A7C93D-A6B4-694D-8DE4-088A7C525227}" type="parTrans" cxnId="{28B1DA42-415B-2F47-8682-0C85EBDA924B}">
      <dgm:prSet/>
      <dgm:spPr/>
      <dgm:t>
        <a:bodyPr/>
        <a:lstStyle/>
        <a:p>
          <a:endParaRPr lang="en-US"/>
        </a:p>
      </dgm:t>
    </dgm:pt>
    <dgm:pt modelId="{87DA2BE2-F1D9-714F-9F07-A8AC86ED5325}" type="sibTrans" cxnId="{28B1DA42-415B-2F47-8682-0C85EBDA924B}">
      <dgm:prSet/>
      <dgm:spPr/>
      <dgm:t>
        <a:bodyPr/>
        <a:lstStyle/>
        <a:p>
          <a:endParaRPr lang="en-US"/>
        </a:p>
      </dgm:t>
    </dgm:pt>
    <dgm:pt modelId="{9CC5C629-647D-3649-B3C3-3BB8C63E222E}">
      <dgm:prSet phldrT="[Text]"/>
      <dgm:spPr/>
      <dgm:t>
        <a:bodyPr/>
        <a:lstStyle/>
        <a:p>
          <a:endParaRPr lang="en-US" dirty="0"/>
        </a:p>
      </dgm:t>
    </dgm:pt>
    <dgm:pt modelId="{91231269-C5D7-7840-87B8-C56858282CB9}" type="parTrans" cxnId="{06F9D235-A584-644E-9A0B-10A7FD49ADCC}">
      <dgm:prSet/>
      <dgm:spPr/>
      <dgm:t>
        <a:bodyPr/>
        <a:lstStyle/>
        <a:p>
          <a:endParaRPr lang="en-US"/>
        </a:p>
      </dgm:t>
    </dgm:pt>
    <dgm:pt modelId="{63D8F973-B87B-B148-A722-7914DD1A6BD8}" type="sibTrans" cxnId="{06F9D235-A584-644E-9A0B-10A7FD49ADCC}">
      <dgm:prSet/>
      <dgm:spPr/>
      <dgm:t>
        <a:bodyPr/>
        <a:lstStyle/>
        <a:p>
          <a:endParaRPr lang="en-US"/>
        </a:p>
      </dgm:t>
    </dgm:pt>
    <dgm:pt modelId="{E3705838-F0B7-4C42-9D41-1316B4E1862E}">
      <dgm:prSet/>
      <dgm:spPr/>
      <dgm:t>
        <a:bodyPr/>
        <a:lstStyle/>
        <a:p>
          <a:r>
            <a:rPr lang="id-ID" smtClean="0"/>
            <a:t>penyerahan sukarela oleh pemiliknya; dan</a:t>
          </a:r>
          <a:endParaRPr lang="en-US"/>
        </a:p>
      </dgm:t>
    </dgm:pt>
    <dgm:pt modelId="{4E60EC11-B7A3-E14A-B0B7-53BE85C6CD02}" type="parTrans" cxnId="{D4F0B3BF-8096-A94C-83B1-61D46F5A732D}">
      <dgm:prSet/>
      <dgm:spPr/>
      <dgm:t>
        <a:bodyPr/>
        <a:lstStyle/>
        <a:p>
          <a:endParaRPr lang="en-US"/>
        </a:p>
      </dgm:t>
    </dgm:pt>
    <dgm:pt modelId="{BB33AA72-504A-134F-BF81-FE8313E6798F}" type="sibTrans" cxnId="{D4F0B3BF-8096-A94C-83B1-61D46F5A732D}">
      <dgm:prSet/>
      <dgm:spPr/>
      <dgm:t>
        <a:bodyPr/>
        <a:lstStyle/>
        <a:p>
          <a:endParaRPr lang="en-US"/>
        </a:p>
      </dgm:t>
    </dgm:pt>
    <dgm:pt modelId="{2B5E97A1-4961-4744-BBAC-6DF010104AA2}">
      <dgm:prSet/>
      <dgm:spPr/>
      <dgm:t>
        <a:bodyPr/>
        <a:lstStyle/>
        <a:p>
          <a:r>
            <a:rPr lang="id-ID" dirty="0" smtClean="0"/>
            <a:t>Masyarakat Hukum Adat sudah tidak ada lagi.</a:t>
          </a:r>
          <a:endParaRPr lang="en-US" dirty="0"/>
        </a:p>
      </dgm:t>
    </dgm:pt>
    <dgm:pt modelId="{10A3CB25-3BFF-5442-9FB2-41965CCC8AE2}" type="parTrans" cxnId="{A0E0D464-1065-A242-8CC4-D40C8C0E822D}">
      <dgm:prSet/>
      <dgm:spPr/>
      <dgm:t>
        <a:bodyPr/>
        <a:lstStyle/>
        <a:p>
          <a:endParaRPr lang="en-US"/>
        </a:p>
      </dgm:t>
    </dgm:pt>
    <dgm:pt modelId="{265548BC-A84B-2341-9B01-538AC03FA36E}" type="sibTrans" cxnId="{A0E0D464-1065-A242-8CC4-D40C8C0E822D}">
      <dgm:prSet/>
      <dgm:spPr/>
      <dgm:t>
        <a:bodyPr/>
        <a:lstStyle/>
        <a:p>
          <a:endParaRPr lang="en-US"/>
        </a:p>
      </dgm:t>
    </dgm:pt>
    <dgm:pt modelId="{901335ED-0160-1544-9009-69A413F20262}" type="pres">
      <dgm:prSet presAssocID="{781C33A4-0A8D-7945-AEE1-FBA1BF2D5B55}" presName="linearFlow" presStyleCnt="0">
        <dgm:presLayoutVars>
          <dgm:dir/>
          <dgm:animLvl val="lvl"/>
          <dgm:resizeHandles val="exact"/>
        </dgm:presLayoutVars>
      </dgm:prSet>
      <dgm:spPr/>
      <dgm:t>
        <a:bodyPr/>
        <a:lstStyle/>
        <a:p>
          <a:endParaRPr lang="en-US"/>
        </a:p>
      </dgm:t>
    </dgm:pt>
    <dgm:pt modelId="{1361AF06-620A-E947-A5EA-69C86A8B3C16}" type="pres">
      <dgm:prSet presAssocID="{5F77E2EA-9D0F-4746-A13B-F043DCCCF031}" presName="composite" presStyleCnt="0"/>
      <dgm:spPr/>
      <dgm:t>
        <a:bodyPr/>
        <a:lstStyle/>
        <a:p>
          <a:endParaRPr lang="en-US"/>
        </a:p>
      </dgm:t>
    </dgm:pt>
    <dgm:pt modelId="{DBF31067-45DD-4E4C-8C09-46C5277E43DE}" type="pres">
      <dgm:prSet presAssocID="{5F77E2EA-9D0F-4746-A13B-F043DCCCF031}" presName="parentText" presStyleLbl="alignNode1" presStyleIdx="0" presStyleCnt="2">
        <dgm:presLayoutVars>
          <dgm:chMax val="1"/>
          <dgm:bulletEnabled val="1"/>
        </dgm:presLayoutVars>
      </dgm:prSet>
      <dgm:spPr/>
      <dgm:t>
        <a:bodyPr/>
        <a:lstStyle/>
        <a:p>
          <a:endParaRPr lang="en-US"/>
        </a:p>
      </dgm:t>
    </dgm:pt>
    <dgm:pt modelId="{93F8BA39-0108-F64D-8D96-ADB526B94B15}" type="pres">
      <dgm:prSet presAssocID="{5F77E2EA-9D0F-4746-A13B-F043DCCCF031}" presName="descendantText" presStyleLbl="alignAcc1" presStyleIdx="0" presStyleCnt="2">
        <dgm:presLayoutVars>
          <dgm:bulletEnabled val="1"/>
        </dgm:presLayoutVars>
      </dgm:prSet>
      <dgm:spPr/>
      <dgm:t>
        <a:bodyPr/>
        <a:lstStyle/>
        <a:p>
          <a:endParaRPr lang="en-US"/>
        </a:p>
      </dgm:t>
    </dgm:pt>
    <dgm:pt modelId="{42C433D1-BB5A-3B40-B4F3-6DAC094495C9}" type="pres">
      <dgm:prSet presAssocID="{F8D7BD76-45D1-0243-8979-1AD92ED8E7C5}" presName="sp" presStyleCnt="0"/>
      <dgm:spPr/>
      <dgm:t>
        <a:bodyPr/>
        <a:lstStyle/>
        <a:p>
          <a:endParaRPr lang="en-US"/>
        </a:p>
      </dgm:t>
    </dgm:pt>
    <dgm:pt modelId="{92752C97-5C4B-F644-A802-14627CA9EEB7}" type="pres">
      <dgm:prSet presAssocID="{B0332058-F2CC-0145-9B25-9D18CB9C0496}" presName="composite" presStyleCnt="0"/>
      <dgm:spPr/>
      <dgm:t>
        <a:bodyPr/>
        <a:lstStyle/>
        <a:p>
          <a:endParaRPr lang="en-US"/>
        </a:p>
      </dgm:t>
    </dgm:pt>
    <dgm:pt modelId="{481AF984-0CF6-E143-B38A-A2E1D38BD0BE}" type="pres">
      <dgm:prSet presAssocID="{B0332058-F2CC-0145-9B25-9D18CB9C0496}" presName="parentText" presStyleLbl="alignNode1" presStyleIdx="1" presStyleCnt="2">
        <dgm:presLayoutVars>
          <dgm:chMax val="1"/>
          <dgm:bulletEnabled val="1"/>
        </dgm:presLayoutVars>
      </dgm:prSet>
      <dgm:spPr/>
      <dgm:t>
        <a:bodyPr/>
        <a:lstStyle/>
        <a:p>
          <a:endParaRPr lang="en-US"/>
        </a:p>
      </dgm:t>
    </dgm:pt>
    <dgm:pt modelId="{5A51A7CF-D100-A34C-91C3-794AE08FD1E2}" type="pres">
      <dgm:prSet presAssocID="{B0332058-F2CC-0145-9B25-9D18CB9C0496}" presName="descendantText" presStyleLbl="alignAcc1" presStyleIdx="1" presStyleCnt="2" custLinFactNeighborX="171" custLinFactNeighborY="3675">
        <dgm:presLayoutVars>
          <dgm:bulletEnabled val="1"/>
        </dgm:presLayoutVars>
      </dgm:prSet>
      <dgm:spPr/>
      <dgm:t>
        <a:bodyPr/>
        <a:lstStyle/>
        <a:p>
          <a:endParaRPr lang="en-US"/>
        </a:p>
      </dgm:t>
    </dgm:pt>
  </dgm:ptLst>
  <dgm:cxnLst>
    <dgm:cxn modelId="{D4F0B3BF-8096-A94C-83B1-61D46F5A732D}" srcId="{5F77E2EA-9D0F-4746-A13B-F043DCCCF031}" destId="{E3705838-F0B7-4C42-9D41-1316B4E1862E}" srcOrd="1" destOrd="0" parTransId="{4E60EC11-B7A3-E14A-B0B7-53BE85C6CD02}" sibTransId="{BB33AA72-504A-134F-BF81-FE8313E6798F}"/>
    <dgm:cxn modelId="{75609046-82D6-42EB-9A4A-5402B1F41362}" type="presOf" srcId="{781C33A4-0A8D-7945-AEE1-FBA1BF2D5B55}" destId="{901335ED-0160-1544-9009-69A413F20262}" srcOrd="0" destOrd="0" presId="urn:microsoft.com/office/officeart/2005/8/layout/chevron2"/>
    <dgm:cxn modelId="{30F9619D-8FCA-4A82-93D4-7B50FBAFBE05}" type="presOf" srcId="{9CC5C629-647D-3649-B3C3-3BB8C63E222E}" destId="{5A51A7CF-D100-A34C-91C3-794AE08FD1E2}" srcOrd="0" destOrd="0" presId="urn:microsoft.com/office/officeart/2005/8/layout/chevron2"/>
    <dgm:cxn modelId="{28B1DA42-415B-2F47-8682-0C85EBDA924B}" srcId="{781C33A4-0A8D-7945-AEE1-FBA1BF2D5B55}" destId="{B0332058-F2CC-0145-9B25-9D18CB9C0496}" srcOrd="1" destOrd="0" parTransId="{A1A7C93D-A6B4-694D-8DE4-088A7C525227}" sibTransId="{87DA2BE2-F1D9-714F-9F07-A8AC86ED5325}"/>
    <dgm:cxn modelId="{F2E275D4-1263-46DE-96EA-3E0F027B4A02}" type="presOf" srcId="{5F77E2EA-9D0F-4746-A13B-F043DCCCF031}" destId="{DBF31067-45DD-4E4C-8C09-46C5277E43DE}" srcOrd="0" destOrd="0" presId="urn:microsoft.com/office/officeart/2005/8/layout/chevron2"/>
    <dgm:cxn modelId="{06F9D235-A584-644E-9A0B-10A7FD49ADCC}" srcId="{B0332058-F2CC-0145-9B25-9D18CB9C0496}" destId="{9CC5C629-647D-3649-B3C3-3BB8C63E222E}" srcOrd="0" destOrd="0" parTransId="{91231269-C5D7-7840-87B8-C56858282CB9}" sibTransId="{63D8F973-B87B-B148-A722-7914DD1A6BD8}"/>
    <dgm:cxn modelId="{A0E0D464-1065-A242-8CC4-D40C8C0E822D}" srcId="{5F77E2EA-9D0F-4746-A13B-F043DCCCF031}" destId="{2B5E97A1-4961-4744-BBAC-6DF010104AA2}" srcOrd="2" destOrd="0" parTransId="{10A3CB25-3BFF-5442-9FB2-41965CCC8AE2}" sibTransId="{265548BC-A84B-2341-9B01-538AC03FA36E}"/>
    <dgm:cxn modelId="{67ACF734-98A5-4E40-B0A6-543732A30906}" type="presOf" srcId="{E3705838-F0B7-4C42-9D41-1316B4E1862E}" destId="{93F8BA39-0108-F64D-8D96-ADB526B94B15}" srcOrd="0" destOrd="1" presId="urn:microsoft.com/office/officeart/2005/8/layout/chevron2"/>
    <dgm:cxn modelId="{FAE80520-F7FF-4EFB-A9E4-A1383B15E18A}" type="presOf" srcId="{C7B5691D-9F39-CF47-8FB8-7A27272578E6}" destId="{93F8BA39-0108-F64D-8D96-ADB526B94B15}" srcOrd="0" destOrd="0" presId="urn:microsoft.com/office/officeart/2005/8/layout/chevron2"/>
    <dgm:cxn modelId="{D812C1DA-A142-8048-8AE7-C0E50A639972}" srcId="{5F77E2EA-9D0F-4746-A13B-F043DCCCF031}" destId="{C7B5691D-9F39-CF47-8FB8-7A27272578E6}" srcOrd="0" destOrd="0" parTransId="{AADD2E45-4DFF-E74A-9913-26D27265EF90}" sibTransId="{A140015F-5414-C143-BEDF-80CF292DFFED}"/>
    <dgm:cxn modelId="{26F30D26-86A5-4E48-8067-0DB9309C54F0}" type="presOf" srcId="{B0332058-F2CC-0145-9B25-9D18CB9C0496}" destId="{481AF984-0CF6-E143-B38A-A2E1D38BD0BE}" srcOrd="0" destOrd="0" presId="urn:microsoft.com/office/officeart/2005/8/layout/chevron2"/>
    <dgm:cxn modelId="{52CA0E7F-C6C4-410F-A4EC-2890765A6522}" type="presOf" srcId="{2B5E97A1-4961-4744-BBAC-6DF010104AA2}" destId="{93F8BA39-0108-F64D-8D96-ADB526B94B15}" srcOrd="0" destOrd="2" presId="urn:microsoft.com/office/officeart/2005/8/layout/chevron2"/>
    <dgm:cxn modelId="{B1D2560E-13A1-3E40-94B2-553845F16DE7}" srcId="{781C33A4-0A8D-7945-AEE1-FBA1BF2D5B55}" destId="{5F77E2EA-9D0F-4746-A13B-F043DCCCF031}" srcOrd="0" destOrd="0" parTransId="{96FD7290-87F1-E143-AD3F-C8220DDA6BD4}" sibTransId="{F8D7BD76-45D1-0243-8979-1AD92ED8E7C5}"/>
    <dgm:cxn modelId="{FBBCA5CF-5A8A-48D2-B1FB-5F0A43B6411D}" type="presParOf" srcId="{901335ED-0160-1544-9009-69A413F20262}" destId="{1361AF06-620A-E947-A5EA-69C86A8B3C16}" srcOrd="0" destOrd="0" presId="urn:microsoft.com/office/officeart/2005/8/layout/chevron2"/>
    <dgm:cxn modelId="{BB184C72-F890-4A31-AA5E-63A4AED56615}" type="presParOf" srcId="{1361AF06-620A-E947-A5EA-69C86A8B3C16}" destId="{DBF31067-45DD-4E4C-8C09-46C5277E43DE}" srcOrd="0" destOrd="0" presId="urn:microsoft.com/office/officeart/2005/8/layout/chevron2"/>
    <dgm:cxn modelId="{F2456AAD-D7B3-4BC8-9AED-B9521CB15C5A}" type="presParOf" srcId="{1361AF06-620A-E947-A5EA-69C86A8B3C16}" destId="{93F8BA39-0108-F64D-8D96-ADB526B94B15}" srcOrd="1" destOrd="0" presId="urn:microsoft.com/office/officeart/2005/8/layout/chevron2"/>
    <dgm:cxn modelId="{A4057D9E-6250-47EE-8DAA-E191ABD0D1DB}" type="presParOf" srcId="{901335ED-0160-1544-9009-69A413F20262}" destId="{42C433D1-BB5A-3B40-B4F3-6DAC094495C9}" srcOrd="1" destOrd="0" presId="urn:microsoft.com/office/officeart/2005/8/layout/chevron2"/>
    <dgm:cxn modelId="{F05C5919-C422-41D9-86E1-97C35BFD6AC9}" type="presParOf" srcId="{901335ED-0160-1544-9009-69A413F20262}" destId="{92752C97-5C4B-F644-A802-14627CA9EEB7}" srcOrd="2" destOrd="0" presId="urn:microsoft.com/office/officeart/2005/8/layout/chevron2"/>
    <dgm:cxn modelId="{7FE97340-7BE6-4D6D-8963-90E8D1C21418}" type="presParOf" srcId="{92752C97-5C4B-F644-A802-14627CA9EEB7}" destId="{481AF984-0CF6-E143-B38A-A2E1D38BD0BE}" srcOrd="0" destOrd="0" presId="urn:microsoft.com/office/officeart/2005/8/layout/chevron2"/>
    <dgm:cxn modelId="{0058C5DC-F0AE-4293-A203-4EEF3C3A6D6F}" type="presParOf" srcId="{92752C97-5C4B-F644-A802-14627CA9EEB7}" destId="{5A51A7CF-D100-A34C-91C3-794AE08FD1E2}"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19919AF5-2C45-9349-9536-AE2FA7844A88}" type="doc">
      <dgm:prSet loTypeId="urn:microsoft.com/office/officeart/2005/8/layout/vList2" loCatId="" qsTypeId="urn:microsoft.com/office/officeart/2005/8/quickstyle/simple4" qsCatId="simple" csTypeId="urn:microsoft.com/office/officeart/2005/8/colors/accent1_2" csCatId="accent1" phldr="1"/>
      <dgm:spPr/>
      <dgm:t>
        <a:bodyPr/>
        <a:lstStyle/>
        <a:p>
          <a:endParaRPr lang="en-US"/>
        </a:p>
      </dgm:t>
    </dgm:pt>
    <dgm:pt modelId="{A5F091AB-65CE-C64C-8236-0D436BE6FBDF}">
      <dgm:prSet phldrT="[Text]" custT="1"/>
      <dgm:spPr/>
      <dgm:t>
        <a:bodyPr/>
        <a:lstStyle/>
        <a:p>
          <a:r>
            <a:rPr lang="en-US" sz="3200" dirty="0" smtClean="0">
              <a:solidFill>
                <a:schemeClr val="tx1"/>
              </a:solidFill>
            </a:rPr>
            <a:t>PELAKSANAAN HAK ULAYAT MASYARAKAT HUKUM ADAT TIDAK LAGI DILAKUKAN TERHADAP BIDANG-BIDANG TANAH YANG PADA SAAT DIUNDANGKANNYA UNDANG-UNDANG INI: </a:t>
          </a:r>
          <a:endParaRPr lang="en-US" sz="3200" dirty="0">
            <a:solidFill>
              <a:schemeClr val="tx1"/>
            </a:solidFill>
          </a:endParaRPr>
        </a:p>
      </dgm:t>
    </dgm:pt>
    <dgm:pt modelId="{DAB13693-70B3-9340-B0BB-5D04EA604D01}" type="parTrans" cxnId="{78FDA4F7-E47A-E948-A953-42B2EA0F171B}">
      <dgm:prSet/>
      <dgm:spPr/>
      <dgm:t>
        <a:bodyPr/>
        <a:lstStyle/>
        <a:p>
          <a:endParaRPr lang="en-US"/>
        </a:p>
      </dgm:t>
    </dgm:pt>
    <dgm:pt modelId="{36A2D841-9574-034C-BC54-EAD2EA9C18EE}" type="sibTrans" cxnId="{78FDA4F7-E47A-E948-A953-42B2EA0F171B}">
      <dgm:prSet/>
      <dgm:spPr/>
      <dgm:t>
        <a:bodyPr/>
        <a:lstStyle/>
        <a:p>
          <a:endParaRPr lang="en-US"/>
        </a:p>
      </dgm:t>
    </dgm:pt>
    <dgm:pt modelId="{FA1A7EF7-BB5C-9843-8704-92E505EC42C1}">
      <dgm:prSet custT="1"/>
      <dgm:spPr/>
      <dgm:t>
        <a:bodyPr/>
        <a:lstStyle/>
        <a:p>
          <a:r>
            <a:rPr lang="id-ID" sz="2400" noProof="0" dirty="0" smtClean="0"/>
            <a:t>SUDAH DIPUNYAI OLEH PERSEORANGAN ATAU BADAN HUKUM DENGAN SESUATU HAK ATAS TANAH MENURUT UNDANG-UNDANG POKOK AGRARIA; DAN/ATAU</a:t>
          </a:r>
          <a:endParaRPr lang="id-ID" sz="2400" noProof="0" dirty="0"/>
        </a:p>
      </dgm:t>
    </dgm:pt>
    <dgm:pt modelId="{0DBB3E42-63A3-C449-A5EA-98C20EEFC5EA}" type="parTrans" cxnId="{3FA74531-0CDC-C64F-882A-8A47F42358A1}">
      <dgm:prSet/>
      <dgm:spPr/>
      <dgm:t>
        <a:bodyPr/>
        <a:lstStyle/>
        <a:p>
          <a:endParaRPr lang="en-US"/>
        </a:p>
      </dgm:t>
    </dgm:pt>
    <dgm:pt modelId="{E814D4A6-72B2-CB41-823B-8C2348AF5FAF}" type="sibTrans" cxnId="{3FA74531-0CDC-C64F-882A-8A47F42358A1}">
      <dgm:prSet/>
      <dgm:spPr/>
      <dgm:t>
        <a:bodyPr/>
        <a:lstStyle/>
        <a:p>
          <a:endParaRPr lang="en-US"/>
        </a:p>
      </dgm:t>
    </dgm:pt>
    <dgm:pt modelId="{5231B68A-3DD7-FA4F-9153-CCE183CE17FB}">
      <dgm:prSet custT="1"/>
      <dgm:spPr/>
      <dgm:t>
        <a:bodyPr/>
        <a:lstStyle/>
        <a:p>
          <a:r>
            <a:rPr lang="id-ID" sz="2400" noProof="0" smtClean="0"/>
            <a:t>MERUPAKAN BIDANG-BIDANG TANAH YANG SUDAH DIPEROLEH PERORANGAN ATAU BADAN HUKUM MENURUT KETENTUAN DAN TATA CARA YANG BERLAKU. </a:t>
          </a:r>
          <a:endParaRPr lang="id-ID" sz="2400" noProof="0"/>
        </a:p>
      </dgm:t>
    </dgm:pt>
    <dgm:pt modelId="{77AA2E4B-C7E2-0F44-90B2-4BA379CA7F2D}" type="parTrans" cxnId="{183A95BE-AB6A-A04C-811E-BDA7450737D5}">
      <dgm:prSet/>
      <dgm:spPr/>
      <dgm:t>
        <a:bodyPr/>
        <a:lstStyle/>
        <a:p>
          <a:endParaRPr lang="en-US"/>
        </a:p>
      </dgm:t>
    </dgm:pt>
    <dgm:pt modelId="{1A5FB729-96E9-544F-956A-C0256F8F832A}" type="sibTrans" cxnId="{183A95BE-AB6A-A04C-811E-BDA7450737D5}">
      <dgm:prSet/>
      <dgm:spPr/>
      <dgm:t>
        <a:bodyPr/>
        <a:lstStyle/>
        <a:p>
          <a:endParaRPr lang="en-US"/>
        </a:p>
      </dgm:t>
    </dgm:pt>
    <dgm:pt modelId="{A0A0856C-358E-2446-A386-21CC0B82B797}" type="pres">
      <dgm:prSet presAssocID="{19919AF5-2C45-9349-9536-AE2FA7844A88}" presName="linear" presStyleCnt="0">
        <dgm:presLayoutVars>
          <dgm:animLvl val="lvl"/>
          <dgm:resizeHandles val="exact"/>
        </dgm:presLayoutVars>
      </dgm:prSet>
      <dgm:spPr/>
      <dgm:t>
        <a:bodyPr/>
        <a:lstStyle/>
        <a:p>
          <a:endParaRPr lang="en-US"/>
        </a:p>
      </dgm:t>
    </dgm:pt>
    <dgm:pt modelId="{622E3965-B027-4F47-9F52-BCA3178D1896}" type="pres">
      <dgm:prSet presAssocID="{A5F091AB-65CE-C64C-8236-0D436BE6FBDF}" presName="parentText" presStyleLbl="node1" presStyleIdx="0" presStyleCnt="1">
        <dgm:presLayoutVars>
          <dgm:chMax val="0"/>
          <dgm:bulletEnabled val="1"/>
        </dgm:presLayoutVars>
      </dgm:prSet>
      <dgm:spPr/>
      <dgm:t>
        <a:bodyPr/>
        <a:lstStyle/>
        <a:p>
          <a:endParaRPr lang="en-US"/>
        </a:p>
      </dgm:t>
    </dgm:pt>
    <dgm:pt modelId="{3F049C89-C968-3141-8E6B-FDEE361D6EB1}" type="pres">
      <dgm:prSet presAssocID="{A5F091AB-65CE-C64C-8236-0D436BE6FBDF}" presName="childText" presStyleLbl="revTx" presStyleIdx="0" presStyleCnt="1">
        <dgm:presLayoutVars>
          <dgm:bulletEnabled val="1"/>
        </dgm:presLayoutVars>
      </dgm:prSet>
      <dgm:spPr/>
      <dgm:t>
        <a:bodyPr/>
        <a:lstStyle/>
        <a:p>
          <a:endParaRPr lang="en-US"/>
        </a:p>
      </dgm:t>
    </dgm:pt>
  </dgm:ptLst>
  <dgm:cxnLst>
    <dgm:cxn modelId="{18A961C3-86F4-468A-80FC-F54CF7514E4D}" type="presOf" srcId="{FA1A7EF7-BB5C-9843-8704-92E505EC42C1}" destId="{3F049C89-C968-3141-8E6B-FDEE361D6EB1}" srcOrd="0" destOrd="0" presId="urn:microsoft.com/office/officeart/2005/8/layout/vList2"/>
    <dgm:cxn modelId="{C03D4D5C-D7EE-48A4-9196-49769D5332B9}" type="presOf" srcId="{19919AF5-2C45-9349-9536-AE2FA7844A88}" destId="{A0A0856C-358E-2446-A386-21CC0B82B797}" srcOrd="0" destOrd="0" presId="urn:microsoft.com/office/officeart/2005/8/layout/vList2"/>
    <dgm:cxn modelId="{3FA74531-0CDC-C64F-882A-8A47F42358A1}" srcId="{A5F091AB-65CE-C64C-8236-0D436BE6FBDF}" destId="{FA1A7EF7-BB5C-9843-8704-92E505EC42C1}" srcOrd="0" destOrd="0" parTransId="{0DBB3E42-63A3-C449-A5EA-98C20EEFC5EA}" sibTransId="{E814D4A6-72B2-CB41-823B-8C2348AF5FAF}"/>
    <dgm:cxn modelId="{AB10A07C-CD27-4177-97B0-DF6EEFE916A5}" type="presOf" srcId="{A5F091AB-65CE-C64C-8236-0D436BE6FBDF}" destId="{622E3965-B027-4F47-9F52-BCA3178D1896}" srcOrd="0" destOrd="0" presId="urn:microsoft.com/office/officeart/2005/8/layout/vList2"/>
    <dgm:cxn modelId="{183A95BE-AB6A-A04C-811E-BDA7450737D5}" srcId="{A5F091AB-65CE-C64C-8236-0D436BE6FBDF}" destId="{5231B68A-3DD7-FA4F-9153-CCE183CE17FB}" srcOrd="1" destOrd="0" parTransId="{77AA2E4B-C7E2-0F44-90B2-4BA379CA7F2D}" sibTransId="{1A5FB729-96E9-544F-956A-C0256F8F832A}"/>
    <dgm:cxn modelId="{78FDA4F7-E47A-E948-A953-42B2EA0F171B}" srcId="{19919AF5-2C45-9349-9536-AE2FA7844A88}" destId="{A5F091AB-65CE-C64C-8236-0D436BE6FBDF}" srcOrd="0" destOrd="0" parTransId="{DAB13693-70B3-9340-B0BB-5D04EA604D01}" sibTransId="{36A2D841-9574-034C-BC54-EAD2EA9C18EE}"/>
    <dgm:cxn modelId="{841554E5-D586-461B-A9A0-3858EE340179}" type="presOf" srcId="{5231B68A-3DD7-FA4F-9153-CCE183CE17FB}" destId="{3F049C89-C968-3141-8E6B-FDEE361D6EB1}" srcOrd="0" destOrd="1" presId="urn:microsoft.com/office/officeart/2005/8/layout/vList2"/>
    <dgm:cxn modelId="{8970A67A-82BB-48DF-9A90-E0C20140BC65}" type="presParOf" srcId="{A0A0856C-358E-2446-A386-21CC0B82B797}" destId="{622E3965-B027-4F47-9F52-BCA3178D1896}" srcOrd="0" destOrd="0" presId="urn:microsoft.com/office/officeart/2005/8/layout/vList2"/>
    <dgm:cxn modelId="{FB2E9C7B-627A-4B2F-BA1D-C1D22F66F3FA}" type="presParOf" srcId="{A0A0856C-358E-2446-A386-21CC0B82B797}" destId="{3F049C89-C968-3141-8E6B-FDEE361D6EB1}" srcOrd="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3089EE7-F86E-F54C-86F1-7D507989CF36}" type="doc">
      <dgm:prSet loTypeId="urn:microsoft.com/office/officeart/2005/8/layout/vList6" loCatId="" qsTypeId="urn:microsoft.com/office/officeart/2005/8/quickstyle/simple4" qsCatId="simple" csTypeId="urn:microsoft.com/office/officeart/2005/8/colors/accent1_2" csCatId="accent1" phldr="1"/>
      <dgm:spPr/>
      <dgm:t>
        <a:bodyPr/>
        <a:lstStyle/>
        <a:p>
          <a:endParaRPr lang="en-US"/>
        </a:p>
      </dgm:t>
    </dgm:pt>
    <dgm:pt modelId="{17F07E6B-FBB6-924B-93F5-F8300763E6F0}">
      <dgm:prSet phldrT="[Text]"/>
      <dgm:spPr/>
      <dgm:t>
        <a:bodyPr/>
        <a:lstStyle/>
        <a:p>
          <a:r>
            <a:rPr lang="en-US" b="1" dirty="0" smtClean="0">
              <a:solidFill>
                <a:schemeClr val="tx1"/>
              </a:solidFill>
            </a:rPr>
            <a:t>RUU MASYARAKAT HUKUM ADAT </a:t>
          </a:r>
          <a:endParaRPr lang="en-US" b="1" dirty="0">
            <a:solidFill>
              <a:schemeClr val="tx1"/>
            </a:solidFill>
          </a:endParaRPr>
        </a:p>
      </dgm:t>
    </dgm:pt>
    <dgm:pt modelId="{9B52CA76-10B0-6C40-8638-626A275C6BEE}" type="parTrans" cxnId="{325C3731-6F4D-C34D-8EAF-69545BFA11B1}">
      <dgm:prSet/>
      <dgm:spPr/>
      <dgm:t>
        <a:bodyPr/>
        <a:lstStyle/>
        <a:p>
          <a:endParaRPr lang="en-US"/>
        </a:p>
      </dgm:t>
    </dgm:pt>
    <dgm:pt modelId="{6A1FCD69-9918-584A-8BD9-1F7D48004201}" type="sibTrans" cxnId="{325C3731-6F4D-C34D-8EAF-69545BFA11B1}">
      <dgm:prSet/>
      <dgm:spPr/>
      <dgm:t>
        <a:bodyPr/>
        <a:lstStyle/>
        <a:p>
          <a:endParaRPr lang="en-US"/>
        </a:p>
      </dgm:t>
    </dgm:pt>
    <dgm:pt modelId="{CCBD7FE0-3F9D-4249-A2AB-CEE38E277F29}">
      <dgm:prSet phldrT="[Text]" custT="1"/>
      <dgm:spPr/>
      <dgm:t>
        <a:bodyPr/>
        <a:lstStyle/>
        <a:p>
          <a:r>
            <a:rPr lang="en-US" sz="2400" b="1" dirty="0" smtClean="0"/>
            <a:t>DPR</a:t>
          </a:r>
          <a:endParaRPr lang="en-US" sz="2400" b="1" dirty="0"/>
        </a:p>
      </dgm:t>
    </dgm:pt>
    <dgm:pt modelId="{0EE80C97-D930-7F40-A2AF-D47515566F75}" type="parTrans" cxnId="{12A7F16A-BA99-BE4D-B91E-1671B6C7985B}">
      <dgm:prSet/>
      <dgm:spPr/>
      <dgm:t>
        <a:bodyPr/>
        <a:lstStyle/>
        <a:p>
          <a:endParaRPr lang="en-US"/>
        </a:p>
      </dgm:t>
    </dgm:pt>
    <dgm:pt modelId="{C8F6D0F3-BFF3-9D47-9A15-46F2C2D655F5}" type="sibTrans" cxnId="{12A7F16A-BA99-BE4D-B91E-1671B6C7985B}">
      <dgm:prSet/>
      <dgm:spPr/>
      <dgm:t>
        <a:bodyPr/>
        <a:lstStyle/>
        <a:p>
          <a:endParaRPr lang="en-US"/>
        </a:p>
      </dgm:t>
    </dgm:pt>
    <dgm:pt modelId="{57F7BD54-11D4-5547-B309-2696C1C327DA}">
      <dgm:prSet phldrT="[Text]"/>
      <dgm:spPr/>
      <dgm:t>
        <a:bodyPr/>
        <a:lstStyle/>
        <a:p>
          <a:r>
            <a:rPr lang="en-US" b="1" dirty="0" smtClean="0">
              <a:solidFill>
                <a:schemeClr val="tx1"/>
              </a:solidFill>
            </a:rPr>
            <a:t>RUU PELINDUNGAN HAK MASYARAKAT ADAT</a:t>
          </a:r>
          <a:endParaRPr lang="en-US" b="1" dirty="0">
            <a:solidFill>
              <a:schemeClr val="tx1"/>
            </a:solidFill>
          </a:endParaRPr>
        </a:p>
      </dgm:t>
    </dgm:pt>
    <dgm:pt modelId="{1E13D781-4837-8E4E-BA3A-0D866867BF39}" type="parTrans" cxnId="{258F9778-C55C-4142-A17E-97930160AFEF}">
      <dgm:prSet/>
      <dgm:spPr/>
      <dgm:t>
        <a:bodyPr/>
        <a:lstStyle/>
        <a:p>
          <a:endParaRPr lang="en-US"/>
        </a:p>
      </dgm:t>
    </dgm:pt>
    <dgm:pt modelId="{C810685F-3E0F-3345-B657-8B7F3B4BC206}" type="sibTrans" cxnId="{258F9778-C55C-4142-A17E-97930160AFEF}">
      <dgm:prSet/>
      <dgm:spPr/>
      <dgm:t>
        <a:bodyPr/>
        <a:lstStyle/>
        <a:p>
          <a:endParaRPr lang="en-US"/>
        </a:p>
      </dgm:t>
    </dgm:pt>
    <dgm:pt modelId="{2D1DD01F-552A-A04D-934E-36A2763A53F2}">
      <dgm:prSet phldrT="[Text]" custT="1"/>
      <dgm:spPr/>
      <dgm:t>
        <a:bodyPr/>
        <a:lstStyle/>
        <a:p>
          <a:r>
            <a:rPr lang="en-US" sz="2000" b="1" dirty="0" smtClean="0"/>
            <a:t>DPD KOMITE I</a:t>
          </a:r>
          <a:endParaRPr lang="en-US" sz="2000" b="1" dirty="0"/>
        </a:p>
      </dgm:t>
    </dgm:pt>
    <dgm:pt modelId="{8D60D1D9-0EDF-444F-96EA-8E34CCA579A6}" type="parTrans" cxnId="{A2606629-DD97-1D4B-9459-C5B1B4F166E4}">
      <dgm:prSet/>
      <dgm:spPr/>
      <dgm:t>
        <a:bodyPr/>
        <a:lstStyle/>
        <a:p>
          <a:endParaRPr lang="en-US"/>
        </a:p>
      </dgm:t>
    </dgm:pt>
    <dgm:pt modelId="{B356FDDC-7161-F64F-AB88-79E843504526}" type="sibTrans" cxnId="{A2606629-DD97-1D4B-9459-C5B1B4F166E4}">
      <dgm:prSet/>
      <dgm:spPr/>
      <dgm:t>
        <a:bodyPr/>
        <a:lstStyle/>
        <a:p>
          <a:endParaRPr lang="en-US"/>
        </a:p>
      </dgm:t>
    </dgm:pt>
    <dgm:pt modelId="{78841E84-E677-B746-BF4E-F38462BC050D}">
      <dgm:prSet phldrT="[Text]"/>
      <dgm:spPr/>
      <dgm:t>
        <a:bodyPr/>
        <a:lstStyle/>
        <a:p>
          <a:r>
            <a:rPr lang="en-US" b="1" dirty="0" smtClean="0">
              <a:solidFill>
                <a:schemeClr val="tx1"/>
              </a:solidFill>
            </a:rPr>
            <a:t>RUU HAK ULAYAT MHA</a:t>
          </a:r>
          <a:endParaRPr lang="en-US" b="1" dirty="0">
            <a:solidFill>
              <a:schemeClr val="tx1"/>
            </a:solidFill>
          </a:endParaRPr>
        </a:p>
      </dgm:t>
    </dgm:pt>
    <dgm:pt modelId="{BB5B77B4-A09E-1748-8507-07F7C1ED8B6F}" type="parTrans" cxnId="{832C3A9F-FF88-FB45-8D1B-40C01C55B94A}">
      <dgm:prSet/>
      <dgm:spPr/>
      <dgm:t>
        <a:bodyPr/>
        <a:lstStyle/>
        <a:p>
          <a:endParaRPr lang="en-US"/>
        </a:p>
      </dgm:t>
    </dgm:pt>
    <dgm:pt modelId="{6263173D-5DA6-AC4A-835E-E07F872C7ADB}" type="sibTrans" cxnId="{832C3A9F-FF88-FB45-8D1B-40C01C55B94A}">
      <dgm:prSet/>
      <dgm:spPr/>
      <dgm:t>
        <a:bodyPr/>
        <a:lstStyle/>
        <a:p>
          <a:endParaRPr lang="en-US"/>
        </a:p>
      </dgm:t>
    </dgm:pt>
    <dgm:pt modelId="{46FBC236-4B55-9944-AE46-7E3A7E9B0F40}">
      <dgm:prSet phldrT="[Text]" custT="1"/>
      <dgm:spPr/>
      <dgm:t>
        <a:bodyPr/>
        <a:lstStyle/>
        <a:p>
          <a:r>
            <a:rPr lang="en-US" sz="2000" b="1" dirty="0" smtClean="0"/>
            <a:t>DPD PPUU</a:t>
          </a:r>
          <a:endParaRPr lang="en-US" sz="2000" b="1" dirty="0"/>
        </a:p>
      </dgm:t>
    </dgm:pt>
    <dgm:pt modelId="{74EF24BE-0638-AC49-B725-BE2B771A4562}" type="parTrans" cxnId="{F648F012-6757-0046-9C7F-336315411EB2}">
      <dgm:prSet/>
      <dgm:spPr/>
      <dgm:t>
        <a:bodyPr/>
        <a:lstStyle/>
        <a:p>
          <a:endParaRPr lang="en-US"/>
        </a:p>
      </dgm:t>
    </dgm:pt>
    <dgm:pt modelId="{C5AEF549-81BB-F245-A797-45470C0366CA}" type="sibTrans" cxnId="{F648F012-6757-0046-9C7F-336315411EB2}">
      <dgm:prSet/>
      <dgm:spPr/>
      <dgm:t>
        <a:bodyPr/>
        <a:lstStyle/>
        <a:p>
          <a:endParaRPr lang="en-US"/>
        </a:p>
      </dgm:t>
    </dgm:pt>
    <dgm:pt modelId="{1A09FF1B-E11B-B74A-A624-9667E7DD3D0B}">
      <dgm:prSet phldrT="[Text]" custT="1"/>
      <dgm:spPr/>
      <dgm:t>
        <a:bodyPr/>
        <a:lstStyle/>
        <a:p>
          <a:r>
            <a:rPr lang="en-US" sz="2000" dirty="0" smtClean="0"/>
            <a:t>MENGATUR MENGENAI SALAH SATU HAK MASYARAKAT HUKUM ADAT YAITU HAK ULAYAT SEBAGAI BAGIAN DARI  </a:t>
          </a:r>
          <a:r>
            <a:rPr lang="en-US" sz="2000" b="1" dirty="0" smtClean="0">
              <a:solidFill>
                <a:srgbClr val="FF0000"/>
              </a:solidFill>
            </a:rPr>
            <a:t>HAK ATAS WILAYAH, TANAH ADAT,  SUMBER DAYA ALAM SERTA EKOSISTEMNYA</a:t>
          </a:r>
          <a:endParaRPr lang="en-US" sz="2000" b="1" dirty="0"/>
        </a:p>
      </dgm:t>
    </dgm:pt>
    <dgm:pt modelId="{567A93E8-EC8D-0041-8F86-EAD325BDF3E8}" type="parTrans" cxnId="{7CF80328-9768-A946-9131-BFE974DCB62F}">
      <dgm:prSet/>
      <dgm:spPr/>
      <dgm:t>
        <a:bodyPr/>
        <a:lstStyle/>
        <a:p>
          <a:endParaRPr lang="en-US"/>
        </a:p>
      </dgm:t>
    </dgm:pt>
    <dgm:pt modelId="{FA59DFAA-DC14-2649-AFDB-9C501E28E16E}" type="sibTrans" cxnId="{7CF80328-9768-A946-9131-BFE974DCB62F}">
      <dgm:prSet/>
      <dgm:spPr/>
      <dgm:t>
        <a:bodyPr/>
        <a:lstStyle/>
        <a:p>
          <a:endParaRPr lang="en-US"/>
        </a:p>
      </dgm:t>
    </dgm:pt>
    <dgm:pt modelId="{23370726-38FC-4B2E-A311-20BE0531CBEF}">
      <dgm:prSet phldrT="[Text]" custT="1"/>
      <dgm:spPr/>
      <dgm:t>
        <a:bodyPr/>
        <a:lstStyle/>
        <a:p>
          <a:r>
            <a:rPr lang="en-US" sz="2000" dirty="0" smtClean="0"/>
            <a:t>MENGATUR MENGENAI PELINDUNGAN HAK MASYARAKAT ADAT ANTARA LAINI: HAK ATAS IDENTITAS BUDAYA, HAK ATAS PENGETAHUAN TRADISIONAL</a:t>
          </a:r>
          <a:r>
            <a:rPr lang="en-US" sz="2000" dirty="0" smtClean="0">
              <a:solidFill>
                <a:srgbClr val="FF0000"/>
              </a:solidFill>
            </a:rPr>
            <a:t>, DAN </a:t>
          </a:r>
          <a:r>
            <a:rPr lang="en-US" sz="2000" b="1" dirty="0" smtClean="0">
              <a:solidFill>
                <a:srgbClr val="FF0000"/>
              </a:solidFill>
            </a:rPr>
            <a:t>HAK ATAS WILAYAH, TANAH ADAT,  SUMBER DAYA ALAM SERTA EKOSISTEMNYA</a:t>
          </a:r>
          <a:endParaRPr lang="en-US" sz="2000" b="1" dirty="0"/>
        </a:p>
      </dgm:t>
    </dgm:pt>
    <dgm:pt modelId="{948E42FA-53D8-4344-96C6-67150F7250D9}" type="parTrans" cxnId="{33BA3534-D5C7-465A-B779-DDF1D977DECA}">
      <dgm:prSet/>
      <dgm:spPr/>
      <dgm:t>
        <a:bodyPr/>
        <a:lstStyle/>
        <a:p>
          <a:endParaRPr lang="en-US"/>
        </a:p>
      </dgm:t>
    </dgm:pt>
    <dgm:pt modelId="{B6C99407-077D-4454-B49B-BCF31978D1D4}" type="sibTrans" cxnId="{33BA3534-D5C7-465A-B779-DDF1D977DECA}">
      <dgm:prSet/>
      <dgm:spPr/>
      <dgm:t>
        <a:bodyPr/>
        <a:lstStyle/>
        <a:p>
          <a:endParaRPr lang="en-US"/>
        </a:p>
      </dgm:t>
    </dgm:pt>
    <dgm:pt modelId="{B91D765C-B6C8-4064-BA2C-BE534F4C790B}">
      <dgm:prSet phldrT="[Text]" custT="1"/>
      <dgm:spPr/>
      <dgm:t>
        <a:bodyPr/>
        <a:lstStyle/>
        <a:p>
          <a:r>
            <a:rPr lang="en-US" sz="2400" dirty="0" smtClean="0"/>
            <a:t>MENGATUR MENGENAI PENGAKUAN SUBYEK HUKUM MASYARAKAT HUKUM ADAT</a:t>
          </a:r>
          <a:endParaRPr lang="en-US" sz="2400" b="1" dirty="0"/>
        </a:p>
      </dgm:t>
    </dgm:pt>
    <dgm:pt modelId="{1FA61EC5-03A5-4FE4-94FA-A3C7366E1628}" type="parTrans" cxnId="{20FA0DB1-4E11-4E0B-B938-2EB484EFC3F1}">
      <dgm:prSet/>
      <dgm:spPr/>
      <dgm:t>
        <a:bodyPr/>
        <a:lstStyle/>
        <a:p>
          <a:endParaRPr lang="en-US"/>
        </a:p>
      </dgm:t>
    </dgm:pt>
    <dgm:pt modelId="{CE9C3FED-FF88-4692-9B93-29893864C98A}" type="sibTrans" cxnId="{20FA0DB1-4E11-4E0B-B938-2EB484EFC3F1}">
      <dgm:prSet/>
      <dgm:spPr/>
      <dgm:t>
        <a:bodyPr/>
        <a:lstStyle/>
        <a:p>
          <a:endParaRPr lang="en-US"/>
        </a:p>
      </dgm:t>
    </dgm:pt>
    <dgm:pt modelId="{33AFF8F0-FC0D-D847-B358-DF1BD800EE4C}" type="pres">
      <dgm:prSet presAssocID="{B3089EE7-F86E-F54C-86F1-7D507989CF36}" presName="Name0" presStyleCnt="0">
        <dgm:presLayoutVars>
          <dgm:dir/>
          <dgm:animLvl val="lvl"/>
          <dgm:resizeHandles/>
        </dgm:presLayoutVars>
      </dgm:prSet>
      <dgm:spPr/>
      <dgm:t>
        <a:bodyPr/>
        <a:lstStyle/>
        <a:p>
          <a:endParaRPr lang="en-US"/>
        </a:p>
      </dgm:t>
    </dgm:pt>
    <dgm:pt modelId="{3CA81268-A917-E14D-B951-F874FBD21722}" type="pres">
      <dgm:prSet presAssocID="{17F07E6B-FBB6-924B-93F5-F8300763E6F0}" presName="linNode" presStyleCnt="0"/>
      <dgm:spPr/>
    </dgm:pt>
    <dgm:pt modelId="{8EB10453-B618-4445-BF41-AAAFBB71C5AD}" type="pres">
      <dgm:prSet presAssocID="{17F07E6B-FBB6-924B-93F5-F8300763E6F0}" presName="parentShp" presStyleLbl="node1" presStyleIdx="0" presStyleCnt="3" custScaleX="81643" custLinFactNeighborX="-3384">
        <dgm:presLayoutVars>
          <dgm:bulletEnabled val="1"/>
        </dgm:presLayoutVars>
      </dgm:prSet>
      <dgm:spPr/>
      <dgm:t>
        <a:bodyPr/>
        <a:lstStyle/>
        <a:p>
          <a:endParaRPr lang="en-US"/>
        </a:p>
      </dgm:t>
    </dgm:pt>
    <dgm:pt modelId="{36FCC84F-F678-4640-86A7-BE0E6652EA83}" type="pres">
      <dgm:prSet presAssocID="{17F07E6B-FBB6-924B-93F5-F8300763E6F0}" presName="childShp" presStyleLbl="bgAccFollowNode1" presStyleIdx="0" presStyleCnt="3" custScaleY="105741">
        <dgm:presLayoutVars>
          <dgm:bulletEnabled val="1"/>
        </dgm:presLayoutVars>
      </dgm:prSet>
      <dgm:spPr/>
      <dgm:t>
        <a:bodyPr/>
        <a:lstStyle/>
        <a:p>
          <a:endParaRPr lang="en-US"/>
        </a:p>
      </dgm:t>
    </dgm:pt>
    <dgm:pt modelId="{00966E70-16E5-BE4C-81F4-3E3317828894}" type="pres">
      <dgm:prSet presAssocID="{6A1FCD69-9918-584A-8BD9-1F7D48004201}" presName="spacing" presStyleCnt="0"/>
      <dgm:spPr/>
    </dgm:pt>
    <dgm:pt modelId="{4CB6433C-3FC5-D542-AF92-F54387D77BB1}" type="pres">
      <dgm:prSet presAssocID="{57F7BD54-11D4-5547-B309-2696C1C327DA}" presName="linNode" presStyleCnt="0"/>
      <dgm:spPr/>
    </dgm:pt>
    <dgm:pt modelId="{C460B193-C757-784F-BD40-FA3A506DE494}" type="pres">
      <dgm:prSet presAssocID="{57F7BD54-11D4-5547-B309-2696C1C327DA}" presName="parentShp" presStyleLbl="node1" presStyleIdx="1" presStyleCnt="3" custScaleX="81895">
        <dgm:presLayoutVars>
          <dgm:bulletEnabled val="1"/>
        </dgm:presLayoutVars>
      </dgm:prSet>
      <dgm:spPr/>
      <dgm:t>
        <a:bodyPr/>
        <a:lstStyle/>
        <a:p>
          <a:endParaRPr lang="en-US"/>
        </a:p>
      </dgm:t>
    </dgm:pt>
    <dgm:pt modelId="{2A552242-7FA9-C846-9DC9-4CFCC3F48851}" type="pres">
      <dgm:prSet presAssocID="{57F7BD54-11D4-5547-B309-2696C1C327DA}" presName="childShp" presStyleLbl="bgAccFollowNode1" presStyleIdx="1" presStyleCnt="3" custScaleX="107969" custScaleY="145416" custLinFactNeighborX="10575">
        <dgm:presLayoutVars>
          <dgm:bulletEnabled val="1"/>
        </dgm:presLayoutVars>
      </dgm:prSet>
      <dgm:spPr/>
      <dgm:t>
        <a:bodyPr/>
        <a:lstStyle/>
        <a:p>
          <a:endParaRPr lang="en-US"/>
        </a:p>
      </dgm:t>
    </dgm:pt>
    <dgm:pt modelId="{315D3512-DC00-5944-969E-AEA2CE20658F}" type="pres">
      <dgm:prSet presAssocID="{C810685F-3E0F-3345-B657-8B7F3B4BC206}" presName="spacing" presStyleCnt="0"/>
      <dgm:spPr/>
    </dgm:pt>
    <dgm:pt modelId="{0DE0B361-F144-974E-A580-88020A9EB142}" type="pres">
      <dgm:prSet presAssocID="{78841E84-E677-B746-BF4E-F38462BC050D}" presName="linNode" presStyleCnt="0"/>
      <dgm:spPr/>
    </dgm:pt>
    <dgm:pt modelId="{7CF5C0A3-1E8F-D942-B863-C3347C5494A2}" type="pres">
      <dgm:prSet presAssocID="{78841E84-E677-B746-BF4E-F38462BC050D}" presName="parentShp" presStyleLbl="node1" presStyleIdx="2" presStyleCnt="3" custScaleX="81895" custLinFactNeighborX="718" custLinFactNeighborY="-5848">
        <dgm:presLayoutVars>
          <dgm:bulletEnabled val="1"/>
        </dgm:presLayoutVars>
      </dgm:prSet>
      <dgm:spPr/>
      <dgm:t>
        <a:bodyPr/>
        <a:lstStyle/>
        <a:p>
          <a:endParaRPr lang="en-US"/>
        </a:p>
      </dgm:t>
    </dgm:pt>
    <dgm:pt modelId="{9E607458-56BA-6746-B2B6-4DF087F5A559}" type="pres">
      <dgm:prSet presAssocID="{78841E84-E677-B746-BF4E-F38462BC050D}" presName="childShp" presStyleLbl="bgAccFollowNode1" presStyleIdx="2" presStyleCnt="3" custScaleX="106768" custScaleY="137857" custLinFactNeighborX="4099" custLinFactNeighborY="-8547">
        <dgm:presLayoutVars>
          <dgm:bulletEnabled val="1"/>
        </dgm:presLayoutVars>
      </dgm:prSet>
      <dgm:spPr/>
      <dgm:t>
        <a:bodyPr/>
        <a:lstStyle/>
        <a:p>
          <a:endParaRPr lang="en-US"/>
        </a:p>
      </dgm:t>
    </dgm:pt>
  </dgm:ptLst>
  <dgm:cxnLst>
    <dgm:cxn modelId="{A2606629-DD97-1D4B-9459-C5B1B4F166E4}" srcId="{57F7BD54-11D4-5547-B309-2696C1C327DA}" destId="{2D1DD01F-552A-A04D-934E-36A2763A53F2}" srcOrd="0" destOrd="0" parTransId="{8D60D1D9-0EDF-444F-96EA-8E34CCA579A6}" sibTransId="{B356FDDC-7161-F64F-AB88-79E843504526}"/>
    <dgm:cxn modelId="{BC5072FB-B6A2-4666-80F6-AF62ED86DE72}" type="presOf" srcId="{2D1DD01F-552A-A04D-934E-36A2763A53F2}" destId="{2A552242-7FA9-C846-9DC9-4CFCC3F48851}" srcOrd="0" destOrd="0" presId="urn:microsoft.com/office/officeart/2005/8/layout/vList6"/>
    <dgm:cxn modelId="{ECD99AA8-0D9B-4939-82D6-9A9EF7D363FC}" type="presOf" srcId="{B3089EE7-F86E-F54C-86F1-7D507989CF36}" destId="{33AFF8F0-FC0D-D847-B358-DF1BD800EE4C}" srcOrd="0" destOrd="0" presId="urn:microsoft.com/office/officeart/2005/8/layout/vList6"/>
    <dgm:cxn modelId="{49423A8A-1360-4858-936A-D7696476CB40}" type="presOf" srcId="{B91D765C-B6C8-4064-BA2C-BE534F4C790B}" destId="{36FCC84F-F678-4640-86A7-BE0E6652EA83}" srcOrd="0" destOrd="1" presId="urn:microsoft.com/office/officeart/2005/8/layout/vList6"/>
    <dgm:cxn modelId="{EB4E4C5B-C37A-430A-9218-0299BDF10CB6}" type="presOf" srcId="{1A09FF1B-E11B-B74A-A624-9667E7DD3D0B}" destId="{9E607458-56BA-6746-B2B6-4DF087F5A559}" srcOrd="0" destOrd="1" presId="urn:microsoft.com/office/officeart/2005/8/layout/vList6"/>
    <dgm:cxn modelId="{258F9778-C55C-4142-A17E-97930160AFEF}" srcId="{B3089EE7-F86E-F54C-86F1-7D507989CF36}" destId="{57F7BD54-11D4-5547-B309-2696C1C327DA}" srcOrd="1" destOrd="0" parTransId="{1E13D781-4837-8E4E-BA3A-0D866867BF39}" sibTransId="{C810685F-3E0F-3345-B657-8B7F3B4BC206}"/>
    <dgm:cxn modelId="{F648F012-6757-0046-9C7F-336315411EB2}" srcId="{78841E84-E677-B746-BF4E-F38462BC050D}" destId="{46FBC236-4B55-9944-AE46-7E3A7E9B0F40}" srcOrd="0" destOrd="0" parTransId="{74EF24BE-0638-AC49-B725-BE2B771A4562}" sibTransId="{C5AEF549-81BB-F245-A797-45470C0366CA}"/>
    <dgm:cxn modelId="{A6EBE705-2580-40E0-8405-768183A3FE69}" type="presOf" srcId="{78841E84-E677-B746-BF4E-F38462BC050D}" destId="{7CF5C0A3-1E8F-D942-B863-C3347C5494A2}" srcOrd="0" destOrd="0" presId="urn:microsoft.com/office/officeart/2005/8/layout/vList6"/>
    <dgm:cxn modelId="{B1B334DB-9FAB-4E39-B7AC-7750D946ADEF}" type="presOf" srcId="{23370726-38FC-4B2E-A311-20BE0531CBEF}" destId="{2A552242-7FA9-C846-9DC9-4CFCC3F48851}" srcOrd="0" destOrd="1" presId="urn:microsoft.com/office/officeart/2005/8/layout/vList6"/>
    <dgm:cxn modelId="{12A7F16A-BA99-BE4D-B91E-1671B6C7985B}" srcId="{17F07E6B-FBB6-924B-93F5-F8300763E6F0}" destId="{CCBD7FE0-3F9D-4249-A2AB-CEE38E277F29}" srcOrd="0" destOrd="0" parTransId="{0EE80C97-D930-7F40-A2AF-D47515566F75}" sibTransId="{C8F6D0F3-BFF3-9D47-9A15-46F2C2D655F5}"/>
    <dgm:cxn modelId="{33BA3534-D5C7-465A-B779-DDF1D977DECA}" srcId="{57F7BD54-11D4-5547-B309-2696C1C327DA}" destId="{23370726-38FC-4B2E-A311-20BE0531CBEF}" srcOrd="1" destOrd="0" parTransId="{948E42FA-53D8-4344-96C6-67150F7250D9}" sibTransId="{B6C99407-077D-4454-B49B-BCF31978D1D4}"/>
    <dgm:cxn modelId="{BEE4CEBC-7522-44F1-BFC1-1EBA95EEA2C0}" type="presOf" srcId="{57F7BD54-11D4-5547-B309-2696C1C327DA}" destId="{C460B193-C757-784F-BD40-FA3A506DE494}" srcOrd="0" destOrd="0" presId="urn:microsoft.com/office/officeart/2005/8/layout/vList6"/>
    <dgm:cxn modelId="{832C3A9F-FF88-FB45-8D1B-40C01C55B94A}" srcId="{B3089EE7-F86E-F54C-86F1-7D507989CF36}" destId="{78841E84-E677-B746-BF4E-F38462BC050D}" srcOrd="2" destOrd="0" parTransId="{BB5B77B4-A09E-1748-8507-07F7C1ED8B6F}" sibTransId="{6263173D-5DA6-AC4A-835E-E07F872C7ADB}"/>
    <dgm:cxn modelId="{2AA547C2-1587-4012-ABD9-218E31EA006B}" type="presOf" srcId="{CCBD7FE0-3F9D-4249-A2AB-CEE38E277F29}" destId="{36FCC84F-F678-4640-86A7-BE0E6652EA83}" srcOrd="0" destOrd="0" presId="urn:microsoft.com/office/officeart/2005/8/layout/vList6"/>
    <dgm:cxn modelId="{7CF80328-9768-A946-9131-BFE974DCB62F}" srcId="{78841E84-E677-B746-BF4E-F38462BC050D}" destId="{1A09FF1B-E11B-B74A-A624-9667E7DD3D0B}" srcOrd="1" destOrd="0" parTransId="{567A93E8-EC8D-0041-8F86-EAD325BDF3E8}" sibTransId="{FA59DFAA-DC14-2649-AFDB-9C501E28E16E}"/>
    <dgm:cxn modelId="{20FA0DB1-4E11-4E0B-B938-2EB484EFC3F1}" srcId="{17F07E6B-FBB6-924B-93F5-F8300763E6F0}" destId="{B91D765C-B6C8-4064-BA2C-BE534F4C790B}" srcOrd="1" destOrd="0" parTransId="{1FA61EC5-03A5-4FE4-94FA-A3C7366E1628}" sibTransId="{CE9C3FED-FF88-4692-9B93-29893864C98A}"/>
    <dgm:cxn modelId="{325C3731-6F4D-C34D-8EAF-69545BFA11B1}" srcId="{B3089EE7-F86E-F54C-86F1-7D507989CF36}" destId="{17F07E6B-FBB6-924B-93F5-F8300763E6F0}" srcOrd="0" destOrd="0" parTransId="{9B52CA76-10B0-6C40-8638-626A275C6BEE}" sibTransId="{6A1FCD69-9918-584A-8BD9-1F7D48004201}"/>
    <dgm:cxn modelId="{918A572F-7355-479C-851A-116178ADF0C7}" type="presOf" srcId="{17F07E6B-FBB6-924B-93F5-F8300763E6F0}" destId="{8EB10453-B618-4445-BF41-AAAFBB71C5AD}" srcOrd="0" destOrd="0" presId="urn:microsoft.com/office/officeart/2005/8/layout/vList6"/>
    <dgm:cxn modelId="{EA4A08AC-855C-41D6-984B-BAE3B8F9F401}" type="presOf" srcId="{46FBC236-4B55-9944-AE46-7E3A7E9B0F40}" destId="{9E607458-56BA-6746-B2B6-4DF087F5A559}" srcOrd="0" destOrd="0" presId="urn:microsoft.com/office/officeart/2005/8/layout/vList6"/>
    <dgm:cxn modelId="{4D2E703E-2AD0-4F46-885A-C7462F5C06A2}" type="presParOf" srcId="{33AFF8F0-FC0D-D847-B358-DF1BD800EE4C}" destId="{3CA81268-A917-E14D-B951-F874FBD21722}" srcOrd="0" destOrd="0" presId="urn:microsoft.com/office/officeart/2005/8/layout/vList6"/>
    <dgm:cxn modelId="{E254EB76-7585-44A6-9675-6639B1EE99C9}" type="presParOf" srcId="{3CA81268-A917-E14D-B951-F874FBD21722}" destId="{8EB10453-B618-4445-BF41-AAAFBB71C5AD}" srcOrd="0" destOrd="0" presId="urn:microsoft.com/office/officeart/2005/8/layout/vList6"/>
    <dgm:cxn modelId="{62CC4078-CD54-40D7-8452-FD239FDEEE03}" type="presParOf" srcId="{3CA81268-A917-E14D-B951-F874FBD21722}" destId="{36FCC84F-F678-4640-86A7-BE0E6652EA83}" srcOrd="1" destOrd="0" presId="urn:microsoft.com/office/officeart/2005/8/layout/vList6"/>
    <dgm:cxn modelId="{3702B540-0538-466B-9427-CC9DCE3613D3}" type="presParOf" srcId="{33AFF8F0-FC0D-D847-B358-DF1BD800EE4C}" destId="{00966E70-16E5-BE4C-81F4-3E3317828894}" srcOrd="1" destOrd="0" presId="urn:microsoft.com/office/officeart/2005/8/layout/vList6"/>
    <dgm:cxn modelId="{26A142E6-E3CD-4764-85DE-26C3EE1E3614}" type="presParOf" srcId="{33AFF8F0-FC0D-D847-B358-DF1BD800EE4C}" destId="{4CB6433C-3FC5-D542-AF92-F54387D77BB1}" srcOrd="2" destOrd="0" presId="urn:microsoft.com/office/officeart/2005/8/layout/vList6"/>
    <dgm:cxn modelId="{0D434A5E-82F7-407D-8495-CB9D818FB091}" type="presParOf" srcId="{4CB6433C-3FC5-D542-AF92-F54387D77BB1}" destId="{C460B193-C757-784F-BD40-FA3A506DE494}" srcOrd="0" destOrd="0" presId="urn:microsoft.com/office/officeart/2005/8/layout/vList6"/>
    <dgm:cxn modelId="{BA87E9A6-9C21-404B-9D43-8A48B2672BEC}" type="presParOf" srcId="{4CB6433C-3FC5-D542-AF92-F54387D77BB1}" destId="{2A552242-7FA9-C846-9DC9-4CFCC3F48851}" srcOrd="1" destOrd="0" presId="urn:microsoft.com/office/officeart/2005/8/layout/vList6"/>
    <dgm:cxn modelId="{1BD969B1-4AF7-445C-AFB8-A8EE2EE7ED24}" type="presParOf" srcId="{33AFF8F0-FC0D-D847-B358-DF1BD800EE4C}" destId="{315D3512-DC00-5944-969E-AEA2CE20658F}" srcOrd="3" destOrd="0" presId="urn:microsoft.com/office/officeart/2005/8/layout/vList6"/>
    <dgm:cxn modelId="{2ACD3319-E629-48F2-83F4-DA29027BCAE6}" type="presParOf" srcId="{33AFF8F0-FC0D-D847-B358-DF1BD800EE4C}" destId="{0DE0B361-F144-974E-A580-88020A9EB142}" srcOrd="4" destOrd="0" presId="urn:microsoft.com/office/officeart/2005/8/layout/vList6"/>
    <dgm:cxn modelId="{B6C84016-F326-425B-8053-02ABD58AAE81}" type="presParOf" srcId="{0DE0B361-F144-974E-A580-88020A9EB142}" destId="{7CF5C0A3-1E8F-D942-B863-C3347C5494A2}" srcOrd="0" destOrd="0" presId="urn:microsoft.com/office/officeart/2005/8/layout/vList6"/>
    <dgm:cxn modelId="{F217C7A5-C506-46F6-A616-06659DAA6BC2}" type="presParOf" srcId="{0DE0B361-F144-974E-A580-88020A9EB142}" destId="{9E607458-56BA-6746-B2B6-4DF087F5A559}" srcOrd="1" destOrd="0" presId="urn:microsoft.com/office/officeart/2005/8/layout/v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CD352D8-A144-AE42-8BDA-AE9A84A3C6D2}" type="doc">
      <dgm:prSet loTypeId="urn:microsoft.com/office/officeart/2005/8/layout/radial4" loCatId="" qsTypeId="urn:microsoft.com/office/officeart/2005/8/quickstyle/simple4" qsCatId="simple" csTypeId="urn:microsoft.com/office/officeart/2005/8/colors/accent1_2" csCatId="accent1" phldr="1"/>
      <dgm:spPr/>
      <dgm:t>
        <a:bodyPr/>
        <a:lstStyle/>
        <a:p>
          <a:endParaRPr lang="en-US"/>
        </a:p>
      </dgm:t>
    </dgm:pt>
    <dgm:pt modelId="{BDE7D155-6850-B445-84AD-69E759E97B5E}">
      <dgm:prSet phldrT="[Text]"/>
      <dgm:spPr/>
      <dgm:t>
        <a:bodyPr/>
        <a:lstStyle/>
        <a:p>
          <a:r>
            <a:rPr lang="en-US" dirty="0" smtClean="0">
              <a:solidFill>
                <a:schemeClr val="tx1"/>
              </a:solidFill>
            </a:rPr>
            <a:t>RUU HAK ULAYAT</a:t>
          </a:r>
          <a:endParaRPr lang="en-US" dirty="0">
            <a:solidFill>
              <a:schemeClr val="tx1"/>
            </a:solidFill>
          </a:endParaRPr>
        </a:p>
      </dgm:t>
    </dgm:pt>
    <dgm:pt modelId="{F482D7D0-9712-E044-81FA-56A9826B6BA2}" type="parTrans" cxnId="{B83FB535-D37A-3943-A43A-15121F99C83B}">
      <dgm:prSet/>
      <dgm:spPr/>
      <dgm:t>
        <a:bodyPr/>
        <a:lstStyle/>
        <a:p>
          <a:endParaRPr lang="en-US"/>
        </a:p>
      </dgm:t>
    </dgm:pt>
    <dgm:pt modelId="{AFAF313B-24BD-D04C-9A93-2B53F82191BC}" type="sibTrans" cxnId="{B83FB535-D37A-3943-A43A-15121F99C83B}">
      <dgm:prSet/>
      <dgm:spPr/>
      <dgm:t>
        <a:bodyPr/>
        <a:lstStyle/>
        <a:p>
          <a:endParaRPr lang="en-US"/>
        </a:p>
      </dgm:t>
    </dgm:pt>
    <dgm:pt modelId="{D83A16B3-53A2-1245-86FC-B8DDD8AAE045}">
      <dgm:prSet phldrT="[Text]" custT="1"/>
      <dgm:spPr/>
      <dgm:t>
        <a:bodyPr/>
        <a:lstStyle/>
        <a:p>
          <a:r>
            <a:rPr lang="en-US" sz="2000" b="1" dirty="0" smtClean="0">
              <a:solidFill>
                <a:schemeClr val="tx1"/>
              </a:solidFill>
            </a:rPr>
            <a:t>JAMINAN KONSTITUSIONAL DALAM UUD NRI 1945</a:t>
          </a:r>
          <a:endParaRPr lang="en-US" sz="2000" b="1" dirty="0">
            <a:solidFill>
              <a:schemeClr val="tx1"/>
            </a:solidFill>
          </a:endParaRPr>
        </a:p>
      </dgm:t>
    </dgm:pt>
    <dgm:pt modelId="{D563E478-D48B-5B4F-BAE1-D5C2E9A753F5}" type="parTrans" cxnId="{F5495760-5ACC-C94B-BF49-D84914E02A39}">
      <dgm:prSet/>
      <dgm:spPr/>
      <dgm:t>
        <a:bodyPr/>
        <a:lstStyle/>
        <a:p>
          <a:endParaRPr lang="en-US"/>
        </a:p>
      </dgm:t>
    </dgm:pt>
    <dgm:pt modelId="{E4FAFA32-C8F8-D541-B8EE-BAA502A76AAB}" type="sibTrans" cxnId="{F5495760-5ACC-C94B-BF49-D84914E02A39}">
      <dgm:prSet/>
      <dgm:spPr/>
      <dgm:t>
        <a:bodyPr/>
        <a:lstStyle/>
        <a:p>
          <a:endParaRPr lang="en-US"/>
        </a:p>
      </dgm:t>
    </dgm:pt>
    <dgm:pt modelId="{530BEA56-5CA9-F84D-9A82-39B09F5C62E6}">
      <dgm:prSet phldrT="[Text]" custT="1"/>
      <dgm:spPr/>
      <dgm:t>
        <a:bodyPr/>
        <a:lstStyle/>
        <a:p>
          <a:r>
            <a:rPr lang="en-US" sz="2000" b="1" dirty="0" smtClean="0">
              <a:solidFill>
                <a:schemeClr val="tx1"/>
              </a:solidFill>
            </a:rPr>
            <a:t>PENGATURAN DALAM UUPA YANG BELUM KOMPEREHENSIF</a:t>
          </a:r>
          <a:endParaRPr lang="en-US" sz="2000" b="1" dirty="0">
            <a:solidFill>
              <a:schemeClr val="tx1"/>
            </a:solidFill>
          </a:endParaRPr>
        </a:p>
      </dgm:t>
    </dgm:pt>
    <dgm:pt modelId="{037F9B48-9A6E-384F-A638-7312C2437733}" type="parTrans" cxnId="{8EDD9463-66AA-B847-A6DF-1E42DF4F8923}">
      <dgm:prSet/>
      <dgm:spPr/>
      <dgm:t>
        <a:bodyPr/>
        <a:lstStyle/>
        <a:p>
          <a:endParaRPr lang="en-US"/>
        </a:p>
      </dgm:t>
    </dgm:pt>
    <dgm:pt modelId="{E1194897-6C3A-1044-AB3B-EF1A9023BDED}" type="sibTrans" cxnId="{8EDD9463-66AA-B847-A6DF-1E42DF4F8923}">
      <dgm:prSet/>
      <dgm:spPr/>
      <dgm:t>
        <a:bodyPr/>
        <a:lstStyle/>
        <a:p>
          <a:endParaRPr lang="en-US"/>
        </a:p>
      </dgm:t>
    </dgm:pt>
    <dgm:pt modelId="{29F73A20-A9B9-814B-9B21-D2E5842F1811}">
      <dgm:prSet phldrT="[Text]" custT="1"/>
      <dgm:spPr/>
      <dgm:t>
        <a:bodyPr/>
        <a:lstStyle/>
        <a:p>
          <a:r>
            <a:rPr lang="en-US" sz="2000" b="1" dirty="0" smtClean="0">
              <a:solidFill>
                <a:schemeClr val="tx1"/>
              </a:solidFill>
            </a:rPr>
            <a:t>SEKTORALISASI PENGATURAN MENYEBABKAN PENGATURAN YANG TUMPANG TINDIH</a:t>
          </a:r>
          <a:endParaRPr lang="en-US" sz="2000" b="1" dirty="0">
            <a:solidFill>
              <a:schemeClr val="tx1"/>
            </a:solidFill>
          </a:endParaRPr>
        </a:p>
      </dgm:t>
    </dgm:pt>
    <dgm:pt modelId="{0D6F71DC-916C-B044-B52D-F7F79C20C119}" type="parTrans" cxnId="{9FE8DC53-25CE-DE44-9BC9-8A94A5A00EF5}">
      <dgm:prSet/>
      <dgm:spPr/>
      <dgm:t>
        <a:bodyPr/>
        <a:lstStyle/>
        <a:p>
          <a:endParaRPr lang="en-US"/>
        </a:p>
      </dgm:t>
    </dgm:pt>
    <dgm:pt modelId="{3F78DF34-220F-3B46-98CC-2C12A170293D}" type="sibTrans" cxnId="{9FE8DC53-25CE-DE44-9BC9-8A94A5A00EF5}">
      <dgm:prSet/>
      <dgm:spPr/>
      <dgm:t>
        <a:bodyPr/>
        <a:lstStyle/>
        <a:p>
          <a:endParaRPr lang="en-US"/>
        </a:p>
      </dgm:t>
    </dgm:pt>
    <dgm:pt modelId="{CD17A6E5-C884-CE48-8C01-50843F985F6A}">
      <dgm:prSet phldrT="[Text]" custT="1"/>
      <dgm:spPr/>
      <dgm:t>
        <a:bodyPr/>
        <a:lstStyle/>
        <a:p>
          <a:r>
            <a:rPr lang="en-US" sz="1800" b="1" dirty="0" smtClean="0">
              <a:solidFill>
                <a:schemeClr val="tx1"/>
              </a:solidFill>
            </a:rPr>
            <a:t>FAKTA SOSIOLOGIS BAHWA HAK ULAYAT MASIH HIDUP DAN IMPLEMENTASINYA  MENIMBULKAN PERMASALAHAN DALAM MASYARAKAT</a:t>
          </a:r>
          <a:endParaRPr lang="en-US" sz="1800" b="1" dirty="0">
            <a:solidFill>
              <a:schemeClr val="tx1"/>
            </a:solidFill>
          </a:endParaRPr>
        </a:p>
      </dgm:t>
    </dgm:pt>
    <dgm:pt modelId="{635F2301-D92C-3248-A4AA-F3DF68F47759}" type="parTrans" cxnId="{E747D0A8-0A14-614A-9043-1BED7EA282E0}">
      <dgm:prSet/>
      <dgm:spPr/>
      <dgm:t>
        <a:bodyPr/>
        <a:lstStyle/>
        <a:p>
          <a:endParaRPr lang="en-US"/>
        </a:p>
      </dgm:t>
    </dgm:pt>
    <dgm:pt modelId="{1FD60D61-20B2-0F40-9BA5-4867A486AA80}" type="sibTrans" cxnId="{E747D0A8-0A14-614A-9043-1BED7EA282E0}">
      <dgm:prSet/>
      <dgm:spPr/>
      <dgm:t>
        <a:bodyPr/>
        <a:lstStyle/>
        <a:p>
          <a:endParaRPr lang="en-US"/>
        </a:p>
      </dgm:t>
    </dgm:pt>
    <dgm:pt modelId="{46C7D031-B8ED-A74D-B228-162A30BF0B48}" type="pres">
      <dgm:prSet presAssocID="{BCD352D8-A144-AE42-8BDA-AE9A84A3C6D2}" presName="cycle" presStyleCnt="0">
        <dgm:presLayoutVars>
          <dgm:chMax val="1"/>
          <dgm:dir/>
          <dgm:animLvl val="ctr"/>
          <dgm:resizeHandles val="exact"/>
        </dgm:presLayoutVars>
      </dgm:prSet>
      <dgm:spPr/>
      <dgm:t>
        <a:bodyPr/>
        <a:lstStyle/>
        <a:p>
          <a:endParaRPr lang="en-US"/>
        </a:p>
      </dgm:t>
    </dgm:pt>
    <dgm:pt modelId="{D01635A9-45F6-6643-A01C-6084D555BEFE}" type="pres">
      <dgm:prSet presAssocID="{BDE7D155-6850-B445-84AD-69E759E97B5E}" presName="centerShape" presStyleLbl="node0" presStyleIdx="0" presStyleCnt="1"/>
      <dgm:spPr/>
      <dgm:t>
        <a:bodyPr/>
        <a:lstStyle/>
        <a:p>
          <a:endParaRPr lang="en-US"/>
        </a:p>
      </dgm:t>
    </dgm:pt>
    <dgm:pt modelId="{1AAF2B5E-0E42-604B-9A89-7D15A831CDE9}" type="pres">
      <dgm:prSet presAssocID="{D563E478-D48B-5B4F-BAE1-D5C2E9A753F5}" presName="parTrans" presStyleLbl="bgSibTrans2D1" presStyleIdx="0" presStyleCnt="4"/>
      <dgm:spPr/>
      <dgm:t>
        <a:bodyPr/>
        <a:lstStyle/>
        <a:p>
          <a:endParaRPr lang="en-US"/>
        </a:p>
      </dgm:t>
    </dgm:pt>
    <dgm:pt modelId="{DE080FC5-4B4C-1C4E-8E06-786BDD3FE66F}" type="pres">
      <dgm:prSet presAssocID="{D83A16B3-53A2-1245-86FC-B8DDD8AAE045}" presName="node" presStyleLbl="node1" presStyleIdx="0" presStyleCnt="4">
        <dgm:presLayoutVars>
          <dgm:bulletEnabled val="1"/>
        </dgm:presLayoutVars>
      </dgm:prSet>
      <dgm:spPr/>
      <dgm:t>
        <a:bodyPr/>
        <a:lstStyle/>
        <a:p>
          <a:endParaRPr lang="en-US"/>
        </a:p>
      </dgm:t>
    </dgm:pt>
    <dgm:pt modelId="{6A7A61CA-C96A-1249-9DDF-2DA47FDB8589}" type="pres">
      <dgm:prSet presAssocID="{037F9B48-9A6E-384F-A638-7312C2437733}" presName="parTrans" presStyleLbl="bgSibTrans2D1" presStyleIdx="1" presStyleCnt="4"/>
      <dgm:spPr/>
      <dgm:t>
        <a:bodyPr/>
        <a:lstStyle/>
        <a:p>
          <a:endParaRPr lang="en-US"/>
        </a:p>
      </dgm:t>
    </dgm:pt>
    <dgm:pt modelId="{E07CB402-61CA-0644-883B-5BAF21C88F1F}" type="pres">
      <dgm:prSet presAssocID="{530BEA56-5CA9-F84D-9A82-39B09F5C62E6}" presName="node" presStyleLbl="node1" presStyleIdx="1" presStyleCnt="4">
        <dgm:presLayoutVars>
          <dgm:bulletEnabled val="1"/>
        </dgm:presLayoutVars>
      </dgm:prSet>
      <dgm:spPr/>
      <dgm:t>
        <a:bodyPr/>
        <a:lstStyle/>
        <a:p>
          <a:endParaRPr lang="en-US"/>
        </a:p>
      </dgm:t>
    </dgm:pt>
    <dgm:pt modelId="{E8741A60-3C02-8643-A1D9-6A7BC62A15B7}" type="pres">
      <dgm:prSet presAssocID="{0D6F71DC-916C-B044-B52D-F7F79C20C119}" presName="parTrans" presStyleLbl="bgSibTrans2D1" presStyleIdx="2" presStyleCnt="4"/>
      <dgm:spPr/>
      <dgm:t>
        <a:bodyPr/>
        <a:lstStyle/>
        <a:p>
          <a:endParaRPr lang="en-US"/>
        </a:p>
      </dgm:t>
    </dgm:pt>
    <dgm:pt modelId="{27A8099D-7B3C-C54D-9A08-0B25C8CBC378}" type="pres">
      <dgm:prSet presAssocID="{29F73A20-A9B9-814B-9B21-D2E5842F1811}" presName="node" presStyleLbl="node1" presStyleIdx="2" presStyleCnt="4">
        <dgm:presLayoutVars>
          <dgm:bulletEnabled val="1"/>
        </dgm:presLayoutVars>
      </dgm:prSet>
      <dgm:spPr/>
      <dgm:t>
        <a:bodyPr/>
        <a:lstStyle/>
        <a:p>
          <a:endParaRPr lang="en-US"/>
        </a:p>
      </dgm:t>
    </dgm:pt>
    <dgm:pt modelId="{2FDE783E-7610-7C43-862B-396024FB7EB8}" type="pres">
      <dgm:prSet presAssocID="{635F2301-D92C-3248-A4AA-F3DF68F47759}" presName="parTrans" presStyleLbl="bgSibTrans2D1" presStyleIdx="3" presStyleCnt="4"/>
      <dgm:spPr/>
      <dgm:t>
        <a:bodyPr/>
        <a:lstStyle/>
        <a:p>
          <a:endParaRPr lang="en-US"/>
        </a:p>
      </dgm:t>
    </dgm:pt>
    <dgm:pt modelId="{560F8FBB-7F63-EC48-8B64-0CECC74C757D}" type="pres">
      <dgm:prSet presAssocID="{CD17A6E5-C884-CE48-8C01-50843F985F6A}" presName="node" presStyleLbl="node1" presStyleIdx="3" presStyleCnt="4" custScaleX="124257" custScaleY="110348" custRadScaleRad="115053" custRadScaleInc="4443">
        <dgm:presLayoutVars>
          <dgm:bulletEnabled val="1"/>
        </dgm:presLayoutVars>
      </dgm:prSet>
      <dgm:spPr/>
      <dgm:t>
        <a:bodyPr/>
        <a:lstStyle/>
        <a:p>
          <a:endParaRPr lang="en-US"/>
        </a:p>
      </dgm:t>
    </dgm:pt>
  </dgm:ptLst>
  <dgm:cxnLst>
    <dgm:cxn modelId="{682F2EB1-F9F4-48E3-8816-F8DB9EC40F65}" type="presOf" srcId="{530BEA56-5CA9-F84D-9A82-39B09F5C62E6}" destId="{E07CB402-61CA-0644-883B-5BAF21C88F1F}" srcOrd="0" destOrd="0" presId="urn:microsoft.com/office/officeart/2005/8/layout/radial4"/>
    <dgm:cxn modelId="{A439808C-5300-402C-BA93-2C055FD4F0A5}" type="presOf" srcId="{BCD352D8-A144-AE42-8BDA-AE9A84A3C6D2}" destId="{46C7D031-B8ED-A74D-B228-162A30BF0B48}" srcOrd="0" destOrd="0" presId="urn:microsoft.com/office/officeart/2005/8/layout/radial4"/>
    <dgm:cxn modelId="{B28E3698-2207-4967-9FF9-A1B96A28CE94}" type="presOf" srcId="{D83A16B3-53A2-1245-86FC-B8DDD8AAE045}" destId="{DE080FC5-4B4C-1C4E-8E06-786BDD3FE66F}" srcOrd="0" destOrd="0" presId="urn:microsoft.com/office/officeart/2005/8/layout/radial4"/>
    <dgm:cxn modelId="{9C8833D5-A7B7-465E-868A-D5803554B072}" type="presOf" srcId="{29F73A20-A9B9-814B-9B21-D2E5842F1811}" destId="{27A8099D-7B3C-C54D-9A08-0B25C8CBC378}" srcOrd="0" destOrd="0" presId="urn:microsoft.com/office/officeart/2005/8/layout/radial4"/>
    <dgm:cxn modelId="{D8BA2729-F6D8-4B0C-BEFD-D3F854DBFFB6}" type="presOf" srcId="{635F2301-D92C-3248-A4AA-F3DF68F47759}" destId="{2FDE783E-7610-7C43-862B-396024FB7EB8}" srcOrd="0" destOrd="0" presId="urn:microsoft.com/office/officeart/2005/8/layout/radial4"/>
    <dgm:cxn modelId="{DFB75E04-BF3A-4CB2-9174-4B3AA4D9CF23}" type="presOf" srcId="{BDE7D155-6850-B445-84AD-69E759E97B5E}" destId="{D01635A9-45F6-6643-A01C-6084D555BEFE}" srcOrd="0" destOrd="0" presId="urn:microsoft.com/office/officeart/2005/8/layout/radial4"/>
    <dgm:cxn modelId="{AF779576-C49F-4D1B-94E7-91E01A82F53B}" type="presOf" srcId="{037F9B48-9A6E-384F-A638-7312C2437733}" destId="{6A7A61CA-C96A-1249-9DDF-2DA47FDB8589}" srcOrd="0" destOrd="0" presId="urn:microsoft.com/office/officeart/2005/8/layout/radial4"/>
    <dgm:cxn modelId="{68532DB0-C017-4064-BC5C-183FFC033041}" type="presOf" srcId="{0D6F71DC-916C-B044-B52D-F7F79C20C119}" destId="{E8741A60-3C02-8643-A1D9-6A7BC62A15B7}" srcOrd="0" destOrd="0" presId="urn:microsoft.com/office/officeart/2005/8/layout/radial4"/>
    <dgm:cxn modelId="{F5495760-5ACC-C94B-BF49-D84914E02A39}" srcId="{BDE7D155-6850-B445-84AD-69E759E97B5E}" destId="{D83A16B3-53A2-1245-86FC-B8DDD8AAE045}" srcOrd="0" destOrd="0" parTransId="{D563E478-D48B-5B4F-BAE1-D5C2E9A753F5}" sibTransId="{E4FAFA32-C8F8-D541-B8EE-BAA502A76AAB}"/>
    <dgm:cxn modelId="{1FB1C321-461F-4232-9080-F1ADD2BB70E2}" type="presOf" srcId="{CD17A6E5-C884-CE48-8C01-50843F985F6A}" destId="{560F8FBB-7F63-EC48-8B64-0CECC74C757D}" srcOrd="0" destOrd="0" presId="urn:microsoft.com/office/officeart/2005/8/layout/radial4"/>
    <dgm:cxn modelId="{B83FB535-D37A-3943-A43A-15121F99C83B}" srcId="{BCD352D8-A144-AE42-8BDA-AE9A84A3C6D2}" destId="{BDE7D155-6850-B445-84AD-69E759E97B5E}" srcOrd="0" destOrd="0" parTransId="{F482D7D0-9712-E044-81FA-56A9826B6BA2}" sibTransId="{AFAF313B-24BD-D04C-9A93-2B53F82191BC}"/>
    <dgm:cxn modelId="{8EDD9463-66AA-B847-A6DF-1E42DF4F8923}" srcId="{BDE7D155-6850-B445-84AD-69E759E97B5E}" destId="{530BEA56-5CA9-F84D-9A82-39B09F5C62E6}" srcOrd="1" destOrd="0" parTransId="{037F9B48-9A6E-384F-A638-7312C2437733}" sibTransId="{E1194897-6C3A-1044-AB3B-EF1A9023BDED}"/>
    <dgm:cxn modelId="{9FE8DC53-25CE-DE44-9BC9-8A94A5A00EF5}" srcId="{BDE7D155-6850-B445-84AD-69E759E97B5E}" destId="{29F73A20-A9B9-814B-9B21-D2E5842F1811}" srcOrd="2" destOrd="0" parTransId="{0D6F71DC-916C-B044-B52D-F7F79C20C119}" sibTransId="{3F78DF34-220F-3B46-98CC-2C12A170293D}"/>
    <dgm:cxn modelId="{E747D0A8-0A14-614A-9043-1BED7EA282E0}" srcId="{BDE7D155-6850-B445-84AD-69E759E97B5E}" destId="{CD17A6E5-C884-CE48-8C01-50843F985F6A}" srcOrd="3" destOrd="0" parTransId="{635F2301-D92C-3248-A4AA-F3DF68F47759}" sibTransId="{1FD60D61-20B2-0F40-9BA5-4867A486AA80}"/>
    <dgm:cxn modelId="{76D928EF-E272-4D8E-883F-197E311B79CE}" type="presOf" srcId="{D563E478-D48B-5B4F-BAE1-D5C2E9A753F5}" destId="{1AAF2B5E-0E42-604B-9A89-7D15A831CDE9}" srcOrd="0" destOrd="0" presId="urn:microsoft.com/office/officeart/2005/8/layout/radial4"/>
    <dgm:cxn modelId="{CBE1DC18-A81F-4CCA-B26E-B96568E7976B}" type="presParOf" srcId="{46C7D031-B8ED-A74D-B228-162A30BF0B48}" destId="{D01635A9-45F6-6643-A01C-6084D555BEFE}" srcOrd="0" destOrd="0" presId="urn:microsoft.com/office/officeart/2005/8/layout/radial4"/>
    <dgm:cxn modelId="{3AEC638C-F41D-4F3A-87FE-A59303B15A81}" type="presParOf" srcId="{46C7D031-B8ED-A74D-B228-162A30BF0B48}" destId="{1AAF2B5E-0E42-604B-9A89-7D15A831CDE9}" srcOrd="1" destOrd="0" presId="urn:microsoft.com/office/officeart/2005/8/layout/radial4"/>
    <dgm:cxn modelId="{21A8DA63-2454-428D-AECE-3CEF587496FD}" type="presParOf" srcId="{46C7D031-B8ED-A74D-B228-162A30BF0B48}" destId="{DE080FC5-4B4C-1C4E-8E06-786BDD3FE66F}" srcOrd="2" destOrd="0" presId="urn:microsoft.com/office/officeart/2005/8/layout/radial4"/>
    <dgm:cxn modelId="{6C9FA985-CD1A-4903-8491-DD77FCCF330A}" type="presParOf" srcId="{46C7D031-B8ED-A74D-B228-162A30BF0B48}" destId="{6A7A61CA-C96A-1249-9DDF-2DA47FDB8589}" srcOrd="3" destOrd="0" presId="urn:microsoft.com/office/officeart/2005/8/layout/radial4"/>
    <dgm:cxn modelId="{6EDB0963-600B-4FB3-B229-C6F3B56CB2E6}" type="presParOf" srcId="{46C7D031-B8ED-A74D-B228-162A30BF0B48}" destId="{E07CB402-61CA-0644-883B-5BAF21C88F1F}" srcOrd="4" destOrd="0" presId="urn:microsoft.com/office/officeart/2005/8/layout/radial4"/>
    <dgm:cxn modelId="{24E2B405-6818-4259-B365-594485E4EC4D}" type="presParOf" srcId="{46C7D031-B8ED-A74D-B228-162A30BF0B48}" destId="{E8741A60-3C02-8643-A1D9-6A7BC62A15B7}" srcOrd="5" destOrd="0" presId="urn:microsoft.com/office/officeart/2005/8/layout/radial4"/>
    <dgm:cxn modelId="{5E0D413C-BED0-4C78-8124-9B0121E751B8}" type="presParOf" srcId="{46C7D031-B8ED-A74D-B228-162A30BF0B48}" destId="{27A8099D-7B3C-C54D-9A08-0B25C8CBC378}" srcOrd="6" destOrd="0" presId="urn:microsoft.com/office/officeart/2005/8/layout/radial4"/>
    <dgm:cxn modelId="{6D363073-6EA0-400B-A366-EB743B625418}" type="presParOf" srcId="{46C7D031-B8ED-A74D-B228-162A30BF0B48}" destId="{2FDE783E-7610-7C43-862B-396024FB7EB8}" srcOrd="7" destOrd="0" presId="urn:microsoft.com/office/officeart/2005/8/layout/radial4"/>
    <dgm:cxn modelId="{51360077-407A-498C-A327-1327CCFFAB02}" type="presParOf" srcId="{46C7D031-B8ED-A74D-B228-162A30BF0B48}" destId="{560F8FBB-7F63-EC48-8B64-0CECC74C757D}" srcOrd="8" destOrd="0" presId="urn:microsoft.com/office/officeart/2005/8/layout/radial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81C33A4-0A8D-7945-AEE1-FBA1BF2D5B55}" type="doc">
      <dgm:prSet loTypeId="urn:microsoft.com/office/officeart/2005/8/layout/chevron2" loCatId="" qsTypeId="urn:microsoft.com/office/officeart/2005/8/quickstyle/simple4" qsCatId="simple" csTypeId="urn:microsoft.com/office/officeart/2005/8/colors/accent1_2" csCatId="accent1" phldr="1"/>
      <dgm:spPr/>
      <dgm:t>
        <a:bodyPr/>
        <a:lstStyle/>
        <a:p>
          <a:endParaRPr lang="en-US"/>
        </a:p>
      </dgm:t>
    </dgm:pt>
    <dgm:pt modelId="{5F77E2EA-9D0F-4746-A13B-F043DCCCF031}">
      <dgm:prSet phldrT="[Text]"/>
      <dgm:spPr/>
      <dgm:t>
        <a:bodyPr/>
        <a:lstStyle/>
        <a:p>
          <a:r>
            <a:rPr lang="en-US" b="1" dirty="0" smtClean="0">
              <a:solidFill>
                <a:schemeClr val="tx1"/>
              </a:solidFill>
            </a:rPr>
            <a:t>15 ARAS GLOBAL</a:t>
          </a:r>
          <a:endParaRPr lang="en-US" b="1" dirty="0">
            <a:solidFill>
              <a:schemeClr val="tx1"/>
            </a:solidFill>
          </a:endParaRPr>
        </a:p>
      </dgm:t>
    </dgm:pt>
    <dgm:pt modelId="{96FD7290-87F1-E143-AD3F-C8220DDA6BD4}" type="parTrans" cxnId="{B1D2560E-13A1-3E40-94B2-553845F16DE7}">
      <dgm:prSet/>
      <dgm:spPr/>
      <dgm:t>
        <a:bodyPr/>
        <a:lstStyle/>
        <a:p>
          <a:endParaRPr lang="en-US"/>
        </a:p>
      </dgm:t>
    </dgm:pt>
    <dgm:pt modelId="{F8D7BD76-45D1-0243-8979-1AD92ED8E7C5}" type="sibTrans" cxnId="{B1D2560E-13A1-3E40-94B2-553845F16DE7}">
      <dgm:prSet/>
      <dgm:spPr/>
      <dgm:t>
        <a:bodyPr/>
        <a:lstStyle/>
        <a:p>
          <a:endParaRPr lang="en-US"/>
        </a:p>
      </dgm:t>
    </dgm:pt>
    <dgm:pt modelId="{C7B5691D-9F39-CF47-8FB8-7A27272578E6}">
      <dgm:prSet phldrT="[Text]" custT="1"/>
      <dgm:spPr/>
      <dgm:t>
        <a:bodyPr/>
        <a:lstStyle/>
        <a:p>
          <a:r>
            <a:rPr lang="en-US" sz="1600" dirty="0" smtClean="0">
              <a:latin typeface="Bookman Old Style" pitchFamily="18" charset="0"/>
              <a:ea typeface="BatangChe" pitchFamily="49" charset="-127"/>
            </a:rPr>
            <a:t>PENGATURAN DI ARAS GLOBAL </a:t>
          </a:r>
          <a:r>
            <a:rPr lang="en-US" sz="1600" dirty="0" smtClean="0">
              <a:latin typeface="Bookman Old Style" pitchFamily="18" charset="0"/>
            </a:rPr>
            <a:t>TERDAPAT BEBERAPA DEKLARASI DAN KONVENSI YANG MENDORONG DAN MENEGASKAN KOMITMEN DARI NEGARA UNTUK MEMAJUKAN PERLINDUNGAN TERHADAP HAK ASASI MANUSIA, TERMASUK TERHADAP KELOMPOK MINORITAS DAN HAKNYA UNTUK MENENTUKAN NASIB SENDIRI. NAMUN, </a:t>
          </a:r>
          <a:r>
            <a:rPr lang="en-US" sz="1600" b="1" dirty="0" smtClean="0">
              <a:latin typeface="Bookman Old Style" pitchFamily="18" charset="0"/>
            </a:rPr>
            <a:t>SEBAGAI NEGARA YANG MENJADI ANGGOTA DARI PBB, PERAN NEGARA DALAM MEMBERIKAN PENGATURAN UNTUK MELINDUNGI DAN MENJAMIN UNTUK PEMAJUAN HAM BELUM EFEKTIF DAN EFISIEN, TERUTAMA MENGENAI PENGAKUANNYA YANG MASIH BERADA DI WILAYAH ABU-ABU. </a:t>
          </a:r>
          <a:endParaRPr lang="id-ID" sz="1600" b="1" noProof="0" dirty="0"/>
        </a:p>
      </dgm:t>
    </dgm:pt>
    <dgm:pt modelId="{AADD2E45-4DFF-E74A-9913-26D27265EF90}" type="parTrans" cxnId="{D812C1DA-A142-8048-8AE7-C0E50A639972}">
      <dgm:prSet/>
      <dgm:spPr/>
      <dgm:t>
        <a:bodyPr/>
        <a:lstStyle/>
        <a:p>
          <a:endParaRPr lang="en-US"/>
        </a:p>
      </dgm:t>
    </dgm:pt>
    <dgm:pt modelId="{A140015F-5414-C143-BEDF-80CF292DFFED}" type="sibTrans" cxnId="{D812C1DA-A142-8048-8AE7-C0E50A639972}">
      <dgm:prSet/>
      <dgm:spPr/>
      <dgm:t>
        <a:bodyPr/>
        <a:lstStyle/>
        <a:p>
          <a:endParaRPr lang="en-US"/>
        </a:p>
      </dgm:t>
    </dgm:pt>
    <dgm:pt modelId="{B0332058-F2CC-0145-9B25-9D18CB9C0496}">
      <dgm:prSet phldrT="[Text]"/>
      <dgm:spPr/>
      <dgm:t>
        <a:bodyPr/>
        <a:lstStyle/>
        <a:p>
          <a:r>
            <a:rPr lang="en-US" b="1" dirty="0" smtClean="0">
              <a:solidFill>
                <a:schemeClr val="tx1"/>
              </a:solidFill>
            </a:rPr>
            <a:t>31 ARAS NASIONAL</a:t>
          </a:r>
          <a:endParaRPr lang="en-US" b="1" dirty="0">
            <a:solidFill>
              <a:schemeClr val="tx1"/>
            </a:solidFill>
          </a:endParaRPr>
        </a:p>
      </dgm:t>
    </dgm:pt>
    <dgm:pt modelId="{A1A7C93D-A6B4-694D-8DE4-088A7C525227}" type="parTrans" cxnId="{28B1DA42-415B-2F47-8682-0C85EBDA924B}">
      <dgm:prSet/>
      <dgm:spPr/>
      <dgm:t>
        <a:bodyPr/>
        <a:lstStyle/>
        <a:p>
          <a:endParaRPr lang="en-US"/>
        </a:p>
      </dgm:t>
    </dgm:pt>
    <dgm:pt modelId="{87DA2BE2-F1D9-714F-9F07-A8AC86ED5325}" type="sibTrans" cxnId="{28B1DA42-415B-2F47-8682-0C85EBDA924B}">
      <dgm:prSet/>
      <dgm:spPr/>
      <dgm:t>
        <a:bodyPr/>
        <a:lstStyle/>
        <a:p>
          <a:endParaRPr lang="en-US"/>
        </a:p>
      </dgm:t>
    </dgm:pt>
    <dgm:pt modelId="{9CC5C629-647D-3649-B3C3-3BB8C63E222E}">
      <dgm:prSet phldrT="[Text]" custT="1"/>
      <dgm:spPr/>
      <dgm:t>
        <a:bodyPr/>
        <a:lstStyle/>
        <a:p>
          <a:r>
            <a:rPr lang="en-US" sz="2000" dirty="0" smtClean="0">
              <a:latin typeface="Bookman Old Style" pitchFamily="18" charset="0"/>
            </a:rPr>
            <a:t>PENGATURAN DALAM ARAS NASIONAL </a:t>
          </a:r>
          <a:r>
            <a:rPr lang="en-US" sz="2000" b="1" dirty="0" smtClean="0">
              <a:latin typeface="Bookman Old Style" pitchFamily="18" charset="0"/>
            </a:rPr>
            <a:t>MASIH MENYISAKAN RUANG-RUANG KOSONG UNTUK PENGATURAN HAK ULAYAT MHA </a:t>
          </a:r>
          <a:r>
            <a:rPr lang="en-US" sz="2000" dirty="0" smtClean="0">
              <a:latin typeface="Bookman Old Style" pitchFamily="18" charset="0"/>
            </a:rPr>
            <a:t>DAN </a:t>
          </a:r>
          <a:r>
            <a:rPr lang="en-US" sz="2000" b="1" dirty="0" smtClean="0">
              <a:latin typeface="Bookman Old Style" pitchFamily="18" charset="0"/>
            </a:rPr>
            <a:t>TERSEBAR SECARA SPORADIK</a:t>
          </a:r>
          <a:r>
            <a:rPr lang="en-US" sz="2000" dirty="0" smtClean="0">
              <a:latin typeface="Bookman Old Style" pitchFamily="18" charset="0"/>
            </a:rPr>
            <a:t>, TERKAIT DENGAN AKSES KEADILAN TERUTAMA MENGENAI PEMANFAATAN DARI WILAYAH YANG BERADA DI DALAM HAK ULAYAT ITU SENDIRI. </a:t>
          </a:r>
          <a:endParaRPr lang="en-US" sz="2000" dirty="0"/>
        </a:p>
      </dgm:t>
    </dgm:pt>
    <dgm:pt modelId="{91231269-C5D7-7840-87B8-C56858282CB9}" type="parTrans" cxnId="{06F9D235-A584-644E-9A0B-10A7FD49ADCC}">
      <dgm:prSet/>
      <dgm:spPr/>
      <dgm:t>
        <a:bodyPr/>
        <a:lstStyle/>
        <a:p>
          <a:endParaRPr lang="en-US"/>
        </a:p>
      </dgm:t>
    </dgm:pt>
    <dgm:pt modelId="{63D8F973-B87B-B148-A722-7914DD1A6BD8}" type="sibTrans" cxnId="{06F9D235-A584-644E-9A0B-10A7FD49ADCC}">
      <dgm:prSet/>
      <dgm:spPr/>
      <dgm:t>
        <a:bodyPr/>
        <a:lstStyle/>
        <a:p>
          <a:endParaRPr lang="en-US"/>
        </a:p>
      </dgm:t>
    </dgm:pt>
    <dgm:pt modelId="{901335ED-0160-1544-9009-69A413F20262}" type="pres">
      <dgm:prSet presAssocID="{781C33A4-0A8D-7945-AEE1-FBA1BF2D5B55}" presName="linearFlow" presStyleCnt="0">
        <dgm:presLayoutVars>
          <dgm:dir/>
          <dgm:animLvl val="lvl"/>
          <dgm:resizeHandles val="exact"/>
        </dgm:presLayoutVars>
      </dgm:prSet>
      <dgm:spPr/>
      <dgm:t>
        <a:bodyPr/>
        <a:lstStyle/>
        <a:p>
          <a:endParaRPr lang="en-US"/>
        </a:p>
      </dgm:t>
    </dgm:pt>
    <dgm:pt modelId="{1361AF06-620A-E947-A5EA-69C86A8B3C16}" type="pres">
      <dgm:prSet presAssocID="{5F77E2EA-9D0F-4746-A13B-F043DCCCF031}" presName="composite" presStyleCnt="0"/>
      <dgm:spPr/>
    </dgm:pt>
    <dgm:pt modelId="{DBF31067-45DD-4E4C-8C09-46C5277E43DE}" type="pres">
      <dgm:prSet presAssocID="{5F77E2EA-9D0F-4746-A13B-F043DCCCF031}" presName="parentText" presStyleLbl="alignNode1" presStyleIdx="0" presStyleCnt="2">
        <dgm:presLayoutVars>
          <dgm:chMax val="1"/>
          <dgm:bulletEnabled val="1"/>
        </dgm:presLayoutVars>
      </dgm:prSet>
      <dgm:spPr/>
      <dgm:t>
        <a:bodyPr/>
        <a:lstStyle/>
        <a:p>
          <a:endParaRPr lang="en-US"/>
        </a:p>
      </dgm:t>
    </dgm:pt>
    <dgm:pt modelId="{93F8BA39-0108-F64D-8D96-ADB526B94B15}" type="pres">
      <dgm:prSet presAssocID="{5F77E2EA-9D0F-4746-A13B-F043DCCCF031}" presName="descendantText" presStyleLbl="alignAcc1" presStyleIdx="0" presStyleCnt="2" custScaleY="112526">
        <dgm:presLayoutVars>
          <dgm:bulletEnabled val="1"/>
        </dgm:presLayoutVars>
      </dgm:prSet>
      <dgm:spPr/>
      <dgm:t>
        <a:bodyPr/>
        <a:lstStyle/>
        <a:p>
          <a:endParaRPr lang="en-US"/>
        </a:p>
      </dgm:t>
    </dgm:pt>
    <dgm:pt modelId="{42C433D1-BB5A-3B40-B4F3-6DAC094495C9}" type="pres">
      <dgm:prSet presAssocID="{F8D7BD76-45D1-0243-8979-1AD92ED8E7C5}" presName="sp" presStyleCnt="0"/>
      <dgm:spPr/>
    </dgm:pt>
    <dgm:pt modelId="{92752C97-5C4B-F644-A802-14627CA9EEB7}" type="pres">
      <dgm:prSet presAssocID="{B0332058-F2CC-0145-9B25-9D18CB9C0496}" presName="composite" presStyleCnt="0"/>
      <dgm:spPr/>
    </dgm:pt>
    <dgm:pt modelId="{481AF984-0CF6-E143-B38A-A2E1D38BD0BE}" type="pres">
      <dgm:prSet presAssocID="{B0332058-F2CC-0145-9B25-9D18CB9C0496}" presName="parentText" presStyleLbl="alignNode1" presStyleIdx="1" presStyleCnt="2">
        <dgm:presLayoutVars>
          <dgm:chMax val="1"/>
          <dgm:bulletEnabled val="1"/>
        </dgm:presLayoutVars>
      </dgm:prSet>
      <dgm:spPr/>
      <dgm:t>
        <a:bodyPr/>
        <a:lstStyle/>
        <a:p>
          <a:endParaRPr lang="en-US"/>
        </a:p>
      </dgm:t>
    </dgm:pt>
    <dgm:pt modelId="{5A51A7CF-D100-A34C-91C3-794AE08FD1E2}" type="pres">
      <dgm:prSet presAssocID="{B0332058-F2CC-0145-9B25-9D18CB9C0496}" presName="descendantText" presStyleLbl="alignAcc1" presStyleIdx="1" presStyleCnt="2">
        <dgm:presLayoutVars>
          <dgm:bulletEnabled val="1"/>
        </dgm:presLayoutVars>
      </dgm:prSet>
      <dgm:spPr/>
      <dgm:t>
        <a:bodyPr/>
        <a:lstStyle/>
        <a:p>
          <a:endParaRPr lang="en-US"/>
        </a:p>
      </dgm:t>
    </dgm:pt>
  </dgm:ptLst>
  <dgm:cxnLst>
    <dgm:cxn modelId="{7BD10B82-CDD0-47BC-A146-FC422EC695E9}" type="presOf" srcId="{5F77E2EA-9D0F-4746-A13B-F043DCCCF031}" destId="{DBF31067-45DD-4E4C-8C09-46C5277E43DE}" srcOrd="0" destOrd="0" presId="urn:microsoft.com/office/officeart/2005/8/layout/chevron2"/>
    <dgm:cxn modelId="{28B1DA42-415B-2F47-8682-0C85EBDA924B}" srcId="{781C33A4-0A8D-7945-AEE1-FBA1BF2D5B55}" destId="{B0332058-F2CC-0145-9B25-9D18CB9C0496}" srcOrd="1" destOrd="0" parTransId="{A1A7C93D-A6B4-694D-8DE4-088A7C525227}" sibTransId="{87DA2BE2-F1D9-714F-9F07-A8AC86ED5325}"/>
    <dgm:cxn modelId="{FD17F67C-8409-4919-8A08-B78998C3C559}" type="presOf" srcId="{C7B5691D-9F39-CF47-8FB8-7A27272578E6}" destId="{93F8BA39-0108-F64D-8D96-ADB526B94B15}" srcOrd="0" destOrd="0" presId="urn:microsoft.com/office/officeart/2005/8/layout/chevron2"/>
    <dgm:cxn modelId="{06F9D235-A584-644E-9A0B-10A7FD49ADCC}" srcId="{B0332058-F2CC-0145-9B25-9D18CB9C0496}" destId="{9CC5C629-647D-3649-B3C3-3BB8C63E222E}" srcOrd="0" destOrd="0" parTransId="{91231269-C5D7-7840-87B8-C56858282CB9}" sibTransId="{63D8F973-B87B-B148-A722-7914DD1A6BD8}"/>
    <dgm:cxn modelId="{5AC842F7-E2D7-4495-8295-8C5778FC7BE1}" type="presOf" srcId="{781C33A4-0A8D-7945-AEE1-FBA1BF2D5B55}" destId="{901335ED-0160-1544-9009-69A413F20262}" srcOrd="0" destOrd="0" presId="urn:microsoft.com/office/officeart/2005/8/layout/chevron2"/>
    <dgm:cxn modelId="{D812C1DA-A142-8048-8AE7-C0E50A639972}" srcId="{5F77E2EA-9D0F-4746-A13B-F043DCCCF031}" destId="{C7B5691D-9F39-CF47-8FB8-7A27272578E6}" srcOrd="0" destOrd="0" parTransId="{AADD2E45-4DFF-E74A-9913-26D27265EF90}" sibTransId="{A140015F-5414-C143-BEDF-80CF292DFFED}"/>
    <dgm:cxn modelId="{43D8A118-8FDA-416C-9C32-8592BCA12314}" type="presOf" srcId="{B0332058-F2CC-0145-9B25-9D18CB9C0496}" destId="{481AF984-0CF6-E143-B38A-A2E1D38BD0BE}" srcOrd="0" destOrd="0" presId="urn:microsoft.com/office/officeart/2005/8/layout/chevron2"/>
    <dgm:cxn modelId="{2D4FB309-E439-4732-BDCF-AB45136ED434}" type="presOf" srcId="{9CC5C629-647D-3649-B3C3-3BB8C63E222E}" destId="{5A51A7CF-D100-A34C-91C3-794AE08FD1E2}" srcOrd="0" destOrd="0" presId="urn:microsoft.com/office/officeart/2005/8/layout/chevron2"/>
    <dgm:cxn modelId="{B1D2560E-13A1-3E40-94B2-553845F16DE7}" srcId="{781C33A4-0A8D-7945-AEE1-FBA1BF2D5B55}" destId="{5F77E2EA-9D0F-4746-A13B-F043DCCCF031}" srcOrd="0" destOrd="0" parTransId="{96FD7290-87F1-E143-AD3F-C8220DDA6BD4}" sibTransId="{F8D7BD76-45D1-0243-8979-1AD92ED8E7C5}"/>
    <dgm:cxn modelId="{8D32936F-0379-4A67-993E-5F91C23A4D5A}" type="presParOf" srcId="{901335ED-0160-1544-9009-69A413F20262}" destId="{1361AF06-620A-E947-A5EA-69C86A8B3C16}" srcOrd="0" destOrd="0" presId="urn:microsoft.com/office/officeart/2005/8/layout/chevron2"/>
    <dgm:cxn modelId="{7380A04A-8D1A-483B-ABDD-82F0A9C8767B}" type="presParOf" srcId="{1361AF06-620A-E947-A5EA-69C86A8B3C16}" destId="{DBF31067-45DD-4E4C-8C09-46C5277E43DE}" srcOrd="0" destOrd="0" presId="urn:microsoft.com/office/officeart/2005/8/layout/chevron2"/>
    <dgm:cxn modelId="{7D87ABD8-6279-4574-80AC-E8088B7FD98A}" type="presParOf" srcId="{1361AF06-620A-E947-A5EA-69C86A8B3C16}" destId="{93F8BA39-0108-F64D-8D96-ADB526B94B15}" srcOrd="1" destOrd="0" presId="urn:microsoft.com/office/officeart/2005/8/layout/chevron2"/>
    <dgm:cxn modelId="{693EE047-3BE3-4C18-BF3C-222F4DBB8C69}" type="presParOf" srcId="{901335ED-0160-1544-9009-69A413F20262}" destId="{42C433D1-BB5A-3B40-B4F3-6DAC094495C9}" srcOrd="1" destOrd="0" presId="urn:microsoft.com/office/officeart/2005/8/layout/chevron2"/>
    <dgm:cxn modelId="{7B03AA21-2C2D-49ED-B3BC-9509EE6630A5}" type="presParOf" srcId="{901335ED-0160-1544-9009-69A413F20262}" destId="{92752C97-5C4B-F644-A802-14627CA9EEB7}" srcOrd="2" destOrd="0" presId="urn:microsoft.com/office/officeart/2005/8/layout/chevron2"/>
    <dgm:cxn modelId="{60C5E523-D85E-4D79-8A7F-0FF3C828800F}" type="presParOf" srcId="{92752C97-5C4B-F644-A802-14627CA9EEB7}" destId="{481AF984-0CF6-E143-B38A-A2E1D38BD0BE}" srcOrd="0" destOrd="0" presId="urn:microsoft.com/office/officeart/2005/8/layout/chevron2"/>
    <dgm:cxn modelId="{309981DE-2BBE-4231-A035-01866C32C482}" type="presParOf" srcId="{92752C97-5C4B-F644-A802-14627CA9EEB7}" destId="{5A51A7CF-D100-A34C-91C3-794AE08FD1E2}"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585B4218-D5D4-0442-A323-407988D25630}" type="doc">
      <dgm:prSet loTypeId="urn:microsoft.com/office/officeart/2008/layout/LinedList" loCatId="" qsTypeId="urn:microsoft.com/office/officeart/2005/8/quickstyle/simple4" qsCatId="simple" csTypeId="urn:microsoft.com/office/officeart/2005/8/colors/accent1_2" csCatId="accent1" phldr="1"/>
      <dgm:spPr/>
      <dgm:t>
        <a:bodyPr/>
        <a:lstStyle/>
        <a:p>
          <a:endParaRPr lang="en-US"/>
        </a:p>
      </dgm:t>
    </dgm:pt>
    <dgm:pt modelId="{C662AB3D-56CE-7B48-88C8-CCE5B83AD2A2}">
      <dgm:prSet phldrT="[Text]" custT="1"/>
      <dgm:spPr/>
      <dgm:t>
        <a:bodyPr/>
        <a:lstStyle/>
        <a:p>
          <a:r>
            <a:rPr lang="en-US" sz="2400" dirty="0" smtClean="0"/>
            <a:t>1. KETENTUAN UMUM	</a:t>
          </a:r>
          <a:endParaRPr lang="en-US" sz="2400" dirty="0"/>
        </a:p>
      </dgm:t>
    </dgm:pt>
    <dgm:pt modelId="{F614D583-106F-164F-814E-49853DC5E1F4}" type="parTrans" cxnId="{4FCCA419-2A60-CE49-8891-D1A59D864D06}">
      <dgm:prSet/>
      <dgm:spPr/>
      <dgm:t>
        <a:bodyPr/>
        <a:lstStyle/>
        <a:p>
          <a:endParaRPr lang="en-US"/>
        </a:p>
      </dgm:t>
    </dgm:pt>
    <dgm:pt modelId="{B8A598B9-D183-4444-A26B-7FE606BAB211}" type="sibTrans" cxnId="{4FCCA419-2A60-CE49-8891-D1A59D864D06}">
      <dgm:prSet/>
      <dgm:spPr/>
      <dgm:t>
        <a:bodyPr/>
        <a:lstStyle/>
        <a:p>
          <a:endParaRPr lang="en-US"/>
        </a:p>
      </dgm:t>
    </dgm:pt>
    <dgm:pt modelId="{2CAC6D2A-2904-C742-9481-ACCB2C804902}">
      <dgm:prSet phldrT="[Text]" custT="1"/>
      <dgm:spPr/>
      <dgm:t>
        <a:bodyPr/>
        <a:lstStyle/>
        <a:p>
          <a:r>
            <a:rPr lang="en-US" sz="2400" dirty="0" smtClean="0"/>
            <a:t>3.  PENGAKUAN DAN PENGUKUHAN</a:t>
          </a:r>
          <a:endParaRPr lang="en-US" sz="2400" dirty="0"/>
        </a:p>
      </dgm:t>
    </dgm:pt>
    <dgm:pt modelId="{301D1138-3976-5446-96A0-9A98AD7CF32D}" type="parTrans" cxnId="{C11D5E61-90B9-DE4F-BFC0-9892B0F0A1CB}">
      <dgm:prSet/>
      <dgm:spPr/>
      <dgm:t>
        <a:bodyPr/>
        <a:lstStyle/>
        <a:p>
          <a:endParaRPr lang="en-US"/>
        </a:p>
      </dgm:t>
    </dgm:pt>
    <dgm:pt modelId="{47BA48C6-EA49-C148-BD63-EAD35447538B}" type="sibTrans" cxnId="{C11D5E61-90B9-DE4F-BFC0-9892B0F0A1CB}">
      <dgm:prSet/>
      <dgm:spPr/>
      <dgm:t>
        <a:bodyPr/>
        <a:lstStyle/>
        <a:p>
          <a:endParaRPr lang="en-US"/>
        </a:p>
      </dgm:t>
    </dgm:pt>
    <dgm:pt modelId="{08CAAE11-0A3D-4643-849E-40CDE74DC2F0}">
      <dgm:prSet phldrT="[Text]" custT="1"/>
      <dgm:spPr/>
      <dgm:t>
        <a:bodyPr/>
        <a:lstStyle/>
        <a:p>
          <a:r>
            <a:rPr lang="en-US" sz="2400" dirty="0" smtClean="0"/>
            <a:t>5. PERALIHAN DAN PEMBEBANAN</a:t>
          </a:r>
          <a:endParaRPr lang="en-US" sz="2400" dirty="0"/>
        </a:p>
      </dgm:t>
    </dgm:pt>
    <dgm:pt modelId="{A7B44D41-02E3-BB45-BB21-4D223C065CFA}" type="parTrans" cxnId="{CC6D263F-9A4B-1D4C-98DA-45144E75E0C2}">
      <dgm:prSet/>
      <dgm:spPr/>
      <dgm:t>
        <a:bodyPr/>
        <a:lstStyle/>
        <a:p>
          <a:endParaRPr lang="en-US"/>
        </a:p>
      </dgm:t>
    </dgm:pt>
    <dgm:pt modelId="{B9D1B8FD-DBEC-274A-9DBD-53934E5CBFAA}" type="sibTrans" cxnId="{CC6D263F-9A4B-1D4C-98DA-45144E75E0C2}">
      <dgm:prSet/>
      <dgm:spPr/>
      <dgm:t>
        <a:bodyPr/>
        <a:lstStyle/>
        <a:p>
          <a:endParaRPr lang="en-US"/>
        </a:p>
      </dgm:t>
    </dgm:pt>
    <dgm:pt modelId="{CDD94674-A52A-7C4A-AEC9-C114858A2BB1}">
      <dgm:prSet phldrT="[Text]" custT="1"/>
      <dgm:spPr/>
      <dgm:t>
        <a:bodyPr/>
        <a:lstStyle/>
        <a:p>
          <a:r>
            <a:rPr lang="en-US" sz="2400" dirty="0" smtClean="0"/>
            <a:t>6.  GANTI KERUGIAN</a:t>
          </a:r>
          <a:endParaRPr lang="en-US" sz="2400" dirty="0"/>
        </a:p>
      </dgm:t>
    </dgm:pt>
    <dgm:pt modelId="{62B894F4-1A6E-6A45-B553-7B51B2D9FAA3}" type="parTrans" cxnId="{ED99BC3D-248D-6845-A8FB-05DDE5C77617}">
      <dgm:prSet/>
      <dgm:spPr/>
      <dgm:t>
        <a:bodyPr/>
        <a:lstStyle/>
        <a:p>
          <a:endParaRPr lang="en-US"/>
        </a:p>
      </dgm:t>
    </dgm:pt>
    <dgm:pt modelId="{AB7DA44C-7545-DF4F-AA24-7718630E339F}" type="sibTrans" cxnId="{ED99BC3D-248D-6845-A8FB-05DDE5C77617}">
      <dgm:prSet/>
      <dgm:spPr/>
      <dgm:t>
        <a:bodyPr/>
        <a:lstStyle/>
        <a:p>
          <a:endParaRPr lang="en-US"/>
        </a:p>
      </dgm:t>
    </dgm:pt>
    <dgm:pt modelId="{2F19DFB5-7038-C44F-AEF7-87FAD578146E}">
      <dgm:prSet phldrT="[Text]" custT="1"/>
      <dgm:spPr/>
      <dgm:t>
        <a:bodyPr/>
        <a:lstStyle/>
        <a:p>
          <a:r>
            <a:rPr lang="en-US" sz="2400" dirty="0" smtClean="0"/>
            <a:t>4.  PEMBERIAN HAK ATAS TANAH DI ATAS HAK ULAYAT</a:t>
          </a:r>
          <a:endParaRPr lang="en-US" sz="2400" dirty="0"/>
        </a:p>
      </dgm:t>
    </dgm:pt>
    <dgm:pt modelId="{5F0A383D-074F-A14E-9310-C2D2DDE41281}" type="parTrans" cxnId="{CAE49162-109E-104E-846D-4E9F14F293D7}">
      <dgm:prSet/>
      <dgm:spPr/>
      <dgm:t>
        <a:bodyPr/>
        <a:lstStyle/>
        <a:p>
          <a:endParaRPr lang="en-US"/>
        </a:p>
      </dgm:t>
    </dgm:pt>
    <dgm:pt modelId="{C07F8725-A9FB-6345-A4E8-FDDD66C0B119}" type="sibTrans" cxnId="{CAE49162-109E-104E-846D-4E9F14F293D7}">
      <dgm:prSet/>
      <dgm:spPr/>
      <dgm:t>
        <a:bodyPr/>
        <a:lstStyle/>
        <a:p>
          <a:endParaRPr lang="en-US"/>
        </a:p>
      </dgm:t>
    </dgm:pt>
    <dgm:pt modelId="{3E780704-745B-F849-8A78-F31AF9B75245}">
      <dgm:prSet phldrT="[Text]" custT="1"/>
      <dgm:spPr/>
      <dgm:t>
        <a:bodyPr/>
        <a:lstStyle/>
        <a:p>
          <a:r>
            <a:rPr lang="en-US" sz="2400" dirty="0" smtClean="0"/>
            <a:t>9. KETENTUAN PENUTUP  </a:t>
          </a:r>
          <a:endParaRPr lang="en-US" sz="2400" dirty="0"/>
        </a:p>
      </dgm:t>
    </dgm:pt>
    <dgm:pt modelId="{A7BAFBFC-7F6F-CD47-8A1F-98452B87AD0D}" type="parTrans" cxnId="{2A74D7A2-DE36-0F4A-BF2D-9E5E54B49EAD}">
      <dgm:prSet/>
      <dgm:spPr/>
      <dgm:t>
        <a:bodyPr/>
        <a:lstStyle/>
        <a:p>
          <a:endParaRPr lang="en-US"/>
        </a:p>
      </dgm:t>
    </dgm:pt>
    <dgm:pt modelId="{EF18028E-00A6-9943-ACE0-AAD215F1CD83}" type="sibTrans" cxnId="{2A74D7A2-DE36-0F4A-BF2D-9E5E54B49EAD}">
      <dgm:prSet/>
      <dgm:spPr/>
      <dgm:t>
        <a:bodyPr/>
        <a:lstStyle/>
        <a:p>
          <a:endParaRPr lang="en-US"/>
        </a:p>
      </dgm:t>
    </dgm:pt>
    <dgm:pt modelId="{C8A0BD62-7D5C-C84A-933D-376EF3E54596}">
      <dgm:prSet phldrT="[Text]" custT="1"/>
      <dgm:spPr/>
      <dgm:t>
        <a:bodyPr/>
        <a:lstStyle/>
        <a:p>
          <a:r>
            <a:rPr lang="en-US" sz="2400" dirty="0" smtClean="0"/>
            <a:t>7.  HAPUSNYA HAK ULAYAT</a:t>
          </a:r>
          <a:endParaRPr lang="en-US" sz="2400" dirty="0"/>
        </a:p>
      </dgm:t>
    </dgm:pt>
    <dgm:pt modelId="{9748B551-AD5B-C549-B974-838094FE3EA6}" type="parTrans" cxnId="{36DFBCC9-890B-6644-AECD-8FC5A97EFAC8}">
      <dgm:prSet/>
      <dgm:spPr/>
      <dgm:t>
        <a:bodyPr/>
        <a:lstStyle/>
        <a:p>
          <a:endParaRPr lang="en-US"/>
        </a:p>
      </dgm:t>
    </dgm:pt>
    <dgm:pt modelId="{C30740FB-0765-0546-94AA-17994786EBCC}" type="sibTrans" cxnId="{36DFBCC9-890B-6644-AECD-8FC5A97EFAC8}">
      <dgm:prSet/>
      <dgm:spPr/>
      <dgm:t>
        <a:bodyPr/>
        <a:lstStyle/>
        <a:p>
          <a:endParaRPr lang="en-US"/>
        </a:p>
      </dgm:t>
    </dgm:pt>
    <dgm:pt modelId="{8FFA1BAB-E633-2448-9EDF-98D339CF85D9}">
      <dgm:prSet phldrT="[Text]" custT="1"/>
      <dgm:spPr/>
      <dgm:t>
        <a:bodyPr/>
        <a:lstStyle/>
        <a:p>
          <a:r>
            <a:rPr lang="en-US" sz="2400" dirty="0" smtClean="0"/>
            <a:t>8.  KETENTUAN PERALIHAN</a:t>
          </a:r>
          <a:endParaRPr lang="en-US" sz="2400" dirty="0"/>
        </a:p>
      </dgm:t>
    </dgm:pt>
    <dgm:pt modelId="{C484E6DB-A668-A246-B7F6-9A7D7F442BBD}" type="parTrans" cxnId="{1B24AD10-7D85-E741-BCDC-568B836D852F}">
      <dgm:prSet/>
      <dgm:spPr/>
      <dgm:t>
        <a:bodyPr/>
        <a:lstStyle/>
        <a:p>
          <a:endParaRPr lang="en-US"/>
        </a:p>
      </dgm:t>
    </dgm:pt>
    <dgm:pt modelId="{34AB4E63-8389-7A46-A6F2-53C47E1224C1}" type="sibTrans" cxnId="{1B24AD10-7D85-E741-BCDC-568B836D852F}">
      <dgm:prSet/>
      <dgm:spPr/>
      <dgm:t>
        <a:bodyPr/>
        <a:lstStyle/>
        <a:p>
          <a:endParaRPr lang="en-US"/>
        </a:p>
      </dgm:t>
    </dgm:pt>
    <dgm:pt modelId="{C0B93F18-55C1-9C46-8477-C5B337F5D2F2}">
      <dgm:prSet phldrT="[Text]" custT="1"/>
      <dgm:spPr/>
      <dgm:t>
        <a:bodyPr/>
        <a:lstStyle/>
        <a:p>
          <a:r>
            <a:rPr lang="en-US" sz="2400" dirty="0" smtClean="0"/>
            <a:t>2.  RUANG LINGKUP</a:t>
          </a:r>
          <a:endParaRPr lang="en-US" sz="2400" dirty="0"/>
        </a:p>
      </dgm:t>
    </dgm:pt>
    <dgm:pt modelId="{867AD757-1A00-D947-AD15-65E66CBAB5B5}" type="parTrans" cxnId="{EE3DCE11-2F14-B442-9CD8-636EA46F44DD}">
      <dgm:prSet/>
      <dgm:spPr/>
      <dgm:t>
        <a:bodyPr/>
        <a:lstStyle/>
        <a:p>
          <a:endParaRPr lang="en-US"/>
        </a:p>
      </dgm:t>
    </dgm:pt>
    <dgm:pt modelId="{939CD5DB-3BA3-D448-81A9-7FF452CD0700}" type="sibTrans" cxnId="{EE3DCE11-2F14-B442-9CD8-636EA46F44DD}">
      <dgm:prSet/>
      <dgm:spPr/>
      <dgm:t>
        <a:bodyPr/>
        <a:lstStyle/>
        <a:p>
          <a:endParaRPr lang="en-US"/>
        </a:p>
      </dgm:t>
    </dgm:pt>
    <dgm:pt modelId="{06A9049F-A5E2-5D49-BE4E-562E91647CD0}" type="pres">
      <dgm:prSet presAssocID="{585B4218-D5D4-0442-A323-407988D25630}" presName="vert0" presStyleCnt="0">
        <dgm:presLayoutVars>
          <dgm:dir/>
          <dgm:animOne val="branch"/>
          <dgm:animLvl val="lvl"/>
        </dgm:presLayoutVars>
      </dgm:prSet>
      <dgm:spPr/>
      <dgm:t>
        <a:bodyPr/>
        <a:lstStyle/>
        <a:p>
          <a:endParaRPr lang="en-US"/>
        </a:p>
      </dgm:t>
    </dgm:pt>
    <dgm:pt modelId="{5E77F514-1EFE-2F4B-9F02-D3FDE52C6A3C}" type="pres">
      <dgm:prSet presAssocID="{C662AB3D-56CE-7B48-88C8-CCE5B83AD2A2}" presName="thickLine" presStyleLbl="alignNode1" presStyleIdx="0" presStyleCnt="9"/>
      <dgm:spPr/>
    </dgm:pt>
    <dgm:pt modelId="{F6AF72AB-E1B1-264D-B9B3-457BED9EE791}" type="pres">
      <dgm:prSet presAssocID="{C662AB3D-56CE-7B48-88C8-CCE5B83AD2A2}" presName="horz1" presStyleCnt="0"/>
      <dgm:spPr/>
    </dgm:pt>
    <dgm:pt modelId="{FFC6DBC1-402C-C44F-8971-C223112C6018}" type="pres">
      <dgm:prSet presAssocID="{C662AB3D-56CE-7B48-88C8-CCE5B83AD2A2}" presName="tx1" presStyleLbl="revTx" presStyleIdx="0" presStyleCnt="9" custScaleX="407790" custScaleY="105434"/>
      <dgm:spPr/>
      <dgm:t>
        <a:bodyPr/>
        <a:lstStyle/>
        <a:p>
          <a:endParaRPr lang="en-US"/>
        </a:p>
      </dgm:t>
    </dgm:pt>
    <dgm:pt modelId="{CEDD05FC-0772-C94D-9EA7-FBB03C0DAB02}" type="pres">
      <dgm:prSet presAssocID="{C662AB3D-56CE-7B48-88C8-CCE5B83AD2A2}" presName="vert1" presStyleCnt="0"/>
      <dgm:spPr/>
    </dgm:pt>
    <dgm:pt modelId="{BBF1E389-E6C0-DB42-B0EA-672B0D503BDA}" type="pres">
      <dgm:prSet presAssocID="{C0B93F18-55C1-9C46-8477-C5B337F5D2F2}" presName="thickLine" presStyleLbl="alignNode1" presStyleIdx="1" presStyleCnt="9"/>
      <dgm:spPr/>
    </dgm:pt>
    <dgm:pt modelId="{C52F5CDF-F64D-F543-97BD-10B1D02DD9CA}" type="pres">
      <dgm:prSet presAssocID="{C0B93F18-55C1-9C46-8477-C5B337F5D2F2}" presName="horz1" presStyleCnt="0"/>
      <dgm:spPr/>
    </dgm:pt>
    <dgm:pt modelId="{1696E192-203B-BA46-B21D-834EBD849B6B}" type="pres">
      <dgm:prSet presAssocID="{C0B93F18-55C1-9C46-8477-C5B337F5D2F2}" presName="tx1" presStyleLbl="revTx" presStyleIdx="1" presStyleCnt="9"/>
      <dgm:spPr/>
      <dgm:t>
        <a:bodyPr/>
        <a:lstStyle/>
        <a:p>
          <a:endParaRPr lang="en-US"/>
        </a:p>
      </dgm:t>
    </dgm:pt>
    <dgm:pt modelId="{93B7786D-1271-744C-A223-8B00F9C7557E}" type="pres">
      <dgm:prSet presAssocID="{C0B93F18-55C1-9C46-8477-C5B337F5D2F2}" presName="vert1" presStyleCnt="0"/>
      <dgm:spPr/>
    </dgm:pt>
    <dgm:pt modelId="{A91A9AB7-1DB5-1043-BEB6-AE4259880AC9}" type="pres">
      <dgm:prSet presAssocID="{2CAC6D2A-2904-C742-9481-ACCB2C804902}" presName="thickLine" presStyleLbl="alignNode1" presStyleIdx="2" presStyleCnt="9"/>
      <dgm:spPr/>
    </dgm:pt>
    <dgm:pt modelId="{BADF019E-6097-8E43-9883-0EADEF4EEA9C}" type="pres">
      <dgm:prSet presAssocID="{2CAC6D2A-2904-C742-9481-ACCB2C804902}" presName="horz1" presStyleCnt="0"/>
      <dgm:spPr/>
    </dgm:pt>
    <dgm:pt modelId="{3E62BF1A-5336-364D-A814-C2BF764C5B77}" type="pres">
      <dgm:prSet presAssocID="{2CAC6D2A-2904-C742-9481-ACCB2C804902}" presName="tx1" presStyleLbl="revTx" presStyleIdx="2" presStyleCnt="9" custScaleX="407557"/>
      <dgm:spPr/>
      <dgm:t>
        <a:bodyPr/>
        <a:lstStyle/>
        <a:p>
          <a:endParaRPr lang="en-US"/>
        </a:p>
      </dgm:t>
    </dgm:pt>
    <dgm:pt modelId="{929B6F21-EDC9-9545-8050-F71055ACB6E0}" type="pres">
      <dgm:prSet presAssocID="{2CAC6D2A-2904-C742-9481-ACCB2C804902}" presName="vert1" presStyleCnt="0"/>
      <dgm:spPr/>
    </dgm:pt>
    <dgm:pt modelId="{74FEC798-906F-8342-8633-293E6CAC3AC7}" type="pres">
      <dgm:prSet presAssocID="{2F19DFB5-7038-C44F-AEF7-87FAD578146E}" presName="thickLine" presStyleLbl="alignNode1" presStyleIdx="3" presStyleCnt="9"/>
      <dgm:spPr/>
    </dgm:pt>
    <dgm:pt modelId="{681B9B73-34C9-5E48-95FF-8D4A5EB7627A}" type="pres">
      <dgm:prSet presAssocID="{2F19DFB5-7038-C44F-AEF7-87FAD578146E}" presName="horz1" presStyleCnt="0"/>
      <dgm:spPr/>
    </dgm:pt>
    <dgm:pt modelId="{0EBF5192-1ADD-744F-A215-8C17E0DF8ED3}" type="pres">
      <dgm:prSet presAssocID="{2F19DFB5-7038-C44F-AEF7-87FAD578146E}" presName="tx1" presStyleLbl="revTx" presStyleIdx="3" presStyleCnt="9" custScaleX="400648"/>
      <dgm:spPr/>
      <dgm:t>
        <a:bodyPr/>
        <a:lstStyle/>
        <a:p>
          <a:endParaRPr lang="en-US"/>
        </a:p>
      </dgm:t>
    </dgm:pt>
    <dgm:pt modelId="{80FBE37D-F5A3-2E46-A0DE-04B207385AD8}" type="pres">
      <dgm:prSet presAssocID="{2F19DFB5-7038-C44F-AEF7-87FAD578146E}" presName="vert1" presStyleCnt="0"/>
      <dgm:spPr/>
    </dgm:pt>
    <dgm:pt modelId="{D4989D8D-1639-0441-AD47-B0EF09A9CBB1}" type="pres">
      <dgm:prSet presAssocID="{08CAAE11-0A3D-4643-849E-40CDE74DC2F0}" presName="thickLine" presStyleLbl="alignNode1" presStyleIdx="4" presStyleCnt="9"/>
      <dgm:spPr/>
    </dgm:pt>
    <dgm:pt modelId="{3C42A591-D997-384E-973D-03516C7D1B0C}" type="pres">
      <dgm:prSet presAssocID="{08CAAE11-0A3D-4643-849E-40CDE74DC2F0}" presName="horz1" presStyleCnt="0"/>
      <dgm:spPr/>
    </dgm:pt>
    <dgm:pt modelId="{1E31F1C5-0058-C547-A247-FC9DFFF8BE6F}" type="pres">
      <dgm:prSet presAssocID="{08CAAE11-0A3D-4643-849E-40CDE74DC2F0}" presName="tx1" presStyleLbl="revTx" presStyleIdx="4" presStyleCnt="9" custScaleX="398920"/>
      <dgm:spPr/>
      <dgm:t>
        <a:bodyPr/>
        <a:lstStyle/>
        <a:p>
          <a:endParaRPr lang="en-US"/>
        </a:p>
      </dgm:t>
    </dgm:pt>
    <dgm:pt modelId="{9F9CF935-54A2-804B-A252-CDF8A6141A60}" type="pres">
      <dgm:prSet presAssocID="{08CAAE11-0A3D-4643-849E-40CDE74DC2F0}" presName="vert1" presStyleCnt="0"/>
      <dgm:spPr/>
    </dgm:pt>
    <dgm:pt modelId="{4DE1B877-A1C3-9546-9673-F5844286F1D5}" type="pres">
      <dgm:prSet presAssocID="{CDD94674-A52A-7C4A-AEC9-C114858A2BB1}" presName="thickLine" presStyleLbl="alignNode1" presStyleIdx="5" presStyleCnt="9"/>
      <dgm:spPr/>
    </dgm:pt>
    <dgm:pt modelId="{87BC3678-3574-514B-8FBF-5EA8612229C3}" type="pres">
      <dgm:prSet presAssocID="{CDD94674-A52A-7C4A-AEC9-C114858A2BB1}" presName="horz1" presStyleCnt="0"/>
      <dgm:spPr/>
    </dgm:pt>
    <dgm:pt modelId="{F25102EB-2D44-6A4E-A92E-916F8BB8C854}" type="pres">
      <dgm:prSet presAssocID="{CDD94674-A52A-7C4A-AEC9-C114858A2BB1}" presName="tx1" presStyleLbl="revTx" presStyleIdx="5" presStyleCnt="9" custScaleX="400648"/>
      <dgm:spPr/>
      <dgm:t>
        <a:bodyPr/>
        <a:lstStyle/>
        <a:p>
          <a:endParaRPr lang="en-US"/>
        </a:p>
      </dgm:t>
    </dgm:pt>
    <dgm:pt modelId="{30635EBA-5AE1-3446-986B-F70103F108E4}" type="pres">
      <dgm:prSet presAssocID="{CDD94674-A52A-7C4A-AEC9-C114858A2BB1}" presName="vert1" presStyleCnt="0"/>
      <dgm:spPr/>
    </dgm:pt>
    <dgm:pt modelId="{4F5E419A-7B95-0340-8A0E-8F4047CD39F0}" type="pres">
      <dgm:prSet presAssocID="{C8A0BD62-7D5C-C84A-933D-376EF3E54596}" presName="thickLine" presStyleLbl="alignNode1" presStyleIdx="6" presStyleCnt="9"/>
      <dgm:spPr/>
    </dgm:pt>
    <dgm:pt modelId="{2953210E-3870-1C41-AF26-37CEDA55CEB9}" type="pres">
      <dgm:prSet presAssocID="{C8A0BD62-7D5C-C84A-933D-376EF3E54596}" presName="horz1" presStyleCnt="0"/>
      <dgm:spPr/>
    </dgm:pt>
    <dgm:pt modelId="{100AD77C-B415-424F-9EAB-4C37AF44E29F}" type="pres">
      <dgm:prSet presAssocID="{C8A0BD62-7D5C-C84A-933D-376EF3E54596}" presName="tx1" presStyleLbl="revTx" presStyleIdx="6" presStyleCnt="9" custScaleX="397103"/>
      <dgm:spPr/>
      <dgm:t>
        <a:bodyPr/>
        <a:lstStyle/>
        <a:p>
          <a:endParaRPr lang="en-US"/>
        </a:p>
      </dgm:t>
    </dgm:pt>
    <dgm:pt modelId="{5A99F837-58F2-344E-AEAC-7AB10A2177F5}" type="pres">
      <dgm:prSet presAssocID="{C8A0BD62-7D5C-C84A-933D-376EF3E54596}" presName="vert1" presStyleCnt="0"/>
      <dgm:spPr/>
    </dgm:pt>
    <dgm:pt modelId="{1FF40F5C-51B5-7549-B3A2-D73845B374E0}" type="pres">
      <dgm:prSet presAssocID="{8FFA1BAB-E633-2448-9EDF-98D339CF85D9}" presName="thickLine" presStyleLbl="alignNode1" presStyleIdx="7" presStyleCnt="9"/>
      <dgm:spPr/>
    </dgm:pt>
    <dgm:pt modelId="{1B926DB2-D584-3141-8F7A-4BCFAB9A341B}" type="pres">
      <dgm:prSet presAssocID="{8FFA1BAB-E633-2448-9EDF-98D339CF85D9}" presName="horz1" presStyleCnt="0"/>
      <dgm:spPr/>
    </dgm:pt>
    <dgm:pt modelId="{D0C9BC42-D26C-F348-9DEA-23466850C0CD}" type="pres">
      <dgm:prSet presAssocID="{8FFA1BAB-E633-2448-9EDF-98D339CF85D9}" presName="tx1" presStyleLbl="revTx" presStyleIdx="7" presStyleCnt="9" custScaleX="398920"/>
      <dgm:spPr/>
      <dgm:t>
        <a:bodyPr/>
        <a:lstStyle/>
        <a:p>
          <a:endParaRPr lang="en-US"/>
        </a:p>
      </dgm:t>
    </dgm:pt>
    <dgm:pt modelId="{315B972D-1668-5F40-AA5C-A0D4D5AC5E94}" type="pres">
      <dgm:prSet presAssocID="{8FFA1BAB-E633-2448-9EDF-98D339CF85D9}" presName="vert1" presStyleCnt="0"/>
      <dgm:spPr/>
    </dgm:pt>
    <dgm:pt modelId="{8B7AA10F-9456-854B-BC59-FE9693922972}" type="pres">
      <dgm:prSet presAssocID="{3E780704-745B-F849-8A78-F31AF9B75245}" presName="thickLine" presStyleLbl="alignNode1" presStyleIdx="8" presStyleCnt="9"/>
      <dgm:spPr/>
    </dgm:pt>
    <dgm:pt modelId="{82A1E58A-5534-E044-A148-989228E10C60}" type="pres">
      <dgm:prSet presAssocID="{3E780704-745B-F849-8A78-F31AF9B75245}" presName="horz1" presStyleCnt="0"/>
      <dgm:spPr/>
    </dgm:pt>
    <dgm:pt modelId="{7FBDFFC1-5CA4-C848-B722-2DA007B3D32F}" type="pres">
      <dgm:prSet presAssocID="{3E780704-745B-F849-8A78-F31AF9B75245}" presName="tx1" presStyleLbl="revTx" presStyleIdx="8" presStyleCnt="9"/>
      <dgm:spPr/>
      <dgm:t>
        <a:bodyPr/>
        <a:lstStyle/>
        <a:p>
          <a:endParaRPr lang="en-US"/>
        </a:p>
      </dgm:t>
    </dgm:pt>
    <dgm:pt modelId="{BD29D18B-166F-3049-8BAF-312BC0432462}" type="pres">
      <dgm:prSet presAssocID="{3E780704-745B-F849-8A78-F31AF9B75245}" presName="vert1" presStyleCnt="0"/>
      <dgm:spPr/>
    </dgm:pt>
  </dgm:ptLst>
  <dgm:cxnLst>
    <dgm:cxn modelId="{EE3DCE11-2F14-B442-9CD8-636EA46F44DD}" srcId="{585B4218-D5D4-0442-A323-407988D25630}" destId="{C0B93F18-55C1-9C46-8477-C5B337F5D2F2}" srcOrd="1" destOrd="0" parTransId="{867AD757-1A00-D947-AD15-65E66CBAB5B5}" sibTransId="{939CD5DB-3BA3-D448-81A9-7FF452CD0700}"/>
    <dgm:cxn modelId="{2B70F2FF-26F2-4B53-9FAA-629F7B63FC0F}" type="presOf" srcId="{585B4218-D5D4-0442-A323-407988D25630}" destId="{06A9049F-A5E2-5D49-BE4E-562E91647CD0}" srcOrd="0" destOrd="0" presId="urn:microsoft.com/office/officeart/2008/layout/LinedList"/>
    <dgm:cxn modelId="{465EDB57-7DF4-4A85-B4F6-D31C1C043B7B}" type="presOf" srcId="{C0B93F18-55C1-9C46-8477-C5B337F5D2F2}" destId="{1696E192-203B-BA46-B21D-834EBD849B6B}" srcOrd="0" destOrd="0" presId="urn:microsoft.com/office/officeart/2008/layout/LinedList"/>
    <dgm:cxn modelId="{A0B99177-BCED-48BA-A442-B2869DB1E856}" type="presOf" srcId="{C662AB3D-56CE-7B48-88C8-CCE5B83AD2A2}" destId="{FFC6DBC1-402C-C44F-8971-C223112C6018}" srcOrd="0" destOrd="0" presId="urn:microsoft.com/office/officeart/2008/layout/LinedList"/>
    <dgm:cxn modelId="{CC6D263F-9A4B-1D4C-98DA-45144E75E0C2}" srcId="{585B4218-D5D4-0442-A323-407988D25630}" destId="{08CAAE11-0A3D-4643-849E-40CDE74DC2F0}" srcOrd="4" destOrd="0" parTransId="{A7B44D41-02E3-BB45-BB21-4D223C065CFA}" sibTransId="{B9D1B8FD-DBEC-274A-9DBD-53934E5CBFAA}"/>
    <dgm:cxn modelId="{C11D5E61-90B9-DE4F-BFC0-9892B0F0A1CB}" srcId="{585B4218-D5D4-0442-A323-407988D25630}" destId="{2CAC6D2A-2904-C742-9481-ACCB2C804902}" srcOrd="2" destOrd="0" parTransId="{301D1138-3976-5446-96A0-9A98AD7CF32D}" sibTransId="{47BA48C6-EA49-C148-BD63-EAD35447538B}"/>
    <dgm:cxn modelId="{36DFBCC9-890B-6644-AECD-8FC5A97EFAC8}" srcId="{585B4218-D5D4-0442-A323-407988D25630}" destId="{C8A0BD62-7D5C-C84A-933D-376EF3E54596}" srcOrd="6" destOrd="0" parTransId="{9748B551-AD5B-C549-B974-838094FE3EA6}" sibTransId="{C30740FB-0765-0546-94AA-17994786EBCC}"/>
    <dgm:cxn modelId="{BD4409C8-64A0-4EC6-9033-8A4DAD68AD5A}" type="presOf" srcId="{C8A0BD62-7D5C-C84A-933D-376EF3E54596}" destId="{100AD77C-B415-424F-9EAB-4C37AF44E29F}" srcOrd="0" destOrd="0" presId="urn:microsoft.com/office/officeart/2008/layout/LinedList"/>
    <dgm:cxn modelId="{1B24AD10-7D85-E741-BCDC-568B836D852F}" srcId="{585B4218-D5D4-0442-A323-407988D25630}" destId="{8FFA1BAB-E633-2448-9EDF-98D339CF85D9}" srcOrd="7" destOrd="0" parTransId="{C484E6DB-A668-A246-B7F6-9A7D7F442BBD}" sibTransId="{34AB4E63-8389-7A46-A6F2-53C47E1224C1}"/>
    <dgm:cxn modelId="{39D25C68-FF15-4CF9-BEB7-115AD69FD440}" type="presOf" srcId="{2CAC6D2A-2904-C742-9481-ACCB2C804902}" destId="{3E62BF1A-5336-364D-A814-C2BF764C5B77}" srcOrd="0" destOrd="0" presId="urn:microsoft.com/office/officeart/2008/layout/LinedList"/>
    <dgm:cxn modelId="{D4E89F19-D77C-4CEA-AAA4-3532E3922B1C}" type="presOf" srcId="{CDD94674-A52A-7C4A-AEC9-C114858A2BB1}" destId="{F25102EB-2D44-6A4E-A92E-916F8BB8C854}" srcOrd="0" destOrd="0" presId="urn:microsoft.com/office/officeart/2008/layout/LinedList"/>
    <dgm:cxn modelId="{26708139-F775-48E2-8FB0-AEA15F7EED5C}" type="presOf" srcId="{08CAAE11-0A3D-4643-849E-40CDE74DC2F0}" destId="{1E31F1C5-0058-C547-A247-FC9DFFF8BE6F}" srcOrd="0" destOrd="0" presId="urn:microsoft.com/office/officeart/2008/layout/LinedList"/>
    <dgm:cxn modelId="{2A74D7A2-DE36-0F4A-BF2D-9E5E54B49EAD}" srcId="{585B4218-D5D4-0442-A323-407988D25630}" destId="{3E780704-745B-F849-8A78-F31AF9B75245}" srcOrd="8" destOrd="0" parTransId="{A7BAFBFC-7F6F-CD47-8A1F-98452B87AD0D}" sibTransId="{EF18028E-00A6-9943-ACE0-AAD215F1CD83}"/>
    <dgm:cxn modelId="{F73109B0-0D3E-4657-BC9B-061DBBE09299}" type="presOf" srcId="{8FFA1BAB-E633-2448-9EDF-98D339CF85D9}" destId="{D0C9BC42-D26C-F348-9DEA-23466850C0CD}" srcOrd="0" destOrd="0" presId="urn:microsoft.com/office/officeart/2008/layout/LinedList"/>
    <dgm:cxn modelId="{ED99BC3D-248D-6845-A8FB-05DDE5C77617}" srcId="{585B4218-D5D4-0442-A323-407988D25630}" destId="{CDD94674-A52A-7C4A-AEC9-C114858A2BB1}" srcOrd="5" destOrd="0" parTransId="{62B894F4-1A6E-6A45-B553-7B51B2D9FAA3}" sibTransId="{AB7DA44C-7545-DF4F-AA24-7718630E339F}"/>
    <dgm:cxn modelId="{4FCCA419-2A60-CE49-8891-D1A59D864D06}" srcId="{585B4218-D5D4-0442-A323-407988D25630}" destId="{C662AB3D-56CE-7B48-88C8-CCE5B83AD2A2}" srcOrd="0" destOrd="0" parTransId="{F614D583-106F-164F-814E-49853DC5E1F4}" sibTransId="{B8A598B9-D183-4444-A26B-7FE606BAB211}"/>
    <dgm:cxn modelId="{CAE49162-109E-104E-846D-4E9F14F293D7}" srcId="{585B4218-D5D4-0442-A323-407988D25630}" destId="{2F19DFB5-7038-C44F-AEF7-87FAD578146E}" srcOrd="3" destOrd="0" parTransId="{5F0A383D-074F-A14E-9310-C2D2DDE41281}" sibTransId="{C07F8725-A9FB-6345-A4E8-FDDD66C0B119}"/>
    <dgm:cxn modelId="{B9D6C5AB-DFFE-45E8-B05E-0A46D680C000}" type="presOf" srcId="{3E780704-745B-F849-8A78-F31AF9B75245}" destId="{7FBDFFC1-5CA4-C848-B722-2DA007B3D32F}" srcOrd="0" destOrd="0" presId="urn:microsoft.com/office/officeart/2008/layout/LinedList"/>
    <dgm:cxn modelId="{62C6B9B2-58C3-458D-8506-E6E5A1C5D841}" type="presOf" srcId="{2F19DFB5-7038-C44F-AEF7-87FAD578146E}" destId="{0EBF5192-1ADD-744F-A215-8C17E0DF8ED3}" srcOrd="0" destOrd="0" presId="urn:microsoft.com/office/officeart/2008/layout/LinedList"/>
    <dgm:cxn modelId="{81185EF7-35D7-44A8-AABE-02CE454EA2A3}" type="presParOf" srcId="{06A9049F-A5E2-5D49-BE4E-562E91647CD0}" destId="{5E77F514-1EFE-2F4B-9F02-D3FDE52C6A3C}" srcOrd="0" destOrd="0" presId="urn:microsoft.com/office/officeart/2008/layout/LinedList"/>
    <dgm:cxn modelId="{92740DCA-5DDA-4340-B0F6-E20A33A11E1B}" type="presParOf" srcId="{06A9049F-A5E2-5D49-BE4E-562E91647CD0}" destId="{F6AF72AB-E1B1-264D-B9B3-457BED9EE791}" srcOrd="1" destOrd="0" presId="urn:microsoft.com/office/officeart/2008/layout/LinedList"/>
    <dgm:cxn modelId="{C9F8EF17-BBEC-41E0-B7FD-5BB6A39CD76A}" type="presParOf" srcId="{F6AF72AB-E1B1-264D-B9B3-457BED9EE791}" destId="{FFC6DBC1-402C-C44F-8971-C223112C6018}" srcOrd="0" destOrd="0" presId="urn:microsoft.com/office/officeart/2008/layout/LinedList"/>
    <dgm:cxn modelId="{A28E4E6A-5102-48D5-BABD-A4FC16707484}" type="presParOf" srcId="{F6AF72AB-E1B1-264D-B9B3-457BED9EE791}" destId="{CEDD05FC-0772-C94D-9EA7-FBB03C0DAB02}" srcOrd="1" destOrd="0" presId="urn:microsoft.com/office/officeart/2008/layout/LinedList"/>
    <dgm:cxn modelId="{7A0C5784-9F47-4E31-90AD-B9F7051B8309}" type="presParOf" srcId="{06A9049F-A5E2-5D49-BE4E-562E91647CD0}" destId="{BBF1E389-E6C0-DB42-B0EA-672B0D503BDA}" srcOrd="2" destOrd="0" presId="urn:microsoft.com/office/officeart/2008/layout/LinedList"/>
    <dgm:cxn modelId="{3BB1C71E-F4C7-4D9B-841F-CD7247E5646C}" type="presParOf" srcId="{06A9049F-A5E2-5D49-BE4E-562E91647CD0}" destId="{C52F5CDF-F64D-F543-97BD-10B1D02DD9CA}" srcOrd="3" destOrd="0" presId="urn:microsoft.com/office/officeart/2008/layout/LinedList"/>
    <dgm:cxn modelId="{E4391C18-E40B-4FC6-9D10-167316D633F2}" type="presParOf" srcId="{C52F5CDF-F64D-F543-97BD-10B1D02DD9CA}" destId="{1696E192-203B-BA46-B21D-834EBD849B6B}" srcOrd="0" destOrd="0" presId="urn:microsoft.com/office/officeart/2008/layout/LinedList"/>
    <dgm:cxn modelId="{EF7492F4-9B68-478D-99C6-F9FA132B9FAC}" type="presParOf" srcId="{C52F5CDF-F64D-F543-97BD-10B1D02DD9CA}" destId="{93B7786D-1271-744C-A223-8B00F9C7557E}" srcOrd="1" destOrd="0" presId="urn:microsoft.com/office/officeart/2008/layout/LinedList"/>
    <dgm:cxn modelId="{73A020D5-28C1-4A8A-B39D-DAEDC486AFCC}" type="presParOf" srcId="{06A9049F-A5E2-5D49-BE4E-562E91647CD0}" destId="{A91A9AB7-1DB5-1043-BEB6-AE4259880AC9}" srcOrd="4" destOrd="0" presId="urn:microsoft.com/office/officeart/2008/layout/LinedList"/>
    <dgm:cxn modelId="{6B949050-32F3-438D-B02E-0CB22954C98E}" type="presParOf" srcId="{06A9049F-A5E2-5D49-BE4E-562E91647CD0}" destId="{BADF019E-6097-8E43-9883-0EADEF4EEA9C}" srcOrd="5" destOrd="0" presId="urn:microsoft.com/office/officeart/2008/layout/LinedList"/>
    <dgm:cxn modelId="{EA06353B-E0E3-4469-A323-A5B803DE8403}" type="presParOf" srcId="{BADF019E-6097-8E43-9883-0EADEF4EEA9C}" destId="{3E62BF1A-5336-364D-A814-C2BF764C5B77}" srcOrd="0" destOrd="0" presId="urn:microsoft.com/office/officeart/2008/layout/LinedList"/>
    <dgm:cxn modelId="{607346EA-B929-40EF-B21C-FCF9B55440A4}" type="presParOf" srcId="{BADF019E-6097-8E43-9883-0EADEF4EEA9C}" destId="{929B6F21-EDC9-9545-8050-F71055ACB6E0}" srcOrd="1" destOrd="0" presId="urn:microsoft.com/office/officeart/2008/layout/LinedList"/>
    <dgm:cxn modelId="{3FE6ED71-62F7-486F-9D7A-48C8EAFB07C4}" type="presParOf" srcId="{06A9049F-A5E2-5D49-BE4E-562E91647CD0}" destId="{74FEC798-906F-8342-8633-293E6CAC3AC7}" srcOrd="6" destOrd="0" presId="urn:microsoft.com/office/officeart/2008/layout/LinedList"/>
    <dgm:cxn modelId="{4627334E-4E41-4847-9110-DAF883DEDBC3}" type="presParOf" srcId="{06A9049F-A5E2-5D49-BE4E-562E91647CD0}" destId="{681B9B73-34C9-5E48-95FF-8D4A5EB7627A}" srcOrd="7" destOrd="0" presId="urn:microsoft.com/office/officeart/2008/layout/LinedList"/>
    <dgm:cxn modelId="{3EF9BCDF-38CC-44B2-80C2-4559084EB25B}" type="presParOf" srcId="{681B9B73-34C9-5E48-95FF-8D4A5EB7627A}" destId="{0EBF5192-1ADD-744F-A215-8C17E0DF8ED3}" srcOrd="0" destOrd="0" presId="urn:microsoft.com/office/officeart/2008/layout/LinedList"/>
    <dgm:cxn modelId="{EE4B40FB-F57D-4C9D-B524-BC0879047CFF}" type="presParOf" srcId="{681B9B73-34C9-5E48-95FF-8D4A5EB7627A}" destId="{80FBE37D-F5A3-2E46-A0DE-04B207385AD8}" srcOrd="1" destOrd="0" presId="urn:microsoft.com/office/officeart/2008/layout/LinedList"/>
    <dgm:cxn modelId="{C02F4F43-D93A-4312-94B8-6DAF35CD4ED1}" type="presParOf" srcId="{06A9049F-A5E2-5D49-BE4E-562E91647CD0}" destId="{D4989D8D-1639-0441-AD47-B0EF09A9CBB1}" srcOrd="8" destOrd="0" presId="urn:microsoft.com/office/officeart/2008/layout/LinedList"/>
    <dgm:cxn modelId="{47F85214-376B-4F3F-8378-D016996A5628}" type="presParOf" srcId="{06A9049F-A5E2-5D49-BE4E-562E91647CD0}" destId="{3C42A591-D997-384E-973D-03516C7D1B0C}" srcOrd="9" destOrd="0" presId="urn:microsoft.com/office/officeart/2008/layout/LinedList"/>
    <dgm:cxn modelId="{15EAC1B4-B432-4EC6-A77F-EDC55D51C94C}" type="presParOf" srcId="{3C42A591-D997-384E-973D-03516C7D1B0C}" destId="{1E31F1C5-0058-C547-A247-FC9DFFF8BE6F}" srcOrd="0" destOrd="0" presId="urn:microsoft.com/office/officeart/2008/layout/LinedList"/>
    <dgm:cxn modelId="{0B375ED8-364E-48B4-A52C-0130FFF8AB7D}" type="presParOf" srcId="{3C42A591-D997-384E-973D-03516C7D1B0C}" destId="{9F9CF935-54A2-804B-A252-CDF8A6141A60}" srcOrd="1" destOrd="0" presId="urn:microsoft.com/office/officeart/2008/layout/LinedList"/>
    <dgm:cxn modelId="{1984DF9A-8704-42A3-B696-2E909138FAFB}" type="presParOf" srcId="{06A9049F-A5E2-5D49-BE4E-562E91647CD0}" destId="{4DE1B877-A1C3-9546-9673-F5844286F1D5}" srcOrd="10" destOrd="0" presId="urn:microsoft.com/office/officeart/2008/layout/LinedList"/>
    <dgm:cxn modelId="{C4946BF9-AAC7-4701-BE7C-440434786ECB}" type="presParOf" srcId="{06A9049F-A5E2-5D49-BE4E-562E91647CD0}" destId="{87BC3678-3574-514B-8FBF-5EA8612229C3}" srcOrd="11" destOrd="0" presId="urn:microsoft.com/office/officeart/2008/layout/LinedList"/>
    <dgm:cxn modelId="{1423FE69-7237-4F0F-8287-6DF326B0B588}" type="presParOf" srcId="{87BC3678-3574-514B-8FBF-5EA8612229C3}" destId="{F25102EB-2D44-6A4E-A92E-916F8BB8C854}" srcOrd="0" destOrd="0" presId="urn:microsoft.com/office/officeart/2008/layout/LinedList"/>
    <dgm:cxn modelId="{B410DBB3-22BF-447F-8677-C1F27AA371C0}" type="presParOf" srcId="{87BC3678-3574-514B-8FBF-5EA8612229C3}" destId="{30635EBA-5AE1-3446-986B-F70103F108E4}" srcOrd="1" destOrd="0" presId="urn:microsoft.com/office/officeart/2008/layout/LinedList"/>
    <dgm:cxn modelId="{11080FA0-895D-44A4-8CE7-468BE022CA59}" type="presParOf" srcId="{06A9049F-A5E2-5D49-BE4E-562E91647CD0}" destId="{4F5E419A-7B95-0340-8A0E-8F4047CD39F0}" srcOrd="12" destOrd="0" presId="urn:microsoft.com/office/officeart/2008/layout/LinedList"/>
    <dgm:cxn modelId="{B0C64010-4D3C-4FF5-9F3E-BA6F6044F51A}" type="presParOf" srcId="{06A9049F-A5E2-5D49-BE4E-562E91647CD0}" destId="{2953210E-3870-1C41-AF26-37CEDA55CEB9}" srcOrd="13" destOrd="0" presId="urn:microsoft.com/office/officeart/2008/layout/LinedList"/>
    <dgm:cxn modelId="{BA9DD736-3838-47D6-BF61-FD6A14586809}" type="presParOf" srcId="{2953210E-3870-1C41-AF26-37CEDA55CEB9}" destId="{100AD77C-B415-424F-9EAB-4C37AF44E29F}" srcOrd="0" destOrd="0" presId="urn:microsoft.com/office/officeart/2008/layout/LinedList"/>
    <dgm:cxn modelId="{C149434D-7F5E-4F76-A25D-11DE600330EE}" type="presParOf" srcId="{2953210E-3870-1C41-AF26-37CEDA55CEB9}" destId="{5A99F837-58F2-344E-AEAC-7AB10A2177F5}" srcOrd="1" destOrd="0" presId="urn:microsoft.com/office/officeart/2008/layout/LinedList"/>
    <dgm:cxn modelId="{DB3214C5-594B-409C-97D7-2248B6E13A54}" type="presParOf" srcId="{06A9049F-A5E2-5D49-BE4E-562E91647CD0}" destId="{1FF40F5C-51B5-7549-B3A2-D73845B374E0}" srcOrd="14" destOrd="0" presId="urn:microsoft.com/office/officeart/2008/layout/LinedList"/>
    <dgm:cxn modelId="{47470B79-BFDD-4D99-887C-D80C22132F0A}" type="presParOf" srcId="{06A9049F-A5E2-5D49-BE4E-562E91647CD0}" destId="{1B926DB2-D584-3141-8F7A-4BCFAB9A341B}" srcOrd="15" destOrd="0" presId="urn:microsoft.com/office/officeart/2008/layout/LinedList"/>
    <dgm:cxn modelId="{089178E6-74EF-41A3-862A-36C9979206E5}" type="presParOf" srcId="{1B926DB2-D584-3141-8F7A-4BCFAB9A341B}" destId="{D0C9BC42-D26C-F348-9DEA-23466850C0CD}" srcOrd="0" destOrd="0" presId="urn:microsoft.com/office/officeart/2008/layout/LinedList"/>
    <dgm:cxn modelId="{B5A9E72B-160F-4947-9E5E-B5C4FF260929}" type="presParOf" srcId="{1B926DB2-D584-3141-8F7A-4BCFAB9A341B}" destId="{315B972D-1668-5F40-AA5C-A0D4D5AC5E94}" srcOrd="1" destOrd="0" presId="urn:microsoft.com/office/officeart/2008/layout/LinedList"/>
    <dgm:cxn modelId="{DB01187B-CE28-4816-8122-0189C60A9CDF}" type="presParOf" srcId="{06A9049F-A5E2-5D49-BE4E-562E91647CD0}" destId="{8B7AA10F-9456-854B-BC59-FE9693922972}" srcOrd="16" destOrd="0" presId="urn:microsoft.com/office/officeart/2008/layout/LinedList"/>
    <dgm:cxn modelId="{7FD97F57-3523-4621-AC24-A49A2B77C277}" type="presParOf" srcId="{06A9049F-A5E2-5D49-BE4E-562E91647CD0}" destId="{82A1E58A-5534-E044-A148-989228E10C60}" srcOrd="17" destOrd="0" presId="urn:microsoft.com/office/officeart/2008/layout/LinedList"/>
    <dgm:cxn modelId="{BC28F958-07B8-426D-8840-B3D50A0D4929}" type="presParOf" srcId="{82A1E58A-5534-E044-A148-989228E10C60}" destId="{7FBDFFC1-5CA4-C848-B722-2DA007B3D32F}" srcOrd="0" destOrd="0" presId="urn:microsoft.com/office/officeart/2008/layout/LinedList"/>
    <dgm:cxn modelId="{1232295A-FE27-403B-82A8-EF65A1BBB24D}" type="presParOf" srcId="{82A1E58A-5534-E044-A148-989228E10C60}" destId="{BD29D18B-166F-3049-8BAF-312BC0432462}"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585B4218-D5D4-0442-A323-407988D25630}" type="doc">
      <dgm:prSet loTypeId="urn:microsoft.com/office/officeart/2008/layout/LinedList" loCatId="" qsTypeId="urn:microsoft.com/office/officeart/2005/8/quickstyle/simple4" qsCatId="simple" csTypeId="urn:microsoft.com/office/officeart/2005/8/colors/accent1_2" csCatId="accent1" phldr="1"/>
      <dgm:spPr/>
      <dgm:t>
        <a:bodyPr/>
        <a:lstStyle/>
        <a:p>
          <a:endParaRPr lang="en-US"/>
        </a:p>
      </dgm:t>
    </dgm:pt>
    <dgm:pt modelId="{C662AB3D-56CE-7B48-88C8-CCE5B83AD2A2}">
      <dgm:prSet phldrT="[Text]" custT="1"/>
      <dgm:spPr/>
      <dgm:t>
        <a:bodyPr/>
        <a:lstStyle/>
        <a:p>
          <a:r>
            <a:rPr lang="en-US" sz="2400" dirty="0" smtClean="0"/>
            <a:t>1. </a:t>
          </a:r>
          <a:r>
            <a:rPr lang="en-US" sz="2400" b="1" dirty="0" smtClean="0"/>
            <a:t>KEBANGSAAN	</a:t>
          </a:r>
          <a:endParaRPr lang="en-US" sz="2400" b="1" dirty="0"/>
        </a:p>
      </dgm:t>
    </dgm:pt>
    <dgm:pt modelId="{F614D583-106F-164F-814E-49853DC5E1F4}" type="parTrans" cxnId="{4FCCA419-2A60-CE49-8891-D1A59D864D06}">
      <dgm:prSet/>
      <dgm:spPr/>
      <dgm:t>
        <a:bodyPr/>
        <a:lstStyle/>
        <a:p>
          <a:endParaRPr lang="en-US"/>
        </a:p>
      </dgm:t>
    </dgm:pt>
    <dgm:pt modelId="{B8A598B9-D183-4444-A26B-7FE606BAB211}" type="sibTrans" cxnId="{4FCCA419-2A60-CE49-8891-D1A59D864D06}">
      <dgm:prSet/>
      <dgm:spPr/>
      <dgm:t>
        <a:bodyPr/>
        <a:lstStyle/>
        <a:p>
          <a:endParaRPr lang="en-US"/>
        </a:p>
      </dgm:t>
    </dgm:pt>
    <dgm:pt modelId="{2CAC6D2A-2904-C742-9481-ACCB2C804902}">
      <dgm:prSet phldrT="[Text]" custT="1"/>
      <dgm:spPr/>
      <dgm:t>
        <a:bodyPr/>
        <a:lstStyle/>
        <a:p>
          <a:r>
            <a:rPr lang="en-US" sz="2400" b="1" dirty="0" smtClean="0"/>
            <a:t>2.  </a:t>
          </a:r>
          <a:r>
            <a:rPr lang="id-ID" sz="2400" b="1" dirty="0" smtClean="0">
              <a:solidFill>
                <a:schemeClr val="tx1"/>
              </a:solidFill>
              <a:effectLst/>
              <a:latin typeface="+mn-lt"/>
              <a:ea typeface="+mn-ea"/>
              <a:cs typeface="+mn-cs"/>
            </a:rPr>
            <a:t>K</a:t>
          </a:r>
          <a:r>
            <a:rPr lang="en-US" sz="2400" b="1" dirty="0" smtClean="0">
              <a:solidFill>
                <a:schemeClr val="tx1"/>
              </a:solidFill>
              <a:effectLst/>
              <a:latin typeface="+mn-lt"/>
              <a:ea typeface="+mn-ea"/>
              <a:cs typeface="+mn-cs"/>
            </a:rPr>
            <a:t>ENUSANTARAAN</a:t>
          </a:r>
          <a:endParaRPr lang="en-US" sz="2400" b="1" dirty="0"/>
        </a:p>
      </dgm:t>
    </dgm:pt>
    <dgm:pt modelId="{301D1138-3976-5446-96A0-9A98AD7CF32D}" type="parTrans" cxnId="{C11D5E61-90B9-DE4F-BFC0-9892B0F0A1CB}">
      <dgm:prSet/>
      <dgm:spPr/>
      <dgm:t>
        <a:bodyPr/>
        <a:lstStyle/>
        <a:p>
          <a:endParaRPr lang="en-US"/>
        </a:p>
      </dgm:t>
    </dgm:pt>
    <dgm:pt modelId="{47BA48C6-EA49-C148-BD63-EAD35447538B}" type="sibTrans" cxnId="{C11D5E61-90B9-DE4F-BFC0-9892B0F0A1CB}">
      <dgm:prSet/>
      <dgm:spPr/>
      <dgm:t>
        <a:bodyPr/>
        <a:lstStyle/>
        <a:p>
          <a:endParaRPr lang="en-US"/>
        </a:p>
      </dgm:t>
    </dgm:pt>
    <dgm:pt modelId="{08CAAE11-0A3D-4643-849E-40CDE74DC2F0}">
      <dgm:prSet phldrT="[Text]" custT="1"/>
      <dgm:spPr/>
      <dgm:t>
        <a:bodyPr/>
        <a:lstStyle/>
        <a:p>
          <a:r>
            <a:rPr lang="en-US" sz="2400" b="1" dirty="0" smtClean="0"/>
            <a:t>4. </a:t>
          </a:r>
          <a:r>
            <a:rPr lang="en-US" sz="2400" b="1" dirty="0" smtClean="0">
              <a:solidFill>
                <a:schemeClr val="tx1"/>
              </a:solidFill>
              <a:effectLst/>
              <a:latin typeface="+mn-lt"/>
              <a:ea typeface="+mn-ea"/>
              <a:cs typeface="+mn-cs"/>
            </a:rPr>
            <a:t>KEADILAN</a:t>
          </a:r>
          <a:endParaRPr lang="en-US" sz="2400" b="1" dirty="0"/>
        </a:p>
      </dgm:t>
    </dgm:pt>
    <dgm:pt modelId="{A7B44D41-02E3-BB45-BB21-4D223C065CFA}" type="parTrans" cxnId="{CC6D263F-9A4B-1D4C-98DA-45144E75E0C2}">
      <dgm:prSet/>
      <dgm:spPr/>
      <dgm:t>
        <a:bodyPr/>
        <a:lstStyle/>
        <a:p>
          <a:endParaRPr lang="en-US"/>
        </a:p>
      </dgm:t>
    </dgm:pt>
    <dgm:pt modelId="{B9D1B8FD-DBEC-274A-9DBD-53934E5CBFAA}" type="sibTrans" cxnId="{CC6D263F-9A4B-1D4C-98DA-45144E75E0C2}">
      <dgm:prSet/>
      <dgm:spPr/>
      <dgm:t>
        <a:bodyPr/>
        <a:lstStyle/>
        <a:p>
          <a:endParaRPr lang="en-US"/>
        </a:p>
      </dgm:t>
    </dgm:pt>
    <dgm:pt modelId="{CDD94674-A52A-7C4A-AEC9-C114858A2BB1}">
      <dgm:prSet phldrT="[Text]" custT="1"/>
      <dgm:spPr/>
      <dgm:t>
        <a:bodyPr/>
        <a:lstStyle/>
        <a:p>
          <a:r>
            <a:rPr lang="en-US" sz="2400" b="1" dirty="0" smtClean="0"/>
            <a:t>5.  </a:t>
          </a:r>
          <a:r>
            <a:rPr lang="en-US" sz="2400" b="1" dirty="0" smtClean="0">
              <a:solidFill>
                <a:schemeClr val="tx1"/>
              </a:solidFill>
              <a:effectLst/>
              <a:latin typeface="+mn-lt"/>
              <a:ea typeface="+mn-ea"/>
              <a:cs typeface="+mn-cs"/>
            </a:rPr>
            <a:t>KEPASTIAN HUKUM</a:t>
          </a:r>
          <a:endParaRPr lang="en-US" sz="2400" b="1" dirty="0"/>
        </a:p>
      </dgm:t>
    </dgm:pt>
    <dgm:pt modelId="{62B894F4-1A6E-6A45-B553-7B51B2D9FAA3}" type="parTrans" cxnId="{ED99BC3D-248D-6845-A8FB-05DDE5C77617}">
      <dgm:prSet/>
      <dgm:spPr/>
      <dgm:t>
        <a:bodyPr/>
        <a:lstStyle/>
        <a:p>
          <a:endParaRPr lang="en-US"/>
        </a:p>
      </dgm:t>
    </dgm:pt>
    <dgm:pt modelId="{AB7DA44C-7545-DF4F-AA24-7718630E339F}" type="sibTrans" cxnId="{ED99BC3D-248D-6845-A8FB-05DDE5C77617}">
      <dgm:prSet/>
      <dgm:spPr/>
      <dgm:t>
        <a:bodyPr/>
        <a:lstStyle/>
        <a:p>
          <a:endParaRPr lang="en-US"/>
        </a:p>
      </dgm:t>
    </dgm:pt>
    <dgm:pt modelId="{2F19DFB5-7038-C44F-AEF7-87FAD578146E}">
      <dgm:prSet phldrT="[Text]" custT="1"/>
      <dgm:spPr/>
      <dgm:t>
        <a:bodyPr/>
        <a:lstStyle/>
        <a:p>
          <a:r>
            <a:rPr lang="en-US" sz="2400" b="1" dirty="0" smtClean="0"/>
            <a:t>3.  </a:t>
          </a:r>
          <a:r>
            <a:rPr lang="en-US" sz="2400" b="1" dirty="0" smtClean="0">
              <a:solidFill>
                <a:schemeClr val="tx1"/>
              </a:solidFill>
              <a:effectLst/>
              <a:latin typeface="+mn-lt"/>
              <a:ea typeface="+mn-ea"/>
              <a:cs typeface="+mn-cs"/>
            </a:rPr>
            <a:t>PENGAKUAN</a:t>
          </a:r>
          <a:endParaRPr lang="en-US" sz="2400" b="1" dirty="0"/>
        </a:p>
      </dgm:t>
    </dgm:pt>
    <dgm:pt modelId="{5F0A383D-074F-A14E-9310-C2D2DDE41281}" type="parTrans" cxnId="{CAE49162-109E-104E-846D-4E9F14F293D7}">
      <dgm:prSet/>
      <dgm:spPr/>
      <dgm:t>
        <a:bodyPr/>
        <a:lstStyle/>
        <a:p>
          <a:endParaRPr lang="en-US"/>
        </a:p>
      </dgm:t>
    </dgm:pt>
    <dgm:pt modelId="{C07F8725-A9FB-6345-A4E8-FDDD66C0B119}" type="sibTrans" cxnId="{CAE49162-109E-104E-846D-4E9F14F293D7}">
      <dgm:prSet/>
      <dgm:spPr/>
      <dgm:t>
        <a:bodyPr/>
        <a:lstStyle/>
        <a:p>
          <a:endParaRPr lang="en-US"/>
        </a:p>
      </dgm:t>
    </dgm:pt>
    <dgm:pt modelId="{3E780704-745B-F849-8A78-F31AF9B75245}">
      <dgm:prSet phldrT="[Text]" custT="1"/>
      <dgm:spPr/>
      <dgm:t>
        <a:bodyPr/>
        <a:lstStyle/>
        <a:p>
          <a:r>
            <a:rPr lang="en-US" sz="2400" b="1" dirty="0" smtClean="0"/>
            <a:t>9.  KOMUNAL-RELIGIUS</a:t>
          </a:r>
          <a:endParaRPr lang="en-US" sz="2400" b="1" dirty="0"/>
        </a:p>
      </dgm:t>
    </dgm:pt>
    <dgm:pt modelId="{A7BAFBFC-7F6F-CD47-8A1F-98452B87AD0D}" type="parTrans" cxnId="{2A74D7A2-DE36-0F4A-BF2D-9E5E54B49EAD}">
      <dgm:prSet/>
      <dgm:spPr/>
      <dgm:t>
        <a:bodyPr/>
        <a:lstStyle/>
        <a:p>
          <a:endParaRPr lang="en-US"/>
        </a:p>
      </dgm:t>
    </dgm:pt>
    <dgm:pt modelId="{EF18028E-00A6-9943-ACE0-AAD215F1CD83}" type="sibTrans" cxnId="{2A74D7A2-DE36-0F4A-BF2D-9E5E54B49EAD}">
      <dgm:prSet/>
      <dgm:spPr/>
      <dgm:t>
        <a:bodyPr/>
        <a:lstStyle/>
        <a:p>
          <a:endParaRPr lang="en-US"/>
        </a:p>
      </dgm:t>
    </dgm:pt>
    <dgm:pt modelId="{C8A0BD62-7D5C-C84A-933D-376EF3E54596}">
      <dgm:prSet phldrT="[Text]" custT="1"/>
      <dgm:spPr/>
      <dgm:t>
        <a:bodyPr/>
        <a:lstStyle/>
        <a:p>
          <a:r>
            <a:rPr lang="en-US" sz="2400" b="1" dirty="0" smtClean="0"/>
            <a:t>6.  </a:t>
          </a:r>
          <a:r>
            <a:rPr lang="en-US" sz="2400" b="1" dirty="0" smtClean="0">
              <a:solidFill>
                <a:schemeClr val="tx1"/>
              </a:solidFill>
              <a:effectLst/>
              <a:latin typeface="+mn-lt"/>
              <a:ea typeface="+mn-ea"/>
              <a:cs typeface="+mn-cs"/>
            </a:rPr>
            <a:t>KEMANFAATAN</a:t>
          </a:r>
          <a:endParaRPr lang="en-US" sz="2400" b="1" dirty="0"/>
        </a:p>
      </dgm:t>
    </dgm:pt>
    <dgm:pt modelId="{9748B551-AD5B-C549-B974-838094FE3EA6}" type="parTrans" cxnId="{36DFBCC9-890B-6644-AECD-8FC5A97EFAC8}">
      <dgm:prSet/>
      <dgm:spPr/>
      <dgm:t>
        <a:bodyPr/>
        <a:lstStyle/>
        <a:p>
          <a:endParaRPr lang="en-US"/>
        </a:p>
      </dgm:t>
    </dgm:pt>
    <dgm:pt modelId="{C30740FB-0765-0546-94AA-17994786EBCC}" type="sibTrans" cxnId="{36DFBCC9-890B-6644-AECD-8FC5A97EFAC8}">
      <dgm:prSet/>
      <dgm:spPr/>
      <dgm:t>
        <a:bodyPr/>
        <a:lstStyle/>
        <a:p>
          <a:endParaRPr lang="en-US"/>
        </a:p>
      </dgm:t>
    </dgm:pt>
    <dgm:pt modelId="{8FFA1BAB-E633-2448-9EDF-98D339CF85D9}">
      <dgm:prSet phldrT="[Text]" custT="1"/>
      <dgm:spPr/>
      <dgm:t>
        <a:bodyPr/>
        <a:lstStyle/>
        <a:p>
          <a:r>
            <a:rPr lang="en-US" sz="2400" b="1" dirty="0" smtClean="0"/>
            <a:t>7.  </a:t>
          </a:r>
          <a:r>
            <a:rPr lang="en-US" sz="2400" b="1" dirty="0" smtClean="0">
              <a:solidFill>
                <a:schemeClr val="tx1"/>
              </a:solidFill>
              <a:effectLst/>
              <a:latin typeface="+mn-lt"/>
              <a:ea typeface="+mn-ea"/>
              <a:cs typeface="+mn-cs"/>
            </a:rPr>
            <a:t>KEBERLANJUTAN</a:t>
          </a:r>
          <a:endParaRPr lang="en-US" sz="2400" b="1" dirty="0"/>
        </a:p>
      </dgm:t>
    </dgm:pt>
    <dgm:pt modelId="{C484E6DB-A668-A246-B7F6-9A7D7F442BBD}" type="parTrans" cxnId="{1B24AD10-7D85-E741-BCDC-568B836D852F}">
      <dgm:prSet/>
      <dgm:spPr/>
      <dgm:t>
        <a:bodyPr/>
        <a:lstStyle/>
        <a:p>
          <a:endParaRPr lang="en-US"/>
        </a:p>
      </dgm:t>
    </dgm:pt>
    <dgm:pt modelId="{34AB4E63-8389-7A46-A6F2-53C47E1224C1}" type="sibTrans" cxnId="{1B24AD10-7D85-E741-BCDC-568B836D852F}">
      <dgm:prSet/>
      <dgm:spPr/>
      <dgm:t>
        <a:bodyPr/>
        <a:lstStyle/>
        <a:p>
          <a:endParaRPr lang="en-US"/>
        </a:p>
      </dgm:t>
    </dgm:pt>
    <dgm:pt modelId="{BAB249DE-15AF-4D4C-BE93-110E0A4BE513}">
      <dgm:prSet phldrT="[Text]" custT="1"/>
      <dgm:spPr/>
      <dgm:t>
        <a:bodyPr/>
        <a:lstStyle/>
        <a:p>
          <a:r>
            <a:rPr lang="en-US" sz="2400" b="1" dirty="0" smtClean="0">
              <a:solidFill>
                <a:schemeClr val="tx1"/>
              </a:solidFill>
              <a:effectLst/>
              <a:latin typeface="+mn-lt"/>
              <a:ea typeface="+mn-ea"/>
              <a:cs typeface="+mn-cs"/>
            </a:rPr>
            <a:t>8.  FUNGSI SOSIAL</a:t>
          </a:r>
          <a:endParaRPr lang="en-US" sz="2400" b="1" dirty="0"/>
        </a:p>
      </dgm:t>
    </dgm:pt>
    <dgm:pt modelId="{5F13A40C-CBA4-534A-A664-CB68F7F093C0}" type="parTrans" cxnId="{2ACF1789-A862-E045-A5F9-0B793A804A94}">
      <dgm:prSet/>
      <dgm:spPr/>
      <dgm:t>
        <a:bodyPr/>
        <a:lstStyle/>
        <a:p>
          <a:endParaRPr lang="en-US"/>
        </a:p>
      </dgm:t>
    </dgm:pt>
    <dgm:pt modelId="{083A5976-CEE3-3B44-9EC2-57B24516AA9E}" type="sibTrans" cxnId="{2ACF1789-A862-E045-A5F9-0B793A804A94}">
      <dgm:prSet/>
      <dgm:spPr/>
      <dgm:t>
        <a:bodyPr/>
        <a:lstStyle/>
        <a:p>
          <a:endParaRPr lang="en-US"/>
        </a:p>
      </dgm:t>
    </dgm:pt>
    <dgm:pt modelId="{06A9049F-A5E2-5D49-BE4E-562E91647CD0}" type="pres">
      <dgm:prSet presAssocID="{585B4218-D5D4-0442-A323-407988D25630}" presName="vert0" presStyleCnt="0">
        <dgm:presLayoutVars>
          <dgm:dir/>
          <dgm:animOne val="branch"/>
          <dgm:animLvl val="lvl"/>
        </dgm:presLayoutVars>
      </dgm:prSet>
      <dgm:spPr/>
      <dgm:t>
        <a:bodyPr/>
        <a:lstStyle/>
        <a:p>
          <a:endParaRPr lang="en-US"/>
        </a:p>
      </dgm:t>
    </dgm:pt>
    <dgm:pt modelId="{5E77F514-1EFE-2F4B-9F02-D3FDE52C6A3C}" type="pres">
      <dgm:prSet presAssocID="{C662AB3D-56CE-7B48-88C8-CCE5B83AD2A2}" presName="thickLine" presStyleLbl="alignNode1" presStyleIdx="0" presStyleCnt="9"/>
      <dgm:spPr/>
    </dgm:pt>
    <dgm:pt modelId="{F6AF72AB-E1B1-264D-B9B3-457BED9EE791}" type="pres">
      <dgm:prSet presAssocID="{C662AB3D-56CE-7B48-88C8-CCE5B83AD2A2}" presName="horz1" presStyleCnt="0"/>
      <dgm:spPr/>
    </dgm:pt>
    <dgm:pt modelId="{FFC6DBC1-402C-C44F-8971-C223112C6018}" type="pres">
      <dgm:prSet presAssocID="{C662AB3D-56CE-7B48-88C8-CCE5B83AD2A2}" presName="tx1" presStyleLbl="revTx" presStyleIdx="0" presStyleCnt="9" custScaleX="407790" custScaleY="105434"/>
      <dgm:spPr/>
      <dgm:t>
        <a:bodyPr/>
        <a:lstStyle/>
        <a:p>
          <a:endParaRPr lang="en-US"/>
        </a:p>
      </dgm:t>
    </dgm:pt>
    <dgm:pt modelId="{CEDD05FC-0772-C94D-9EA7-FBB03C0DAB02}" type="pres">
      <dgm:prSet presAssocID="{C662AB3D-56CE-7B48-88C8-CCE5B83AD2A2}" presName="vert1" presStyleCnt="0"/>
      <dgm:spPr/>
    </dgm:pt>
    <dgm:pt modelId="{A91A9AB7-1DB5-1043-BEB6-AE4259880AC9}" type="pres">
      <dgm:prSet presAssocID="{2CAC6D2A-2904-C742-9481-ACCB2C804902}" presName="thickLine" presStyleLbl="alignNode1" presStyleIdx="1" presStyleCnt="9"/>
      <dgm:spPr/>
    </dgm:pt>
    <dgm:pt modelId="{BADF019E-6097-8E43-9883-0EADEF4EEA9C}" type="pres">
      <dgm:prSet presAssocID="{2CAC6D2A-2904-C742-9481-ACCB2C804902}" presName="horz1" presStyleCnt="0"/>
      <dgm:spPr/>
    </dgm:pt>
    <dgm:pt modelId="{3E62BF1A-5336-364D-A814-C2BF764C5B77}" type="pres">
      <dgm:prSet presAssocID="{2CAC6D2A-2904-C742-9481-ACCB2C804902}" presName="tx1" presStyleLbl="revTx" presStyleIdx="1" presStyleCnt="9" custScaleX="407557"/>
      <dgm:spPr/>
      <dgm:t>
        <a:bodyPr/>
        <a:lstStyle/>
        <a:p>
          <a:endParaRPr lang="en-US"/>
        </a:p>
      </dgm:t>
    </dgm:pt>
    <dgm:pt modelId="{929B6F21-EDC9-9545-8050-F71055ACB6E0}" type="pres">
      <dgm:prSet presAssocID="{2CAC6D2A-2904-C742-9481-ACCB2C804902}" presName="vert1" presStyleCnt="0"/>
      <dgm:spPr/>
    </dgm:pt>
    <dgm:pt modelId="{74FEC798-906F-8342-8633-293E6CAC3AC7}" type="pres">
      <dgm:prSet presAssocID="{2F19DFB5-7038-C44F-AEF7-87FAD578146E}" presName="thickLine" presStyleLbl="alignNode1" presStyleIdx="2" presStyleCnt="9"/>
      <dgm:spPr/>
    </dgm:pt>
    <dgm:pt modelId="{681B9B73-34C9-5E48-95FF-8D4A5EB7627A}" type="pres">
      <dgm:prSet presAssocID="{2F19DFB5-7038-C44F-AEF7-87FAD578146E}" presName="horz1" presStyleCnt="0"/>
      <dgm:spPr/>
    </dgm:pt>
    <dgm:pt modelId="{0EBF5192-1ADD-744F-A215-8C17E0DF8ED3}" type="pres">
      <dgm:prSet presAssocID="{2F19DFB5-7038-C44F-AEF7-87FAD578146E}" presName="tx1" presStyleLbl="revTx" presStyleIdx="2" presStyleCnt="9" custScaleX="400648"/>
      <dgm:spPr/>
      <dgm:t>
        <a:bodyPr/>
        <a:lstStyle/>
        <a:p>
          <a:endParaRPr lang="en-US"/>
        </a:p>
      </dgm:t>
    </dgm:pt>
    <dgm:pt modelId="{80FBE37D-F5A3-2E46-A0DE-04B207385AD8}" type="pres">
      <dgm:prSet presAssocID="{2F19DFB5-7038-C44F-AEF7-87FAD578146E}" presName="vert1" presStyleCnt="0"/>
      <dgm:spPr/>
    </dgm:pt>
    <dgm:pt modelId="{D4989D8D-1639-0441-AD47-B0EF09A9CBB1}" type="pres">
      <dgm:prSet presAssocID="{08CAAE11-0A3D-4643-849E-40CDE74DC2F0}" presName="thickLine" presStyleLbl="alignNode1" presStyleIdx="3" presStyleCnt="9"/>
      <dgm:spPr/>
    </dgm:pt>
    <dgm:pt modelId="{3C42A591-D997-384E-973D-03516C7D1B0C}" type="pres">
      <dgm:prSet presAssocID="{08CAAE11-0A3D-4643-849E-40CDE74DC2F0}" presName="horz1" presStyleCnt="0"/>
      <dgm:spPr/>
    </dgm:pt>
    <dgm:pt modelId="{1E31F1C5-0058-C547-A247-FC9DFFF8BE6F}" type="pres">
      <dgm:prSet presAssocID="{08CAAE11-0A3D-4643-849E-40CDE74DC2F0}" presName="tx1" presStyleLbl="revTx" presStyleIdx="3" presStyleCnt="9" custScaleX="398920"/>
      <dgm:spPr/>
      <dgm:t>
        <a:bodyPr/>
        <a:lstStyle/>
        <a:p>
          <a:endParaRPr lang="en-US"/>
        </a:p>
      </dgm:t>
    </dgm:pt>
    <dgm:pt modelId="{9F9CF935-54A2-804B-A252-CDF8A6141A60}" type="pres">
      <dgm:prSet presAssocID="{08CAAE11-0A3D-4643-849E-40CDE74DC2F0}" presName="vert1" presStyleCnt="0"/>
      <dgm:spPr/>
    </dgm:pt>
    <dgm:pt modelId="{4DE1B877-A1C3-9546-9673-F5844286F1D5}" type="pres">
      <dgm:prSet presAssocID="{CDD94674-A52A-7C4A-AEC9-C114858A2BB1}" presName="thickLine" presStyleLbl="alignNode1" presStyleIdx="4" presStyleCnt="9"/>
      <dgm:spPr/>
    </dgm:pt>
    <dgm:pt modelId="{87BC3678-3574-514B-8FBF-5EA8612229C3}" type="pres">
      <dgm:prSet presAssocID="{CDD94674-A52A-7C4A-AEC9-C114858A2BB1}" presName="horz1" presStyleCnt="0"/>
      <dgm:spPr/>
    </dgm:pt>
    <dgm:pt modelId="{F25102EB-2D44-6A4E-A92E-916F8BB8C854}" type="pres">
      <dgm:prSet presAssocID="{CDD94674-A52A-7C4A-AEC9-C114858A2BB1}" presName="tx1" presStyleLbl="revTx" presStyleIdx="4" presStyleCnt="9" custScaleX="400648"/>
      <dgm:spPr/>
      <dgm:t>
        <a:bodyPr/>
        <a:lstStyle/>
        <a:p>
          <a:endParaRPr lang="en-US"/>
        </a:p>
      </dgm:t>
    </dgm:pt>
    <dgm:pt modelId="{30635EBA-5AE1-3446-986B-F70103F108E4}" type="pres">
      <dgm:prSet presAssocID="{CDD94674-A52A-7C4A-AEC9-C114858A2BB1}" presName="vert1" presStyleCnt="0"/>
      <dgm:spPr/>
    </dgm:pt>
    <dgm:pt modelId="{4F5E419A-7B95-0340-8A0E-8F4047CD39F0}" type="pres">
      <dgm:prSet presAssocID="{C8A0BD62-7D5C-C84A-933D-376EF3E54596}" presName="thickLine" presStyleLbl="alignNode1" presStyleIdx="5" presStyleCnt="9"/>
      <dgm:spPr/>
    </dgm:pt>
    <dgm:pt modelId="{2953210E-3870-1C41-AF26-37CEDA55CEB9}" type="pres">
      <dgm:prSet presAssocID="{C8A0BD62-7D5C-C84A-933D-376EF3E54596}" presName="horz1" presStyleCnt="0"/>
      <dgm:spPr/>
    </dgm:pt>
    <dgm:pt modelId="{100AD77C-B415-424F-9EAB-4C37AF44E29F}" type="pres">
      <dgm:prSet presAssocID="{C8A0BD62-7D5C-C84A-933D-376EF3E54596}" presName="tx1" presStyleLbl="revTx" presStyleIdx="5" presStyleCnt="9" custScaleX="397103"/>
      <dgm:spPr/>
      <dgm:t>
        <a:bodyPr/>
        <a:lstStyle/>
        <a:p>
          <a:endParaRPr lang="en-US"/>
        </a:p>
      </dgm:t>
    </dgm:pt>
    <dgm:pt modelId="{5A99F837-58F2-344E-AEAC-7AB10A2177F5}" type="pres">
      <dgm:prSet presAssocID="{C8A0BD62-7D5C-C84A-933D-376EF3E54596}" presName="vert1" presStyleCnt="0"/>
      <dgm:spPr/>
    </dgm:pt>
    <dgm:pt modelId="{1FF40F5C-51B5-7549-B3A2-D73845B374E0}" type="pres">
      <dgm:prSet presAssocID="{8FFA1BAB-E633-2448-9EDF-98D339CF85D9}" presName="thickLine" presStyleLbl="alignNode1" presStyleIdx="6" presStyleCnt="9"/>
      <dgm:spPr/>
    </dgm:pt>
    <dgm:pt modelId="{1B926DB2-D584-3141-8F7A-4BCFAB9A341B}" type="pres">
      <dgm:prSet presAssocID="{8FFA1BAB-E633-2448-9EDF-98D339CF85D9}" presName="horz1" presStyleCnt="0"/>
      <dgm:spPr/>
    </dgm:pt>
    <dgm:pt modelId="{D0C9BC42-D26C-F348-9DEA-23466850C0CD}" type="pres">
      <dgm:prSet presAssocID="{8FFA1BAB-E633-2448-9EDF-98D339CF85D9}" presName="tx1" presStyleLbl="revTx" presStyleIdx="6" presStyleCnt="9" custScaleX="398920"/>
      <dgm:spPr/>
      <dgm:t>
        <a:bodyPr/>
        <a:lstStyle/>
        <a:p>
          <a:endParaRPr lang="en-US"/>
        </a:p>
      </dgm:t>
    </dgm:pt>
    <dgm:pt modelId="{315B972D-1668-5F40-AA5C-A0D4D5AC5E94}" type="pres">
      <dgm:prSet presAssocID="{8FFA1BAB-E633-2448-9EDF-98D339CF85D9}" presName="vert1" presStyleCnt="0"/>
      <dgm:spPr/>
    </dgm:pt>
    <dgm:pt modelId="{D235F361-C52B-C54C-8C7A-126F93DAD5C3}" type="pres">
      <dgm:prSet presAssocID="{BAB249DE-15AF-4D4C-BE93-110E0A4BE513}" presName="thickLine" presStyleLbl="alignNode1" presStyleIdx="7" presStyleCnt="9"/>
      <dgm:spPr/>
    </dgm:pt>
    <dgm:pt modelId="{9E742A8B-2973-554C-867C-25A1EDE82E4A}" type="pres">
      <dgm:prSet presAssocID="{BAB249DE-15AF-4D4C-BE93-110E0A4BE513}" presName="horz1" presStyleCnt="0"/>
      <dgm:spPr/>
    </dgm:pt>
    <dgm:pt modelId="{8ACB8628-EFF8-2647-88E9-D1572FDDD2CE}" type="pres">
      <dgm:prSet presAssocID="{BAB249DE-15AF-4D4C-BE93-110E0A4BE513}" presName="tx1" presStyleLbl="revTx" presStyleIdx="7" presStyleCnt="9"/>
      <dgm:spPr/>
      <dgm:t>
        <a:bodyPr/>
        <a:lstStyle/>
        <a:p>
          <a:endParaRPr lang="en-US"/>
        </a:p>
      </dgm:t>
    </dgm:pt>
    <dgm:pt modelId="{983533D7-B526-A443-9062-CEB3E694FB56}" type="pres">
      <dgm:prSet presAssocID="{BAB249DE-15AF-4D4C-BE93-110E0A4BE513}" presName="vert1" presStyleCnt="0"/>
      <dgm:spPr/>
    </dgm:pt>
    <dgm:pt modelId="{8B7AA10F-9456-854B-BC59-FE9693922972}" type="pres">
      <dgm:prSet presAssocID="{3E780704-745B-F849-8A78-F31AF9B75245}" presName="thickLine" presStyleLbl="alignNode1" presStyleIdx="8" presStyleCnt="9"/>
      <dgm:spPr/>
    </dgm:pt>
    <dgm:pt modelId="{82A1E58A-5534-E044-A148-989228E10C60}" type="pres">
      <dgm:prSet presAssocID="{3E780704-745B-F849-8A78-F31AF9B75245}" presName="horz1" presStyleCnt="0"/>
      <dgm:spPr/>
    </dgm:pt>
    <dgm:pt modelId="{7FBDFFC1-5CA4-C848-B722-2DA007B3D32F}" type="pres">
      <dgm:prSet presAssocID="{3E780704-745B-F849-8A78-F31AF9B75245}" presName="tx1" presStyleLbl="revTx" presStyleIdx="8" presStyleCnt="9"/>
      <dgm:spPr/>
      <dgm:t>
        <a:bodyPr/>
        <a:lstStyle/>
        <a:p>
          <a:endParaRPr lang="en-US"/>
        </a:p>
      </dgm:t>
    </dgm:pt>
    <dgm:pt modelId="{BD29D18B-166F-3049-8BAF-312BC0432462}" type="pres">
      <dgm:prSet presAssocID="{3E780704-745B-F849-8A78-F31AF9B75245}" presName="vert1" presStyleCnt="0"/>
      <dgm:spPr/>
    </dgm:pt>
  </dgm:ptLst>
  <dgm:cxnLst>
    <dgm:cxn modelId="{52C7E0D4-25EE-46F7-B5C7-ABCD0C98DEBC}" type="presOf" srcId="{CDD94674-A52A-7C4A-AEC9-C114858A2BB1}" destId="{F25102EB-2D44-6A4E-A92E-916F8BB8C854}" srcOrd="0" destOrd="0" presId="urn:microsoft.com/office/officeart/2008/layout/LinedList"/>
    <dgm:cxn modelId="{CC6D263F-9A4B-1D4C-98DA-45144E75E0C2}" srcId="{585B4218-D5D4-0442-A323-407988D25630}" destId="{08CAAE11-0A3D-4643-849E-40CDE74DC2F0}" srcOrd="3" destOrd="0" parTransId="{A7B44D41-02E3-BB45-BB21-4D223C065CFA}" sibTransId="{B9D1B8FD-DBEC-274A-9DBD-53934E5CBFAA}"/>
    <dgm:cxn modelId="{2E8D6DBA-EECF-40C1-A925-9F6B16A58D12}" type="presOf" srcId="{8FFA1BAB-E633-2448-9EDF-98D339CF85D9}" destId="{D0C9BC42-D26C-F348-9DEA-23466850C0CD}" srcOrd="0" destOrd="0" presId="urn:microsoft.com/office/officeart/2008/layout/LinedList"/>
    <dgm:cxn modelId="{C11D5E61-90B9-DE4F-BFC0-9892B0F0A1CB}" srcId="{585B4218-D5D4-0442-A323-407988D25630}" destId="{2CAC6D2A-2904-C742-9481-ACCB2C804902}" srcOrd="1" destOrd="0" parTransId="{301D1138-3976-5446-96A0-9A98AD7CF32D}" sibTransId="{47BA48C6-EA49-C148-BD63-EAD35447538B}"/>
    <dgm:cxn modelId="{4A6C7AA5-1102-455F-899E-D7A8DC9D87CA}" type="presOf" srcId="{C662AB3D-56CE-7B48-88C8-CCE5B83AD2A2}" destId="{FFC6DBC1-402C-C44F-8971-C223112C6018}" srcOrd="0" destOrd="0" presId="urn:microsoft.com/office/officeart/2008/layout/LinedList"/>
    <dgm:cxn modelId="{CBF518F9-569A-464F-93EC-5A43306578CA}" type="presOf" srcId="{585B4218-D5D4-0442-A323-407988D25630}" destId="{06A9049F-A5E2-5D49-BE4E-562E91647CD0}" srcOrd="0" destOrd="0" presId="urn:microsoft.com/office/officeart/2008/layout/LinedList"/>
    <dgm:cxn modelId="{36DFBCC9-890B-6644-AECD-8FC5A97EFAC8}" srcId="{585B4218-D5D4-0442-A323-407988D25630}" destId="{C8A0BD62-7D5C-C84A-933D-376EF3E54596}" srcOrd="5" destOrd="0" parTransId="{9748B551-AD5B-C549-B974-838094FE3EA6}" sibTransId="{C30740FB-0765-0546-94AA-17994786EBCC}"/>
    <dgm:cxn modelId="{0448A3B1-678D-4204-A129-7B4600DB63D9}" type="presOf" srcId="{C8A0BD62-7D5C-C84A-933D-376EF3E54596}" destId="{100AD77C-B415-424F-9EAB-4C37AF44E29F}" srcOrd="0" destOrd="0" presId="urn:microsoft.com/office/officeart/2008/layout/LinedList"/>
    <dgm:cxn modelId="{83104C80-6B10-4290-B2FC-B743B6FD5D48}" type="presOf" srcId="{BAB249DE-15AF-4D4C-BE93-110E0A4BE513}" destId="{8ACB8628-EFF8-2647-88E9-D1572FDDD2CE}" srcOrd="0" destOrd="0" presId="urn:microsoft.com/office/officeart/2008/layout/LinedList"/>
    <dgm:cxn modelId="{1B24AD10-7D85-E741-BCDC-568B836D852F}" srcId="{585B4218-D5D4-0442-A323-407988D25630}" destId="{8FFA1BAB-E633-2448-9EDF-98D339CF85D9}" srcOrd="6" destOrd="0" parTransId="{C484E6DB-A668-A246-B7F6-9A7D7F442BBD}" sibTransId="{34AB4E63-8389-7A46-A6F2-53C47E1224C1}"/>
    <dgm:cxn modelId="{2A74D7A2-DE36-0F4A-BF2D-9E5E54B49EAD}" srcId="{585B4218-D5D4-0442-A323-407988D25630}" destId="{3E780704-745B-F849-8A78-F31AF9B75245}" srcOrd="8" destOrd="0" parTransId="{A7BAFBFC-7F6F-CD47-8A1F-98452B87AD0D}" sibTransId="{EF18028E-00A6-9943-ACE0-AAD215F1CD83}"/>
    <dgm:cxn modelId="{7A50AB09-4503-4E23-9213-F257DCD3E1F5}" type="presOf" srcId="{08CAAE11-0A3D-4643-849E-40CDE74DC2F0}" destId="{1E31F1C5-0058-C547-A247-FC9DFFF8BE6F}" srcOrd="0" destOrd="0" presId="urn:microsoft.com/office/officeart/2008/layout/LinedList"/>
    <dgm:cxn modelId="{ED99BC3D-248D-6845-A8FB-05DDE5C77617}" srcId="{585B4218-D5D4-0442-A323-407988D25630}" destId="{CDD94674-A52A-7C4A-AEC9-C114858A2BB1}" srcOrd="4" destOrd="0" parTransId="{62B894F4-1A6E-6A45-B553-7B51B2D9FAA3}" sibTransId="{AB7DA44C-7545-DF4F-AA24-7718630E339F}"/>
    <dgm:cxn modelId="{4FCCA419-2A60-CE49-8891-D1A59D864D06}" srcId="{585B4218-D5D4-0442-A323-407988D25630}" destId="{C662AB3D-56CE-7B48-88C8-CCE5B83AD2A2}" srcOrd="0" destOrd="0" parTransId="{F614D583-106F-164F-814E-49853DC5E1F4}" sibTransId="{B8A598B9-D183-4444-A26B-7FE606BAB211}"/>
    <dgm:cxn modelId="{CAE49162-109E-104E-846D-4E9F14F293D7}" srcId="{585B4218-D5D4-0442-A323-407988D25630}" destId="{2F19DFB5-7038-C44F-AEF7-87FAD578146E}" srcOrd="2" destOrd="0" parTransId="{5F0A383D-074F-A14E-9310-C2D2DDE41281}" sibTransId="{C07F8725-A9FB-6345-A4E8-FDDD66C0B119}"/>
    <dgm:cxn modelId="{F2FE8897-5648-4CD8-90AB-F2EAD14EAF5D}" type="presOf" srcId="{2CAC6D2A-2904-C742-9481-ACCB2C804902}" destId="{3E62BF1A-5336-364D-A814-C2BF764C5B77}" srcOrd="0" destOrd="0" presId="urn:microsoft.com/office/officeart/2008/layout/LinedList"/>
    <dgm:cxn modelId="{2ACF1789-A862-E045-A5F9-0B793A804A94}" srcId="{585B4218-D5D4-0442-A323-407988D25630}" destId="{BAB249DE-15AF-4D4C-BE93-110E0A4BE513}" srcOrd="7" destOrd="0" parTransId="{5F13A40C-CBA4-534A-A664-CB68F7F093C0}" sibTransId="{083A5976-CEE3-3B44-9EC2-57B24516AA9E}"/>
    <dgm:cxn modelId="{CF307D50-D6B2-4821-8B19-774257B4758A}" type="presOf" srcId="{2F19DFB5-7038-C44F-AEF7-87FAD578146E}" destId="{0EBF5192-1ADD-744F-A215-8C17E0DF8ED3}" srcOrd="0" destOrd="0" presId="urn:microsoft.com/office/officeart/2008/layout/LinedList"/>
    <dgm:cxn modelId="{93C5E1EB-32A2-4A93-AD87-9731030CF86F}" type="presOf" srcId="{3E780704-745B-F849-8A78-F31AF9B75245}" destId="{7FBDFFC1-5CA4-C848-B722-2DA007B3D32F}" srcOrd="0" destOrd="0" presId="urn:microsoft.com/office/officeart/2008/layout/LinedList"/>
    <dgm:cxn modelId="{95CC9DB1-09F9-438A-B2D8-12AD1802C188}" type="presParOf" srcId="{06A9049F-A5E2-5D49-BE4E-562E91647CD0}" destId="{5E77F514-1EFE-2F4B-9F02-D3FDE52C6A3C}" srcOrd="0" destOrd="0" presId="urn:microsoft.com/office/officeart/2008/layout/LinedList"/>
    <dgm:cxn modelId="{DAE108FA-C364-47FA-9060-F6811A32E62A}" type="presParOf" srcId="{06A9049F-A5E2-5D49-BE4E-562E91647CD0}" destId="{F6AF72AB-E1B1-264D-B9B3-457BED9EE791}" srcOrd="1" destOrd="0" presId="urn:microsoft.com/office/officeart/2008/layout/LinedList"/>
    <dgm:cxn modelId="{3D7DEF42-F117-4ACA-B749-119BC88CA38F}" type="presParOf" srcId="{F6AF72AB-E1B1-264D-B9B3-457BED9EE791}" destId="{FFC6DBC1-402C-C44F-8971-C223112C6018}" srcOrd="0" destOrd="0" presId="urn:microsoft.com/office/officeart/2008/layout/LinedList"/>
    <dgm:cxn modelId="{892A7991-53B7-4EB5-83EB-2288AD063B0B}" type="presParOf" srcId="{F6AF72AB-E1B1-264D-B9B3-457BED9EE791}" destId="{CEDD05FC-0772-C94D-9EA7-FBB03C0DAB02}" srcOrd="1" destOrd="0" presId="urn:microsoft.com/office/officeart/2008/layout/LinedList"/>
    <dgm:cxn modelId="{89D3676E-F8B4-4DBB-9D5A-EAF43A9228A8}" type="presParOf" srcId="{06A9049F-A5E2-5D49-BE4E-562E91647CD0}" destId="{A91A9AB7-1DB5-1043-BEB6-AE4259880AC9}" srcOrd="2" destOrd="0" presId="urn:microsoft.com/office/officeart/2008/layout/LinedList"/>
    <dgm:cxn modelId="{03B07E7A-B745-4561-B73F-9F10EC4C5787}" type="presParOf" srcId="{06A9049F-A5E2-5D49-BE4E-562E91647CD0}" destId="{BADF019E-6097-8E43-9883-0EADEF4EEA9C}" srcOrd="3" destOrd="0" presId="urn:microsoft.com/office/officeart/2008/layout/LinedList"/>
    <dgm:cxn modelId="{69BDD7C9-597B-4F1D-8066-CB89BCB174BE}" type="presParOf" srcId="{BADF019E-6097-8E43-9883-0EADEF4EEA9C}" destId="{3E62BF1A-5336-364D-A814-C2BF764C5B77}" srcOrd="0" destOrd="0" presId="urn:microsoft.com/office/officeart/2008/layout/LinedList"/>
    <dgm:cxn modelId="{FA574CD9-A277-4487-A51F-2D32238D805B}" type="presParOf" srcId="{BADF019E-6097-8E43-9883-0EADEF4EEA9C}" destId="{929B6F21-EDC9-9545-8050-F71055ACB6E0}" srcOrd="1" destOrd="0" presId="urn:microsoft.com/office/officeart/2008/layout/LinedList"/>
    <dgm:cxn modelId="{EB878C4C-37FC-4115-BA1C-81531FCEFCC1}" type="presParOf" srcId="{06A9049F-A5E2-5D49-BE4E-562E91647CD0}" destId="{74FEC798-906F-8342-8633-293E6CAC3AC7}" srcOrd="4" destOrd="0" presId="urn:microsoft.com/office/officeart/2008/layout/LinedList"/>
    <dgm:cxn modelId="{7D0BC1B3-A0AC-47BA-A717-2B4BD9D37F86}" type="presParOf" srcId="{06A9049F-A5E2-5D49-BE4E-562E91647CD0}" destId="{681B9B73-34C9-5E48-95FF-8D4A5EB7627A}" srcOrd="5" destOrd="0" presId="urn:microsoft.com/office/officeart/2008/layout/LinedList"/>
    <dgm:cxn modelId="{704CFAFB-EEDC-4FBE-9CFF-B8DC0F6ADBB3}" type="presParOf" srcId="{681B9B73-34C9-5E48-95FF-8D4A5EB7627A}" destId="{0EBF5192-1ADD-744F-A215-8C17E0DF8ED3}" srcOrd="0" destOrd="0" presId="urn:microsoft.com/office/officeart/2008/layout/LinedList"/>
    <dgm:cxn modelId="{49A9367B-6169-44A3-B70E-5360C20B3751}" type="presParOf" srcId="{681B9B73-34C9-5E48-95FF-8D4A5EB7627A}" destId="{80FBE37D-F5A3-2E46-A0DE-04B207385AD8}" srcOrd="1" destOrd="0" presId="urn:microsoft.com/office/officeart/2008/layout/LinedList"/>
    <dgm:cxn modelId="{492FEAF9-51A9-4F0B-ABCC-59F3CDCAB460}" type="presParOf" srcId="{06A9049F-A5E2-5D49-BE4E-562E91647CD0}" destId="{D4989D8D-1639-0441-AD47-B0EF09A9CBB1}" srcOrd="6" destOrd="0" presId="urn:microsoft.com/office/officeart/2008/layout/LinedList"/>
    <dgm:cxn modelId="{BC2229BD-1BD9-4FB7-884B-1A39E997DA52}" type="presParOf" srcId="{06A9049F-A5E2-5D49-BE4E-562E91647CD0}" destId="{3C42A591-D997-384E-973D-03516C7D1B0C}" srcOrd="7" destOrd="0" presId="urn:microsoft.com/office/officeart/2008/layout/LinedList"/>
    <dgm:cxn modelId="{E61804BA-5036-4483-A9E2-65FCEA056E5C}" type="presParOf" srcId="{3C42A591-D997-384E-973D-03516C7D1B0C}" destId="{1E31F1C5-0058-C547-A247-FC9DFFF8BE6F}" srcOrd="0" destOrd="0" presId="urn:microsoft.com/office/officeart/2008/layout/LinedList"/>
    <dgm:cxn modelId="{F24651CE-D959-404C-98E7-FDAB8F5B332B}" type="presParOf" srcId="{3C42A591-D997-384E-973D-03516C7D1B0C}" destId="{9F9CF935-54A2-804B-A252-CDF8A6141A60}" srcOrd="1" destOrd="0" presId="urn:microsoft.com/office/officeart/2008/layout/LinedList"/>
    <dgm:cxn modelId="{A8FF5FDD-4E47-4808-BE44-CD06E6D4652F}" type="presParOf" srcId="{06A9049F-A5E2-5D49-BE4E-562E91647CD0}" destId="{4DE1B877-A1C3-9546-9673-F5844286F1D5}" srcOrd="8" destOrd="0" presId="urn:microsoft.com/office/officeart/2008/layout/LinedList"/>
    <dgm:cxn modelId="{1B44312E-3D71-4112-A1A5-EC195FD71F1D}" type="presParOf" srcId="{06A9049F-A5E2-5D49-BE4E-562E91647CD0}" destId="{87BC3678-3574-514B-8FBF-5EA8612229C3}" srcOrd="9" destOrd="0" presId="urn:microsoft.com/office/officeart/2008/layout/LinedList"/>
    <dgm:cxn modelId="{DF7075F8-1ADE-44A1-8B08-B7BD4F76C31E}" type="presParOf" srcId="{87BC3678-3574-514B-8FBF-5EA8612229C3}" destId="{F25102EB-2D44-6A4E-A92E-916F8BB8C854}" srcOrd="0" destOrd="0" presId="urn:microsoft.com/office/officeart/2008/layout/LinedList"/>
    <dgm:cxn modelId="{A0670A31-EC7B-4E58-808E-B8BA9D3518E3}" type="presParOf" srcId="{87BC3678-3574-514B-8FBF-5EA8612229C3}" destId="{30635EBA-5AE1-3446-986B-F70103F108E4}" srcOrd="1" destOrd="0" presId="urn:microsoft.com/office/officeart/2008/layout/LinedList"/>
    <dgm:cxn modelId="{C406775C-341C-4030-8059-444E6EE2BFBF}" type="presParOf" srcId="{06A9049F-A5E2-5D49-BE4E-562E91647CD0}" destId="{4F5E419A-7B95-0340-8A0E-8F4047CD39F0}" srcOrd="10" destOrd="0" presId="urn:microsoft.com/office/officeart/2008/layout/LinedList"/>
    <dgm:cxn modelId="{FE2FE3D5-2C33-4347-973F-7574E0717527}" type="presParOf" srcId="{06A9049F-A5E2-5D49-BE4E-562E91647CD0}" destId="{2953210E-3870-1C41-AF26-37CEDA55CEB9}" srcOrd="11" destOrd="0" presId="urn:microsoft.com/office/officeart/2008/layout/LinedList"/>
    <dgm:cxn modelId="{CC60A32B-913B-45D3-9110-FCEB755D8A5C}" type="presParOf" srcId="{2953210E-3870-1C41-AF26-37CEDA55CEB9}" destId="{100AD77C-B415-424F-9EAB-4C37AF44E29F}" srcOrd="0" destOrd="0" presId="urn:microsoft.com/office/officeart/2008/layout/LinedList"/>
    <dgm:cxn modelId="{9B294FA1-CBAB-487F-BB26-0C3D88C2DB64}" type="presParOf" srcId="{2953210E-3870-1C41-AF26-37CEDA55CEB9}" destId="{5A99F837-58F2-344E-AEAC-7AB10A2177F5}" srcOrd="1" destOrd="0" presId="urn:microsoft.com/office/officeart/2008/layout/LinedList"/>
    <dgm:cxn modelId="{C24A5D0E-AB2A-4B6D-B9D9-B5F36FAE5A88}" type="presParOf" srcId="{06A9049F-A5E2-5D49-BE4E-562E91647CD0}" destId="{1FF40F5C-51B5-7549-B3A2-D73845B374E0}" srcOrd="12" destOrd="0" presId="urn:microsoft.com/office/officeart/2008/layout/LinedList"/>
    <dgm:cxn modelId="{5C09F42D-A975-41A4-851C-ECEBBF8D1FC9}" type="presParOf" srcId="{06A9049F-A5E2-5D49-BE4E-562E91647CD0}" destId="{1B926DB2-D584-3141-8F7A-4BCFAB9A341B}" srcOrd="13" destOrd="0" presId="urn:microsoft.com/office/officeart/2008/layout/LinedList"/>
    <dgm:cxn modelId="{222E3970-20EB-4BC5-9792-8E2FC0772CFB}" type="presParOf" srcId="{1B926DB2-D584-3141-8F7A-4BCFAB9A341B}" destId="{D0C9BC42-D26C-F348-9DEA-23466850C0CD}" srcOrd="0" destOrd="0" presId="urn:microsoft.com/office/officeart/2008/layout/LinedList"/>
    <dgm:cxn modelId="{62E4372D-3002-4BE5-B745-93AB44AC2011}" type="presParOf" srcId="{1B926DB2-D584-3141-8F7A-4BCFAB9A341B}" destId="{315B972D-1668-5F40-AA5C-A0D4D5AC5E94}" srcOrd="1" destOrd="0" presId="urn:microsoft.com/office/officeart/2008/layout/LinedList"/>
    <dgm:cxn modelId="{0E3675C4-68A9-4832-8CC2-5C42A03A963A}" type="presParOf" srcId="{06A9049F-A5E2-5D49-BE4E-562E91647CD0}" destId="{D235F361-C52B-C54C-8C7A-126F93DAD5C3}" srcOrd="14" destOrd="0" presId="urn:microsoft.com/office/officeart/2008/layout/LinedList"/>
    <dgm:cxn modelId="{11207228-0BF3-4455-A68B-31245698BAD0}" type="presParOf" srcId="{06A9049F-A5E2-5D49-BE4E-562E91647CD0}" destId="{9E742A8B-2973-554C-867C-25A1EDE82E4A}" srcOrd="15" destOrd="0" presId="urn:microsoft.com/office/officeart/2008/layout/LinedList"/>
    <dgm:cxn modelId="{CF41F678-43F2-4256-AD64-7C7D797453A5}" type="presParOf" srcId="{9E742A8B-2973-554C-867C-25A1EDE82E4A}" destId="{8ACB8628-EFF8-2647-88E9-D1572FDDD2CE}" srcOrd="0" destOrd="0" presId="urn:microsoft.com/office/officeart/2008/layout/LinedList"/>
    <dgm:cxn modelId="{8B2BFCB1-3B96-4D85-A740-2E81CBDECFAA}" type="presParOf" srcId="{9E742A8B-2973-554C-867C-25A1EDE82E4A}" destId="{983533D7-B526-A443-9062-CEB3E694FB56}" srcOrd="1" destOrd="0" presId="urn:microsoft.com/office/officeart/2008/layout/LinedList"/>
    <dgm:cxn modelId="{46AA76E6-239E-4AEB-A2D0-D659ED7D1DC2}" type="presParOf" srcId="{06A9049F-A5E2-5D49-BE4E-562E91647CD0}" destId="{8B7AA10F-9456-854B-BC59-FE9693922972}" srcOrd="16" destOrd="0" presId="urn:microsoft.com/office/officeart/2008/layout/LinedList"/>
    <dgm:cxn modelId="{AC5C8B70-5F06-4F64-A925-1FECB106644E}" type="presParOf" srcId="{06A9049F-A5E2-5D49-BE4E-562E91647CD0}" destId="{82A1E58A-5534-E044-A148-989228E10C60}" srcOrd="17" destOrd="0" presId="urn:microsoft.com/office/officeart/2008/layout/LinedList"/>
    <dgm:cxn modelId="{9DC2C434-AD5F-4623-A7C3-08F193E78DE4}" type="presParOf" srcId="{82A1E58A-5534-E044-A148-989228E10C60}" destId="{7FBDFFC1-5CA4-C848-B722-2DA007B3D32F}" srcOrd="0" destOrd="0" presId="urn:microsoft.com/office/officeart/2008/layout/LinedList"/>
    <dgm:cxn modelId="{801372BA-4EB8-4C5E-8583-9126BF4EDB49}" type="presParOf" srcId="{82A1E58A-5534-E044-A148-989228E10C60}" destId="{BD29D18B-166F-3049-8BAF-312BC0432462}"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D61FBC93-0D0E-7B4A-8419-82794FE401AE}" type="doc">
      <dgm:prSet loTypeId="urn:microsoft.com/office/officeart/2005/8/layout/hierarchy3" loCatId="" qsTypeId="urn:microsoft.com/office/officeart/2005/8/quickstyle/simple4" qsCatId="simple" csTypeId="urn:microsoft.com/office/officeart/2005/8/colors/accent1_2" csCatId="accent1" phldr="1"/>
      <dgm:spPr/>
      <dgm:t>
        <a:bodyPr/>
        <a:lstStyle/>
        <a:p>
          <a:endParaRPr lang="en-US"/>
        </a:p>
      </dgm:t>
    </dgm:pt>
    <dgm:pt modelId="{F4F7386E-5D9D-D541-A3E4-F554C5FA0D6F}">
      <dgm:prSet/>
      <dgm:spPr/>
      <dgm:t>
        <a:bodyPr/>
        <a:lstStyle/>
        <a:p>
          <a:pPr rtl="0"/>
          <a:r>
            <a:rPr lang="en-US" b="1" dirty="0" smtClean="0">
              <a:solidFill>
                <a:schemeClr val="tx1"/>
              </a:solidFill>
            </a:rPr>
            <a:t>PENGAKUAN</a:t>
          </a:r>
          <a:endParaRPr lang="en-US" b="1" dirty="0">
            <a:solidFill>
              <a:schemeClr val="tx1"/>
            </a:solidFill>
          </a:endParaRPr>
        </a:p>
      </dgm:t>
    </dgm:pt>
    <dgm:pt modelId="{DE6A300C-BFC3-ED4C-9D3C-4FB8C042CA76}" type="parTrans" cxnId="{CAAD96C1-8BAE-BB4C-8E6D-D89476AA9409}">
      <dgm:prSet/>
      <dgm:spPr/>
      <dgm:t>
        <a:bodyPr/>
        <a:lstStyle/>
        <a:p>
          <a:endParaRPr lang="en-US"/>
        </a:p>
      </dgm:t>
    </dgm:pt>
    <dgm:pt modelId="{D0BBDE7F-744A-8E4E-BEC6-26F7DD303A8B}" type="sibTrans" cxnId="{CAAD96C1-8BAE-BB4C-8E6D-D89476AA9409}">
      <dgm:prSet/>
      <dgm:spPr/>
      <dgm:t>
        <a:bodyPr/>
        <a:lstStyle/>
        <a:p>
          <a:endParaRPr lang="en-US"/>
        </a:p>
      </dgm:t>
    </dgm:pt>
    <dgm:pt modelId="{888CEF60-6A86-C64D-BEE4-F0783F008910}">
      <dgm:prSet custT="1"/>
      <dgm:spPr/>
      <dgm:t>
        <a:bodyPr/>
        <a:lstStyle/>
        <a:p>
          <a:pPr marL="0" indent="0" algn="just" rtl="0">
            <a:lnSpc>
              <a:spcPct val="100000"/>
            </a:lnSpc>
            <a:tabLst/>
          </a:pPr>
          <a:r>
            <a:rPr lang="id-ID" sz="1400" dirty="0" smtClean="0"/>
            <a:t>PENGAKUAN HAK ULAYAT M</a:t>
          </a:r>
          <a:r>
            <a:rPr lang="en-US" sz="1400" dirty="0" smtClean="0"/>
            <a:t>HA </a:t>
          </a:r>
          <a:r>
            <a:rPr lang="id-ID" sz="1400" dirty="0" smtClean="0"/>
            <a:t>DI</a:t>
          </a:r>
          <a:r>
            <a:rPr lang="en-US" sz="1400" dirty="0" smtClean="0"/>
            <a:t> </a:t>
          </a:r>
          <a:r>
            <a:rPr lang="id-ID" sz="1400" dirty="0" smtClean="0"/>
            <a:t>DASARKAN PAD</a:t>
          </a:r>
          <a:r>
            <a:rPr lang="en-US" sz="1400" dirty="0" smtClean="0"/>
            <a:t>A </a:t>
          </a:r>
          <a:r>
            <a:rPr lang="id-ID" sz="1400" dirty="0" smtClean="0"/>
            <a:t>KRITERIA ADANYA: </a:t>
          </a:r>
          <a:endParaRPr lang="en-US" sz="1400" dirty="0" smtClean="0"/>
        </a:p>
        <a:p>
          <a:pPr algn="just">
            <a:lnSpc>
              <a:spcPct val="100000"/>
            </a:lnSpc>
            <a:tabLst>
              <a:tab pos="457200" algn="l"/>
            </a:tabLst>
          </a:pPr>
          <a:r>
            <a:rPr lang="id-ID" sz="1400" dirty="0" smtClean="0"/>
            <a:t>A. 	MASYARAKAT HUKUM ADAT;</a:t>
          </a:r>
          <a:endParaRPr lang="en-US" sz="1400" dirty="0" smtClean="0"/>
        </a:p>
        <a:p>
          <a:pPr algn="just">
            <a:lnSpc>
              <a:spcPct val="100000"/>
            </a:lnSpc>
            <a:tabLst>
              <a:tab pos="457200" algn="l"/>
            </a:tabLst>
          </a:pPr>
          <a:r>
            <a:rPr lang="id-ID" sz="1400" dirty="0" smtClean="0"/>
            <a:t>B.	WILAYAH TEMPAT HAK ULAYAT;</a:t>
          </a:r>
          <a:endParaRPr lang="en-US" sz="1400" dirty="0" smtClean="0"/>
        </a:p>
        <a:p>
          <a:pPr algn="just">
            <a:lnSpc>
              <a:spcPct val="100000"/>
            </a:lnSpc>
            <a:tabLst>
              <a:tab pos="457200" algn="l"/>
            </a:tabLst>
          </a:pPr>
          <a:r>
            <a:rPr lang="id-ID" sz="1400" dirty="0" smtClean="0"/>
            <a:t>C 	HUBUNGAN, KETERKAITAN, DAN KETERGANTUNGAN </a:t>
          </a:r>
          <a:r>
            <a:rPr lang="en-US" sz="1400" dirty="0" smtClean="0"/>
            <a:t>	MHA </a:t>
          </a:r>
          <a:r>
            <a:rPr lang="id-ID" sz="1400" dirty="0" smtClean="0"/>
            <a:t>DENGAN WILAYAHNYA; DAN</a:t>
          </a:r>
          <a:endParaRPr lang="en-US" sz="1400" dirty="0" smtClean="0"/>
        </a:p>
        <a:p>
          <a:pPr algn="just">
            <a:lnSpc>
              <a:spcPct val="100000"/>
            </a:lnSpc>
            <a:tabLst>
              <a:tab pos="457200" algn="l"/>
            </a:tabLst>
          </a:pPr>
          <a:r>
            <a:rPr lang="id-ID" sz="1400" dirty="0" smtClean="0"/>
            <a:t>D. 	KEWENANGAN UNTUK SECARA BERSAMA </a:t>
          </a:r>
          <a:r>
            <a:rPr lang="en-US" sz="1400" dirty="0" smtClean="0"/>
            <a:t>	</a:t>
          </a:r>
          <a:r>
            <a:rPr lang="id-ID" sz="1400" dirty="0" smtClean="0"/>
            <a:t>MEMANFAATKAN HAK ULAYAT BERDASARKAN </a:t>
          </a:r>
          <a:r>
            <a:rPr lang="en-US" sz="1400" dirty="0" smtClean="0"/>
            <a:t>	</a:t>
          </a:r>
          <a:r>
            <a:rPr lang="id-ID" sz="1400" dirty="0" smtClean="0"/>
            <a:t>HUKUM ADAT YANG BERLAKU DAN DITAATI.</a:t>
          </a:r>
          <a:endParaRPr lang="en-US" sz="1400" dirty="0"/>
        </a:p>
      </dgm:t>
    </dgm:pt>
    <dgm:pt modelId="{33187DCC-A339-4340-9ABE-8B00E2A7ADB1}" type="parTrans" cxnId="{33A39D29-8D6C-934F-9AAD-D7CF3D8C9911}">
      <dgm:prSet/>
      <dgm:spPr/>
      <dgm:t>
        <a:bodyPr/>
        <a:lstStyle/>
        <a:p>
          <a:endParaRPr lang="en-US"/>
        </a:p>
      </dgm:t>
    </dgm:pt>
    <dgm:pt modelId="{078024AB-14B8-7043-9407-082D7D6EB146}" type="sibTrans" cxnId="{33A39D29-8D6C-934F-9AAD-D7CF3D8C9911}">
      <dgm:prSet/>
      <dgm:spPr/>
      <dgm:t>
        <a:bodyPr/>
        <a:lstStyle/>
        <a:p>
          <a:endParaRPr lang="en-US"/>
        </a:p>
      </dgm:t>
    </dgm:pt>
    <dgm:pt modelId="{CC7ADF46-9BF9-5243-B286-85B8BB65FEF6}">
      <dgm:prSet custT="1"/>
      <dgm:spPr/>
      <dgm:t>
        <a:bodyPr/>
        <a:lstStyle/>
        <a:p>
          <a:pPr algn="l" rtl="0"/>
          <a:r>
            <a:rPr lang="en-US" sz="1800" b="1" dirty="0" smtClean="0"/>
            <a:t>HUBUNGAN HUKUM </a:t>
          </a:r>
          <a:r>
            <a:rPr lang="en-US" sz="1800" dirty="0" smtClean="0"/>
            <a:t>ANTARA MASYARAKAT HUKUM ADAT DAN WILAYAHNYA TERDIRI DARI:</a:t>
          </a:r>
        </a:p>
        <a:p>
          <a:pPr algn="l" rtl="0"/>
          <a:r>
            <a:rPr lang="en-US" sz="1800" dirty="0" smtClean="0"/>
            <a:t>A. HAK ULAYAT BERUNSUR PUBLIK-PRIVAT;</a:t>
          </a:r>
        </a:p>
        <a:p>
          <a:pPr algn="l" rtl="0"/>
          <a:r>
            <a:rPr lang="en-US" sz="1800" dirty="0" smtClean="0"/>
            <a:t>B. HAK ULAYAT BERUNSUR PRIVAT</a:t>
          </a:r>
        </a:p>
        <a:p>
          <a:pPr algn="l" rtl="0"/>
          <a:endParaRPr lang="en-US" sz="1300" dirty="0"/>
        </a:p>
      </dgm:t>
    </dgm:pt>
    <dgm:pt modelId="{E206533C-DF0C-674C-A635-A2E09811FA0D}" type="parTrans" cxnId="{41DE0E9E-AA0C-E743-B063-7712A4983976}">
      <dgm:prSet/>
      <dgm:spPr/>
      <dgm:t>
        <a:bodyPr/>
        <a:lstStyle/>
        <a:p>
          <a:endParaRPr lang="en-US"/>
        </a:p>
      </dgm:t>
    </dgm:pt>
    <dgm:pt modelId="{252B0C30-B628-A14E-85EA-125BFA833578}" type="sibTrans" cxnId="{41DE0E9E-AA0C-E743-B063-7712A4983976}">
      <dgm:prSet/>
      <dgm:spPr/>
      <dgm:t>
        <a:bodyPr/>
        <a:lstStyle/>
        <a:p>
          <a:endParaRPr lang="en-US"/>
        </a:p>
      </dgm:t>
    </dgm:pt>
    <dgm:pt modelId="{B5E169E3-4669-7347-81B9-2A54F8039AE1}">
      <dgm:prSet/>
      <dgm:spPr/>
      <dgm:t>
        <a:bodyPr/>
        <a:lstStyle/>
        <a:p>
          <a:pPr rtl="0"/>
          <a:r>
            <a:rPr lang="en-US" b="1" dirty="0" smtClean="0">
              <a:solidFill>
                <a:schemeClr val="tx1"/>
              </a:solidFill>
            </a:rPr>
            <a:t>PENGUKUHAN</a:t>
          </a:r>
          <a:endParaRPr lang="en-US" b="1" dirty="0">
            <a:solidFill>
              <a:schemeClr val="tx1"/>
            </a:solidFill>
          </a:endParaRPr>
        </a:p>
      </dgm:t>
    </dgm:pt>
    <dgm:pt modelId="{5CE8B084-A2CC-1B41-81E3-932D753A970A}" type="parTrans" cxnId="{105A9DAC-86A3-9147-AFF1-7A2766934B1D}">
      <dgm:prSet/>
      <dgm:spPr/>
      <dgm:t>
        <a:bodyPr/>
        <a:lstStyle/>
        <a:p>
          <a:endParaRPr lang="en-US"/>
        </a:p>
      </dgm:t>
    </dgm:pt>
    <dgm:pt modelId="{99DC40FB-AC2F-8B43-95AF-9E56FB25FE09}" type="sibTrans" cxnId="{105A9DAC-86A3-9147-AFF1-7A2766934B1D}">
      <dgm:prSet/>
      <dgm:spPr/>
      <dgm:t>
        <a:bodyPr/>
        <a:lstStyle/>
        <a:p>
          <a:endParaRPr lang="en-US"/>
        </a:p>
      </dgm:t>
    </dgm:pt>
    <dgm:pt modelId="{5ADDA733-D84A-7C4F-B910-6E632094AE58}">
      <dgm:prSet custT="1"/>
      <dgm:spPr/>
      <dgm:t>
        <a:bodyPr/>
        <a:lstStyle/>
        <a:p>
          <a:pPr algn="l" rtl="0"/>
          <a:r>
            <a:rPr lang="en-US" sz="1600" b="1" dirty="0" smtClean="0"/>
            <a:t>BENTUK PENGUKUHAN</a:t>
          </a:r>
          <a:r>
            <a:rPr lang="en-US" sz="1600" dirty="0" smtClean="0"/>
            <a:t>:</a:t>
          </a:r>
        </a:p>
        <a:p>
          <a:pPr algn="l" rtl="0"/>
          <a:r>
            <a:rPr lang="en-US" sz="1600" dirty="0" smtClean="0"/>
            <a:t>A. HAK ULAYAT BERUNSUR PUBLIK-PRIVAT DIKUKUHKAN DENGAN PERDA ATAU PERKADA;</a:t>
          </a:r>
          <a:endParaRPr lang="id-ID" sz="1600" noProof="0" dirty="0" smtClean="0"/>
        </a:p>
        <a:p>
          <a:pPr algn="l" rtl="0"/>
          <a:r>
            <a:rPr lang="id-ID" sz="1600" noProof="0" dirty="0" smtClean="0"/>
            <a:t>B. HAK ULAYAT YANG HANYA BERUNSUR PRIVAT DIDAFTARKAN SESUAI PERATURAN PERUNDANG-UNDANGAN</a:t>
          </a:r>
          <a:endParaRPr lang="id-ID" sz="1600" noProof="0" dirty="0"/>
        </a:p>
      </dgm:t>
    </dgm:pt>
    <dgm:pt modelId="{62774590-3C36-AC40-9B7F-2E0FA54082B1}" type="parTrans" cxnId="{5A35B8C7-F3B2-8342-BCC6-358C9F50C008}">
      <dgm:prSet/>
      <dgm:spPr/>
      <dgm:t>
        <a:bodyPr/>
        <a:lstStyle/>
        <a:p>
          <a:endParaRPr lang="en-US"/>
        </a:p>
      </dgm:t>
    </dgm:pt>
    <dgm:pt modelId="{BFF0A47A-0DD4-184E-870A-6BEBBBC2286B}" type="sibTrans" cxnId="{5A35B8C7-F3B2-8342-BCC6-358C9F50C008}">
      <dgm:prSet/>
      <dgm:spPr/>
      <dgm:t>
        <a:bodyPr/>
        <a:lstStyle/>
        <a:p>
          <a:endParaRPr lang="en-US"/>
        </a:p>
      </dgm:t>
    </dgm:pt>
    <dgm:pt modelId="{659C4EE2-9A10-1547-BCD7-F9FBE7AB91C9}">
      <dgm:prSet/>
      <dgm:spPr/>
      <dgm:t>
        <a:bodyPr/>
        <a:lstStyle/>
        <a:p>
          <a:pPr algn="just" rtl="0"/>
          <a:r>
            <a:rPr lang="id-ID" dirty="0" smtClean="0"/>
            <a:t>M</a:t>
          </a:r>
          <a:r>
            <a:rPr lang="en-US" dirty="0" smtClean="0"/>
            <a:t>HA </a:t>
          </a:r>
          <a:r>
            <a:rPr lang="id-ID" dirty="0" smtClean="0"/>
            <a:t>harus memenuhi syarat secara nyata masih hidup, sesuai dengan perkembangan masyarakat; dan sesuai prinsip Negara Kesatuan Republik Indonesia</a:t>
          </a:r>
          <a:r>
            <a:rPr lang="en-US" dirty="0" smtClean="0"/>
            <a:t> yang </a:t>
          </a:r>
          <a:r>
            <a:rPr lang="en-US" b="1" dirty="0" err="1" smtClean="0"/>
            <a:t>pengakuannya</a:t>
          </a:r>
          <a:r>
            <a:rPr lang="en-US" b="1" dirty="0" smtClean="0"/>
            <a:t> </a:t>
          </a:r>
          <a:r>
            <a:rPr lang="en-US" b="1" dirty="0" err="1" smtClean="0"/>
            <a:t>diatur</a:t>
          </a:r>
          <a:r>
            <a:rPr lang="en-US" b="1" dirty="0" smtClean="0"/>
            <a:t> </a:t>
          </a:r>
          <a:r>
            <a:rPr lang="en-US" b="1" dirty="0" err="1" smtClean="0"/>
            <a:t>sesuai</a:t>
          </a:r>
          <a:r>
            <a:rPr lang="en-US" b="1" dirty="0" smtClean="0"/>
            <a:t> </a:t>
          </a:r>
          <a:r>
            <a:rPr lang="en-US" b="1" dirty="0" err="1" smtClean="0"/>
            <a:t>dengan</a:t>
          </a:r>
          <a:r>
            <a:rPr lang="en-US" b="1" dirty="0" smtClean="0"/>
            <a:t> </a:t>
          </a:r>
          <a:r>
            <a:rPr lang="en-US" b="1" dirty="0" err="1" smtClean="0"/>
            <a:t>ketentuan</a:t>
          </a:r>
          <a:r>
            <a:rPr lang="en-US" b="1" dirty="0" smtClean="0"/>
            <a:t> </a:t>
          </a:r>
          <a:r>
            <a:rPr lang="en-US" b="1" dirty="0" err="1" smtClean="0"/>
            <a:t>peraturan</a:t>
          </a:r>
          <a:r>
            <a:rPr lang="en-US" b="1" dirty="0" smtClean="0"/>
            <a:t> </a:t>
          </a:r>
          <a:r>
            <a:rPr lang="en-US" b="1" dirty="0" err="1" smtClean="0"/>
            <a:t>perundang-undangan</a:t>
          </a:r>
          <a:endParaRPr lang="en-US" b="1" dirty="0"/>
        </a:p>
      </dgm:t>
    </dgm:pt>
    <dgm:pt modelId="{B21A5626-3FC8-BF48-935D-55897A851044}" type="parTrans" cxnId="{3E5FFE4F-8953-DB4C-8F4B-2CBE2D0B7B60}">
      <dgm:prSet/>
      <dgm:spPr/>
      <dgm:t>
        <a:bodyPr/>
        <a:lstStyle/>
        <a:p>
          <a:endParaRPr lang="en-US"/>
        </a:p>
      </dgm:t>
    </dgm:pt>
    <dgm:pt modelId="{B4B49CCE-77DA-2741-9A4A-61E3CA21FC27}" type="sibTrans" cxnId="{3E5FFE4F-8953-DB4C-8F4B-2CBE2D0B7B60}">
      <dgm:prSet/>
      <dgm:spPr/>
      <dgm:t>
        <a:bodyPr/>
        <a:lstStyle/>
        <a:p>
          <a:endParaRPr lang="en-US"/>
        </a:p>
      </dgm:t>
    </dgm:pt>
    <dgm:pt modelId="{1159F6AE-98DC-8F43-9C1B-B3871EB89EFD}" type="pres">
      <dgm:prSet presAssocID="{D61FBC93-0D0E-7B4A-8419-82794FE401AE}" presName="diagram" presStyleCnt="0">
        <dgm:presLayoutVars>
          <dgm:chPref val="1"/>
          <dgm:dir/>
          <dgm:animOne val="branch"/>
          <dgm:animLvl val="lvl"/>
          <dgm:resizeHandles/>
        </dgm:presLayoutVars>
      </dgm:prSet>
      <dgm:spPr/>
      <dgm:t>
        <a:bodyPr/>
        <a:lstStyle/>
        <a:p>
          <a:endParaRPr lang="en-US"/>
        </a:p>
      </dgm:t>
    </dgm:pt>
    <dgm:pt modelId="{883F04F6-ECE6-FC40-A0D8-E9C190BEF88C}" type="pres">
      <dgm:prSet presAssocID="{F4F7386E-5D9D-D541-A3E4-F554C5FA0D6F}" presName="root" presStyleCnt="0"/>
      <dgm:spPr/>
    </dgm:pt>
    <dgm:pt modelId="{10247A34-0359-4649-B0E8-33B844908BCB}" type="pres">
      <dgm:prSet presAssocID="{F4F7386E-5D9D-D541-A3E4-F554C5FA0D6F}" presName="rootComposite" presStyleCnt="0"/>
      <dgm:spPr/>
    </dgm:pt>
    <dgm:pt modelId="{70309FB1-9F74-7941-8622-E431EF185939}" type="pres">
      <dgm:prSet presAssocID="{F4F7386E-5D9D-D541-A3E4-F554C5FA0D6F}" presName="rootText" presStyleLbl="node1" presStyleIdx="0" presStyleCnt="2" custLinFactNeighborX="-60899" custLinFactNeighborY="2738"/>
      <dgm:spPr/>
      <dgm:t>
        <a:bodyPr/>
        <a:lstStyle/>
        <a:p>
          <a:endParaRPr lang="en-US"/>
        </a:p>
      </dgm:t>
    </dgm:pt>
    <dgm:pt modelId="{BD21213E-CB08-6846-B2E4-740A339C2159}" type="pres">
      <dgm:prSet presAssocID="{F4F7386E-5D9D-D541-A3E4-F554C5FA0D6F}" presName="rootConnector" presStyleLbl="node1" presStyleIdx="0" presStyleCnt="2"/>
      <dgm:spPr/>
      <dgm:t>
        <a:bodyPr/>
        <a:lstStyle/>
        <a:p>
          <a:endParaRPr lang="en-US"/>
        </a:p>
      </dgm:t>
    </dgm:pt>
    <dgm:pt modelId="{553ED07F-0518-D140-9FC0-7BBC52860935}" type="pres">
      <dgm:prSet presAssocID="{F4F7386E-5D9D-D541-A3E4-F554C5FA0D6F}" presName="childShape" presStyleCnt="0"/>
      <dgm:spPr/>
    </dgm:pt>
    <dgm:pt modelId="{FCA26E7A-9F50-6844-B157-1C4ABFBDC577}" type="pres">
      <dgm:prSet presAssocID="{33187DCC-A339-4340-9ABE-8B00E2A7ADB1}" presName="Name13" presStyleLbl="parChTrans1D2" presStyleIdx="0" presStyleCnt="4"/>
      <dgm:spPr/>
      <dgm:t>
        <a:bodyPr/>
        <a:lstStyle/>
        <a:p>
          <a:endParaRPr lang="en-US"/>
        </a:p>
      </dgm:t>
    </dgm:pt>
    <dgm:pt modelId="{5C92353E-BD34-0142-AA4F-F9334BE72B3E}" type="pres">
      <dgm:prSet presAssocID="{888CEF60-6A86-C64D-BEE4-F0783F008910}" presName="childText" presStyleLbl="bgAcc1" presStyleIdx="0" presStyleCnt="4" custScaleX="223553" custScaleY="179901" custLinFactNeighborX="-31916" custLinFactNeighborY="-5580">
        <dgm:presLayoutVars>
          <dgm:bulletEnabled val="1"/>
        </dgm:presLayoutVars>
      </dgm:prSet>
      <dgm:spPr/>
      <dgm:t>
        <a:bodyPr/>
        <a:lstStyle/>
        <a:p>
          <a:endParaRPr lang="en-US"/>
        </a:p>
      </dgm:t>
    </dgm:pt>
    <dgm:pt modelId="{D1173C04-72E8-F341-A964-1EEB467792BC}" type="pres">
      <dgm:prSet presAssocID="{B21A5626-3FC8-BF48-935D-55897A851044}" presName="Name13" presStyleLbl="parChTrans1D2" presStyleIdx="1" presStyleCnt="4"/>
      <dgm:spPr/>
      <dgm:t>
        <a:bodyPr/>
        <a:lstStyle/>
        <a:p>
          <a:endParaRPr lang="en-US"/>
        </a:p>
      </dgm:t>
    </dgm:pt>
    <dgm:pt modelId="{EBDA840D-9143-0D4F-89BF-16FE13223410}" type="pres">
      <dgm:prSet presAssocID="{659C4EE2-9A10-1547-BCD7-F9FBE7AB91C9}" presName="childText" presStyleLbl="bgAcc1" presStyleIdx="1" presStyleCnt="4" custScaleX="225320" custScaleY="127027" custLinFactNeighborX="-31916" custLinFactNeighborY="-5580">
        <dgm:presLayoutVars>
          <dgm:bulletEnabled val="1"/>
        </dgm:presLayoutVars>
      </dgm:prSet>
      <dgm:spPr/>
      <dgm:t>
        <a:bodyPr/>
        <a:lstStyle/>
        <a:p>
          <a:endParaRPr lang="en-US"/>
        </a:p>
      </dgm:t>
    </dgm:pt>
    <dgm:pt modelId="{33BB9DD3-0F78-AD43-91D0-1D544258E50A}" type="pres">
      <dgm:prSet presAssocID="{B5E169E3-4669-7347-81B9-2A54F8039AE1}" presName="root" presStyleCnt="0"/>
      <dgm:spPr/>
    </dgm:pt>
    <dgm:pt modelId="{25056CA3-65AC-9E45-A4AC-FE4BBC712836}" type="pres">
      <dgm:prSet presAssocID="{B5E169E3-4669-7347-81B9-2A54F8039AE1}" presName="rootComposite" presStyleCnt="0"/>
      <dgm:spPr/>
    </dgm:pt>
    <dgm:pt modelId="{7B0BCC21-AD63-314B-8982-018C06D9666F}" type="pres">
      <dgm:prSet presAssocID="{B5E169E3-4669-7347-81B9-2A54F8039AE1}" presName="rootText" presStyleLbl="node1" presStyleIdx="1" presStyleCnt="2" custLinFactNeighborX="9272" custLinFactNeighborY="4877"/>
      <dgm:spPr/>
      <dgm:t>
        <a:bodyPr/>
        <a:lstStyle/>
        <a:p>
          <a:endParaRPr lang="en-US"/>
        </a:p>
      </dgm:t>
    </dgm:pt>
    <dgm:pt modelId="{8879A385-F8B6-F543-99AC-0FE189800CF2}" type="pres">
      <dgm:prSet presAssocID="{B5E169E3-4669-7347-81B9-2A54F8039AE1}" presName="rootConnector" presStyleLbl="node1" presStyleIdx="1" presStyleCnt="2"/>
      <dgm:spPr/>
      <dgm:t>
        <a:bodyPr/>
        <a:lstStyle/>
        <a:p>
          <a:endParaRPr lang="en-US"/>
        </a:p>
      </dgm:t>
    </dgm:pt>
    <dgm:pt modelId="{663E340A-F9F8-A546-BC85-558C3B11A3D6}" type="pres">
      <dgm:prSet presAssocID="{B5E169E3-4669-7347-81B9-2A54F8039AE1}" presName="childShape" presStyleCnt="0"/>
      <dgm:spPr/>
    </dgm:pt>
    <dgm:pt modelId="{1794520A-D2A3-3142-909C-D82ED9C98199}" type="pres">
      <dgm:prSet presAssocID="{E206533C-DF0C-674C-A635-A2E09811FA0D}" presName="Name13" presStyleLbl="parChTrans1D2" presStyleIdx="2" presStyleCnt="4"/>
      <dgm:spPr/>
      <dgm:t>
        <a:bodyPr/>
        <a:lstStyle/>
        <a:p>
          <a:endParaRPr lang="en-US"/>
        </a:p>
      </dgm:t>
    </dgm:pt>
    <dgm:pt modelId="{3DD9C654-1D77-144A-A339-09A4DDB63119}" type="pres">
      <dgm:prSet presAssocID="{CC7ADF46-9BF9-5243-B286-85B8BB65FEF6}" presName="childText" presStyleLbl="bgAcc1" presStyleIdx="2" presStyleCnt="4" custScaleX="214344" custScaleY="148319" custLinFactNeighborX="30876" custLinFactNeighborY="-14818">
        <dgm:presLayoutVars>
          <dgm:bulletEnabled val="1"/>
        </dgm:presLayoutVars>
      </dgm:prSet>
      <dgm:spPr/>
      <dgm:t>
        <a:bodyPr/>
        <a:lstStyle/>
        <a:p>
          <a:endParaRPr lang="en-US"/>
        </a:p>
      </dgm:t>
    </dgm:pt>
    <dgm:pt modelId="{E5F767AD-86E7-6D41-BB85-210ED8FFCC39}" type="pres">
      <dgm:prSet presAssocID="{62774590-3C36-AC40-9B7F-2E0FA54082B1}" presName="Name13" presStyleLbl="parChTrans1D2" presStyleIdx="3" presStyleCnt="4"/>
      <dgm:spPr/>
      <dgm:t>
        <a:bodyPr/>
        <a:lstStyle/>
        <a:p>
          <a:endParaRPr lang="en-US"/>
        </a:p>
      </dgm:t>
    </dgm:pt>
    <dgm:pt modelId="{68C01D42-94BE-6E40-A1C2-BCA760DD6B53}" type="pres">
      <dgm:prSet presAssocID="{5ADDA733-D84A-7C4F-B910-6E632094AE58}" presName="childText" presStyleLbl="bgAcc1" presStyleIdx="3" presStyleCnt="4" custScaleX="224001" custScaleY="141396" custLinFactNeighborX="34458" custLinFactNeighborY="-11426">
        <dgm:presLayoutVars>
          <dgm:bulletEnabled val="1"/>
        </dgm:presLayoutVars>
      </dgm:prSet>
      <dgm:spPr/>
      <dgm:t>
        <a:bodyPr/>
        <a:lstStyle/>
        <a:p>
          <a:endParaRPr lang="en-US"/>
        </a:p>
      </dgm:t>
    </dgm:pt>
  </dgm:ptLst>
  <dgm:cxnLst>
    <dgm:cxn modelId="{44351C82-F068-4537-BF14-980D4BECACA4}" type="presOf" srcId="{33187DCC-A339-4340-9ABE-8B00E2A7ADB1}" destId="{FCA26E7A-9F50-6844-B157-1C4ABFBDC577}" srcOrd="0" destOrd="0" presId="urn:microsoft.com/office/officeart/2005/8/layout/hierarchy3"/>
    <dgm:cxn modelId="{CAAD96C1-8BAE-BB4C-8E6D-D89476AA9409}" srcId="{D61FBC93-0D0E-7B4A-8419-82794FE401AE}" destId="{F4F7386E-5D9D-D541-A3E4-F554C5FA0D6F}" srcOrd="0" destOrd="0" parTransId="{DE6A300C-BFC3-ED4C-9D3C-4FB8C042CA76}" sibTransId="{D0BBDE7F-744A-8E4E-BEC6-26F7DD303A8B}"/>
    <dgm:cxn modelId="{105A9DAC-86A3-9147-AFF1-7A2766934B1D}" srcId="{D61FBC93-0D0E-7B4A-8419-82794FE401AE}" destId="{B5E169E3-4669-7347-81B9-2A54F8039AE1}" srcOrd="1" destOrd="0" parTransId="{5CE8B084-A2CC-1B41-81E3-932D753A970A}" sibTransId="{99DC40FB-AC2F-8B43-95AF-9E56FB25FE09}"/>
    <dgm:cxn modelId="{A3BFEEF8-2D9A-4FA0-8456-281E70308089}" type="presOf" srcId="{D61FBC93-0D0E-7B4A-8419-82794FE401AE}" destId="{1159F6AE-98DC-8F43-9C1B-B3871EB89EFD}" srcOrd="0" destOrd="0" presId="urn:microsoft.com/office/officeart/2005/8/layout/hierarchy3"/>
    <dgm:cxn modelId="{5A35B8C7-F3B2-8342-BCC6-358C9F50C008}" srcId="{B5E169E3-4669-7347-81B9-2A54F8039AE1}" destId="{5ADDA733-D84A-7C4F-B910-6E632094AE58}" srcOrd="1" destOrd="0" parTransId="{62774590-3C36-AC40-9B7F-2E0FA54082B1}" sibTransId="{BFF0A47A-0DD4-184E-870A-6BEBBBC2286B}"/>
    <dgm:cxn modelId="{664DDCE4-D235-4BF1-9021-8D9699537D28}" type="presOf" srcId="{888CEF60-6A86-C64D-BEE4-F0783F008910}" destId="{5C92353E-BD34-0142-AA4F-F9334BE72B3E}" srcOrd="0" destOrd="0" presId="urn:microsoft.com/office/officeart/2005/8/layout/hierarchy3"/>
    <dgm:cxn modelId="{95E30F19-D509-4369-8CCE-A09F1A070E4B}" type="presOf" srcId="{B5E169E3-4669-7347-81B9-2A54F8039AE1}" destId="{8879A385-F8B6-F543-99AC-0FE189800CF2}" srcOrd="1" destOrd="0" presId="urn:microsoft.com/office/officeart/2005/8/layout/hierarchy3"/>
    <dgm:cxn modelId="{33A39D29-8D6C-934F-9AAD-D7CF3D8C9911}" srcId="{F4F7386E-5D9D-D541-A3E4-F554C5FA0D6F}" destId="{888CEF60-6A86-C64D-BEE4-F0783F008910}" srcOrd="0" destOrd="0" parTransId="{33187DCC-A339-4340-9ABE-8B00E2A7ADB1}" sibTransId="{078024AB-14B8-7043-9407-082D7D6EB146}"/>
    <dgm:cxn modelId="{FFE7B549-6A44-4489-913E-68505816082F}" type="presOf" srcId="{CC7ADF46-9BF9-5243-B286-85B8BB65FEF6}" destId="{3DD9C654-1D77-144A-A339-09A4DDB63119}" srcOrd="0" destOrd="0" presId="urn:microsoft.com/office/officeart/2005/8/layout/hierarchy3"/>
    <dgm:cxn modelId="{3E5FFE4F-8953-DB4C-8F4B-2CBE2D0B7B60}" srcId="{F4F7386E-5D9D-D541-A3E4-F554C5FA0D6F}" destId="{659C4EE2-9A10-1547-BCD7-F9FBE7AB91C9}" srcOrd="1" destOrd="0" parTransId="{B21A5626-3FC8-BF48-935D-55897A851044}" sibTransId="{B4B49CCE-77DA-2741-9A4A-61E3CA21FC27}"/>
    <dgm:cxn modelId="{FAD1E4D7-97E1-4680-AD99-A3AF81EC2B55}" type="presOf" srcId="{659C4EE2-9A10-1547-BCD7-F9FBE7AB91C9}" destId="{EBDA840D-9143-0D4F-89BF-16FE13223410}" srcOrd="0" destOrd="0" presId="urn:microsoft.com/office/officeart/2005/8/layout/hierarchy3"/>
    <dgm:cxn modelId="{4C85C60E-5371-4E03-A638-089B6BADC6E4}" type="presOf" srcId="{B5E169E3-4669-7347-81B9-2A54F8039AE1}" destId="{7B0BCC21-AD63-314B-8982-018C06D9666F}" srcOrd="0" destOrd="0" presId="urn:microsoft.com/office/officeart/2005/8/layout/hierarchy3"/>
    <dgm:cxn modelId="{6FBDB5FE-EB23-46D1-BDEB-3F0B065A3A22}" type="presOf" srcId="{5ADDA733-D84A-7C4F-B910-6E632094AE58}" destId="{68C01D42-94BE-6E40-A1C2-BCA760DD6B53}" srcOrd="0" destOrd="0" presId="urn:microsoft.com/office/officeart/2005/8/layout/hierarchy3"/>
    <dgm:cxn modelId="{CDE41463-941C-4F4E-9B93-F787C49E1DCA}" type="presOf" srcId="{B21A5626-3FC8-BF48-935D-55897A851044}" destId="{D1173C04-72E8-F341-A964-1EEB467792BC}" srcOrd="0" destOrd="0" presId="urn:microsoft.com/office/officeart/2005/8/layout/hierarchy3"/>
    <dgm:cxn modelId="{9D0C1113-1D45-4F1D-8B4B-D8011B0B223E}" type="presOf" srcId="{62774590-3C36-AC40-9B7F-2E0FA54082B1}" destId="{E5F767AD-86E7-6D41-BB85-210ED8FFCC39}" srcOrd="0" destOrd="0" presId="urn:microsoft.com/office/officeart/2005/8/layout/hierarchy3"/>
    <dgm:cxn modelId="{98715A42-933C-4E1E-B8DA-7F33B29B2974}" type="presOf" srcId="{E206533C-DF0C-674C-A635-A2E09811FA0D}" destId="{1794520A-D2A3-3142-909C-D82ED9C98199}" srcOrd="0" destOrd="0" presId="urn:microsoft.com/office/officeart/2005/8/layout/hierarchy3"/>
    <dgm:cxn modelId="{41DE0E9E-AA0C-E743-B063-7712A4983976}" srcId="{B5E169E3-4669-7347-81B9-2A54F8039AE1}" destId="{CC7ADF46-9BF9-5243-B286-85B8BB65FEF6}" srcOrd="0" destOrd="0" parTransId="{E206533C-DF0C-674C-A635-A2E09811FA0D}" sibTransId="{252B0C30-B628-A14E-85EA-125BFA833578}"/>
    <dgm:cxn modelId="{D24723A7-7265-4D24-A1B8-B00197530A17}" type="presOf" srcId="{F4F7386E-5D9D-D541-A3E4-F554C5FA0D6F}" destId="{70309FB1-9F74-7941-8622-E431EF185939}" srcOrd="0" destOrd="0" presId="urn:microsoft.com/office/officeart/2005/8/layout/hierarchy3"/>
    <dgm:cxn modelId="{F15FEF7F-C6DF-4BD1-93B0-0BCBE4707A7B}" type="presOf" srcId="{F4F7386E-5D9D-D541-A3E4-F554C5FA0D6F}" destId="{BD21213E-CB08-6846-B2E4-740A339C2159}" srcOrd="1" destOrd="0" presId="urn:microsoft.com/office/officeart/2005/8/layout/hierarchy3"/>
    <dgm:cxn modelId="{24061052-4462-480E-AA73-5ACCD622911C}" type="presParOf" srcId="{1159F6AE-98DC-8F43-9C1B-B3871EB89EFD}" destId="{883F04F6-ECE6-FC40-A0D8-E9C190BEF88C}" srcOrd="0" destOrd="0" presId="urn:microsoft.com/office/officeart/2005/8/layout/hierarchy3"/>
    <dgm:cxn modelId="{07CFB7D8-3ECC-470F-A23D-22725822FB61}" type="presParOf" srcId="{883F04F6-ECE6-FC40-A0D8-E9C190BEF88C}" destId="{10247A34-0359-4649-B0E8-33B844908BCB}" srcOrd="0" destOrd="0" presId="urn:microsoft.com/office/officeart/2005/8/layout/hierarchy3"/>
    <dgm:cxn modelId="{86FC97DD-0B48-49F1-BC70-E2852D774BA7}" type="presParOf" srcId="{10247A34-0359-4649-B0E8-33B844908BCB}" destId="{70309FB1-9F74-7941-8622-E431EF185939}" srcOrd="0" destOrd="0" presId="urn:microsoft.com/office/officeart/2005/8/layout/hierarchy3"/>
    <dgm:cxn modelId="{2E0117F3-890F-46BB-AF43-4E6A464E695B}" type="presParOf" srcId="{10247A34-0359-4649-B0E8-33B844908BCB}" destId="{BD21213E-CB08-6846-B2E4-740A339C2159}" srcOrd="1" destOrd="0" presId="urn:microsoft.com/office/officeart/2005/8/layout/hierarchy3"/>
    <dgm:cxn modelId="{7F0B2D37-CDA5-4DCC-A381-F36B55C1AFEC}" type="presParOf" srcId="{883F04F6-ECE6-FC40-A0D8-E9C190BEF88C}" destId="{553ED07F-0518-D140-9FC0-7BBC52860935}" srcOrd="1" destOrd="0" presId="urn:microsoft.com/office/officeart/2005/8/layout/hierarchy3"/>
    <dgm:cxn modelId="{7787BB45-318F-45D1-B3C1-A3B4B5EA320A}" type="presParOf" srcId="{553ED07F-0518-D140-9FC0-7BBC52860935}" destId="{FCA26E7A-9F50-6844-B157-1C4ABFBDC577}" srcOrd="0" destOrd="0" presId="urn:microsoft.com/office/officeart/2005/8/layout/hierarchy3"/>
    <dgm:cxn modelId="{3835DB62-A4B2-4FED-9142-143F5ACC8604}" type="presParOf" srcId="{553ED07F-0518-D140-9FC0-7BBC52860935}" destId="{5C92353E-BD34-0142-AA4F-F9334BE72B3E}" srcOrd="1" destOrd="0" presId="urn:microsoft.com/office/officeart/2005/8/layout/hierarchy3"/>
    <dgm:cxn modelId="{A2142320-5FC5-44AE-9FD2-361EF6B5D775}" type="presParOf" srcId="{553ED07F-0518-D140-9FC0-7BBC52860935}" destId="{D1173C04-72E8-F341-A964-1EEB467792BC}" srcOrd="2" destOrd="0" presId="urn:microsoft.com/office/officeart/2005/8/layout/hierarchy3"/>
    <dgm:cxn modelId="{A39847B0-EF0C-419C-A9DE-B4173CCBFAF5}" type="presParOf" srcId="{553ED07F-0518-D140-9FC0-7BBC52860935}" destId="{EBDA840D-9143-0D4F-89BF-16FE13223410}" srcOrd="3" destOrd="0" presId="urn:microsoft.com/office/officeart/2005/8/layout/hierarchy3"/>
    <dgm:cxn modelId="{9AF13C82-3B6A-483F-80A6-70B1FD3879E3}" type="presParOf" srcId="{1159F6AE-98DC-8F43-9C1B-B3871EB89EFD}" destId="{33BB9DD3-0F78-AD43-91D0-1D544258E50A}" srcOrd="1" destOrd="0" presId="urn:microsoft.com/office/officeart/2005/8/layout/hierarchy3"/>
    <dgm:cxn modelId="{3ACB2ADD-A6AA-4C34-B90E-4AAB4B0CBD87}" type="presParOf" srcId="{33BB9DD3-0F78-AD43-91D0-1D544258E50A}" destId="{25056CA3-65AC-9E45-A4AC-FE4BBC712836}" srcOrd="0" destOrd="0" presId="urn:microsoft.com/office/officeart/2005/8/layout/hierarchy3"/>
    <dgm:cxn modelId="{B78BF7EC-08C3-4AF8-9171-41D6ECF088B7}" type="presParOf" srcId="{25056CA3-65AC-9E45-A4AC-FE4BBC712836}" destId="{7B0BCC21-AD63-314B-8982-018C06D9666F}" srcOrd="0" destOrd="0" presId="urn:microsoft.com/office/officeart/2005/8/layout/hierarchy3"/>
    <dgm:cxn modelId="{A6746B04-620B-4A70-BCB1-7F09418EF05F}" type="presParOf" srcId="{25056CA3-65AC-9E45-A4AC-FE4BBC712836}" destId="{8879A385-F8B6-F543-99AC-0FE189800CF2}" srcOrd="1" destOrd="0" presId="urn:microsoft.com/office/officeart/2005/8/layout/hierarchy3"/>
    <dgm:cxn modelId="{F0DE76CC-45B9-4BDD-AA6C-9D5560B3F6BB}" type="presParOf" srcId="{33BB9DD3-0F78-AD43-91D0-1D544258E50A}" destId="{663E340A-F9F8-A546-BC85-558C3B11A3D6}" srcOrd="1" destOrd="0" presId="urn:microsoft.com/office/officeart/2005/8/layout/hierarchy3"/>
    <dgm:cxn modelId="{5E6B21B7-A3F0-466F-BB91-94CC8ED09BCB}" type="presParOf" srcId="{663E340A-F9F8-A546-BC85-558C3B11A3D6}" destId="{1794520A-D2A3-3142-909C-D82ED9C98199}" srcOrd="0" destOrd="0" presId="urn:microsoft.com/office/officeart/2005/8/layout/hierarchy3"/>
    <dgm:cxn modelId="{CE95390B-E72D-42D4-BBC1-1ED44088AAE7}" type="presParOf" srcId="{663E340A-F9F8-A546-BC85-558C3B11A3D6}" destId="{3DD9C654-1D77-144A-A339-09A4DDB63119}" srcOrd="1" destOrd="0" presId="urn:microsoft.com/office/officeart/2005/8/layout/hierarchy3"/>
    <dgm:cxn modelId="{6D981A62-58C2-4B05-AD31-C8A2D383D001}" type="presParOf" srcId="{663E340A-F9F8-A546-BC85-558C3B11A3D6}" destId="{E5F767AD-86E7-6D41-BB85-210ED8FFCC39}" srcOrd="2" destOrd="0" presId="urn:microsoft.com/office/officeart/2005/8/layout/hierarchy3"/>
    <dgm:cxn modelId="{30D9C938-95D7-47E5-97D9-1A837D789E96}" type="presParOf" srcId="{663E340A-F9F8-A546-BC85-558C3B11A3D6}" destId="{68C01D42-94BE-6E40-A1C2-BCA760DD6B53}" srcOrd="3" destOrd="0" presId="urn:microsoft.com/office/officeart/2005/8/layout/hierarchy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A9245A4D-F348-4640-8353-0488EA9BB307}" type="doc">
      <dgm:prSet loTypeId="urn:microsoft.com/office/officeart/2005/8/layout/cycle4#1" loCatId="" qsTypeId="urn:microsoft.com/office/officeart/2005/8/quickstyle/simple2" qsCatId="simple" csTypeId="urn:microsoft.com/office/officeart/2005/8/colors/accent1_2" csCatId="accent1" phldr="1"/>
      <dgm:spPr/>
    </dgm:pt>
    <dgm:pt modelId="{2D49E5D1-2329-2A46-A714-650C26398F42}">
      <dgm:prSet phldrT="[Text]" custT="1"/>
      <dgm:spPr/>
      <dgm:t>
        <a:bodyPr/>
        <a:lstStyle/>
        <a:p>
          <a:r>
            <a:rPr lang="en-US" sz="2400" dirty="0" smtClean="0"/>
            <a:t>PENGATURAN</a:t>
          </a:r>
          <a:endParaRPr lang="en-US" sz="2400" dirty="0"/>
        </a:p>
      </dgm:t>
    </dgm:pt>
    <dgm:pt modelId="{CB30EF15-4806-3446-B5FB-826A1F6CF25B}" type="parTrans" cxnId="{C637CA8E-C293-0D4C-A2E0-26AFE2C72988}">
      <dgm:prSet/>
      <dgm:spPr/>
      <dgm:t>
        <a:bodyPr/>
        <a:lstStyle/>
        <a:p>
          <a:endParaRPr lang="en-US"/>
        </a:p>
      </dgm:t>
    </dgm:pt>
    <dgm:pt modelId="{251959D9-B2DB-A54B-B5DC-39560EA04FE0}" type="sibTrans" cxnId="{C637CA8E-C293-0D4C-A2E0-26AFE2C72988}">
      <dgm:prSet/>
      <dgm:spPr/>
      <dgm:t>
        <a:bodyPr/>
        <a:lstStyle/>
        <a:p>
          <a:endParaRPr lang="en-US"/>
        </a:p>
      </dgm:t>
    </dgm:pt>
    <dgm:pt modelId="{DF602CEC-5699-884D-BC5F-3F82010712C4}">
      <dgm:prSet phldrT="[Text]" custT="1"/>
      <dgm:spPr/>
      <dgm:t>
        <a:bodyPr/>
        <a:lstStyle/>
        <a:p>
          <a:r>
            <a:rPr lang="en-US" sz="2400" dirty="0" smtClean="0"/>
            <a:t>PENGELOLAAN</a:t>
          </a:r>
          <a:endParaRPr lang="en-US" sz="2400" dirty="0"/>
        </a:p>
      </dgm:t>
    </dgm:pt>
    <dgm:pt modelId="{64BD01C2-B6B5-4346-A16E-9BD355F488EC}" type="parTrans" cxnId="{37FE9401-35E2-1548-B4C4-976F5F028BCC}">
      <dgm:prSet/>
      <dgm:spPr/>
      <dgm:t>
        <a:bodyPr/>
        <a:lstStyle/>
        <a:p>
          <a:endParaRPr lang="en-US"/>
        </a:p>
      </dgm:t>
    </dgm:pt>
    <dgm:pt modelId="{3536B5C4-99B9-AC43-ADAB-21262342D360}" type="sibTrans" cxnId="{37FE9401-35E2-1548-B4C4-976F5F028BCC}">
      <dgm:prSet/>
      <dgm:spPr/>
      <dgm:t>
        <a:bodyPr/>
        <a:lstStyle/>
        <a:p>
          <a:endParaRPr lang="en-US"/>
        </a:p>
      </dgm:t>
    </dgm:pt>
    <dgm:pt modelId="{C2DAF74D-79B5-424D-857A-24985C2E7C0E}">
      <dgm:prSet phldrT="[Text]" custT="1"/>
      <dgm:spPr/>
      <dgm:t>
        <a:bodyPr/>
        <a:lstStyle/>
        <a:p>
          <a:r>
            <a:rPr lang="en-US" sz="2400" dirty="0" smtClean="0"/>
            <a:t>PENGAWASAN</a:t>
          </a:r>
          <a:endParaRPr lang="en-US" sz="2400" dirty="0"/>
        </a:p>
      </dgm:t>
    </dgm:pt>
    <dgm:pt modelId="{34E749BF-37A6-8A46-86EF-435CF4938EE2}" type="parTrans" cxnId="{F64CFC1D-72F2-F044-83FE-24A87FB71935}">
      <dgm:prSet/>
      <dgm:spPr/>
      <dgm:t>
        <a:bodyPr/>
        <a:lstStyle/>
        <a:p>
          <a:endParaRPr lang="en-US"/>
        </a:p>
      </dgm:t>
    </dgm:pt>
    <dgm:pt modelId="{C0D514D8-4174-D74A-987F-70B18EA70F6C}" type="sibTrans" cxnId="{F64CFC1D-72F2-F044-83FE-24A87FB71935}">
      <dgm:prSet/>
      <dgm:spPr/>
      <dgm:t>
        <a:bodyPr/>
        <a:lstStyle/>
        <a:p>
          <a:endParaRPr lang="en-US"/>
        </a:p>
      </dgm:t>
    </dgm:pt>
    <dgm:pt modelId="{49B49CA1-E4AE-194E-B185-E4D720F5D546}">
      <dgm:prSet phldrT="[Text]" custT="1"/>
      <dgm:spPr/>
      <dgm:t>
        <a:bodyPr/>
        <a:lstStyle/>
        <a:p>
          <a:r>
            <a:rPr lang="en-US" sz="2400" dirty="0" smtClean="0"/>
            <a:t>PENGURUSAN</a:t>
          </a:r>
          <a:endParaRPr lang="en-US" sz="2400" dirty="0"/>
        </a:p>
      </dgm:t>
    </dgm:pt>
    <dgm:pt modelId="{E5A47ED9-1AF5-CC45-8FD0-D9F524ACE6BB}" type="parTrans" cxnId="{CE45D6BF-D6E3-E745-934F-A606D3D156DF}">
      <dgm:prSet/>
      <dgm:spPr/>
      <dgm:t>
        <a:bodyPr/>
        <a:lstStyle/>
        <a:p>
          <a:endParaRPr lang="en-US"/>
        </a:p>
      </dgm:t>
    </dgm:pt>
    <dgm:pt modelId="{4E980B82-97A0-6742-B64F-16B1168DC94C}" type="sibTrans" cxnId="{CE45D6BF-D6E3-E745-934F-A606D3D156DF}">
      <dgm:prSet/>
      <dgm:spPr/>
      <dgm:t>
        <a:bodyPr/>
        <a:lstStyle/>
        <a:p>
          <a:endParaRPr lang="en-US"/>
        </a:p>
      </dgm:t>
    </dgm:pt>
    <dgm:pt modelId="{ACB5C9F7-3924-7544-BF85-6AD0313FDF76}">
      <dgm:prSet phldrT="[Text]" custT="1"/>
      <dgm:spPr/>
      <dgm:t>
        <a:bodyPr/>
        <a:lstStyle/>
        <a:p>
          <a:pPr marL="1700213" indent="0">
            <a:tabLst>
              <a:tab pos="1700213" algn="l"/>
            </a:tabLst>
          </a:pPr>
          <a:r>
            <a:rPr lang="en-US" sz="2400" dirty="0" smtClean="0"/>
            <a:t>HUBUNGAN HUKUM ANTARA ORANG DENGAN HAK ULAYAT</a:t>
          </a:r>
          <a:endParaRPr lang="en-US" sz="2400" dirty="0"/>
        </a:p>
      </dgm:t>
    </dgm:pt>
    <dgm:pt modelId="{945AA4F4-6675-0943-92A6-84C2171C3F97}" type="parTrans" cxnId="{69B5269C-CD9E-E349-A6C2-0B5231499AA7}">
      <dgm:prSet/>
      <dgm:spPr/>
      <dgm:t>
        <a:bodyPr/>
        <a:lstStyle/>
        <a:p>
          <a:endParaRPr lang="en-US"/>
        </a:p>
      </dgm:t>
    </dgm:pt>
    <dgm:pt modelId="{19EBC49E-7A01-0F43-AF3F-A0F15CCDB829}" type="sibTrans" cxnId="{69B5269C-CD9E-E349-A6C2-0B5231499AA7}">
      <dgm:prSet/>
      <dgm:spPr/>
      <dgm:t>
        <a:bodyPr/>
        <a:lstStyle/>
        <a:p>
          <a:endParaRPr lang="en-US"/>
        </a:p>
      </dgm:t>
    </dgm:pt>
    <dgm:pt modelId="{551DCD0D-17BA-0149-8212-FDC4CDF2E379}">
      <dgm:prSet phldrT="[Text]" custT="1"/>
      <dgm:spPr/>
      <dgm:t>
        <a:bodyPr/>
        <a:lstStyle/>
        <a:p>
          <a:pPr marL="0" indent="0" algn="l">
            <a:tabLst>
              <a:tab pos="3224213" algn="l"/>
              <a:tab pos="3595688" algn="l"/>
            </a:tabLst>
          </a:pPr>
          <a:r>
            <a:rPr lang="en-US" sz="2400" dirty="0" smtClean="0"/>
            <a:t>PERUNTUKAN, PENGGUNAAN, PERSEDIAAN, DAN PEMELIHARAAN HAK ULAYAT</a:t>
          </a:r>
          <a:endParaRPr lang="en-US" sz="2400" dirty="0"/>
        </a:p>
      </dgm:t>
    </dgm:pt>
    <dgm:pt modelId="{DC3E6175-FD21-5B43-B87A-DACED78CF8DB}" type="parTrans" cxnId="{B80B4903-43A9-0144-869F-EE994BC0346F}">
      <dgm:prSet/>
      <dgm:spPr/>
      <dgm:t>
        <a:bodyPr/>
        <a:lstStyle/>
        <a:p>
          <a:endParaRPr lang="en-US"/>
        </a:p>
      </dgm:t>
    </dgm:pt>
    <dgm:pt modelId="{CD24786A-7A6E-3F48-BAA1-332DD4D99663}" type="sibTrans" cxnId="{B80B4903-43A9-0144-869F-EE994BC0346F}">
      <dgm:prSet/>
      <dgm:spPr/>
      <dgm:t>
        <a:bodyPr/>
        <a:lstStyle/>
        <a:p>
          <a:endParaRPr lang="en-US"/>
        </a:p>
      </dgm:t>
    </dgm:pt>
    <dgm:pt modelId="{3A1D329D-2521-4C49-874F-B0F3B9DAFBD2}">
      <dgm:prSet phldrT="[Text]" custT="1"/>
      <dgm:spPr/>
      <dgm:t>
        <a:bodyPr/>
        <a:lstStyle/>
        <a:p>
          <a:pPr marL="0" indent="0"/>
          <a:r>
            <a:rPr lang="en-US" sz="2400" dirty="0" smtClean="0"/>
            <a:t>HUBUNGAN HUKUM ANTARA ORANG DAN PERBUATAN HUKUM YANG MENGENAI HAK ULAYAT</a:t>
          </a:r>
          <a:endParaRPr lang="en-US" sz="2400" dirty="0"/>
        </a:p>
      </dgm:t>
    </dgm:pt>
    <dgm:pt modelId="{69EF9B28-180E-584D-A0E7-6C4B7708BBFC}" type="parTrans" cxnId="{9F24539F-A96F-524F-A106-7015ABACA789}">
      <dgm:prSet/>
      <dgm:spPr/>
      <dgm:t>
        <a:bodyPr/>
        <a:lstStyle/>
        <a:p>
          <a:endParaRPr lang="en-US"/>
        </a:p>
      </dgm:t>
    </dgm:pt>
    <dgm:pt modelId="{44AEF244-4B61-A547-8C4D-0BCE81538E00}" type="sibTrans" cxnId="{9F24539F-A96F-524F-A106-7015ABACA789}">
      <dgm:prSet/>
      <dgm:spPr/>
      <dgm:t>
        <a:bodyPr/>
        <a:lstStyle/>
        <a:p>
          <a:endParaRPr lang="en-US"/>
        </a:p>
      </dgm:t>
    </dgm:pt>
    <dgm:pt modelId="{3171018A-EEC9-8842-ACDE-61DD69398837}" type="pres">
      <dgm:prSet presAssocID="{A9245A4D-F348-4640-8353-0488EA9BB307}" presName="cycleMatrixDiagram" presStyleCnt="0">
        <dgm:presLayoutVars>
          <dgm:chMax val="1"/>
          <dgm:dir/>
          <dgm:animLvl val="lvl"/>
          <dgm:resizeHandles val="exact"/>
        </dgm:presLayoutVars>
      </dgm:prSet>
      <dgm:spPr/>
    </dgm:pt>
    <dgm:pt modelId="{FDB5BC0B-CB9E-B64E-BE38-463734447FA6}" type="pres">
      <dgm:prSet presAssocID="{A9245A4D-F348-4640-8353-0488EA9BB307}" presName="children" presStyleCnt="0"/>
      <dgm:spPr/>
    </dgm:pt>
    <dgm:pt modelId="{0CC8889A-03C7-6341-AF66-C45F0CB06C79}" type="pres">
      <dgm:prSet presAssocID="{A9245A4D-F348-4640-8353-0488EA9BB307}" presName="child1group" presStyleCnt="0"/>
      <dgm:spPr/>
    </dgm:pt>
    <dgm:pt modelId="{C318A82C-887F-5C4D-84D0-64DB164500C5}" type="pres">
      <dgm:prSet presAssocID="{A9245A4D-F348-4640-8353-0488EA9BB307}" presName="child1" presStyleLbl="bgAcc1" presStyleIdx="0" presStyleCnt="3" custScaleX="220433" custLinFactX="66324" custLinFactY="6340" custLinFactNeighborX="100000" custLinFactNeighborY="100000"/>
      <dgm:spPr/>
      <dgm:t>
        <a:bodyPr/>
        <a:lstStyle/>
        <a:p>
          <a:endParaRPr lang="en-US"/>
        </a:p>
      </dgm:t>
    </dgm:pt>
    <dgm:pt modelId="{BF4032E6-F0A3-5048-8817-D7DC476438C6}" type="pres">
      <dgm:prSet presAssocID="{A9245A4D-F348-4640-8353-0488EA9BB307}" presName="child1Text" presStyleLbl="bgAcc1" presStyleIdx="0" presStyleCnt="3">
        <dgm:presLayoutVars>
          <dgm:bulletEnabled val="1"/>
        </dgm:presLayoutVars>
      </dgm:prSet>
      <dgm:spPr/>
      <dgm:t>
        <a:bodyPr/>
        <a:lstStyle/>
        <a:p>
          <a:endParaRPr lang="en-US"/>
        </a:p>
      </dgm:t>
    </dgm:pt>
    <dgm:pt modelId="{60C6065D-3D53-6545-B887-004DDDA020DF}" type="pres">
      <dgm:prSet presAssocID="{A9245A4D-F348-4640-8353-0488EA9BB307}" presName="child2group" presStyleCnt="0"/>
      <dgm:spPr/>
    </dgm:pt>
    <dgm:pt modelId="{EE010675-1BBB-8E4F-9CC9-099AB261E081}" type="pres">
      <dgm:prSet presAssocID="{A9245A4D-F348-4640-8353-0488EA9BB307}" presName="child2" presStyleLbl="bgAcc1" presStyleIdx="1" presStyleCnt="3" custScaleX="220441" custLinFactNeighborX="3162" custLinFactNeighborY="4496"/>
      <dgm:spPr/>
      <dgm:t>
        <a:bodyPr/>
        <a:lstStyle/>
        <a:p>
          <a:endParaRPr lang="en-US"/>
        </a:p>
      </dgm:t>
    </dgm:pt>
    <dgm:pt modelId="{BB34B3BD-9201-3E4C-BB5D-83F161037B36}" type="pres">
      <dgm:prSet presAssocID="{A9245A4D-F348-4640-8353-0488EA9BB307}" presName="child2Text" presStyleLbl="bgAcc1" presStyleIdx="1" presStyleCnt="3">
        <dgm:presLayoutVars>
          <dgm:bulletEnabled val="1"/>
        </dgm:presLayoutVars>
      </dgm:prSet>
      <dgm:spPr/>
      <dgm:t>
        <a:bodyPr/>
        <a:lstStyle/>
        <a:p>
          <a:endParaRPr lang="en-US"/>
        </a:p>
      </dgm:t>
    </dgm:pt>
    <dgm:pt modelId="{ABDB0CD0-F86B-9A4A-B9CD-30C3364FC81F}" type="pres">
      <dgm:prSet presAssocID="{A9245A4D-F348-4640-8353-0488EA9BB307}" presName="child3group" presStyleCnt="0"/>
      <dgm:spPr/>
    </dgm:pt>
    <dgm:pt modelId="{9941528E-C871-EA46-B2A7-C23D3F7E2315}" type="pres">
      <dgm:prSet presAssocID="{A9245A4D-F348-4640-8353-0488EA9BB307}" presName="child3" presStyleLbl="bgAcc1" presStyleIdx="2" presStyleCnt="3" custScaleX="219479" custScaleY="119175" custLinFactNeighborX="3643" custLinFactNeighborY="-5620"/>
      <dgm:spPr/>
      <dgm:t>
        <a:bodyPr/>
        <a:lstStyle/>
        <a:p>
          <a:endParaRPr lang="en-US"/>
        </a:p>
      </dgm:t>
    </dgm:pt>
    <dgm:pt modelId="{D852355A-CE65-3047-89DA-AC58594EE410}" type="pres">
      <dgm:prSet presAssocID="{A9245A4D-F348-4640-8353-0488EA9BB307}" presName="child3Text" presStyleLbl="bgAcc1" presStyleIdx="2" presStyleCnt="3">
        <dgm:presLayoutVars>
          <dgm:bulletEnabled val="1"/>
        </dgm:presLayoutVars>
      </dgm:prSet>
      <dgm:spPr/>
      <dgm:t>
        <a:bodyPr/>
        <a:lstStyle/>
        <a:p>
          <a:endParaRPr lang="en-US"/>
        </a:p>
      </dgm:t>
    </dgm:pt>
    <dgm:pt modelId="{FC5404A6-0B75-2646-A7A4-A6FCB7CEC78C}" type="pres">
      <dgm:prSet presAssocID="{A9245A4D-F348-4640-8353-0488EA9BB307}" presName="childPlaceholder" presStyleCnt="0"/>
      <dgm:spPr/>
    </dgm:pt>
    <dgm:pt modelId="{5815B9FB-CAEB-BE44-A8CA-6D1734759BC9}" type="pres">
      <dgm:prSet presAssocID="{A9245A4D-F348-4640-8353-0488EA9BB307}" presName="circle" presStyleCnt="0"/>
      <dgm:spPr/>
    </dgm:pt>
    <dgm:pt modelId="{73AD2487-EEEE-EA42-A594-BE2F4EDADE3A}" type="pres">
      <dgm:prSet presAssocID="{A9245A4D-F348-4640-8353-0488EA9BB307}" presName="quadrant1" presStyleLbl="node1" presStyleIdx="0" presStyleCnt="4" custScaleX="100761" custLinFactX="-25443" custLinFactNeighborX="-100000" custLinFactNeighborY="8307">
        <dgm:presLayoutVars>
          <dgm:chMax val="1"/>
          <dgm:bulletEnabled val="1"/>
        </dgm:presLayoutVars>
      </dgm:prSet>
      <dgm:spPr/>
      <dgm:t>
        <a:bodyPr/>
        <a:lstStyle/>
        <a:p>
          <a:endParaRPr lang="en-US"/>
        </a:p>
      </dgm:t>
    </dgm:pt>
    <dgm:pt modelId="{6AB0FCC1-36C7-DB46-BB43-510AA57A509E}" type="pres">
      <dgm:prSet presAssocID="{A9245A4D-F348-4640-8353-0488EA9BB307}" presName="quadrant2" presStyleLbl="node1" presStyleIdx="1" presStyleCnt="4" custLinFactX="-28765" custLinFactNeighborX="-100000" custLinFactNeighborY="7476">
        <dgm:presLayoutVars>
          <dgm:chMax val="1"/>
          <dgm:bulletEnabled val="1"/>
        </dgm:presLayoutVars>
      </dgm:prSet>
      <dgm:spPr/>
      <dgm:t>
        <a:bodyPr/>
        <a:lstStyle/>
        <a:p>
          <a:endParaRPr lang="en-US"/>
        </a:p>
      </dgm:t>
    </dgm:pt>
    <dgm:pt modelId="{66B73351-4E36-9748-B5AB-56E073B5739B}" type="pres">
      <dgm:prSet presAssocID="{A9245A4D-F348-4640-8353-0488EA9BB307}" presName="quadrant3" presStyleLbl="node1" presStyleIdx="2" presStyleCnt="4" custLinFactX="-29596" custLinFactNeighborX="-100000" custLinFactNeighborY="7476">
        <dgm:presLayoutVars>
          <dgm:chMax val="1"/>
          <dgm:bulletEnabled val="1"/>
        </dgm:presLayoutVars>
      </dgm:prSet>
      <dgm:spPr/>
      <dgm:t>
        <a:bodyPr/>
        <a:lstStyle/>
        <a:p>
          <a:endParaRPr lang="en-US"/>
        </a:p>
      </dgm:t>
    </dgm:pt>
    <dgm:pt modelId="{01BB68FC-4FFE-2F48-B59B-321EB7623898}" type="pres">
      <dgm:prSet presAssocID="{A9245A4D-F348-4640-8353-0488EA9BB307}" presName="quadrant4" presStyleLbl="node1" presStyleIdx="3" presStyleCnt="4" custLinFactX="-27104" custLinFactNeighborX="-100000" custLinFactNeighborY="5815">
        <dgm:presLayoutVars>
          <dgm:chMax val="1"/>
          <dgm:bulletEnabled val="1"/>
        </dgm:presLayoutVars>
      </dgm:prSet>
      <dgm:spPr/>
      <dgm:t>
        <a:bodyPr/>
        <a:lstStyle/>
        <a:p>
          <a:endParaRPr lang="en-US"/>
        </a:p>
      </dgm:t>
    </dgm:pt>
    <dgm:pt modelId="{52F55860-006E-3B45-8077-6109E2FF3500}" type="pres">
      <dgm:prSet presAssocID="{A9245A4D-F348-4640-8353-0488EA9BB307}" presName="quadrantPlaceholder" presStyleCnt="0"/>
      <dgm:spPr/>
    </dgm:pt>
    <dgm:pt modelId="{BCDF6383-4BE0-B14C-8FD3-C41A5598B2E1}" type="pres">
      <dgm:prSet presAssocID="{A9245A4D-F348-4640-8353-0488EA9BB307}" presName="center1" presStyleLbl="fgShp" presStyleIdx="0" presStyleCnt="2" custLinFactX="-160915" custLinFactNeighborX="-200000" custLinFactNeighborY="11068"/>
      <dgm:spPr/>
    </dgm:pt>
    <dgm:pt modelId="{8A0667E4-6A89-5B45-BB35-C3C136DDB05F}" type="pres">
      <dgm:prSet presAssocID="{A9245A4D-F348-4640-8353-0488EA9BB307}" presName="center2" presStyleLbl="fgShp" presStyleIdx="1" presStyleCnt="2" custLinFactX="-153697" custLinFactNeighborX="-200000" custLinFactNeighborY="24903"/>
      <dgm:spPr/>
    </dgm:pt>
  </dgm:ptLst>
  <dgm:cxnLst>
    <dgm:cxn modelId="{5165D23E-89A9-42B9-B4DC-2C8AC5937C84}" type="presOf" srcId="{551DCD0D-17BA-0149-8212-FDC4CDF2E379}" destId="{BB34B3BD-9201-3E4C-BB5D-83F161037B36}" srcOrd="1" destOrd="0" presId="urn:microsoft.com/office/officeart/2005/8/layout/cycle4#1"/>
    <dgm:cxn modelId="{B23E9895-297D-4AEF-9AA7-BF2272CE841C}" type="presOf" srcId="{3A1D329D-2521-4C49-874F-B0F3B9DAFBD2}" destId="{D852355A-CE65-3047-89DA-AC58594EE410}" srcOrd="1" destOrd="0" presId="urn:microsoft.com/office/officeart/2005/8/layout/cycle4#1"/>
    <dgm:cxn modelId="{6E618BAB-207F-4887-981E-F5587E15380E}" type="presOf" srcId="{C2DAF74D-79B5-424D-857A-24985C2E7C0E}" destId="{01BB68FC-4FFE-2F48-B59B-321EB7623898}" srcOrd="0" destOrd="0" presId="urn:microsoft.com/office/officeart/2005/8/layout/cycle4#1"/>
    <dgm:cxn modelId="{8A257957-352F-4DD7-BBD6-76707A1C1FCC}" type="presOf" srcId="{ACB5C9F7-3924-7544-BF85-6AD0313FDF76}" destId="{C318A82C-887F-5C4D-84D0-64DB164500C5}" srcOrd="0" destOrd="0" presId="urn:microsoft.com/office/officeart/2005/8/layout/cycle4#1"/>
    <dgm:cxn modelId="{3A04D036-9248-4C91-88B7-ED4D68722CAA}" type="presOf" srcId="{A9245A4D-F348-4640-8353-0488EA9BB307}" destId="{3171018A-EEC9-8842-ACDE-61DD69398837}" srcOrd="0" destOrd="0" presId="urn:microsoft.com/office/officeart/2005/8/layout/cycle4#1"/>
    <dgm:cxn modelId="{69B5269C-CD9E-E349-A6C2-0B5231499AA7}" srcId="{2D49E5D1-2329-2A46-A714-650C26398F42}" destId="{ACB5C9F7-3924-7544-BF85-6AD0313FDF76}" srcOrd="0" destOrd="0" parTransId="{945AA4F4-6675-0943-92A6-84C2171C3F97}" sibTransId="{19EBC49E-7A01-0F43-AF3F-A0F15CCDB829}"/>
    <dgm:cxn modelId="{C637CA8E-C293-0D4C-A2E0-26AFE2C72988}" srcId="{A9245A4D-F348-4640-8353-0488EA9BB307}" destId="{2D49E5D1-2329-2A46-A714-650C26398F42}" srcOrd="0" destOrd="0" parTransId="{CB30EF15-4806-3446-B5FB-826A1F6CF25B}" sibTransId="{251959D9-B2DB-A54B-B5DC-39560EA04FE0}"/>
    <dgm:cxn modelId="{F64CFC1D-72F2-F044-83FE-24A87FB71935}" srcId="{A9245A4D-F348-4640-8353-0488EA9BB307}" destId="{C2DAF74D-79B5-424D-857A-24985C2E7C0E}" srcOrd="3" destOrd="0" parTransId="{34E749BF-37A6-8A46-86EF-435CF4938EE2}" sibTransId="{C0D514D8-4174-D74A-987F-70B18EA70F6C}"/>
    <dgm:cxn modelId="{93940C68-CAA8-479E-AEE6-E01FB153C69F}" type="presOf" srcId="{49B49CA1-E4AE-194E-B185-E4D720F5D546}" destId="{6AB0FCC1-36C7-DB46-BB43-510AA57A509E}" srcOrd="0" destOrd="0" presId="urn:microsoft.com/office/officeart/2005/8/layout/cycle4#1"/>
    <dgm:cxn modelId="{A3DBD736-3117-4629-9CF4-A6FC3EBC9C8C}" type="presOf" srcId="{2D49E5D1-2329-2A46-A714-650C26398F42}" destId="{73AD2487-EEEE-EA42-A594-BE2F4EDADE3A}" srcOrd="0" destOrd="0" presId="urn:microsoft.com/office/officeart/2005/8/layout/cycle4#1"/>
    <dgm:cxn modelId="{BDAA51EB-2AFD-490D-9425-DA7C68221AE2}" type="presOf" srcId="{DF602CEC-5699-884D-BC5F-3F82010712C4}" destId="{66B73351-4E36-9748-B5AB-56E073B5739B}" srcOrd="0" destOrd="0" presId="urn:microsoft.com/office/officeart/2005/8/layout/cycle4#1"/>
    <dgm:cxn modelId="{B80B4903-43A9-0144-869F-EE994BC0346F}" srcId="{49B49CA1-E4AE-194E-B185-E4D720F5D546}" destId="{551DCD0D-17BA-0149-8212-FDC4CDF2E379}" srcOrd="0" destOrd="0" parTransId="{DC3E6175-FD21-5B43-B87A-DACED78CF8DB}" sibTransId="{CD24786A-7A6E-3F48-BAA1-332DD4D99663}"/>
    <dgm:cxn modelId="{37FE9401-35E2-1548-B4C4-976F5F028BCC}" srcId="{A9245A4D-F348-4640-8353-0488EA9BB307}" destId="{DF602CEC-5699-884D-BC5F-3F82010712C4}" srcOrd="2" destOrd="0" parTransId="{64BD01C2-B6B5-4346-A16E-9BD355F488EC}" sibTransId="{3536B5C4-99B9-AC43-ADAB-21262342D360}"/>
    <dgm:cxn modelId="{CE45D6BF-D6E3-E745-934F-A606D3D156DF}" srcId="{A9245A4D-F348-4640-8353-0488EA9BB307}" destId="{49B49CA1-E4AE-194E-B185-E4D720F5D546}" srcOrd="1" destOrd="0" parTransId="{E5A47ED9-1AF5-CC45-8FD0-D9F524ACE6BB}" sibTransId="{4E980B82-97A0-6742-B64F-16B1168DC94C}"/>
    <dgm:cxn modelId="{9F24539F-A96F-524F-A106-7015ABACA789}" srcId="{DF602CEC-5699-884D-BC5F-3F82010712C4}" destId="{3A1D329D-2521-4C49-874F-B0F3B9DAFBD2}" srcOrd="0" destOrd="0" parTransId="{69EF9B28-180E-584D-A0E7-6C4B7708BBFC}" sibTransId="{44AEF244-4B61-A547-8C4D-0BCE81538E00}"/>
    <dgm:cxn modelId="{AA898E5B-0DD0-4BE6-A638-BEC6516A7375}" type="presOf" srcId="{3A1D329D-2521-4C49-874F-B0F3B9DAFBD2}" destId="{9941528E-C871-EA46-B2A7-C23D3F7E2315}" srcOrd="0" destOrd="0" presId="urn:microsoft.com/office/officeart/2005/8/layout/cycle4#1"/>
    <dgm:cxn modelId="{641F4168-626B-414D-B913-8C630F362189}" type="presOf" srcId="{551DCD0D-17BA-0149-8212-FDC4CDF2E379}" destId="{EE010675-1BBB-8E4F-9CC9-099AB261E081}" srcOrd="0" destOrd="0" presId="urn:microsoft.com/office/officeart/2005/8/layout/cycle4#1"/>
    <dgm:cxn modelId="{A10B0962-22DD-48A5-9E73-A4BDECF3802C}" type="presOf" srcId="{ACB5C9F7-3924-7544-BF85-6AD0313FDF76}" destId="{BF4032E6-F0A3-5048-8817-D7DC476438C6}" srcOrd="1" destOrd="0" presId="urn:microsoft.com/office/officeart/2005/8/layout/cycle4#1"/>
    <dgm:cxn modelId="{7B3737F9-5F25-4015-B939-AFC49B34284F}" type="presParOf" srcId="{3171018A-EEC9-8842-ACDE-61DD69398837}" destId="{FDB5BC0B-CB9E-B64E-BE38-463734447FA6}" srcOrd="0" destOrd="0" presId="urn:microsoft.com/office/officeart/2005/8/layout/cycle4#1"/>
    <dgm:cxn modelId="{33BCC662-7122-474A-950B-3755AD253A2D}" type="presParOf" srcId="{FDB5BC0B-CB9E-B64E-BE38-463734447FA6}" destId="{0CC8889A-03C7-6341-AF66-C45F0CB06C79}" srcOrd="0" destOrd="0" presId="urn:microsoft.com/office/officeart/2005/8/layout/cycle4#1"/>
    <dgm:cxn modelId="{7736186B-43C7-4D25-9BD0-5DCDB3E1A99E}" type="presParOf" srcId="{0CC8889A-03C7-6341-AF66-C45F0CB06C79}" destId="{C318A82C-887F-5C4D-84D0-64DB164500C5}" srcOrd="0" destOrd="0" presId="urn:microsoft.com/office/officeart/2005/8/layout/cycle4#1"/>
    <dgm:cxn modelId="{742AE843-1176-422E-BE7C-A16C75D05244}" type="presParOf" srcId="{0CC8889A-03C7-6341-AF66-C45F0CB06C79}" destId="{BF4032E6-F0A3-5048-8817-D7DC476438C6}" srcOrd="1" destOrd="0" presId="urn:microsoft.com/office/officeart/2005/8/layout/cycle4#1"/>
    <dgm:cxn modelId="{654A6747-5EA5-4A3B-A861-C220EE555185}" type="presParOf" srcId="{FDB5BC0B-CB9E-B64E-BE38-463734447FA6}" destId="{60C6065D-3D53-6545-B887-004DDDA020DF}" srcOrd="1" destOrd="0" presId="urn:microsoft.com/office/officeart/2005/8/layout/cycle4#1"/>
    <dgm:cxn modelId="{63837CD9-59BF-4E80-B26F-E5AA57E4F052}" type="presParOf" srcId="{60C6065D-3D53-6545-B887-004DDDA020DF}" destId="{EE010675-1BBB-8E4F-9CC9-099AB261E081}" srcOrd="0" destOrd="0" presId="urn:microsoft.com/office/officeart/2005/8/layout/cycle4#1"/>
    <dgm:cxn modelId="{BEF9B455-37D4-4F1E-A8E7-E5A6A6A8E224}" type="presParOf" srcId="{60C6065D-3D53-6545-B887-004DDDA020DF}" destId="{BB34B3BD-9201-3E4C-BB5D-83F161037B36}" srcOrd="1" destOrd="0" presId="urn:microsoft.com/office/officeart/2005/8/layout/cycle4#1"/>
    <dgm:cxn modelId="{6D5E73C6-721F-46DD-864A-B57E00D45F13}" type="presParOf" srcId="{FDB5BC0B-CB9E-B64E-BE38-463734447FA6}" destId="{ABDB0CD0-F86B-9A4A-B9CD-30C3364FC81F}" srcOrd="2" destOrd="0" presId="urn:microsoft.com/office/officeart/2005/8/layout/cycle4#1"/>
    <dgm:cxn modelId="{D2AF14E5-047A-40F7-99DD-DB1399B82981}" type="presParOf" srcId="{ABDB0CD0-F86B-9A4A-B9CD-30C3364FC81F}" destId="{9941528E-C871-EA46-B2A7-C23D3F7E2315}" srcOrd="0" destOrd="0" presId="urn:microsoft.com/office/officeart/2005/8/layout/cycle4#1"/>
    <dgm:cxn modelId="{D4192565-FC95-44E6-BF21-31146672050F}" type="presParOf" srcId="{ABDB0CD0-F86B-9A4A-B9CD-30C3364FC81F}" destId="{D852355A-CE65-3047-89DA-AC58594EE410}" srcOrd="1" destOrd="0" presId="urn:microsoft.com/office/officeart/2005/8/layout/cycle4#1"/>
    <dgm:cxn modelId="{1AC07AB5-EA7F-46CC-8057-5F747F540903}" type="presParOf" srcId="{FDB5BC0B-CB9E-B64E-BE38-463734447FA6}" destId="{FC5404A6-0B75-2646-A7A4-A6FCB7CEC78C}" srcOrd="3" destOrd="0" presId="urn:microsoft.com/office/officeart/2005/8/layout/cycle4#1"/>
    <dgm:cxn modelId="{CA5C43AF-679A-4557-BDD7-D152933E7A1A}" type="presParOf" srcId="{3171018A-EEC9-8842-ACDE-61DD69398837}" destId="{5815B9FB-CAEB-BE44-A8CA-6D1734759BC9}" srcOrd="1" destOrd="0" presId="urn:microsoft.com/office/officeart/2005/8/layout/cycle4#1"/>
    <dgm:cxn modelId="{9DD4610A-9CFA-4C1D-8742-FAF7560B5B0F}" type="presParOf" srcId="{5815B9FB-CAEB-BE44-A8CA-6D1734759BC9}" destId="{73AD2487-EEEE-EA42-A594-BE2F4EDADE3A}" srcOrd="0" destOrd="0" presId="urn:microsoft.com/office/officeart/2005/8/layout/cycle4#1"/>
    <dgm:cxn modelId="{EEEFBA64-F023-4A95-AF56-D246457AAAD4}" type="presParOf" srcId="{5815B9FB-CAEB-BE44-A8CA-6D1734759BC9}" destId="{6AB0FCC1-36C7-DB46-BB43-510AA57A509E}" srcOrd="1" destOrd="0" presId="urn:microsoft.com/office/officeart/2005/8/layout/cycle4#1"/>
    <dgm:cxn modelId="{605BE982-93EA-4B4E-95D0-8BC9839406EE}" type="presParOf" srcId="{5815B9FB-CAEB-BE44-A8CA-6D1734759BC9}" destId="{66B73351-4E36-9748-B5AB-56E073B5739B}" srcOrd="2" destOrd="0" presId="urn:microsoft.com/office/officeart/2005/8/layout/cycle4#1"/>
    <dgm:cxn modelId="{6BF9B617-1B42-40B1-89A7-84C676BC4706}" type="presParOf" srcId="{5815B9FB-CAEB-BE44-A8CA-6D1734759BC9}" destId="{01BB68FC-4FFE-2F48-B59B-321EB7623898}" srcOrd="3" destOrd="0" presId="urn:microsoft.com/office/officeart/2005/8/layout/cycle4#1"/>
    <dgm:cxn modelId="{BF33A73C-F4C1-4E70-8E6A-D28AE8FE4AE5}" type="presParOf" srcId="{5815B9FB-CAEB-BE44-A8CA-6D1734759BC9}" destId="{52F55860-006E-3B45-8077-6109E2FF3500}" srcOrd="4" destOrd="0" presId="urn:microsoft.com/office/officeart/2005/8/layout/cycle4#1"/>
    <dgm:cxn modelId="{2C783C26-331E-4470-877A-17F2AE9464E4}" type="presParOf" srcId="{3171018A-EEC9-8842-ACDE-61DD69398837}" destId="{BCDF6383-4BE0-B14C-8FD3-C41A5598B2E1}" srcOrd="2" destOrd="0" presId="urn:microsoft.com/office/officeart/2005/8/layout/cycle4#1"/>
    <dgm:cxn modelId="{13D6EF0C-A5B0-414A-A74D-A021B0EB48A3}" type="presParOf" srcId="{3171018A-EEC9-8842-ACDE-61DD69398837}" destId="{8A0667E4-6A89-5B45-BB35-C3C136DDB05F}" srcOrd="3" destOrd="0" presId="urn:microsoft.com/office/officeart/2005/8/layout/cycle4#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C0CAEA43-8BCD-F042-BF82-3A83083E97BB}" type="doc">
      <dgm:prSet loTypeId="urn:microsoft.com/office/officeart/2005/8/layout/StepDownProcess" loCatId="" qsTypeId="urn:microsoft.com/office/officeart/2005/8/quickstyle/simple4" qsCatId="simple" csTypeId="urn:microsoft.com/office/officeart/2005/8/colors/accent1_2" csCatId="accent1" phldr="1"/>
      <dgm:spPr/>
      <dgm:t>
        <a:bodyPr/>
        <a:lstStyle/>
        <a:p>
          <a:endParaRPr lang="en-US"/>
        </a:p>
      </dgm:t>
    </dgm:pt>
    <dgm:pt modelId="{4603FEC7-9F32-D54A-B38F-9D8EDA39036B}">
      <dgm:prSet phldrT="[Text]"/>
      <dgm:spPr/>
      <dgm:t>
        <a:bodyPr/>
        <a:lstStyle/>
        <a:p>
          <a:r>
            <a:rPr lang="en-US" dirty="0" smtClean="0">
              <a:solidFill>
                <a:schemeClr val="tx1"/>
              </a:solidFill>
            </a:rPr>
            <a:t>PERJANJIAN DENGAN MHA</a:t>
          </a:r>
          <a:endParaRPr lang="en-US" dirty="0">
            <a:solidFill>
              <a:schemeClr val="tx1"/>
            </a:solidFill>
          </a:endParaRPr>
        </a:p>
      </dgm:t>
    </dgm:pt>
    <dgm:pt modelId="{B1B3CC6E-9D70-5F42-B6A6-C06F708340B0}" type="parTrans" cxnId="{45016F14-0158-B64F-8C67-2D93BB1244EE}">
      <dgm:prSet/>
      <dgm:spPr/>
      <dgm:t>
        <a:bodyPr/>
        <a:lstStyle/>
        <a:p>
          <a:endParaRPr lang="en-US"/>
        </a:p>
      </dgm:t>
    </dgm:pt>
    <dgm:pt modelId="{D2302A33-B5AE-964A-8229-6BCD01F93135}" type="sibTrans" cxnId="{45016F14-0158-B64F-8C67-2D93BB1244EE}">
      <dgm:prSet/>
      <dgm:spPr/>
      <dgm:t>
        <a:bodyPr/>
        <a:lstStyle/>
        <a:p>
          <a:endParaRPr lang="en-US"/>
        </a:p>
      </dgm:t>
    </dgm:pt>
    <dgm:pt modelId="{45EABDEB-2011-4642-BBAA-04A539BC0B4A}">
      <dgm:prSet phldrT="[Text]" custT="1"/>
      <dgm:spPr/>
      <dgm:t>
        <a:bodyPr/>
        <a:lstStyle/>
        <a:p>
          <a:r>
            <a:rPr lang="en-US" sz="2400" dirty="0" smtClean="0"/>
            <a:t>AKTA OTENTIK</a:t>
          </a:r>
          <a:endParaRPr lang="en-US" sz="2400" dirty="0"/>
        </a:p>
      </dgm:t>
    </dgm:pt>
    <dgm:pt modelId="{81E263ED-E129-234D-B25F-01FEA9F24DF5}" type="parTrans" cxnId="{0BB7F2B4-1094-E747-A476-3CEE7DF36759}">
      <dgm:prSet/>
      <dgm:spPr/>
      <dgm:t>
        <a:bodyPr/>
        <a:lstStyle/>
        <a:p>
          <a:endParaRPr lang="en-US"/>
        </a:p>
      </dgm:t>
    </dgm:pt>
    <dgm:pt modelId="{7DDDE1AA-53E7-B841-8857-E174FB71914F}" type="sibTrans" cxnId="{0BB7F2B4-1094-E747-A476-3CEE7DF36759}">
      <dgm:prSet/>
      <dgm:spPr/>
      <dgm:t>
        <a:bodyPr/>
        <a:lstStyle/>
        <a:p>
          <a:endParaRPr lang="en-US"/>
        </a:p>
      </dgm:t>
    </dgm:pt>
    <dgm:pt modelId="{A07B7B9E-7D53-914A-8D4D-245EE74D0EAE}">
      <dgm:prSet phldrT="[Text]"/>
      <dgm:spPr/>
      <dgm:t>
        <a:bodyPr/>
        <a:lstStyle/>
        <a:p>
          <a:r>
            <a:rPr lang="en-US" dirty="0" smtClean="0">
              <a:solidFill>
                <a:schemeClr val="tx1"/>
              </a:solidFill>
            </a:rPr>
            <a:t>PENGAJUAN PERMOHONAN HAK ATAS TANAH</a:t>
          </a:r>
          <a:endParaRPr lang="en-US" dirty="0">
            <a:solidFill>
              <a:schemeClr val="tx1"/>
            </a:solidFill>
          </a:endParaRPr>
        </a:p>
      </dgm:t>
    </dgm:pt>
    <dgm:pt modelId="{031CD731-CCCA-9F42-8C52-5A9BE5DBDCD3}" type="parTrans" cxnId="{099F3CD5-97DD-7842-B179-041CE1FCD17D}">
      <dgm:prSet/>
      <dgm:spPr/>
      <dgm:t>
        <a:bodyPr/>
        <a:lstStyle/>
        <a:p>
          <a:endParaRPr lang="en-US"/>
        </a:p>
      </dgm:t>
    </dgm:pt>
    <dgm:pt modelId="{F7705F78-ACFD-724A-8498-8741632CCE43}" type="sibTrans" cxnId="{099F3CD5-97DD-7842-B179-041CE1FCD17D}">
      <dgm:prSet/>
      <dgm:spPr/>
      <dgm:t>
        <a:bodyPr/>
        <a:lstStyle/>
        <a:p>
          <a:endParaRPr lang="en-US"/>
        </a:p>
      </dgm:t>
    </dgm:pt>
    <dgm:pt modelId="{6A6748EB-73A4-834E-B79E-1970E8AB4883}">
      <dgm:prSet phldrT="[Text]" custT="1"/>
      <dgm:spPr/>
      <dgm:t>
        <a:bodyPr/>
        <a:lstStyle/>
        <a:p>
          <a:r>
            <a:rPr lang="en-US" sz="2000" dirty="0" smtClean="0"/>
            <a:t>HAK ATAS TANAH DI ATAS HAK ULAYAT</a:t>
          </a:r>
          <a:endParaRPr lang="en-US" sz="2000" dirty="0"/>
        </a:p>
      </dgm:t>
    </dgm:pt>
    <dgm:pt modelId="{58E260BB-BC45-984F-BEE0-90208739142A}" type="parTrans" cxnId="{6AF571CA-64F5-CC43-8706-2AD5541AFD1B}">
      <dgm:prSet/>
      <dgm:spPr/>
      <dgm:t>
        <a:bodyPr/>
        <a:lstStyle/>
        <a:p>
          <a:endParaRPr lang="en-US"/>
        </a:p>
      </dgm:t>
    </dgm:pt>
    <dgm:pt modelId="{2F8DFE66-9885-4748-8DFF-A2AC4374461E}" type="sibTrans" cxnId="{6AF571CA-64F5-CC43-8706-2AD5541AFD1B}">
      <dgm:prSet/>
      <dgm:spPr/>
      <dgm:t>
        <a:bodyPr/>
        <a:lstStyle/>
        <a:p>
          <a:endParaRPr lang="en-US"/>
        </a:p>
      </dgm:t>
    </dgm:pt>
    <dgm:pt modelId="{3D3E0973-832A-044C-B7D8-7EF6925501B8}">
      <dgm:prSet phldrT="[Text]"/>
      <dgm:spPr/>
      <dgm:t>
        <a:bodyPr/>
        <a:lstStyle/>
        <a:p>
          <a:r>
            <a:rPr lang="en-US" dirty="0" smtClean="0">
              <a:solidFill>
                <a:schemeClr val="tx1"/>
              </a:solidFill>
            </a:rPr>
            <a:t>PERPANJANGAN DAN PEMBAHARUAN </a:t>
          </a:r>
          <a:endParaRPr lang="en-US" dirty="0">
            <a:solidFill>
              <a:schemeClr val="tx1"/>
            </a:solidFill>
          </a:endParaRPr>
        </a:p>
      </dgm:t>
    </dgm:pt>
    <dgm:pt modelId="{17972BDD-A3BD-3B48-8952-BC7105F3CB3D}" type="parTrans" cxnId="{F30B138F-7D06-A140-A286-12ED76527EDC}">
      <dgm:prSet/>
      <dgm:spPr/>
      <dgm:t>
        <a:bodyPr/>
        <a:lstStyle/>
        <a:p>
          <a:endParaRPr lang="en-US"/>
        </a:p>
      </dgm:t>
    </dgm:pt>
    <dgm:pt modelId="{60DD2150-9F8B-BA43-BCC3-AC3DD0641223}" type="sibTrans" cxnId="{F30B138F-7D06-A140-A286-12ED76527EDC}">
      <dgm:prSet/>
      <dgm:spPr/>
      <dgm:t>
        <a:bodyPr/>
        <a:lstStyle/>
        <a:p>
          <a:endParaRPr lang="en-US"/>
        </a:p>
      </dgm:t>
    </dgm:pt>
    <dgm:pt modelId="{061AE77A-E4E0-6543-8231-AF9658E0290B}">
      <dgm:prSet phldrT="[Text]" custT="1"/>
      <dgm:spPr/>
      <dgm:t>
        <a:bodyPr/>
        <a:lstStyle/>
        <a:p>
          <a:pPr algn="l"/>
          <a:r>
            <a:rPr lang="en-US" sz="1800" dirty="0" smtClean="0"/>
            <a:t>DENGAN PERSETUJUAN TERTULIS MHA</a:t>
          </a:r>
          <a:endParaRPr lang="en-US" sz="1800" dirty="0"/>
        </a:p>
      </dgm:t>
    </dgm:pt>
    <dgm:pt modelId="{2529AAC6-E644-D447-BDE5-ED46B6D6093C}" type="parTrans" cxnId="{A5CBD959-B458-9E41-9798-A04C45DD7A5A}">
      <dgm:prSet/>
      <dgm:spPr/>
      <dgm:t>
        <a:bodyPr/>
        <a:lstStyle/>
        <a:p>
          <a:endParaRPr lang="en-US"/>
        </a:p>
      </dgm:t>
    </dgm:pt>
    <dgm:pt modelId="{8710EAC2-0DDE-A944-B759-23F92A4CEBDC}" type="sibTrans" cxnId="{A5CBD959-B458-9E41-9798-A04C45DD7A5A}">
      <dgm:prSet/>
      <dgm:spPr/>
      <dgm:t>
        <a:bodyPr/>
        <a:lstStyle/>
        <a:p>
          <a:endParaRPr lang="en-US"/>
        </a:p>
      </dgm:t>
    </dgm:pt>
    <dgm:pt modelId="{5A4B6279-3E7E-4053-80EC-C1ADBFFEAE7E}">
      <dgm:prSet phldrT="[Text]"/>
      <dgm:spPr/>
      <dgm:t>
        <a:bodyPr/>
        <a:lstStyle/>
        <a:p>
          <a:r>
            <a:rPr lang="en-US" dirty="0" smtClean="0">
              <a:solidFill>
                <a:schemeClr val="tx1"/>
              </a:solidFill>
            </a:rPr>
            <a:t>TIDAK DIPERPANJANG DAN DIPERBAHARUI</a:t>
          </a:r>
          <a:endParaRPr lang="en-US" dirty="0">
            <a:solidFill>
              <a:schemeClr val="tx1"/>
            </a:solidFill>
          </a:endParaRPr>
        </a:p>
      </dgm:t>
    </dgm:pt>
    <dgm:pt modelId="{65832669-5B62-4DEC-9184-75C6D5B5E9B8}" type="parTrans" cxnId="{24D5125C-9D6F-4947-8D51-C270069D6762}">
      <dgm:prSet/>
      <dgm:spPr/>
      <dgm:t>
        <a:bodyPr/>
        <a:lstStyle/>
        <a:p>
          <a:endParaRPr lang="en-US"/>
        </a:p>
      </dgm:t>
    </dgm:pt>
    <dgm:pt modelId="{96B66A60-11C4-4793-98F5-2BB65624CA29}" type="sibTrans" cxnId="{24D5125C-9D6F-4947-8D51-C270069D6762}">
      <dgm:prSet/>
      <dgm:spPr/>
      <dgm:t>
        <a:bodyPr/>
        <a:lstStyle/>
        <a:p>
          <a:endParaRPr lang="en-US"/>
        </a:p>
      </dgm:t>
    </dgm:pt>
    <dgm:pt modelId="{F49375E1-853A-8246-BFCE-A1E040D8B295}" type="pres">
      <dgm:prSet presAssocID="{C0CAEA43-8BCD-F042-BF82-3A83083E97BB}" presName="rootnode" presStyleCnt="0">
        <dgm:presLayoutVars>
          <dgm:chMax/>
          <dgm:chPref/>
          <dgm:dir/>
          <dgm:animLvl val="lvl"/>
        </dgm:presLayoutVars>
      </dgm:prSet>
      <dgm:spPr/>
      <dgm:t>
        <a:bodyPr/>
        <a:lstStyle/>
        <a:p>
          <a:endParaRPr lang="en-US"/>
        </a:p>
      </dgm:t>
    </dgm:pt>
    <dgm:pt modelId="{C15346AF-3B3F-2B4A-A8EB-F1F2F9063EC9}" type="pres">
      <dgm:prSet presAssocID="{4603FEC7-9F32-D54A-B38F-9D8EDA39036B}" presName="composite" presStyleCnt="0"/>
      <dgm:spPr/>
    </dgm:pt>
    <dgm:pt modelId="{C21C7C7E-4B8B-7A44-ABC6-AF21C644448B}" type="pres">
      <dgm:prSet presAssocID="{4603FEC7-9F32-D54A-B38F-9D8EDA39036B}" presName="bentUpArrow1" presStyleLbl="alignImgPlace1" presStyleIdx="0" presStyleCnt="3" custScaleX="63558" custScaleY="76537" custLinFactNeighborX="-92862" custLinFactNeighborY="-38037"/>
      <dgm:spPr/>
    </dgm:pt>
    <dgm:pt modelId="{D06245E1-578B-7C41-A5E7-0F95EF9F7E69}" type="pres">
      <dgm:prSet presAssocID="{4603FEC7-9F32-D54A-B38F-9D8EDA39036B}" presName="ParentText" presStyleLbl="node1" presStyleIdx="0" presStyleCnt="4" custScaleY="77077" custLinFactNeighborX="-66096" custLinFactNeighborY="-2923">
        <dgm:presLayoutVars>
          <dgm:chMax val="1"/>
          <dgm:chPref val="1"/>
          <dgm:bulletEnabled val="1"/>
        </dgm:presLayoutVars>
      </dgm:prSet>
      <dgm:spPr/>
      <dgm:t>
        <a:bodyPr/>
        <a:lstStyle/>
        <a:p>
          <a:endParaRPr lang="en-US"/>
        </a:p>
      </dgm:t>
    </dgm:pt>
    <dgm:pt modelId="{0103C03E-689A-1E40-A6B7-AD6DAFEFEE1F}" type="pres">
      <dgm:prSet presAssocID="{4603FEC7-9F32-D54A-B38F-9D8EDA39036B}" presName="ChildText" presStyleLbl="revTx" presStyleIdx="0" presStyleCnt="3" custScaleX="204029" custLinFactNeighborX="-40073" custLinFactNeighborY="7288">
        <dgm:presLayoutVars>
          <dgm:chMax val="0"/>
          <dgm:chPref val="0"/>
          <dgm:bulletEnabled val="1"/>
        </dgm:presLayoutVars>
      </dgm:prSet>
      <dgm:spPr/>
      <dgm:t>
        <a:bodyPr/>
        <a:lstStyle/>
        <a:p>
          <a:endParaRPr lang="en-US"/>
        </a:p>
      </dgm:t>
    </dgm:pt>
    <dgm:pt modelId="{CE9CBC82-42F4-C24B-A368-9F7B467A14AF}" type="pres">
      <dgm:prSet presAssocID="{D2302A33-B5AE-964A-8229-6BCD01F93135}" presName="sibTrans" presStyleCnt="0"/>
      <dgm:spPr/>
    </dgm:pt>
    <dgm:pt modelId="{1767D1DD-8A4E-1444-98A8-842B2F690C4F}" type="pres">
      <dgm:prSet presAssocID="{A07B7B9E-7D53-914A-8D4D-245EE74D0EAE}" presName="composite" presStyleCnt="0"/>
      <dgm:spPr/>
    </dgm:pt>
    <dgm:pt modelId="{1F17FA9E-3C5C-244E-A211-310E033D0638}" type="pres">
      <dgm:prSet presAssocID="{A07B7B9E-7D53-914A-8D4D-245EE74D0EAE}" presName="bentUpArrow1" presStyleLbl="alignImgPlace1" presStyleIdx="1" presStyleCnt="3" custScaleX="79593" custScaleY="73984" custLinFactNeighborX="-74202" custLinFactNeighborY="-59539"/>
      <dgm:spPr/>
      <dgm:t>
        <a:bodyPr/>
        <a:lstStyle/>
        <a:p>
          <a:endParaRPr lang="en-US"/>
        </a:p>
      </dgm:t>
    </dgm:pt>
    <dgm:pt modelId="{CC6B9390-31B5-E843-ACDD-1F07D1450E13}" type="pres">
      <dgm:prSet presAssocID="{A07B7B9E-7D53-914A-8D4D-245EE74D0EAE}" presName="ParentText" presStyleLbl="node1" presStyleIdx="1" presStyleCnt="4" custScaleY="72855" custLinFactNeighborX="-65922" custLinFactNeighborY="-17209">
        <dgm:presLayoutVars>
          <dgm:chMax val="1"/>
          <dgm:chPref val="1"/>
          <dgm:bulletEnabled val="1"/>
        </dgm:presLayoutVars>
      </dgm:prSet>
      <dgm:spPr/>
      <dgm:t>
        <a:bodyPr/>
        <a:lstStyle/>
        <a:p>
          <a:endParaRPr lang="en-US"/>
        </a:p>
      </dgm:t>
    </dgm:pt>
    <dgm:pt modelId="{12E92D17-FB81-374E-9A6C-C3A86D8695F7}" type="pres">
      <dgm:prSet presAssocID="{A07B7B9E-7D53-914A-8D4D-245EE74D0EAE}" presName="ChildText" presStyleLbl="revTx" presStyleIdx="1" presStyleCnt="3" custScaleX="219649" custLinFactNeighborX="-23336" custLinFactNeighborY="-28093">
        <dgm:presLayoutVars>
          <dgm:chMax val="0"/>
          <dgm:chPref val="0"/>
          <dgm:bulletEnabled val="1"/>
        </dgm:presLayoutVars>
      </dgm:prSet>
      <dgm:spPr/>
      <dgm:t>
        <a:bodyPr/>
        <a:lstStyle/>
        <a:p>
          <a:endParaRPr lang="en-US"/>
        </a:p>
      </dgm:t>
    </dgm:pt>
    <dgm:pt modelId="{BC89D741-EF4A-3C42-9329-A3682DAD5DCF}" type="pres">
      <dgm:prSet presAssocID="{F7705F78-ACFD-724A-8498-8741632CCE43}" presName="sibTrans" presStyleCnt="0"/>
      <dgm:spPr/>
    </dgm:pt>
    <dgm:pt modelId="{C2CAA70B-59BC-CB41-BC3F-C4E03A5CEE86}" type="pres">
      <dgm:prSet presAssocID="{3D3E0973-832A-044C-B7D8-7EF6925501B8}" presName="composite" presStyleCnt="0"/>
      <dgm:spPr/>
    </dgm:pt>
    <dgm:pt modelId="{233FBD30-FE71-4583-B00F-C7F27641608B}" type="pres">
      <dgm:prSet presAssocID="{3D3E0973-832A-044C-B7D8-7EF6925501B8}" presName="bentUpArrow1" presStyleLbl="alignImgPlace1" presStyleIdx="2" presStyleCnt="3" custScaleX="92622" custScaleY="67384" custLinFactNeighborX="-69948" custLinFactNeighborY="-85126"/>
      <dgm:spPr/>
    </dgm:pt>
    <dgm:pt modelId="{96FEBEEB-4436-3640-82FD-FA2BA008A3FB}" type="pres">
      <dgm:prSet presAssocID="{3D3E0973-832A-044C-B7D8-7EF6925501B8}" presName="ParentText" presStyleLbl="node1" presStyleIdx="2" presStyleCnt="4" custScaleY="73411" custLinFactNeighborX="-64464" custLinFactNeighborY="-35939">
        <dgm:presLayoutVars>
          <dgm:chMax val="1"/>
          <dgm:chPref val="1"/>
          <dgm:bulletEnabled val="1"/>
        </dgm:presLayoutVars>
      </dgm:prSet>
      <dgm:spPr/>
      <dgm:t>
        <a:bodyPr/>
        <a:lstStyle/>
        <a:p>
          <a:endParaRPr lang="en-US"/>
        </a:p>
      </dgm:t>
    </dgm:pt>
    <dgm:pt modelId="{1D92E3A4-5A2D-46F4-88C8-C760D073DAD7}" type="pres">
      <dgm:prSet presAssocID="{3D3E0973-832A-044C-B7D8-7EF6925501B8}" presName="ChildText" presStyleLbl="revTx" presStyleIdx="2" presStyleCnt="3" custScaleX="214596" custLinFactNeighborX="-17095" custLinFactNeighborY="-53354">
        <dgm:presLayoutVars>
          <dgm:chMax val="0"/>
          <dgm:chPref val="0"/>
          <dgm:bulletEnabled val="1"/>
        </dgm:presLayoutVars>
      </dgm:prSet>
      <dgm:spPr/>
      <dgm:t>
        <a:bodyPr/>
        <a:lstStyle/>
        <a:p>
          <a:endParaRPr lang="en-US"/>
        </a:p>
      </dgm:t>
    </dgm:pt>
    <dgm:pt modelId="{F4A5E853-176B-4E4A-8B06-CDA93F1AFAF7}" type="pres">
      <dgm:prSet presAssocID="{60DD2150-9F8B-BA43-BCC3-AC3DD0641223}" presName="sibTrans" presStyleCnt="0"/>
      <dgm:spPr/>
    </dgm:pt>
    <dgm:pt modelId="{0144B9FA-F061-4CBD-BE11-450792C10C68}" type="pres">
      <dgm:prSet presAssocID="{5A4B6279-3E7E-4053-80EC-C1ADBFFEAE7E}" presName="composite" presStyleCnt="0"/>
      <dgm:spPr/>
    </dgm:pt>
    <dgm:pt modelId="{D519934E-EF55-4AEC-BB23-F761D8A40DC3}" type="pres">
      <dgm:prSet presAssocID="{5A4B6279-3E7E-4053-80EC-C1ADBFFEAE7E}" presName="ParentText" presStyleLbl="node1" presStyleIdx="3" presStyleCnt="4" custScaleY="73411" custLinFactNeighborX="-64464" custLinFactNeighborY="-35939">
        <dgm:presLayoutVars>
          <dgm:chMax val="1"/>
          <dgm:chPref val="1"/>
          <dgm:bulletEnabled val="1"/>
        </dgm:presLayoutVars>
      </dgm:prSet>
      <dgm:spPr/>
      <dgm:t>
        <a:bodyPr/>
        <a:lstStyle/>
        <a:p>
          <a:endParaRPr lang="en-US"/>
        </a:p>
      </dgm:t>
    </dgm:pt>
  </dgm:ptLst>
  <dgm:cxnLst>
    <dgm:cxn modelId="{1282186A-21EB-4288-946A-60C09ECAA4E1}" type="presOf" srcId="{4603FEC7-9F32-D54A-B38F-9D8EDA39036B}" destId="{D06245E1-578B-7C41-A5E7-0F95EF9F7E69}" srcOrd="0" destOrd="0" presId="urn:microsoft.com/office/officeart/2005/8/layout/StepDownProcess"/>
    <dgm:cxn modelId="{A5CBD959-B458-9E41-9798-A04C45DD7A5A}" srcId="{3D3E0973-832A-044C-B7D8-7EF6925501B8}" destId="{061AE77A-E4E0-6543-8231-AF9658E0290B}" srcOrd="0" destOrd="0" parTransId="{2529AAC6-E644-D447-BDE5-ED46B6D6093C}" sibTransId="{8710EAC2-0DDE-A944-B759-23F92A4CEBDC}"/>
    <dgm:cxn modelId="{F30B138F-7D06-A140-A286-12ED76527EDC}" srcId="{C0CAEA43-8BCD-F042-BF82-3A83083E97BB}" destId="{3D3E0973-832A-044C-B7D8-7EF6925501B8}" srcOrd="2" destOrd="0" parTransId="{17972BDD-A3BD-3B48-8952-BC7105F3CB3D}" sibTransId="{60DD2150-9F8B-BA43-BCC3-AC3DD0641223}"/>
    <dgm:cxn modelId="{099F3CD5-97DD-7842-B179-041CE1FCD17D}" srcId="{C0CAEA43-8BCD-F042-BF82-3A83083E97BB}" destId="{A07B7B9E-7D53-914A-8D4D-245EE74D0EAE}" srcOrd="1" destOrd="0" parTransId="{031CD731-CCCA-9F42-8C52-5A9BE5DBDCD3}" sibTransId="{F7705F78-ACFD-724A-8498-8741632CCE43}"/>
    <dgm:cxn modelId="{05BA4709-224D-49C7-81F6-802D3F07522F}" type="presOf" srcId="{3D3E0973-832A-044C-B7D8-7EF6925501B8}" destId="{96FEBEEB-4436-3640-82FD-FA2BA008A3FB}" srcOrd="0" destOrd="0" presId="urn:microsoft.com/office/officeart/2005/8/layout/StepDownProcess"/>
    <dgm:cxn modelId="{CCE6CC3C-F341-427B-B45C-023055F83F68}" type="presOf" srcId="{A07B7B9E-7D53-914A-8D4D-245EE74D0EAE}" destId="{CC6B9390-31B5-E843-ACDD-1F07D1450E13}" srcOrd="0" destOrd="0" presId="urn:microsoft.com/office/officeart/2005/8/layout/StepDownProcess"/>
    <dgm:cxn modelId="{24D5125C-9D6F-4947-8D51-C270069D6762}" srcId="{C0CAEA43-8BCD-F042-BF82-3A83083E97BB}" destId="{5A4B6279-3E7E-4053-80EC-C1ADBFFEAE7E}" srcOrd="3" destOrd="0" parTransId="{65832669-5B62-4DEC-9184-75C6D5B5E9B8}" sibTransId="{96B66A60-11C4-4793-98F5-2BB65624CA29}"/>
    <dgm:cxn modelId="{6AF571CA-64F5-CC43-8706-2AD5541AFD1B}" srcId="{A07B7B9E-7D53-914A-8D4D-245EE74D0EAE}" destId="{6A6748EB-73A4-834E-B79E-1970E8AB4883}" srcOrd="0" destOrd="0" parTransId="{58E260BB-BC45-984F-BEE0-90208739142A}" sibTransId="{2F8DFE66-9885-4748-8DFF-A2AC4374461E}"/>
    <dgm:cxn modelId="{45016F14-0158-B64F-8C67-2D93BB1244EE}" srcId="{C0CAEA43-8BCD-F042-BF82-3A83083E97BB}" destId="{4603FEC7-9F32-D54A-B38F-9D8EDA39036B}" srcOrd="0" destOrd="0" parTransId="{B1B3CC6E-9D70-5F42-B6A6-C06F708340B0}" sibTransId="{D2302A33-B5AE-964A-8229-6BCD01F93135}"/>
    <dgm:cxn modelId="{2B7D0AEA-8939-4A17-A22C-4C2DB8F032FC}" type="presOf" srcId="{5A4B6279-3E7E-4053-80EC-C1ADBFFEAE7E}" destId="{D519934E-EF55-4AEC-BB23-F761D8A40DC3}" srcOrd="0" destOrd="0" presId="urn:microsoft.com/office/officeart/2005/8/layout/StepDownProcess"/>
    <dgm:cxn modelId="{1C33C8EB-0952-44AB-9234-6903CBE843F3}" type="presOf" srcId="{C0CAEA43-8BCD-F042-BF82-3A83083E97BB}" destId="{F49375E1-853A-8246-BFCE-A1E040D8B295}" srcOrd="0" destOrd="0" presId="urn:microsoft.com/office/officeart/2005/8/layout/StepDownProcess"/>
    <dgm:cxn modelId="{64FE3B3E-D84F-4182-ADF2-7960460A247F}" type="presOf" srcId="{6A6748EB-73A4-834E-B79E-1970E8AB4883}" destId="{12E92D17-FB81-374E-9A6C-C3A86D8695F7}" srcOrd="0" destOrd="0" presId="urn:microsoft.com/office/officeart/2005/8/layout/StepDownProcess"/>
    <dgm:cxn modelId="{06045BF6-029B-4B11-A1E4-2929F5E114D4}" type="presOf" srcId="{45EABDEB-2011-4642-BBAA-04A539BC0B4A}" destId="{0103C03E-689A-1E40-A6B7-AD6DAFEFEE1F}" srcOrd="0" destOrd="0" presId="urn:microsoft.com/office/officeart/2005/8/layout/StepDownProcess"/>
    <dgm:cxn modelId="{4E229403-DC09-45A5-A174-555B529BF2B6}" type="presOf" srcId="{061AE77A-E4E0-6543-8231-AF9658E0290B}" destId="{1D92E3A4-5A2D-46F4-88C8-C760D073DAD7}" srcOrd="0" destOrd="0" presId="urn:microsoft.com/office/officeart/2005/8/layout/StepDownProcess"/>
    <dgm:cxn modelId="{0BB7F2B4-1094-E747-A476-3CEE7DF36759}" srcId="{4603FEC7-9F32-D54A-B38F-9D8EDA39036B}" destId="{45EABDEB-2011-4642-BBAA-04A539BC0B4A}" srcOrd="0" destOrd="0" parTransId="{81E263ED-E129-234D-B25F-01FEA9F24DF5}" sibTransId="{7DDDE1AA-53E7-B841-8857-E174FB71914F}"/>
    <dgm:cxn modelId="{6B81CD17-5D76-4F1C-87D3-AA365E9182D4}" type="presParOf" srcId="{F49375E1-853A-8246-BFCE-A1E040D8B295}" destId="{C15346AF-3B3F-2B4A-A8EB-F1F2F9063EC9}" srcOrd="0" destOrd="0" presId="urn:microsoft.com/office/officeart/2005/8/layout/StepDownProcess"/>
    <dgm:cxn modelId="{692BEEBF-65C3-4400-8E0E-A35C08414FA2}" type="presParOf" srcId="{C15346AF-3B3F-2B4A-A8EB-F1F2F9063EC9}" destId="{C21C7C7E-4B8B-7A44-ABC6-AF21C644448B}" srcOrd="0" destOrd="0" presId="urn:microsoft.com/office/officeart/2005/8/layout/StepDownProcess"/>
    <dgm:cxn modelId="{E9359D30-B71E-464B-91EA-7059E103790C}" type="presParOf" srcId="{C15346AF-3B3F-2B4A-A8EB-F1F2F9063EC9}" destId="{D06245E1-578B-7C41-A5E7-0F95EF9F7E69}" srcOrd="1" destOrd="0" presId="urn:microsoft.com/office/officeart/2005/8/layout/StepDownProcess"/>
    <dgm:cxn modelId="{28FCF74E-7FDC-4096-B805-D87934FEA593}" type="presParOf" srcId="{C15346AF-3B3F-2B4A-A8EB-F1F2F9063EC9}" destId="{0103C03E-689A-1E40-A6B7-AD6DAFEFEE1F}" srcOrd="2" destOrd="0" presId="urn:microsoft.com/office/officeart/2005/8/layout/StepDownProcess"/>
    <dgm:cxn modelId="{1EDA315C-F70A-431F-BE9C-235151C73097}" type="presParOf" srcId="{F49375E1-853A-8246-BFCE-A1E040D8B295}" destId="{CE9CBC82-42F4-C24B-A368-9F7B467A14AF}" srcOrd="1" destOrd="0" presId="urn:microsoft.com/office/officeart/2005/8/layout/StepDownProcess"/>
    <dgm:cxn modelId="{75DE19AE-C666-4903-83B7-4538C58E01E9}" type="presParOf" srcId="{F49375E1-853A-8246-BFCE-A1E040D8B295}" destId="{1767D1DD-8A4E-1444-98A8-842B2F690C4F}" srcOrd="2" destOrd="0" presId="urn:microsoft.com/office/officeart/2005/8/layout/StepDownProcess"/>
    <dgm:cxn modelId="{CDD4653B-C904-425F-9270-114C4B54023A}" type="presParOf" srcId="{1767D1DD-8A4E-1444-98A8-842B2F690C4F}" destId="{1F17FA9E-3C5C-244E-A211-310E033D0638}" srcOrd="0" destOrd="0" presId="urn:microsoft.com/office/officeart/2005/8/layout/StepDownProcess"/>
    <dgm:cxn modelId="{537F173B-AA79-4C06-9F7F-8587DB28AB1C}" type="presParOf" srcId="{1767D1DD-8A4E-1444-98A8-842B2F690C4F}" destId="{CC6B9390-31B5-E843-ACDD-1F07D1450E13}" srcOrd="1" destOrd="0" presId="urn:microsoft.com/office/officeart/2005/8/layout/StepDownProcess"/>
    <dgm:cxn modelId="{45E44CC8-4F19-4DBB-91DD-9773CDCC8074}" type="presParOf" srcId="{1767D1DD-8A4E-1444-98A8-842B2F690C4F}" destId="{12E92D17-FB81-374E-9A6C-C3A86D8695F7}" srcOrd="2" destOrd="0" presId="urn:microsoft.com/office/officeart/2005/8/layout/StepDownProcess"/>
    <dgm:cxn modelId="{DC87A43D-E7BA-4944-9C50-164D7E6D935D}" type="presParOf" srcId="{F49375E1-853A-8246-BFCE-A1E040D8B295}" destId="{BC89D741-EF4A-3C42-9329-A3682DAD5DCF}" srcOrd="3" destOrd="0" presId="urn:microsoft.com/office/officeart/2005/8/layout/StepDownProcess"/>
    <dgm:cxn modelId="{7A2BE509-D108-49E6-8CD3-A98BB1593227}" type="presParOf" srcId="{F49375E1-853A-8246-BFCE-A1E040D8B295}" destId="{C2CAA70B-59BC-CB41-BC3F-C4E03A5CEE86}" srcOrd="4" destOrd="0" presId="urn:microsoft.com/office/officeart/2005/8/layout/StepDownProcess"/>
    <dgm:cxn modelId="{6DDEF949-40D3-4724-8365-BFFA78EBA6E3}" type="presParOf" srcId="{C2CAA70B-59BC-CB41-BC3F-C4E03A5CEE86}" destId="{233FBD30-FE71-4583-B00F-C7F27641608B}" srcOrd="0" destOrd="0" presId="urn:microsoft.com/office/officeart/2005/8/layout/StepDownProcess"/>
    <dgm:cxn modelId="{0152141D-9946-40C3-A1FB-6621D45566E9}" type="presParOf" srcId="{C2CAA70B-59BC-CB41-BC3F-C4E03A5CEE86}" destId="{96FEBEEB-4436-3640-82FD-FA2BA008A3FB}" srcOrd="1" destOrd="0" presId="urn:microsoft.com/office/officeart/2005/8/layout/StepDownProcess"/>
    <dgm:cxn modelId="{D13224DA-5059-46F5-8D13-9FDA8C40AB8E}" type="presParOf" srcId="{C2CAA70B-59BC-CB41-BC3F-C4E03A5CEE86}" destId="{1D92E3A4-5A2D-46F4-88C8-C760D073DAD7}" srcOrd="2" destOrd="0" presId="urn:microsoft.com/office/officeart/2005/8/layout/StepDownProcess"/>
    <dgm:cxn modelId="{90026F79-9C47-4E45-8C01-1956E73E476F}" type="presParOf" srcId="{F49375E1-853A-8246-BFCE-A1E040D8B295}" destId="{F4A5E853-176B-4E4A-8B06-CDA93F1AFAF7}" srcOrd="5" destOrd="0" presId="urn:microsoft.com/office/officeart/2005/8/layout/StepDownProcess"/>
    <dgm:cxn modelId="{DBF99BFD-B9B2-4511-A20E-BFA4727FBB8A}" type="presParOf" srcId="{F49375E1-853A-8246-BFCE-A1E040D8B295}" destId="{0144B9FA-F061-4CBD-BE11-450792C10C68}" srcOrd="6" destOrd="0" presId="urn:microsoft.com/office/officeart/2005/8/layout/StepDownProcess"/>
    <dgm:cxn modelId="{108D0A38-39F9-4B84-A99F-8C34A600253E}" type="presParOf" srcId="{0144B9FA-F061-4CBD-BE11-450792C10C68}" destId="{D519934E-EF55-4AEC-BB23-F761D8A40DC3}" srcOrd="0" destOrd="0" presId="urn:microsoft.com/office/officeart/2005/8/layout/StepDown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49B53CF-5AA8-E24C-9BA6-8E5694257D49}">
      <dsp:nvSpPr>
        <dsp:cNvPr id="0" name=""/>
        <dsp:cNvSpPr/>
      </dsp:nvSpPr>
      <dsp:spPr>
        <a:xfrm>
          <a:off x="0" y="0"/>
          <a:ext cx="11997724" cy="5316469"/>
        </a:xfrm>
        <a:prstGeom prst="down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247650" tIns="247650" rIns="247650" bIns="247650" numCol="1" spcCol="1270" anchor="ctr" anchorCtr="0">
          <a:noAutofit/>
        </a:bodyPr>
        <a:lstStyle/>
        <a:p>
          <a:pPr lvl="0" algn="ctr" defTabSz="2889250">
            <a:lnSpc>
              <a:spcPct val="90000"/>
            </a:lnSpc>
            <a:spcBef>
              <a:spcPct val="0"/>
            </a:spcBef>
            <a:spcAft>
              <a:spcPct val="35000"/>
            </a:spcAft>
          </a:pPr>
          <a:r>
            <a:rPr lang="en-US" sz="6500" kern="1200" dirty="0" smtClean="0"/>
            <a:t>BANGSA</a:t>
          </a:r>
          <a:endParaRPr lang="en-US" sz="6500" kern="1200" dirty="0"/>
        </a:p>
      </dsp:txBody>
      <dsp:txXfrm>
        <a:off x="0" y="0"/>
        <a:ext cx="11997724" cy="1594941"/>
      </dsp:txXfrm>
    </dsp:sp>
    <dsp:sp modelId="{8C626221-31D8-4747-9A83-E304F14F71AB}">
      <dsp:nvSpPr>
        <dsp:cNvPr id="0" name=""/>
        <dsp:cNvSpPr/>
      </dsp:nvSpPr>
      <dsp:spPr>
        <a:xfrm>
          <a:off x="1199772" y="1596498"/>
          <a:ext cx="9598179" cy="1602988"/>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0" tIns="123825" rIns="165100" bIns="123825" numCol="1" spcCol="1270" anchor="ctr" anchorCtr="0">
          <a:noAutofit/>
        </a:bodyPr>
        <a:lstStyle/>
        <a:p>
          <a:pPr lvl="0" algn="ctr" defTabSz="2889250">
            <a:lnSpc>
              <a:spcPct val="90000"/>
            </a:lnSpc>
            <a:spcBef>
              <a:spcPct val="0"/>
            </a:spcBef>
            <a:spcAft>
              <a:spcPct val="35000"/>
            </a:spcAft>
          </a:pPr>
          <a:r>
            <a:rPr lang="en-US" sz="6500" kern="1200" dirty="0" smtClean="0"/>
            <a:t>NEGARA </a:t>
          </a:r>
          <a:endParaRPr lang="en-US" sz="6500" kern="1200" dirty="0"/>
        </a:p>
      </dsp:txBody>
      <dsp:txXfrm>
        <a:off x="1246722" y="1643448"/>
        <a:ext cx="9504279" cy="1509088"/>
      </dsp:txXfrm>
    </dsp:sp>
    <dsp:sp modelId="{A6DF7DF4-8FC4-4640-92AF-72109A9C0AE6}">
      <dsp:nvSpPr>
        <dsp:cNvPr id="0" name=""/>
        <dsp:cNvSpPr/>
      </dsp:nvSpPr>
      <dsp:spPr>
        <a:xfrm>
          <a:off x="1199772" y="3446100"/>
          <a:ext cx="9598179" cy="1602988"/>
        </a:xfrm>
        <a:prstGeom prst="roundRect">
          <a:avLst>
            <a:gd name="adj" fmla="val 10000"/>
          </a:avLst>
        </a:prstGeom>
        <a:blipFill rotWithShape="0">
          <a:blip xmlns:r="http://schemas.openxmlformats.org/officeDocument/2006/relationships" r:embed="rId1"/>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1280" tIns="60960" rIns="81280" bIns="60960" numCol="1" spcCol="1270" anchor="ctr" anchorCtr="0">
          <a:noAutofit/>
        </a:bodyPr>
        <a:lstStyle/>
        <a:p>
          <a:pPr lvl="0" algn="ctr" defTabSz="1422400">
            <a:lnSpc>
              <a:spcPct val="90000"/>
            </a:lnSpc>
            <a:spcBef>
              <a:spcPct val="0"/>
            </a:spcBef>
            <a:spcAft>
              <a:spcPct val="35000"/>
            </a:spcAft>
          </a:pPr>
          <a:r>
            <a:rPr lang="en-US" sz="3200" kern="1200" dirty="0" smtClean="0"/>
            <a:t>T</a:t>
          </a:r>
          <a:endParaRPr lang="en-US" sz="3200" kern="1200" dirty="0"/>
        </a:p>
      </dsp:txBody>
      <dsp:txXfrm>
        <a:off x="1246722" y="3493050"/>
        <a:ext cx="9504279" cy="1509088"/>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0309FB1-9F74-7941-8622-E431EF185939}">
      <dsp:nvSpPr>
        <dsp:cNvPr id="0" name=""/>
        <dsp:cNvSpPr/>
      </dsp:nvSpPr>
      <dsp:spPr>
        <a:xfrm>
          <a:off x="0" y="707847"/>
          <a:ext cx="3134320" cy="1567160"/>
        </a:xfrm>
        <a:prstGeom prst="roundRect">
          <a:avLst>
            <a:gd name="adj" fmla="val 10000"/>
          </a:avLst>
        </a:prstGeom>
        <a:solidFill>
          <a:schemeClr val="accent1">
            <a:hueOff val="0"/>
            <a:satOff val="0"/>
            <a:lumOff val="0"/>
            <a:alphaOff val="0"/>
          </a:schemeClr>
        </a:solidFill>
        <a:ln>
          <a:noFill/>
        </a:ln>
        <a:effectLst>
          <a:outerShdw blurRad="50800" dist="25400" algn="bl"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2865" tIns="41910" rIns="62865" bIns="41910" numCol="1" spcCol="1270" anchor="ctr" anchorCtr="0">
          <a:noAutofit/>
        </a:bodyPr>
        <a:lstStyle/>
        <a:p>
          <a:pPr lvl="0" algn="ctr" defTabSz="1466850" rtl="0">
            <a:lnSpc>
              <a:spcPct val="90000"/>
            </a:lnSpc>
            <a:spcBef>
              <a:spcPct val="0"/>
            </a:spcBef>
            <a:spcAft>
              <a:spcPct val="35000"/>
            </a:spcAft>
          </a:pPr>
          <a:r>
            <a:rPr lang="en-US" sz="3300" kern="1200" dirty="0" smtClean="0">
              <a:solidFill>
                <a:schemeClr val="tx1"/>
              </a:solidFill>
            </a:rPr>
            <a:t>HAK ULAYAT PUBLIK-PRIVAT</a:t>
          </a:r>
          <a:endParaRPr lang="en-US" sz="3300" kern="1200" dirty="0">
            <a:solidFill>
              <a:schemeClr val="tx1"/>
            </a:solidFill>
          </a:endParaRPr>
        </a:p>
      </dsp:txBody>
      <dsp:txXfrm>
        <a:off x="45901" y="753748"/>
        <a:ext cx="3042518" cy="1475358"/>
      </dsp:txXfrm>
    </dsp:sp>
    <dsp:sp modelId="{FCA26E7A-9F50-6844-B157-1C4ABFBDC577}">
      <dsp:nvSpPr>
        <dsp:cNvPr id="0" name=""/>
        <dsp:cNvSpPr/>
      </dsp:nvSpPr>
      <dsp:spPr>
        <a:xfrm>
          <a:off x="313432" y="2275007"/>
          <a:ext cx="567121" cy="1235188"/>
        </a:xfrm>
        <a:custGeom>
          <a:avLst/>
          <a:gdLst/>
          <a:ahLst/>
          <a:cxnLst/>
          <a:rect l="0" t="0" r="0" b="0"/>
          <a:pathLst>
            <a:path>
              <a:moveTo>
                <a:pt x="0" y="0"/>
              </a:moveTo>
              <a:lnTo>
                <a:pt x="0" y="1235188"/>
              </a:lnTo>
              <a:lnTo>
                <a:pt x="567121" y="1235188"/>
              </a:lnTo>
            </a:path>
          </a:pathLst>
        </a:custGeom>
        <a:noFill/>
        <a:ln w="12700" cap="flat" cmpd="sng" algn="ctr">
          <a:solidFill>
            <a:schemeClr val="accent1">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5C92353E-BD34-0142-AA4F-F9334BE72B3E}">
      <dsp:nvSpPr>
        <dsp:cNvPr id="0" name=""/>
        <dsp:cNvSpPr/>
      </dsp:nvSpPr>
      <dsp:spPr>
        <a:xfrm>
          <a:off x="880553" y="2726616"/>
          <a:ext cx="2507456" cy="1567160"/>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34290" tIns="22860" rIns="34290" bIns="22860" numCol="1" spcCol="1270" anchor="ctr" anchorCtr="0">
          <a:noAutofit/>
        </a:bodyPr>
        <a:lstStyle/>
        <a:p>
          <a:pPr lvl="0" algn="l" defTabSz="800100" rtl="0">
            <a:lnSpc>
              <a:spcPct val="90000"/>
            </a:lnSpc>
            <a:spcBef>
              <a:spcPct val="0"/>
            </a:spcBef>
            <a:spcAft>
              <a:spcPct val="35000"/>
            </a:spcAft>
          </a:pPr>
          <a:r>
            <a:rPr lang="en-US" sz="1800" kern="1200" dirty="0" smtClean="0"/>
            <a:t>TIDAK DAPAT DIALIHKAN DAN DIJADIKAN JAMINAN HUTANG</a:t>
          </a:r>
        </a:p>
        <a:p>
          <a:pPr lvl="0" algn="l" defTabSz="800100" rtl="0">
            <a:lnSpc>
              <a:spcPct val="90000"/>
            </a:lnSpc>
            <a:spcBef>
              <a:spcPct val="0"/>
            </a:spcBef>
            <a:spcAft>
              <a:spcPct val="35000"/>
            </a:spcAft>
          </a:pPr>
          <a:r>
            <a:rPr lang="en-US" sz="1800" kern="1200" dirty="0" smtClean="0"/>
            <a:t> </a:t>
          </a:r>
          <a:endParaRPr lang="en-US" sz="1800" kern="1200" dirty="0"/>
        </a:p>
      </dsp:txBody>
      <dsp:txXfrm>
        <a:off x="926454" y="2772517"/>
        <a:ext cx="2415654" cy="1475358"/>
      </dsp:txXfrm>
    </dsp:sp>
    <dsp:sp modelId="{7B0BCC21-AD63-314B-8982-018C06D9666F}">
      <dsp:nvSpPr>
        <dsp:cNvPr id="0" name=""/>
        <dsp:cNvSpPr/>
      </dsp:nvSpPr>
      <dsp:spPr>
        <a:xfrm>
          <a:off x="3618971" y="686393"/>
          <a:ext cx="3134320" cy="1567160"/>
        </a:xfrm>
        <a:prstGeom prst="roundRect">
          <a:avLst>
            <a:gd name="adj" fmla="val 10000"/>
          </a:avLst>
        </a:prstGeom>
        <a:solidFill>
          <a:schemeClr val="accent1">
            <a:hueOff val="0"/>
            <a:satOff val="0"/>
            <a:lumOff val="0"/>
            <a:alphaOff val="0"/>
          </a:schemeClr>
        </a:solidFill>
        <a:ln>
          <a:noFill/>
        </a:ln>
        <a:effectLst>
          <a:outerShdw blurRad="50800" dist="25400" algn="bl"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2865" tIns="41910" rIns="62865" bIns="41910" numCol="1" spcCol="1270" anchor="ctr" anchorCtr="0">
          <a:noAutofit/>
        </a:bodyPr>
        <a:lstStyle/>
        <a:p>
          <a:pPr lvl="0" algn="ctr" defTabSz="1466850" rtl="0">
            <a:lnSpc>
              <a:spcPct val="90000"/>
            </a:lnSpc>
            <a:spcBef>
              <a:spcPct val="0"/>
            </a:spcBef>
            <a:spcAft>
              <a:spcPct val="35000"/>
            </a:spcAft>
          </a:pPr>
          <a:r>
            <a:rPr lang="en-US" sz="3300" kern="1200" dirty="0" smtClean="0">
              <a:solidFill>
                <a:schemeClr val="tx1"/>
              </a:solidFill>
            </a:rPr>
            <a:t>HAK ULAYAT PRIVAT</a:t>
          </a:r>
          <a:endParaRPr lang="en-US" sz="3300" kern="1200" dirty="0">
            <a:solidFill>
              <a:schemeClr val="tx1"/>
            </a:solidFill>
          </a:endParaRPr>
        </a:p>
      </dsp:txBody>
      <dsp:txXfrm>
        <a:off x="3664872" y="732294"/>
        <a:ext cx="3042518" cy="1475358"/>
      </dsp:txXfrm>
    </dsp:sp>
    <dsp:sp modelId="{1794520A-D2A3-3142-909C-D82ED9C98199}">
      <dsp:nvSpPr>
        <dsp:cNvPr id="0" name=""/>
        <dsp:cNvSpPr/>
      </dsp:nvSpPr>
      <dsp:spPr>
        <a:xfrm>
          <a:off x="3932403" y="2253553"/>
          <a:ext cx="613699" cy="1153915"/>
        </a:xfrm>
        <a:custGeom>
          <a:avLst/>
          <a:gdLst/>
          <a:ahLst/>
          <a:cxnLst/>
          <a:rect l="0" t="0" r="0" b="0"/>
          <a:pathLst>
            <a:path>
              <a:moveTo>
                <a:pt x="0" y="0"/>
              </a:moveTo>
              <a:lnTo>
                <a:pt x="0" y="1153915"/>
              </a:lnTo>
              <a:lnTo>
                <a:pt x="613699" y="1153915"/>
              </a:lnTo>
            </a:path>
          </a:pathLst>
        </a:custGeom>
        <a:noFill/>
        <a:ln w="12700" cap="flat" cmpd="sng" algn="ctr">
          <a:solidFill>
            <a:schemeClr val="accent1">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3DD9C654-1D77-144A-A339-09A4DDB63119}">
      <dsp:nvSpPr>
        <dsp:cNvPr id="0" name=""/>
        <dsp:cNvSpPr/>
      </dsp:nvSpPr>
      <dsp:spPr>
        <a:xfrm>
          <a:off x="4546103" y="2623889"/>
          <a:ext cx="2507456" cy="1567160"/>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34290" tIns="22860" rIns="34290" bIns="22860" numCol="1" spcCol="1270" anchor="ctr" anchorCtr="0">
          <a:noAutofit/>
        </a:bodyPr>
        <a:lstStyle/>
        <a:p>
          <a:pPr lvl="0" algn="ctr" defTabSz="800100" rtl="0">
            <a:lnSpc>
              <a:spcPct val="90000"/>
            </a:lnSpc>
            <a:spcBef>
              <a:spcPct val="0"/>
            </a:spcBef>
            <a:spcAft>
              <a:spcPct val="35000"/>
            </a:spcAft>
          </a:pPr>
          <a:r>
            <a:rPr lang="en-US" sz="1800" kern="1200" dirty="0" smtClean="0"/>
            <a:t>DAPAT DIALIHKAN DAN DIJADIKAN JAMINAN HUTANG DENGAN PERSETUJUAN MHA</a:t>
          </a:r>
          <a:endParaRPr lang="en-US" sz="1800" kern="1200" dirty="0"/>
        </a:p>
      </dsp:txBody>
      <dsp:txXfrm>
        <a:off x="4592004" y="2669790"/>
        <a:ext cx="2415654" cy="1475358"/>
      </dsp:txXfrm>
    </dsp:sp>
    <dsp:sp modelId="{314465F3-5B4E-7843-8C16-51FD47C507B6}">
      <dsp:nvSpPr>
        <dsp:cNvPr id="0" name=""/>
        <dsp:cNvSpPr/>
      </dsp:nvSpPr>
      <dsp:spPr>
        <a:xfrm>
          <a:off x="7702301" y="775204"/>
          <a:ext cx="3134320" cy="1567160"/>
        </a:xfrm>
        <a:prstGeom prst="roundRect">
          <a:avLst>
            <a:gd name="adj" fmla="val 10000"/>
          </a:avLst>
        </a:prstGeom>
        <a:solidFill>
          <a:schemeClr val="accent1">
            <a:hueOff val="0"/>
            <a:satOff val="0"/>
            <a:lumOff val="0"/>
            <a:alphaOff val="0"/>
          </a:schemeClr>
        </a:solidFill>
        <a:ln>
          <a:noFill/>
        </a:ln>
        <a:effectLst>
          <a:outerShdw blurRad="50800" dist="25400" algn="bl"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2865" tIns="41910" rIns="62865" bIns="41910" numCol="1" spcCol="1270" anchor="ctr" anchorCtr="0">
          <a:noAutofit/>
        </a:bodyPr>
        <a:lstStyle/>
        <a:p>
          <a:pPr lvl="0" algn="ctr" defTabSz="1466850" rtl="0">
            <a:lnSpc>
              <a:spcPct val="90000"/>
            </a:lnSpc>
            <a:spcBef>
              <a:spcPct val="0"/>
            </a:spcBef>
            <a:spcAft>
              <a:spcPct val="35000"/>
            </a:spcAft>
          </a:pPr>
          <a:r>
            <a:rPr lang="en-US" sz="3300" kern="1200" dirty="0" smtClean="0">
              <a:solidFill>
                <a:schemeClr val="tx1"/>
              </a:solidFill>
            </a:rPr>
            <a:t>HAK ATAS TANAH DI ATAS HAK ULAYAT</a:t>
          </a:r>
          <a:endParaRPr lang="en-US" sz="3300" kern="1200" dirty="0">
            <a:solidFill>
              <a:schemeClr val="tx1"/>
            </a:solidFill>
          </a:endParaRPr>
        </a:p>
      </dsp:txBody>
      <dsp:txXfrm>
        <a:off x="7748202" y="821105"/>
        <a:ext cx="3042518" cy="1475358"/>
      </dsp:txXfrm>
    </dsp:sp>
    <dsp:sp modelId="{568B722B-1F25-B94E-AA2D-3411E7699480}">
      <dsp:nvSpPr>
        <dsp:cNvPr id="0" name=""/>
        <dsp:cNvSpPr/>
      </dsp:nvSpPr>
      <dsp:spPr>
        <a:xfrm>
          <a:off x="8015733" y="2342364"/>
          <a:ext cx="449609" cy="1218263"/>
        </a:xfrm>
        <a:custGeom>
          <a:avLst/>
          <a:gdLst/>
          <a:ahLst/>
          <a:cxnLst/>
          <a:rect l="0" t="0" r="0" b="0"/>
          <a:pathLst>
            <a:path>
              <a:moveTo>
                <a:pt x="0" y="0"/>
              </a:moveTo>
              <a:lnTo>
                <a:pt x="0" y="1218263"/>
              </a:lnTo>
              <a:lnTo>
                <a:pt x="449609" y="1218263"/>
              </a:lnTo>
            </a:path>
          </a:pathLst>
        </a:custGeom>
        <a:noFill/>
        <a:ln w="12700" cap="flat" cmpd="sng" algn="ctr">
          <a:solidFill>
            <a:schemeClr val="accent1">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B862562A-46DB-BC47-92B2-7CC522C4F9D8}">
      <dsp:nvSpPr>
        <dsp:cNvPr id="0" name=""/>
        <dsp:cNvSpPr/>
      </dsp:nvSpPr>
      <dsp:spPr>
        <a:xfrm>
          <a:off x="8465343" y="2777047"/>
          <a:ext cx="2507456" cy="1567160"/>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34290" tIns="22860" rIns="34290" bIns="22860" numCol="1" spcCol="1270" anchor="ctr" anchorCtr="0">
          <a:noAutofit/>
        </a:bodyPr>
        <a:lstStyle/>
        <a:p>
          <a:pPr lvl="0" algn="ctr" defTabSz="800100" rtl="0">
            <a:lnSpc>
              <a:spcPct val="90000"/>
            </a:lnSpc>
            <a:spcBef>
              <a:spcPct val="0"/>
            </a:spcBef>
            <a:spcAft>
              <a:spcPct val="35000"/>
            </a:spcAft>
          </a:pPr>
          <a:r>
            <a:rPr lang="en-US" sz="1800" kern="1200" dirty="0" smtClean="0"/>
            <a:t>DAPAT DIALIHKAN DAN DIJADIKAN JAMINAN HUTANG SEPANJANG DIPERJANJIKAN</a:t>
          </a:r>
        </a:p>
      </dsp:txBody>
      <dsp:txXfrm>
        <a:off x="8511244" y="2822948"/>
        <a:ext cx="2415654" cy="1475358"/>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BF31067-45DD-4E4C-8C09-46C5277E43DE}">
      <dsp:nvSpPr>
        <dsp:cNvPr id="0" name=""/>
        <dsp:cNvSpPr/>
      </dsp:nvSpPr>
      <dsp:spPr>
        <a:xfrm rot="5400000">
          <a:off x="-391035" y="392798"/>
          <a:ext cx="2606900" cy="1824830"/>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ln>
        <a:effectLst>
          <a:outerShdw blurRad="50800" dist="25400" algn="bl" rotWithShape="0">
            <a:srgbClr val="000000">
              <a:alpha val="60000"/>
            </a:srgb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12065" tIns="12065" rIns="12065" bIns="12065" numCol="1" spcCol="1270" anchor="ctr" anchorCtr="0">
          <a:noAutofit/>
        </a:bodyPr>
        <a:lstStyle/>
        <a:p>
          <a:pPr lvl="0" algn="ctr" defTabSz="844550">
            <a:lnSpc>
              <a:spcPct val="90000"/>
            </a:lnSpc>
            <a:spcBef>
              <a:spcPct val="0"/>
            </a:spcBef>
            <a:spcAft>
              <a:spcPct val="35000"/>
            </a:spcAft>
          </a:pPr>
          <a:r>
            <a:rPr lang="en-US" sz="1900" kern="1200" dirty="0" smtClean="0"/>
            <a:t>MENDAPATKAN GANTI KERUGIAN</a:t>
          </a:r>
          <a:endParaRPr lang="en-US" sz="1900" kern="1200" dirty="0"/>
        </a:p>
      </dsp:txBody>
      <dsp:txXfrm rot="-5400000">
        <a:off x="0" y="914178"/>
        <a:ext cx="1824830" cy="782070"/>
      </dsp:txXfrm>
    </dsp:sp>
    <dsp:sp modelId="{93F8BA39-0108-F64D-8D96-ADB526B94B15}">
      <dsp:nvSpPr>
        <dsp:cNvPr id="0" name=""/>
        <dsp:cNvSpPr/>
      </dsp:nvSpPr>
      <dsp:spPr>
        <a:xfrm rot="5400000">
          <a:off x="5741095" y="-3914501"/>
          <a:ext cx="1694485" cy="9527015"/>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06680" tIns="9525" rIns="9525" bIns="9525" numCol="1" spcCol="1270" anchor="ctr" anchorCtr="0">
          <a:noAutofit/>
        </a:bodyPr>
        <a:lstStyle/>
        <a:p>
          <a:pPr marL="114300" lvl="1" indent="-114300" algn="l" defTabSz="666750">
            <a:lnSpc>
              <a:spcPct val="90000"/>
            </a:lnSpc>
            <a:spcBef>
              <a:spcPct val="0"/>
            </a:spcBef>
            <a:spcAft>
              <a:spcPct val="15000"/>
            </a:spcAft>
            <a:buChar char="••"/>
          </a:pPr>
          <a:r>
            <a:rPr lang="id-ID" sz="1500" kern="1200" noProof="0" dirty="0" smtClean="0"/>
            <a:t>akibat hilangnya akses terhadap sumber daya alam yang menjadi tempat memenuhi kebutuhan hidup; dan</a:t>
          </a:r>
          <a:endParaRPr lang="id-ID" sz="1500" kern="1200" noProof="0" dirty="0"/>
        </a:p>
        <a:p>
          <a:pPr marL="114300" lvl="1" indent="-114300" algn="l" defTabSz="666750">
            <a:lnSpc>
              <a:spcPct val="90000"/>
            </a:lnSpc>
            <a:spcBef>
              <a:spcPct val="0"/>
            </a:spcBef>
            <a:spcAft>
              <a:spcPct val="15000"/>
            </a:spcAft>
            <a:buChar char="••"/>
          </a:pPr>
          <a:r>
            <a:rPr lang="id-ID" sz="1500" kern="1200" noProof="0" smtClean="0"/>
            <a:t>akibat hilangnya akses ke sumberdaya hutan dan sumberdaya alam lainnya; dan/atau</a:t>
          </a:r>
          <a:endParaRPr lang="id-ID" sz="1500" kern="1200" noProof="0"/>
        </a:p>
        <a:p>
          <a:pPr marL="114300" lvl="1" indent="-114300" algn="l" defTabSz="666750">
            <a:lnSpc>
              <a:spcPct val="90000"/>
            </a:lnSpc>
            <a:spcBef>
              <a:spcPct val="0"/>
            </a:spcBef>
            <a:spcAft>
              <a:spcPct val="15000"/>
            </a:spcAft>
            <a:buChar char="••"/>
          </a:pPr>
          <a:r>
            <a:rPr lang="id-ID" sz="1500" kern="1200" noProof="0" smtClean="0"/>
            <a:t>akibat hilangnya hak untuk memanfaatkan sumberdaya  hutan dan sumberdaya alam lainnya</a:t>
          </a:r>
          <a:endParaRPr lang="id-ID" sz="1500" kern="1200" noProof="0"/>
        </a:p>
      </dsp:txBody>
      <dsp:txXfrm rot="-5400000">
        <a:off x="1824830" y="84482"/>
        <a:ext cx="9444297" cy="1529049"/>
      </dsp:txXfrm>
    </dsp:sp>
    <dsp:sp modelId="{481AF984-0CF6-E143-B38A-A2E1D38BD0BE}">
      <dsp:nvSpPr>
        <dsp:cNvPr id="0" name=""/>
        <dsp:cNvSpPr/>
      </dsp:nvSpPr>
      <dsp:spPr>
        <a:xfrm rot="5400000">
          <a:off x="-391035" y="2716688"/>
          <a:ext cx="2606900" cy="1824830"/>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ln>
        <a:effectLst>
          <a:outerShdw blurRad="50800" dist="25400" algn="bl" rotWithShape="0">
            <a:srgbClr val="000000">
              <a:alpha val="60000"/>
            </a:srgb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12065" tIns="12065" rIns="12065" bIns="12065" numCol="1" spcCol="1270" anchor="ctr" anchorCtr="0">
          <a:noAutofit/>
        </a:bodyPr>
        <a:lstStyle/>
        <a:p>
          <a:pPr lvl="0" algn="ctr" defTabSz="844550">
            <a:lnSpc>
              <a:spcPct val="90000"/>
            </a:lnSpc>
            <a:spcBef>
              <a:spcPct val="0"/>
            </a:spcBef>
            <a:spcAft>
              <a:spcPct val="35000"/>
            </a:spcAft>
          </a:pPr>
          <a:r>
            <a:rPr lang="en-US" sz="1900" kern="1200" dirty="0" smtClean="0"/>
            <a:t>BENTUK GANTI KERUGIAN</a:t>
          </a:r>
          <a:endParaRPr lang="en-US" sz="1900" kern="1200" dirty="0"/>
        </a:p>
      </dsp:txBody>
      <dsp:txXfrm rot="-5400000">
        <a:off x="0" y="3238068"/>
        <a:ext cx="1824830" cy="782070"/>
      </dsp:txXfrm>
    </dsp:sp>
    <dsp:sp modelId="{5A51A7CF-D100-A34C-91C3-794AE08FD1E2}">
      <dsp:nvSpPr>
        <dsp:cNvPr id="0" name=""/>
        <dsp:cNvSpPr/>
      </dsp:nvSpPr>
      <dsp:spPr>
        <a:xfrm rot="5400000">
          <a:off x="5741095" y="-1590611"/>
          <a:ext cx="1694485" cy="9527015"/>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06680" tIns="9525" rIns="9525" bIns="9525" numCol="1" spcCol="1270" anchor="ctr" anchorCtr="0">
          <a:noAutofit/>
        </a:bodyPr>
        <a:lstStyle/>
        <a:p>
          <a:pPr marL="114300" lvl="1" indent="-114300" algn="l" defTabSz="666750">
            <a:lnSpc>
              <a:spcPct val="90000"/>
            </a:lnSpc>
            <a:spcBef>
              <a:spcPct val="0"/>
            </a:spcBef>
            <a:spcAft>
              <a:spcPct val="15000"/>
            </a:spcAft>
            <a:buChar char="••"/>
          </a:pPr>
          <a:r>
            <a:rPr lang="en-US" sz="1500" kern="1200" dirty="0" err="1" smtClean="0"/>
            <a:t>uang</a:t>
          </a:r>
          <a:r>
            <a:rPr lang="en-US" sz="1500" kern="1200" dirty="0" smtClean="0"/>
            <a:t>;</a:t>
          </a:r>
          <a:endParaRPr lang="en-US" sz="1500" kern="1200" dirty="0"/>
        </a:p>
        <a:p>
          <a:pPr marL="114300" lvl="1" indent="-114300" algn="l" defTabSz="666750">
            <a:lnSpc>
              <a:spcPct val="90000"/>
            </a:lnSpc>
            <a:spcBef>
              <a:spcPct val="0"/>
            </a:spcBef>
            <a:spcAft>
              <a:spcPct val="15000"/>
            </a:spcAft>
            <a:buChar char="••"/>
          </a:pPr>
          <a:r>
            <a:rPr lang="en-US" sz="1500" kern="1200" smtClean="0"/>
            <a:t>tanah pengganti;</a:t>
          </a:r>
          <a:endParaRPr lang="en-US" sz="1500" kern="1200"/>
        </a:p>
        <a:p>
          <a:pPr marL="114300" lvl="1" indent="-114300" algn="l" defTabSz="666750">
            <a:lnSpc>
              <a:spcPct val="90000"/>
            </a:lnSpc>
            <a:spcBef>
              <a:spcPct val="0"/>
            </a:spcBef>
            <a:spcAft>
              <a:spcPct val="15000"/>
            </a:spcAft>
            <a:buChar char="••"/>
          </a:pPr>
          <a:r>
            <a:rPr lang="en-US" sz="1500" kern="1200" smtClean="0"/>
            <a:t>pemukiman kembali;</a:t>
          </a:r>
          <a:endParaRPr lang="en-US" sz="1500" kern="1200"/>
        </a:p>
        <a:p>
          <a:pPr marL="114300" lvl="1" indent="-114300" algn="l" defTabSz="666750">
            <a:lnSpc>
              <a:spcPct val="90000"/>
            </a:lnSpc>
            <a:spcBef>
              <a:spcPct val="0"/>
            </a:spcBef>
            <a:spcAft>
              <a:spcPct val="15000"/>
            </a:spcAft>
            <a:buChar char="••"/>
          </a:pPr>
          <a:r>
            <a:rPr lang="en-US" sz="1500" kern="1200" smtClean="0"/>
            <a:t>dana abadi;</a:t>
          </a:r>
          <a:endParaRPr lang="en-US" sz="1500" kern="1200"/>
        </a:p>
        <a:p>
          <a:pPr marL="114300" lvl="1" indent="-114300" algn="l" defTabSz="666750">
            <a:lnSpc>
              <a:spcPct val="90000"/>
            </a:lnSpc>
            <a:spcBef>
              <a:spcPct val="0"/>
            </a:spcBef>
            <a:spcAft>
              <a:spcPct val="15000"/>
            </a:spcAft>
            <a:buChar char="••"/>
          </a:pPr>
          <a:r>
            <a:rPr lang="en-US" sz="1500" kern="1200" smtClean="0"/>
            <a:t>penyertaan saham; dan/atau</a:t>
          </a:r>
          <a:endParaRPr lang="en-US" sz="1500" kern="1200"/>
        </a:p>
        <a:p>
          <a:pPr marL="114300" lvl="1" indent="-114300" algn="l" defTabSz="666750">
            <a:lnSpc>
              <a:spcPct val="90000"/>
            </a:lnSpc>
            <a:spcBef>
              <a:spcPct val="0"/>
            </a:spcBef>
            <a:spcAft>
              <a:spcPct val="15000"/>
            </a:spcAft>
            <a:buChar char="••"/>
          </a:pPr>
          <a:r>
            <a:rPr lang="en-US" sz="1500" kern="1200" smtClean="0"/>
            <a:t>bentuk lain yang disepakati bersama.</a:t>
          </a:r>
          <a:endParaRPr lang="en-US" sz="1500" kern="1200"/>
        </a:p>
      </dsp:txBody>
      <dsp:txXfrm rot="-5400000">
        <a:off x="1824830" y="2408372"/>
        <a:ext cx="9444297" cy="1529049"/>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BF31067-45DD-4E4C-8C09-46C5277E43DE}">
      <dsp:nvSpPr>
        <dsp:cNvPr id="0" name=""/>
        <dsp:cNvSpPr/>
      </dsp:nvSpPr>
      <dsp:spPr>
        <a:xfrm rot="5400000">
          <a:off x="-425287" y="431488"/>
          <a:ext cx="2835248" cy="1984674"/>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US" sz="2000" b="1" kern="1200" dirty="0" smtClean="0">
              <a:solidFill>
                <a:schemeClr val="tx1"/>
              </a:solidFill>
            </a:rPr>
            <a:t>1. </a:t>
          </a:r>
        </a:p>
        <a:p>
          <a:pPr lvl="0" algn="ctr" defTabSz="889000">
            <a:lnSpc>
              <a:spcPct val="90000"/>
            </a:lnSpc>
            <a:spcBef>
              <a:spcPct val="0"/>
            </a:spcBef>
            <a:spcAft>
              <a:spcPct val="35000"/>
            </a:spcAft>
          </a:pPr>
          <a:r>
            <a:rPr lang="en-US" sz="2000" b="1" kern="1200" dirty="0" smtClean="0">
              <a:solidFill>
                <a:schemeClr val="tx1"/>
              </a:solidFill>
            </a:rPr>
            <a:t>TANAHNYA JATUH KE NEGARA</a:t>
          </a:r>
          <a:endParaRPr lang="en-US" sz="2000" b="1" kern="1200" dirty="0">
            <a:solidFill>
              <a:schemeClr val="tx1"/>
            </a:solidFill>
          </a:endParaRPr>
        </a:p>
      </dsp:txBody>
      <dsp:txXfrm rot="-5400000">
        <a:off x="0" y="998538"/>
        <a:ext cx="1984674" cy="850574"/>
      </dsp:txXfrm>
    </dsp:sp>
    <dsp:sp modelId="{93F8BA39-0108-F64D-8D96-ADB526B94B15}">
      <dsp:nvSpPr>
        <dsp:cNvPr id="0" name=""/>
        <dsp:cNvSpPr/>
      </dsp:nvSpPr>
      <dsp:spPr>
        <a:xfrm rot="5400000">
          <a:off x="6005530" y="-4014654"/>
          <a:ext cx="1843880" cy="9885592"/>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1808" tIns="21590" rIns="21590" bIns="21590" numCol="1" spcCol="1270" anchor="ctr" anchorCtr="0">
          <a:noAutofit/>
        </a:bodyPr>
        <a:lstStyle/>
        <a:p>
          <a:pPr marL="285750" lvl="1" indent="-285750" algn="l" defTabSz="1511300">
            <a:lnSpc>
              <a:spcPct val="90000"/>
            </a:lnSpc>
            <a:spcBef>
              <a:spcPct val="0"/>
            </a:spcBef>
            <a:spcAft>
              <a:spcPct val="15000"/>
            </a:spcAft>
            <a:buChar char="••"/>
          </a:pPr>
          <a:r>
            <a:rPr lang="id-ID" sz="3400" kern="1200" dirty="0" smtClean="0"/>
            <a:t>pencabutan hak oleh pejabat yang berwenang;</a:t>
          </a:r>
          <a:endParaRPr lang="id-ID" sz="3400" kern="1200" noProof="0" dirty="0"/>
        </a:p>
        <a:p>
          <a:pPr marL="285750" lvl="1" indent="-285750" algn="l" defTabSz="1511300">
            <a:lnSpc>
              <a:spcPct val="90000"/>
            </a:lnSpc>
            <a:spcBef>
              <a:spcPct val="0"/>
            </a:spcBef>
            <a:spcAft>
              <a:spcPct val="15000"/>
            </a:spcAft>
            <a:buChar char="••"/>
          </a:pPr>
          <a:r>
            <a:rPr lang="id-ID" sz="3400" kern="1200" smtClean="0"/>
            <a:t>penyerahan sukarela oleh pemiliknya; dan</a:t>
          </a:r>
          <a:endParaRPr lang="en-US" sz="3400" kern="1200"/>
        </a:p>
        <a:p>
          <a:pPr marL="285750" lvl="1" indent="-285750" algn="l" defTabSz="1511300">
            <a:lnSpc>
              <a:spcPct val="90000"/>
            </a:lnSpc>
            <a:spcBef>
              <a:spcPct val="0"/>
            </a:spcBef>
            <a:spcAft>
              <a:spcPct val="15000"/>
            </a:spcAft>
            <a:buChar char="••"/>
          </a:pPr>
          <a:r>
            <a:rPr lang="id-ID" sz="3400" kern="1200" dirty="0" smtClean="0"/>
            <a:t>Masyarakat Hukum Adat sudah tidak ada lagi.</a:t>
          </a:r>
          <a:endParaRPr lang="en-US" sz="3400" kern="1200" dirty="0"/>
        </a:p>
      </dsp:txBody>
      <dsp:txXfrm rot="-5400000">
        <a:off x="1984675" y="96212"/>
        <a:ext cx="9795581" cy="1663858"/>
      </dsp:txXfrm>
    </dsp:sp>
    <dsp:sp modelId="{481AF984-0CF6-E143-B38A-A2E1D38BD0BE}">
      <dsp:nvSpPr>
        <dsp:cNvPr id="0" name=""/>
        <dsp:cNvSpPr/>
      </dsp:nvSpPr>
      <dsp:spPr>
        <a:xfrm rot="5400000">
          <a:off x="-425287" y="2985571"/>
          <a:ext cx="2835248" cy="1984674"/>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US" sz="2000" b="1" kern="1200" dirty="0" smtClean="0">
              <a:solidFill>
                <a:schemeClr val="tx1"/>
              </a:solidFill>
            </a:rPr>
            <a:t>2. </a:t>
          </a:r>
        </a:p>
        <a:p>
          <a:pPr lvl="0" algn="ctr" defTabSz="889000">
            <a:lnSpc>
              <a:spcPct val="90000"/>
            </a:lnSpc>
            <a:spcBef>
              <a:spcPct val="0"/>
            </a:spcBef>
            <a:spcAft>
              <a:spcPct val="35000"/>
            </a:spcAft>
          </a:pPr>
          <a:r>
            <a:rPr lang="id-ID" sz="2000" b="1" kern="1200" dirty="0" smtClean="0">
              <a:solidFill>
                <a:schemeClr val="tx1"/>
              </a:solidFill>
            </a:rPr>
            <a:t>TANAHNYA MUSNAH.</a:t>
          </a:r>
          <a:endParaRPr lang="en-US" sz="2000" b="1" kern="1200" dirty="0">
            <a:solidFill>
              <a:schemeClr val="tx1"/>
            </a:solidFill>
          </a:endParaRPr>
        </a:p>
      </dsp:txBody>
      <dsp:txXfrm rot="-5400000">
        <a:off x="0" y="3552621"/>
        <a:ext cx="1984674" cy="850574"/>
      </dsp:txXfrm>
    </dsp:sp>
    <dsp:sp modelId="{5A51A7CF-D100-A34C-91C3-794AE08FD1E2}">
      <dsp:nvSpPr>
        <dsp:cNvPr id="0" name=""/>
        <dsp:cNvSpPr/>
      </dsp:nvSpPr>
      <dsp:spPr>
        <a:xfrm rot="5400000">
          <a:off x="6006014" y="-1393329"/>
          <a:ext cx="1842911" cy="9885592"/>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1808" tIns="21590" rIns="21590" bIns="21590" numCol="1" spcCol="1270" anchor="ctr" anchorCtr="0">
          <a:noAutofit/>
        </a:bodyPr>
        <a:lstStyle/>
        <a:p>
          <a:pPr marL="285750" lvl="1" indent="-285750" algn="l" defTabSz="1511300">
            <a:lnSpc>
              <a:spcPct val="90000"/>
            </a:lnSpc>
            <a:spcBef>
              <a:spcPct val="0"/>
            </a:spcBef>
            <a:spcAft>
              <a:spcPct val="15000"/>
            </a:spcAft>
            <a:buChar char="••"/>
          </a:pPr>
          <a:endParaRPr lang="en-US" sz="3400" kern="1200" dirty="0"/>
        </a:p>
      </dsp:txBody>
      <dsp:txXfrm rot="-5400000">
        <a:off x="1984674" y="2717974"/>
        <a:ext cx="9795629" cy="1662985"/>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22E3965-B027-4F47-9F52-BCA3178D1896}">
      <dsp:nvSpPr>
        <dsp:cNvPr id="0" name=""/>
        <dsp:cNvSpPr/>
      </dsp:nvSpPr>
      <dsp:spPr>
        <a:xfrm>
          <a:off x="0" y="859820"/>
          <a:ext cx="11582399" cy="1787175"/>
        </a:xfrm>
        <a:prstGeom prst="roundRect">
          <a:avLst/>
        </a:prstGeom>
        <a:solidFill>
          <a:schemeClr val="accent1">
            <a:hueOff val="0"/>
            <a:satOff val="0"/>
            <a:lumOff val="0"/>
            <a:alphaOff val="0"/>
          </a:schemeClr>
        </a:solidFill>
        <a:ln>
          <a:noFill/>
        </a:ln>
        <a:effectLst>
          <a:outerShdw blurRad="50800" dist="25400" algn="bl"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21920" tIns="121920" rIns="121920" bIns="121920" numCol="1" spcCol="1270" anchor="ctr" anchorCtr="0">
          <a:noAutofit/>
        </a:bodyPr>
        <a:lstStyle/>
        <a:p>
          <a:pPr lvl="0" algn="l" defTabSz="1422400">
            <a:lnSpc>
              <a:spcPct val="90000"/>
            </a:lnSpc>
            <a:spcBef>
              <a:spcPct val="0"/>
            </a:spcBef>
            <a:spcAft>
              <a:spcPct val="35000"/>
            </a:spcAft>
          </a:pPr>
          <a:r>
            <a:rPr lang="en-US" sz="3200" kern="1200" dirty="0" smtClean="0">
              <a:solidFill>
                <a:schemeClr val="tx1"/>
              </a:solidFill>
            </a:rPr>
            <a:t>PELAKSANAAN HAK ULAYAT MASYARAKAT HUKUM ADAT TIDAK LAGI DILAKUKAN TERHADAP BIDANG-BIDANG TANAH YANG PADA SAAT DIUNDANGKANNYA UNDANG-UNDANG INI: </a:t>
          </a:r>
          <a:endParaRPr lang="en-US" sz="3200" kern="1200" dirty="0">
            <a:solidFill>
              <a:schemeClr val="tx1"/>
            </a:solidFill>
          </a:endParaRPr>
        </a:p>
      </dsp:txBody>
      <dsp:txXfrm>
        <a:off x="87243" y="947063"/>
        <a:ext cx="11407913" cy="1612689"/>
      </dsp:txXfrm>
    </dsp:sp>
    <dsp:sp modelId="{3F049C89-C968-3141-8E6B-FDEE361D6EB1}">
      <dsp:nvSpPr>
        <dsp:cNvPr id="0" name=""/>
        <dsp:cNvSpPr/>
      </dsp:nvSpPr>
      <dsp:spPr>
        <a:xfrm>
          <a:off x="0" y="2646995"/>
          <a:ext cx="11582399" cy="14800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67741" tIns="30480" rIns="170688" bIns="30480" numCol="1" spcCol="1270" anchor="t" anchorCtr="0">
          <a:noAutofit/>
        </a:bodyPr>
        <a:lstStyle/>
        <a:p>
          <a:pPr marL="228600" lvl="1" indent="-228600" algn="l" defTabSz="1066800">
            <a:lnSpc>
              <a:spcPct val="90000"/>
            </a:lnSpc>
            <a:spcBef>
              <a:spcPct val="0"/>
            </a:spcBef>
            <a:spcAft>
              <a:spcPct val="20000"/>
            </a:spcAft>
            <a:buChar char="••"/>
          </a:pPr>
          <a:r>
            <a:rPr lang="id-ID" sz="2400" kern="1200" noProof="0" dirty="0" smtClean="0"/>
            <a:t>SUDAH DIPUNYAI OLEH PERSEORANGAN ATAU BADAN HUKUM DENGAN SESUATU HAK ATAS TANAH MENURUT UNDANG-UNDANG POKOK AGRARIA; DAN/ATAU</a:t>
          </a:r>
          <a:endParaRPr lang="id-ID" sz="2400" kern="1200" noProof="0" dirty="0"/>
        </a:p>
        <a:p>
          <a:pPr marL="228600" lvl="1" indent="-228600" algn="l" defTabSz="1066800">
            <a:lnSpc>
              <a:spcPct val="90000"/>
            </a:lnSpc>
            <a:spcBef>
              <a:spcPct val="0"/>
            </a:spcBef>
            <a:spcAft>
              <a:spcPct val="20000"/>
            </a:spcAft>
            <a:buChar char="••"/>
          </a:pPr>
          <a:r>
            <a:rPr lang="id-ID" sz="2400" kern="1200" noProof="0" smtClean="0"/>
            <a:t>MERUPAKAN BIDANG-BIDANG TANAH YANG SUDAH DIPEROLEH PERORANGAN ATAU BADAN HUKUM MENURUT KETENTUAN DAN TATA CARA YANG BERLAKU. </a:t>
          </a:r>
          <a:endParaRPr lang="id-ID" sz="2400" kern="1200" noProof="0"/>
        </a:p>
      </dsp:txBody>
      <dsp:txXfrm>
        <a:off x="0" y="2646995"/>
        <a:ext cx="11582399" cy="148004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6FCC84F-F678-4640-86A7-BE0E6652EA83}">
      <dsp:nvSpPr>
        <dsp:cNvPr id="0" name=""/>
        <dsp:cNvSpPr/>
      </dsp:nvSpPr>
      <dsp:spPr>
        <a:xfrm>
          <a:off x="4302769" y="1166"/>
          <a:ext cx="7087336" cy="1395286"/>
        </a:xfrm>
        <a:prstGeom prst="rightArrow">
          <a:avLst>
            <a:gd name="adj1" fmla="val 75000"/>
            <a:gd name="adj2" fmla="val 50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5240" tIns="15240" rIns="15240" bIns="15240" numCol="1" spcCol="1270" anchor="t" anchorCtr="0">
          <a:noAutofit/>
        </a:bodyPr>
        <a:lstStyle/>
        <a:p>
          <a:pPr marL="228600" lvl="1" indent="-228600" algn="l" defTabSz="1066800">
            <a:lnSpc>
              <a:spcPct val="90000"/>
            </a:lnSpc>
            <a:spcBef>
              <a:spcPct val="0"/>
            </a:spcBef>
            <a:spcAft>
              <a:spcPct val="15000"/>
            </a:spcAft>
            <a:buChar char="••"/>
          </a:pPr>
          <a:r>
            <a:rPr lang="en-US" sz="2400" b="1" kern="1200" dirty="0" smtClean="0"/>
            <a:t>DPR</a:t>
          </a:r>
          <a:endParaRPr lang="en-US" sz="2400" b="1" kern="1200" dirty="0"/>
        </a:p>
        <a:p>
          <a:pPr marL="228600" lvl="1" indent="-228600" algn="l" defTabSz="1066800">
            <a:lnSpc>
              <a:spcPct val="90000"/>
            </a:lnSpc>
            <a:spcBef>
              <a:spcPct val="0"/>
            </a:spcBef>
            <a:spcAft>
              <a:spcPct val="15000"/>
            </a:spcAft>
            <a:buChar char="••"/>
          </a:pPr>
          <a:r>
            <a:rPr lang="en-US" sz="2400" kern="1200" dirty="0" smtClean="0"/>
            <a:t>MENGATUR MENGENAI PENGAKUAN SUBYEK HUKUM MASYARAKAT HUKUM ADAT</a:t>
          </a:r>
          <a:endParaRPr lang="en-US" sz="2400" b="1" kern="1200" dirty="0"/>
        </a:p>
      </dsp:txBody>
      <dsp:txXfrm>
        <a:off x="4302769" y="175577"/>
        <a:ext cx="6564104" cy="1046464"/>
      </dsp:txXfrm>
    </dsp:sp>
    <dsp:sp modelId="{8EB10453-B618-4445-BF41-AAAFBB71C5AD}">
      <dsp:nvSpPr>
        <dsp:cNvPr id="0" name=""/>
        <dsp:cNvSpPr/>
      </dsp:nvSpPr>
      <dsp:spPr>
        <a:xfrm>
          <a:off x="205390" y="39043"/>
          <a:ext cx="3857542" cy="1319532"/>
        </a:xfrm>
        <a:prstGeom prst="roundRect">
          <a:avLst/>
        </a:prstGeom>
        <a:solidFill>
          <a:schemeClr val="accent1">
            <a:hueOff val="0"/>
            <a:satOff val="0"/>
            <a:lumOff val="0"/>
            <a:alphaOff val="0"/>
          </a:schemeClr>
        </a:solidFill>
        <a:ln>
          <a:noFill/>
        </a:ln>
        <a:effectLst>
          <a:outerShdw blurRad="50800" dist="25400" algn="bl"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02870" tIns="51435" rIns="102870" bIns="51435" numCol="1" spcCol="1270" anchor="ctr" anchorCtr="0">
          <a:noAutofit/>
        </a:bodyPr>
        <a:lstStyle/>
        <a:p>
          <a:pPr lvl="0" algn="ctr" defTabSz="1200150">
            <a:lnSpc>
              <a:spcPct val="90000"/>
            </a:lnSpc>
            <a:spcBef>
              <a:spcPct val="0"/>
            </a:spcBef>
            <a:spcAft>
              <a:spcPct val="35000"/>
            </a:spcAft>
          </a:pPr>
          <a:r>
            <a:rPr lang="en-US" sz="2700" b="1" kern="1200" dirty="0" smtClean="0">
              <a:solidFill>
                <a:schemeClr val="tx1"/>
              </a:solidFill>
            </a:rPr>
            <a:t>RUU MASYARAKAT HUKUM ADAT </a:t>
          </a:r>
          <a:endParaRPr lang="en-US" sz="2700" b="1" kern="1200" dirty="0">
            <a:solidFill>
              <a:schemeClr val="tx1"/>
            </a:solidFill>
          </a:endParaRPr>
        </a:p>
      </dsp:txBody>
      <dsp:txXfrm>
        <a:off x="269804" y="103457"/>
        <a:ext cx="3728714" cy="1190704"/>
      </dsp:txXfrm>
    </dsp:sp>
    <dsp:sp modelId="{2A552242-7FA9-C846-9DC9-4CFCC3F48851}">
      <dsp:nvSpPr>
        <dsp:cNvPr id="0" name=""/>
        <dsp:cNvSpPr/>
      </dsp:nvSpPr>
      <dsp:spPr>
        <a:xfrm>
          <a:off x="4175725" y="1528406"/>
          <a:ext cx="7659606" cy="1918811"/>
        </a:xfrm>
        <a:prstGeom prst="rightArrow">
          <a:avLst>
            <a:gd name="adj1" fmla="val 75000"/>
            <a:gd name="adj2" fmla="val 50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2700" tIns="12700" rIns="12700" bIns="12700" numCol="1" spcCol="1270" anchor="t" anchorCtr="0">
          <a:noAutofit/>
        </a:bodyPr>
        <a:lstStyle/>
        <a:p>
          <a:pPr marL="228600" lvl="1" indent="-228600" algn="l" defTabSz="889000">
            <a:lnSpc>
              <a:spcPct val="90000"/>
            </a:lnSpc>
            <a:spcBef>
              <a:spcPct val="0"/>
            </a:spcBef>
            <a:spcAft>
              <a:spcPct val="15000"/>
            </a:spcAft>
            <a:buChar char="••"/>
          </a:pPr>
          <a:r>
            <a:rPr lang="en-US" sz="2000" b="1" kern="1200" dirty="0" smtClean="0"/>
            <a:t>DPD KOMITE I</a:t>
          </a:r>
          <a:endParaRPr lang="en-US" sz="2000" b="1" kern="1200" dirty="0"/>
        </a:p>
        <a:p>
          <a:pPr marL="228600" lvl="1" indent="-228600" algn="l" defTabSz="889000">
            <a:lnSpc>
              <a:spcPct val="90000"/>
            </a:lnSpc>
            <a:spcBef>
              <a:spcPct val="0"/>
            </a:spcBef>
            <a:spcAft>
              <a:spcPct val="15000"/>
            </a:spcAft>
            <a:buChar char="••"/>
          </a:pPr>
          <a:r>
            <a:rPr lang="en-US" sz="2000" kern="1200" dirty="0" smtClean="0"/>
            <a:t>MENGATUR MENGENAI PELINDUNGAN HAK MASYARAKAT ADAT ANTARA LAINI: HAK ATAS IDENTITAS BUDAYA, HAK ATAS PENGETAHUAN TRADISIONAL</a:t>
          </a:r>
          <a:r>
            <a:rPr lang="en-US" sz="2000" kern="1200" dirty="0" smtClean="0">
              <a:solidFill>
                <a:srgbClr val="FF0000"/>
              </a:solidFill>
            </a:rPr>
            <a:t>, DAN </a:t>
          </a:r>
          <a:r>
            <a:rPr lang="en-US" sz="2000" b="1" kern="1200" dirty="0" smtClean="0">
              <a:solidFill>
                <a:srgbClr val="FF0000"/>
              </a:solidFill>
            </a:rPr>
            <a:t>HAK ATAS WILAYAH, TANAH ADAT,  SUMBER DAYA ALAM SERTA EKOSISTEMNYA</a:t>
          </a:r>
          <a:endParaRPr lang="en-US" sz="2000" b="1" kern="1200" dirty="0"/>
        </a:p>
      </dsp:txBody>
      <dsp:txXfrm>
        <a:off x="4175725" y="1768257"/>
        <a:ext cx="6940052" cy="1439109"/>
      </dsp:txXfrm>
    </dsp:sp>
    <dsp:sp modelId="{C460B193-C757-784F-BD40-FA3A506DE494}">
      <dsp:nvSpPr>
        <dsp:cNvPr id="0" name=""/>
        <dsp:cNvSpPr/>
      </dsp:nvSpPr>
      <dsp:spPr>
        <a:xfrm>
          <a:off x="151246" y="1828046"/>
          <a:ext cx="3873231" cy="1319532"/>
        </a:xfrm>
        <a:prstGeom prst="roundRect">
          <a:avLst/>
        </a:prstGeom>
        <a:solidFill>
          <a:schemeClr val="accent1">
            <a:hueOff val="0"/>
            <a:satOff val="0"/>
            <a:lumOff val="0"/>
            <a:alphaOff val="0"/>
          </a:schemeClr>
        </a:solidFill>
        <a:ln>
          <a:noFill/>
        </a:ln>
        <a:effectLst>
          <a:outerShdw blurRad="50800" dist="25400" algn="bl"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02870" tIns="51435" rIns="102870" bIns="51435" numCol="1" spcCol="1270" anchor="ctr" anchorCtr="0">
          <a:noAutofit/>
        </a:bodyPr>
        <a:lstStyle/>
        <a:p>
          <a:pPr lvl="0" algn="ctr" defTabSz="1200150">
            <a:lnSpc>
              <a:spcPct val="90000"/>
            </a:lnSpc>
            <a:spcBef>
              <a:spcPct val="0"/>
            </a:spcBef>
            <a:spcAft>
              <a:spcPct val="35000"/>
            </a:spcAft>
          </a:pPr>
          <a:r>
            <a:rPr lang="en-US" sz="2700" b="1" kern="1200" dirty="0" smtClean="0">
              <a:solidFill>
                <a:schemeClr val="tx1"/>
              </a:solidFill>
            </a:rPr>
            <a:t>RUU PELINDUNGAN HAK MASYARAKAT ADAT</a:t>
          </a:r>
          <a:endParaRPr lang="en-US" sz="2700" b="1" kern="1200" dirty="0">
            <a:solidFill>
              <a:schemeClr val="tx1"/>
            </a:solidFill>
          </a:endParaRPr>
        </a:p>
      </dsp:txBody>
      <dsp:txXfrm>
        <a:off x="215660" y="1892460"/>
        <a:ext cx="3744403" cy="1190704"/>
      </dsp:txXfrm>
    </dsp:sp>
    <dsp:sp modelId="{9E607458-56BA-6746-B2B6-4DF087F5A559}">
      <dsp:nvSpPr>
        <dsp:cNvPr id="0" name=""/>
        <dsp:cNvSpPr/>
      </dsp:nvSpPr>
      <dsp:spPr>
        <a:xfrm>
          <a:off x="4260927" y="3466391"/>
          <a:ext cx="7574404" cy="1819068"/>
        </a:xfrm>
        <a:prstGeom prst="rightArrow">
          <a:avLst>
            <a:gd name="adj1" fmla="val 75000"/>
            <a:gd name="adj2" fmla="val 50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2700" tIns="12700" rIns="12700" bIns="12700" numCol="1" spcCol="1270" anchor="t" anchorCtr="0">
          <a:noAutofit/>
        </a:bodyPr>
        <a:lstStyle/>
        <a:p>
          <a:pPr marL="228600" lvl="1" indent="-228600" algn="l" defTabSz="889000">
            <a:lnSpc>
              <a:spcPct val="90000"/>
            </a:lnSpc>
            <a:spcBef>
              <a:spcPct val="0"/>
            </a:spcBef>
            <a:spcAft>
              <a:spcPct val="15000"/>
            </a:spcAft>
            <a:buChar char="••"/>
          </a:pPr>
          <a:r>
            <a:rPr lang="en-US" sz="2000" b="1" kern="1200" dirty="0" smtClean="0"/>
            <a:t>DPD PPUU</a:t>
          </a:r>
          <a:endParaRPr lang="en-US" sz="2000" b="1" kern="1200" dirty="0"/>
        </a:p>
        <a:p>
          <a:pPr marL="228600" lvl="1" indent="-228600" algn="l" defTabSz="889000">
            <a:lnSpc>
              <a:spcPct val="90000"/>
            </a:lnSpc>
            <a:spcBef>
              <a:spcPct val="0"/>
            </a:spcBef>
            <a:spcAft>
              <a:spcPct val="15000"/>
            </a:spcAft>
            <a:buChar char="••"/>
          </a:pPr>
          <a:r>
            <a:rPr lang="en-US" sz="2000" kern="1200" dirty="0" smtClean="0"/>
            <a:t>MENGATUR MENGENAI SALAH SATU HAK MASYARAKAT HUKUM ADAT YAITU HAK ULAYAT SEBAGAI BAGIAN DARI  </a:t>
          </a:r>
          <a:r>
            <a:rPr lang="en-US" sz="2000" b="1" kern="1200" dirty="0" smtClean="0">
              <a:solidFill>
                <a:srgbClr val="FF0000"/>
              </a:solidFill>
            </a:rPr>
            <a:t>HAK ATAS WILAYAH, TANAH ADAT,  SUMBER DAYA ALAM SERTA EKOSISTEMNYA</a:t>
          </a:r>
          <a:endParaRPr lang="en-US" sz="2000" b="1" kern="1200" dirty="0"/>
        </a:p>
      </dsp:txBody>
      <dsp:txXfrm>
        <a:off x="4260927" y="3693775"/>
        <a:ext cx="6892254" cy="1364301"/>
      </dsp:txXfrm>
    </dsp:sp>
    <dsp:sp modelId="{7CF5C0A3-1E8F-D942-B863-C3347C5494A2}">
      <dsp:nvSpPr>
        <dsp:cNvPr id="0" name=""/>
        <dsp:cNvSpPr/>
      </dsp:nvSpPr>
      <dsp:spPr>
        <a:xfrm>
          <a:off x="244784" y="3751772"/>
          <a:ext cx="3873231" cy="1319532"/>
        </a:xfrm>
        <a:prstGeom prst="roundRect">
          <a:avLst/>
        </a:prstGeom>
        <a:solidFill>
          <a:schemeClr val="accent1">
            <a:hueOff val="0"/>
            <a:satOff val="0"/>
            <a:lumOff val="0"/>
            <a:alphaOff val="0"/>
          </a:schemeClr>
        </a:solidFill>
        <a:ln>
          <a:noFill/>
        </a:ln>
        <a:effectLst>
          <a:outerShdw blurRad="50800" dist="25400" algn="bl"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02870" tIns="51435" rIns="102870" bIns="51435" numCol="1" spcCol="1270" anchor="ctr" anchorCtr="0">
          <a:noAutofit/>
        </a:bodyPr>
        <a:lstStyle/>
        <a:p>
          <a:pPr lvl="0" algn="ctr" defTabSz="1200150">
            <a:lnSpc>
              <a:spcPct val="90000"/>
            </a:lnSpc>
            <a:spcBef>
              <a:spcPct val="0"/>
            </a:spcBef>
            <a:spcAft>
              <a:spcPct val="35000"/>
            </a:spcAft>
          </a:pPr>
          <a:r>
            <a:rPr lang="en-US" sz="2700" b="1" kern="1200" dirty="0" smtClean="0">
              <a:solidFill>
                <a:schemeClr val="tx1"/>
              </a:solidFill>
            </a:rPr>
            <a:t>RUU HAK ULAYAT MHA</a:t>
          </a:r>
          <a:endParaRPr lang="en-US" sz="2700" b="1" kern="1200" dirty="0">
            <a:solidFill>
              <a:schemeClr val="tx1"/>
            </a:solidFill>
          </a:endParaRPr>
        </a:p>
      </dsp:txBody>
      <dsp:txXfrm>
        <a:off x="309198" y="3816186"/>
        <a:ext cx="3744403" cy="119070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01635A9-45F6-6643-A01C-6084D555BEFE}">
      <dsp:nvSpPr>
        <dsp:cNvPr id="0" name=""/>
        <dsp:cNvSpPr/>
      </dsp:nvSpPr>
      <dsp:spPr>
        <a:xfrm>
          <a:off x="4208675" y="2396592"/>
          <a:ext cx="2291429" cy="2291429"/>
        </a:xfrm>
        <a:prstGeom prst="ellipse">
          <a:avLst/>
        </a:prstGeom>
        <a:solidFill>
          <a:schemeClr val="accent1">
            <a:hueOff val="0"/>
            <a:satOff val="0"/>
            <a:lumOff val="0"/>
            <a:alphaOff val="0"/>
          </a:schemeClr>
        </a:solidFill>
        <a:ln>
          <a:noFill/>
        </a:ln>
        <a:effectLst>
          <a:outerShdw blurRad="50800" dist="25400" algn="bl"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3495" tIns="23495" rIns="23495" bIns="23495" numCol="1" spcCol="1270" anchor="ctr" anchorCtr="0">
          <a:noAutofit/>
        </a:bodyPr>
        <a:lstStyle/>
        <a:p>
          <a:pPr lvl="0" algn="ctr" defTabSz="1644650">
            <a:lnSpc>
              <a:spcPct val="90000"/>
            </a:lnSpc>
            <a:spcBef>
              <a:spcPct val="0"/>
            </a:spcBef>
            <a:spcAft>
              <a:spcPct val="35000"/>
            </a:spcAft>
          </a:pPr>
          <a:r>
            <a:rPr lang="en-US" sz="3700" kern="1200" dirty="0" smtClean="0">
              <a:solidFill>
                <a:schemeClr val="tx1"/>
              </a:solidFill>
            </a:rPr>
            <a:t>RUU HAK ULAYAT</a:t>
          </a:r>
          <a:endParaRPr lang="en-US" sz="3700" kern="1200" dirty="0">
            <a:solidFill>
              <a:schemeClr val="tx1"/>
            </a:solidFill>
          </a:endParaRPr>
        </a:p>
      </dsp:txBody>
      <dsp:txXfrm>
        <a:off x="4544247" y="2732164"/>
        <a:ext cx="1620285" cy="1620285"/>
      </dsp:txXfrm>
    </dsp:sp>
    <dsp:sp modelId="{1AAF2B5E-0E42-604B-9A89-7D15A831CDE9}">
      <dsp:nvSpPr>
        <dsp:cNvPr id="0" name=""/>
        <dsp:cNvSpPr/>
      </dsp:nvSpPr>
      <dsp:spPr>
        <a:xfrm rot="11700000">
          <a:off x="2478367" y="2673261"/>
          <a:ext cx="1702636" cy="653057"/>
        </a:xfrm>
        <a:prstGeom prst="leftArrow">
          <a:avLst>
            <a:gd name="adj1" fmla="val 60000"/>
            <a:gd name="adj2" fmla="val 50000"/>
          </a:avLst>
        </a:prstGeom>
        <a:solidFill>
          <a:schemeClr val="accent1">
            <a:tint val="60000"/>
            <a:hueOff val="0"/>
            <a:satOff val="0"/>
            <a:lumOff val="0"/>
            <a:alphaOff val="0"/>
          </a:schemeClr>
        </a:solidFill>
        <a:ln>
          <a:noFill/>
        </a:ln>
        <a:effectLst>
          <a:outerShdw blurRad="50800" dist="25400" algn="bl"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sp>
    <dsp:sp modelId="{DE080FC5-4B4C-1C4E-8E06-786BDD3FE66F}">
      <dsp:nvSpPr>
        <dsp:cNvPr id="0" name=""/>
        <dsp:cNvSpPr/>
      </dsp:nvSpPr>
      <dsp:spPr>
        <a:xfrm>
          <a:off x="1418946" y="1908709"/>
          <a:ext cx="2176857" cy="1741486"/>
        </a:xfrm>
        <a:prstGeom prst="roundRect">
          <a:avLst>
            <a:gd name="adj" fmla="val 10000"/>
          </a:avLst>
        </a:prstGeom>
        <a:solidFill>
          <a:schemeClr val="accent1">
            <a:hueOff val="0"/>
            <a:satOff val="0"/>
            <a:lumOff val="0"/>
            <a:alphaOff val="0"/>
          </a:schemeClr>
        </a:solidFill>
        <a:ln>
          <a:noFill/>
        </a:ln>
        <a:effectLst>
          <a:outerShdw blurRad="50800" dist="25400" algn="bl"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38100" tIns="38100" rIns="38100" bIns="38100" numCol="1" spcCol="1270" anchor="ctr" anchorCtr="0">
          <a:noAutofit/>
        </a:bodyPr>
        <a:lstStyle/>
        <a:p>
          <a:pPr lvl="0" algn="ctr" defTabSz="889000">
            <a:lnSpc>
              <a:spcPct val="90000"/>
            </a:lnSpc>
            <a:spcBef>
              <a:spcPct val="0"/>
            </a:spcBef>
            <a:spcAft>
              <a:spcPct val="35000"/>
            </a:spcAft>
          </a:pPr>
          <a:r>
            <a:rPr lang="en-US" sz="2000" b="1" kern="1200" dirty="0" smtClean="0">
              <a:solidFill>
                <a:schemeClr val="tx1"/>
              </a:solidFill>
            </a:rPr>
            <a:t>JAMINAN KONSTITUSIONAL DALAM UUD NRI 1945</a:t>
          </a:r>
          <a:endParaRPr lang="en-US" sz="2000" b="1" kern="1200" dirty="0">
            <a:solidFill>
              <a:schemeClr val="tx1"/>
            </a:solidFill>
          </a:endParaRPr>
        </a:p>
      </dsp:txBody>
      <dsp:txXfrm>
        <a:off x="1469952" y="1959715"/>
        <a:ext cx="2074845" cy="1639474"/>
      </dsp:txXfrm>
    </dsp:sp>
    <dsp:sp modelId="{6A7A61CA-C96A-1249-9DDF-2DA47FDB8589}">
      <dsp:nvSpPr>
        <dsp:cNvPr id="0" name=""/>
        <dsp:cNvSpPr/>
      </dsp:nvSpPr>
      <dsp:spPr>
        <a:xfrm rot="14700000">
          <a:off x="3617209" y="1316041"/>
          <a:ext cx="1702636" cy="653057"/>
        </a:xfrm>
        <a:prstGeom prst="leftArrow">
          <a:avLst>
            <a:gd name="adj1" fmla="val 60000"/>
            <a:gd name="adj2" fmla="val 50000"/>
          </a:avLst>
        </a:prstGeom>
        <a:solidFill>
          <a:schemeClr val="accent1">
            <a:tint val="60000"/>
            <a:hueOff val="0"/>
            <a:satOff val="0"/>
            <a:lumOff val="0"/>
            <a:alphaOff val="0"/>
          </a:schemeClr>
        </a:solidFill>
        <a:ln>
          <a:noFill/>
        </a:ln>
        <a:effectLst>
          <a:outerShdw blurRad="50800" dist="25400" algn="bl"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sp>
    <dsp:sp modelId="{E07CB402-61CA-0644-883B-5BAF21C88F1F}">
      <dsp:nvSpPr>
        <dsp:cNvPr id="0" name=""/>
        <dsp:cNvSpPr/>
      </dsp:nvSpPr>
      <dsp:spPr>
        <a:xfrm>
          <a:off x="3020316" y="270"/>
          <a:ext cx="2176857" cy="1741486"/>
        </a:xfrm>
        <a:prstGeom prst="roundRect">
          <a:avLst>
            <a:gd name="adj" fmla="val 10000"/>
          </a:avLst>
        </a:prstGeom>
        <a:solidFill>
          <a:schemeClr val="accent1">
            <a:hueOff val="0"/>
            <a:satOff val="0"/>
            <a:lumOff val="0"/>
            <a:alphaOff val="0"/>
          </a:schemeClr>
        </a:solidFill>
        <a:ln>
          <a:noFill/>
        </a:ln>
        <a:effectLst>
          <a:outerShdw blurRad="50800" dist="25400" algn="bl"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38100" tIns="38100" rIns="38100" bIns="38100" numCol="1" spcCol="1270" anchor="ctr" anchorCtr="0">
          <a:noAutofit/>
        </a:bodyPr>
        <a:lstStyle/>
        <a:p>
          <a:pPr lvl="0" algn="ctr" defTabSz="889000">
            <a:lnSpc>
              <a:spcPct val="90000"/>
            </a:lnSpc>
            <a:spcBef>
              <a:spcPct val="0"/>
            </a:spcBef>
            <a:spcAft>
              <a:spcPct val="35000"/>
            </a:spcAft>
          </a:pPr>
          <a:r>
            <a:rPr lang="en-US" sz="2000" b="1" kern="1200" dirty="0" smtClean="0">
              <a:solidFill>
                <a:schemeClr val="tx1"/>
              </a:solidFill>
            </a:rPr>
            <a:t>PENGATURAN DALAM UUPA YANG BELUM KOMPEREHENSIF</a:t>
          </a:r>
          <a:endParaRPr lang="en-US" sz="2000" b="1" kern="1200" dirty="0">
            <a:solidFill>
              <a:schemeClr val="tx1"/>
            </a:solidFill>
          </a:endParaRPr>
        </a:p>
      </dsp:txBody>
      <dsp:txXfrm>
        <a:off x="3071322" y="51276"/>
        <a:ext cx="2074845" cy="1639474"/>
      </dsp:txXfrm>
    </dsp:sp>
    <dsp:sp modelId="{E8741A60-3C02-8643-A1D9-6A7BC62A15B7}">
      <dsp:nvSpPr>
        <dsp:cNvPr id="0" name=""/>
        <dsp:cNvSpPr/>
      </dsp:nvSpPr>
      <dsp:spPr>
        <a:xfrm rot="17700000">
          <a:off x="5388933" y="1316041"/>
          <a:ext cx="1702636" cy="653057"/>
        </a:xfrm>
        <a:prstGeom prst="leftArrow">
          <a:avLst>
            <a:gd name="adj1" fmla="val 60000"/>
            <a:gd name="adj2" fmla="val 50000"/>
          </a:avLst>
        </a:prstGeom>
        <a:solidFill>
          <a:schemeClr val="accent1">
            <a:tint val="60000"/>
            <a:hueOff val="0"/>
            <a:satOff val="0"/>
            <a:lumOff val="0"/>
            <a:alphaOff val="0"/>
          </a:schemeClr>
        </a:solidFill>
        <a:ln>
          <a:noFill/>
        </a:ln>
        <a:effectLst>
          <a:outerShdw blurRad="50800" dist="25400" algn="bl"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sp>
    <dsp:sp modelId="{27A8099D-7B3C-C54D-9A08-0B25C8CBC378}">
      <dsp:nvSpPr>
        <dsp:cNvPr id="0" name=""/>
        <dsp:cNvSpPr/>
      </dsp:nvSpPr>
      <dsp:spPr>
        <a:xfrm>
          <a:off x="5511605" y="270"/>
          <a:ext cx="2176857" cy="1741486"/>
        </a:xfrm>
        <a:prstGeom prst="roundRect">
          <a:avLst>
            <a:gd name="adj" fmla="val 10000"/>
          </a:avLst>
        </a:prstGeom>
        <a:solidFill>
          <a:schemeClr val="accent1">
            <a:hueOff val="0"/>
            <a:satOff val="0"/>
            <a:lumOff val="0"/>
            <a:alphaOff val="0"/>
          </a:schemeClr>
        </a:solidFill>
        <a:ln>
          <a:noFill/>
        </a:ln>
        <a:effectLst>
          <a:outerShdw blurRad="50800" dist="25400" algn="bl"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38100" tIns="38100" rIns="38100" bIns="38100" numCol="1" spcCol="1270" anchor="ctr" anchorCtr="0">
          <a:noAutofit/>
        </a:bodyPr>
        <a:lstStyle/>
        <a:p>
          <a:pPr lvl="0" algn="ctr" defTabSz="889000">
            <a:lnSpc>
              <a:spcPct val="90000"/>
            </a:lnSpc>
            <a:spcBef>
              <a:spcPct val="0"/>
            </a:spcBef>
            <a:spcAft>
              <a:spcPct val="35000"/>
            </a:spcAft>
          </a:pPr>
          <a:r>
            <a:rPr lang="en-US" sz="2000" b="1" kern="1200" dirty="0" smtClean="0">
              <a:solidFill>
                <a:schemeClr val="tx1"/>
              </a:solidFill>
            </a:rPr>
            <a:t>SEKTORALISASI PENGATURAN MENYEBABKAN PENGATURAN YANG TUMPANG TINDIH</a:t>
          </a:r>
          <a:endParaRPr lang="en-US" sz="2000" b="1" kern="1200" dirty="0">
            <a:solidFill>
              <a:schemeClr val="tx1"/>
            </a:solidFill>
          </a:endParaRPr>
        </a:p>
      </dsp:txBody>
      <dsp:txXfrm>
        <a:off x="5562611" y="51276"/>
        <a:ext cx="2074845" cy="1639474"/>
      </dsp:txXfrm>
    </dsp:sp>
    <dsp:sp modelId="{2FDE783E-7610-7C43-862B-396024FB7EB8}">
      <dsp:nvSpPr>
        <dsp:cNvPr id="0" name=""/>
        <dsp:cNvSpPr/>
      </dsp:nvSpPr>
      <dsp:spPr>
        <a:xfrm rot="20819961">
          <a:off x="6563874" y="2691579"/>
          <a:ext cx="2121913" cy="653057"/>
        </a:xfrm>
        <a:prstGeom prst="leftArrow">
          <a:avLst>
            <a:gd name="adj1" fmla="val 60000"/>
            <a:gd name="adj2" fmla="val 50000"/>
          </a:avLst>
        </a:prstGeom>
        <a:solidFill>
          <a:schemeClr val="accent1">
            <a:tint val="60000"/>
            <a:hueOff val="0"/>
            <a:satOff val="0"/>
            <a:lumOff val="0"/>
            <a:alphaOff val="0"/>
          </a:schemeClr>
        </a:solidFill>
        <a:ln>
          <a:noFill/>
        </a:ln>
        <a:effectLst>
          <a:outerShdw blurRad="50800" dist="25400" algn="bl"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sp>
    <dsp:sp modelId="{560F8FBB-7F63-EC48-8B64-0CECC74C757D}">
      <dsp:nvSpPr>
        <dsp:cNvPr id="0" name=""/>
        <dsp:cNvSpPr/>
      </dsp:nvSpPr>
      <dsp:spPr>
        <a:xfrm>
          <a:off x="7306143" y="1818585"/>
          <a:ext cx="2704898" cy="1921695"/>
        </a:xfrm>
        <a:prstGeom prst="roundRect">
          <a:avLst>
            <a:gd name="adj" fmla="val 10000"/>
          </a:avLst>
        </a:prstGeom>
        <a:solidFill>
          <a:schemeClr val="accent1">
            <a:hueOff val="0"/>
            <a:satOff val="0"/>
            <a:lumOff val="0"/>
            <a:alphaOff val="0"/>
          </a:schemeClr>
        </a:solidFill>
        <a:ln>
          <a:noFill/>
        </a:ln>
        <a:effectLst>
          <a:outerShdw blurRad="50800" dist="25400" algn="bl"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34290" tIns="34290" rIns="34290" bIns="34290" numCol="1" spcCol="1270" anchor="ctr" anchorCtr="0">
          <a:noAutofit/>
        </a:bodyPr>
        <a:lstStyle/>
        <a:p>
          <a:pPr lvl="0" algn="ctr" defTabSz="800100">
            <a:lnSpc>
              <a:spcPct val="90000"/>
            </a:lnSpc>
            <a:spcBef>
              <a:spcPct val="0"/>
            </a:spcBef>
            <a:spcAft>
              <a:spcPct val="35000"/>
            </a:spcAft>
          </a:pPr>
          <a:r>
            <a:rPr lang="en-US" sz="1800" b="1" kern="1200" dirty="0" smtClean="0">
              <a:solidFill>
                <a:schemeClr val="tx1"/>
              </a:solidFill>
            </a:rPr>
            <a:t>FAKTA SOSIOLOGIS BAHWA HAK ULAYAT MASIH HIDUP DAN IMPLEMENTASINYA  MENIMBULKAN PERMASALAHAN DALAM MASYARAKAT</a:t>
          </a:r>
          <a:endParaRPr lang="en-US" sz="1800" b="1" kern="1200" dirty="0">
            <a:solidFill>
              <a:schemeClr val="tx1"/>
            </a:solidFill>
          </a:endParaRPr>
        </a:p>
      </dsp:txBody>
      <dsp:txXfrm>
        <a:off x="7362428" y="1874870"/>
        <a:ext cx="2592328" cy="180912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BF31067-45DD-4E4C-8C09-46C5277E43DE}">
      <dsp:nvSpPr>
        <dsp:cNvPr id="0" name=""/>
        <dsp:cNvSpPr/>
      </dsp:nvSpPr>
      <dsp:spPr>
        <a:xfrm rot="5400000">
          <a:off x="-391955" y="501873"/>
          <a:ext cx="2613033" cy="1829123"/>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ln>
        <a:effectLst>
          <a:outerShdw blurRad="50800" dist="25400" algn="bl" rotWithShape="0">
            <a:srgbClr val="000000">
              <a:alpha val="60000"/>
            </a:srgb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16510" tIns="16510" rIns="16510" bIns="16510" numCol="1" spcCol="1270" anchor="ctr" anchorCtr="0">
          <a:noAutofit/>
        </a:bodyPr>
        <a:lstStyle/>
        <a:p>
          <a:pPr lvl="0" algn="ctr" defTabSz="1155700">
            <a:lnSpc>
              <a:spcPct val="90000"/>
            </a:lnSpc>
            <a:spcBef>
              <a:spcPct val="0"/>
            </a:spcBef>
            <a:spcAft>
              <a:spcPct val="35000"/>
            </a:spcAft>
          </a:pPr>
          <a:r>
            <a:rPr lang="en-US" sz="2600" b="1" kern="1200" dirty="0" smtClean="0">
              <a:solidFill>
                <a:schemeClr val="tx1"/>
              </a:solidFill>
            </a:rPr>
            <a:t>15 ARAS GLOBAL</a:t>
          </a:r>
          <a:endParaRPr lang="en-US" sz="2600" b="1" kern="1200" dirty="0">
            <a:solidFill>
              <a:schemeClr val="tx1"/>
            </a:solidFill>
          </a:endParaRPr>
        </a:p>
      </dsp:txBody>
      <dsp:txXfrm rot="-5400000">
        <a:off x="1" y="1024480"/>
        <a:ext cx="1829123" cy="783910"/>
      </dsp:txXfrm>
    </dsp:sp>
    <dsp:sp modelId="{93F8BA39-0108-F64D-8D96-ADB526B94B15}">
      <dsp:nvSpPr>
        <dsp:cNvPr id="0" name=""/>
        <dsp:cNvSpPr/>
      </dsp:nvSpPr>
      <dsp:spPr>
        <a:xfrm rot="5400000">
          <a:off x="5739730" y="-3907063"/>
          <a:ext cx="1911222" cy="9732435"/>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en-US" sz="1600" kern="1200" dirty="0" smtClean="0">
              <a:latin typeface="Bookman Old Style" pitchFamily="18" charset="0"/>
              <a:ea typeface="BatangChe" pitchFamily="49" charset="-127"/>
            </a:rPr>
            <a:t>PENGATURAN DI ARAS GLOBAL </a:t>
          </a:r>
          <a:r>
            <a:rPr lang="en-US" sz="1600" kern="1200" dirty="0" smtClean="0">
              <a:latin typeface="Bookman Old Style" pitchFamily="18" charset="0"/>
            </a:rPr>
            <a:t>TERDAPAT BEBERAPA DEKLARASI DAN KONVENSI YANG MENDORONG DAN MENEGASKAN KOMITMEN DARI NEGARA UNTUK MEMAJUKAN PERLINDUNGAN TERHADAP HAK ASASI MANUSIA, TERMASUK TERHADAP KELOMPOK MINORITAS DAN HAKNYA UNTUK MENENTUKAN NASIB SENDIRI. NAMUN, </a:t>
          </a:r>
          <a:r>
            <a:rPr lang="en-US" sz="1600" b="1" kern="1200" dirty="0" smtClean="0">
              <a:latin typeface="Bookman Old Style" pitchFamily="18" charset="0"/>
            </a:rPr>
            <a:t>SEBAGAI NEGARA YANG MENJADI ANGGOTA DARI PBB, PERAN NEGARA DALAM MEMBERIKAN PENGATURAN UNTUK MELINDUNGI DAN MENJAMIN UNTUK PEMAJUAN HAM BELUM EFEKTIF DAN EFISIEN, TERUTAMA MENGENAI PENGAKUANNYA YANG MASIH BERADA DI WILAYAH ABU-ABU. </a:t>
          </a:r>
          <a:endParaRPr lang="id-ID" sz="1600" b="1" kern="1200" noProof="0" dirty="0"/>
        </a:p>
      </dsp:txBody>
      <dsp:txXfrm rot="-5400000">
        <a:off x="1829124" y="96841"/>
        <a:ext cx="9639137" cy="1724626"/>
      </dsp:txXfrm>
    </dsp:sp>
    <dsp:sp modelId="{481AF984-0CF6-E143-B38A-A2E1D38BD0BE}">
      <dsp:nvSpPr>
        <dsp:cNvPr id="0" name=""/>
        <dsp:cNvSpPr/>
      </dsp:nvSpPr>
      <dsp:spPr>
        <a:xfrm rot="5400000">
          <a:off x="-391955" y="2838444"/>
          <a:ext cx="2613033" cy="1829123"/>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ln>
        <a:effectLst>
          <a:outerShdw blurRad="50800" dist="25400" algn="bl" rotWithShape="0">
            <a:srgbClr val="000000">
              <a:alpha val="60000"/>
            </a:srgb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16510" tIns="16510" rIns="16510" bIns="16510" numCol="1" spcCol="1270" anchor="ctr" anchorCtr="0">
          <a:noAutofit/>
        </a:bodyPr>
        <a:lstStyle/>
        <a:p>
          <a:pPr lvl="0" algn="ctr" defTabSz="1155700">
            <a:lnSpc>
              <a:spcPct val="90000"/>
            </a:lnSpc>
            <a:spcBef>
              <a:spcPct val="0"/>
            </a:spcBef>
            <a:spcAft>
              <a:spcPct val="35000"/>
            </a:spcAft>
          </a:pPr>
          <a:r>
            <a:rPr lang="en-US" sz="2600" b="1" kern="1200" dirty="0" smtClean="0">
              <a:solidFill>
                <a:schemeClr val="tx1"/>
              </a:solidFill>
            </a:rPr>
            <a:t>31 ARAS NASIONAL</a:t>
          </a:r>
          <a:endParaRPr lang="en-US" sz="2600" b="1" kern="1200" dirty="0">
            <a:solidFill>
              <a:schemeClr val="tx1"/>
            </a:solidFill>
          </a:endParaRPr>
        </a:p>
      </dsp:txBody>
      <dsp:txXfrm rot="-5400000">
        <a:off x="1" y="3361051"/>
        <a:ext cx="1829123" cy="783910"/>
      </dsp:txXfrm>
    </dsp:sp>
    <dsp:sp modelId="{5A51A7CF-D100-A34C-91C3-794AE08FD1E2}">
      <dsp:nvSpPr>
        <dsp:cNvPr id="0" name=""/>
        <dsp:cNvSpPr/>
      </dsp:nvSpPr>
      <dsp:spPr>
        <a:xfrm rot="5400000">
          <a:off x="5846105" y="-1570492"/>
          <a:ext cx="1698471" cy="9732435"/>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42240" tIns="12700" rIns="12700" bIns="12700" numCol="1" spcCol="1270" anchor="ctr" anchorCtr="0">
          <a:noAutofit/>
        </a:bodyPr>
        <a:lstStyle/>
        <a:p>
          <a:pPr marL="228600" lvl="1" indent="-228600" algn="l" defTabSz="889000">
            <a:lnSpc>
              <a:spcPct val="90000"/>
            </a:lnSpc>
            <a:spcBef>
              <a:spcPct val="0"/>
            </a:spcBef>
            <a:spcAft>
              <a:spcPct val="15000"/>
            </a:spcAft>
            <a:buChar char="••"/>
          </a:pPr>
          <a:r>
            <a:rPr lang="en-US" sz="2000" kern="1200" dirty="0" smtClean="0">
              <a:latin typeface="Bookman Old Style" pitchFamily="18" charset="0"/>
            </a:rPr>
            <a:t>PENGATURAN DALAM ARAS NASIONAL </a:t>
          </a:r>
          <a:r>
            <a:rPr lang="en-US" sz="2000" b="1" kern="1200" dirty="0" smtClean="0">
              <a:latin typeface="Bookman Old Style" pitchFamily="18" charset="0"/>
            </a:rPr>
            <a:t>MASIH MENYISAKAN RUANG-RUANG KOSONG UNTUK PENGATURAN HAK ULAYAT MHA </a:t>
          </a:r>
          <a:r>
            <a:rPr lang="en-US" sz="2000" kern="1200" dirty="0" smtClean="0">
              <a:latin typeface="Bookman Old Style" pitchFamily="18" charset="0"/>
            </a:rPr>
            <a:t>DAN </a:t>
          </a:r>
          <a:r>
            <a:rPr lang="en-US" sz="2000" b="1" kern="1200" dirty="0" smtClean="0">
              <a:latin typeface="Bookman Old Style" pitchFamily="18" charset="0"/>
            </a:rPr>
            <a:t>TERSEBAR SECARA SPORADIK</a:t>
          </a:r>
          <a:r>
            <a:rPr lang="en-US" sz="2000" kern="1200" dirty="0" smtClean="0">
              <a:latin typeface="Bookman Old Style" pitchFamily="18" charset="0"/>
            </a:rPr>
            <a:t>, TERKAIT DENGAN AKSES KEADILAN TERUTAMA MENGENAI PEMANFAATAN DARI WILAYAH YANG BERADA DI DALAM HAK ULAYAT ITU SENDIRI. </a:t>
          </a:r>
          <a:endParaRPr lang="en-US" sz="2000" kern="1200" dirty="0"/>
        </a:p>
      </dsp:txBody>
      <dsp:txXfrm rot="-5400000">
        <a:off x="1829124" y="2529402"/>
        <a:ext cx="9649522" cy="1532645"/>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E77F514-1EFE-2F4B-9F02-D3FDE52C6A3C}">
      <dsp:nvSpPr>
        <dsp:cNvPr id="0" name=""/>
        <dsp:cNvSpPr/>
      </dsp:nvSpPr>
      <dsp:spPr>
        <a:xfrm>
          <a:off x="0" y="2014"/>
          <a:ext cx="109728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ln>
        <a:effectLst>
          <a:outerShdw blurRad="50800" dist="25400" algn="bl" rotWithShape="0">
            <a:srgbClr val="000000">
              <a:alpha val="60000"/>
            </a:srgbClr>
          </a:outerShdw>
        </a:effectLst>
      </dsp:spPr>
      <dsp:style>
        <a:lnRef idx="1">
          <a:scrgbClr r="0" g="0" b="0"/>
        </a:lnRef>
        <a:fillRef idx="3">
          <a:scrgbClr r="0" g="0" b="0"/>
        </a:fillRef>
        <a:effectRef idx="2">
          <a:scrgbClr r="0" g="0" b="0"/>
        </a:effectRef>
        <a:fontRef idx="minor">
          <a:schemeClr val="lt1"/>
        </a:fontRef>
      </dsp:style>
    </dsp:sp>
    <dsp:sp modelId="{FFC6DBC1-402C-C44F-8971-C223112C6018}">
      <dsp:nvSpPr>
        <dsp:cNvPr id="0" name=""/>
        <dsp:cNvSpPr/>
      </dsp:nvSpPr>
      <dsp:spPr>
        <a:xfrm>
          <a:off x="0" y="2014"/>
          <a:ext cx="10968009" cy="5583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lvl="0" algn="l" defTabSz="1066800">
            <a:lnSpc>
              <a:spcPct val="90000"/>
            </a:lnSpc>
            <a:spcBef>
              <a:spcPct val="0"/>
            </a:spcBef>
            <a:spcAft>
              <a:spcPct val="35000"/>
            </a:spcAft>
          </a:pPr>
          <a:r>
            <a:rPr lang="en-US" sz="2400" kern="1200" dirty="0" smtClean="0"/>
            <a:t>1. KETENTUAN UMUM	</a:t>
          </a:r>
          <a:endParaRPr lang="en-US" sz="2400" kern="1200" dirty="0"/>
        </a:p>
      </dsp:txBody>
      <dsp:txXfrm>
        <a:off x="0" y="2014"/>
        <a:ext cx="10968009" cy="558367"/>
      </dsp:txXfrm>
    </dsp:sp>
    <dsp:sp modelId="{BBF1E389-E6C0-DB42-B0EA-672B0D503BDA}">
      <dsp:nvSpPr>
        <dsp:cNvPr id="0" name=""/>
        <dsp:cNvSpPr/>
      </dsp:nvSpPr>
      <dsp:spPr>
        <a:xfrm>
          <a:off x="0" y="560382"/>
          <a:ext cx="109728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ln>
        <a:effectLst>
          <a:outerShdw blurRad="50800" dist="25400" algn="bl" rotWithShape="0">
            <a:srgbClr val="000000">
              <a:alpha val="60000"/>
            </a:srgbClr>
          </a:outerShdw>
        </a:effectLst>
      </dsp:spPr>
      <dsp:style>
        <a:lnRef idx="1">
          <a:scrgbClr r="0" g="0" b="0"/>
        </a:lnRef>
        <a:fillRef idx="3">
          <a:scrgbClr r="0" g="0" b="0"/>
        </a:fillRef>
        <a:effectRef idx="2">
          <a:scrgbClr r="0" g="0" b="0"/>
        </a:effectRef>
        <a:fontRef idx="minor">
          <a:schemeClr val="lt1"/>
        </a:fontRef>
      </dsp:style>
    </dsp:sp>
    <dsp:sp modelId="{1696E192-203B-BA46-B21D-834EBD849B6B}">
      <dsp:nvSpPr>
        <dsp:cNvPr id="0" name=""/>
        <dsp:cNvSpPr/>
      </dsp:nvSpPr>
      <dsp:spPr>
        <a:xfrm>
          <a:off x="0" y="560382"/>
          <a:ext cx="10972800" cy="5295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lvl="0" algn="l" defTabSz="1066800">
            <a:lnSpc>
              <a:spcPct val="90000"/>
            </a:lnSpc>
            <a:spcBef>
              <a:spcPct val="0"/>
            </a:spcBef>
            <a:spcAft>
              <a:spcPct val="35000"/>
            </a:spcAft>
          </a:pPr>
          <a:r>
            <a:rPr lang="en-US" sz="2400" kern="1200" dirty="0" smtClean="0"/>
            <a:t>2.  RUANG LINGKUP</a:t>
          </a:r>
          <a:endParaRPr lang="en-US" sz="2400" kern="1200" dirty="0"/>
        </a:p>
      </dsp:txBody>
      <dsp:txXfrm>
        <a:off x="0" y="560382"/>
        <a:ext cx="10972800" cy="529589"/>
      </dsp:txXfrm>
    </dsp:sp>
    <dsp:sp modelId="{A91A9AB7-1DB5-1043-BEB6-AE4259880AC9}">
      <dsp:nvSpPr>
        <dsp:cNvPr id="0" name=""/>
        <dsp:cNvSpPr/>
      </dsp:nvSpPr>
      <dsp:spPr>
        <a:xfrm>
          <a:off x="0" y="1089971"/>
          <a:ext cx="109728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ln>
        <a:effectLst>
          <a:outerShdw blurRad="50800" dist="25400" algn="bl" rotWithShape="0">
            <a:srgbClr val="000000">
              <a:alpha val="60000"/>
            </a:srgbClr>
          </a:outerShdw>
        </a:effectLst>
      </dsp:spPr>
      <dsp:style>
        <a:lnRef idx="1">
          <a:scrgbClr r="0" g="0" b="0"/>
        </a:lnRef>
        <a:fillRef idx="3">
          <a:scrgbClr r="0" g="0" b="0"/>
        </a:fillRef>
        <a:effectRef idx="2">
          <a:scrgbClr r="0" g="0" b="0"/>
        </a:effectRef>
        <a:fontRef idx="minor">
          <a:schemeClr val="lt1"/>
        </a:fontRef>
      </dsp:style>
    </dsp:sp>
    <dsp:sp modelId="{3E62BF1A-5336-364D-A814-C2BF764C5B77}">
      <dsp:nvSpPr>
        <dsp:cNvPr id="0" name=""/>
        <dsp:cNvSpPr/>
      </dsp:nvSpPr>
      <dsp:spPr>
        <a:xfrm>
          <a:off x="0" y="1089971"/>
          <a:ext cx="10972660" cy="5295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lvl="0" algn="l" defTabSz="1066800">
            <a:lnSpc>
              <a:spcPct val="90000"/>
            </a:lnSpc>
            <a:spcBef>
              <a:spcPct val="0"/>
            </a:spcBef>
            <a:spcAft>
              <a:spcPct val="35000"/>
            </a:spcAft>
          </a:pPr>
          <a:r>
            <a:rPr lang="en-US" sz="2400" kern="1200" dirty="0" smtClean="0"/>
            <a:t>3.  PENGAKUAN DAN PENGUKUHAN</a:t>
          </a:r>
          <a:endParaRPr lang="en-US" sz="2400" kern="1200" dirty="0"/>
        </a:p>
      </dsp:txBody>
      <dsp:txXfrm>
        <a:off x="0" y="1089971"/>
        <a:ext cx="10972660" cy="529589"/>
      </dsp:txXfrm>
    </dsp:sp>
    <dsp:sp modelId="{74FEC798-906F-8342-8633-293E6CAC3AC7}">
      <dsp:nvSpPr>
        <dsp:cNvPr id="0" name=""/>
        <dsp:cNvSpPr/>
      </dsp:nvSpPr>
      <dsp:spPr>
        <a:xfrm>
          <a:off x="0" y="1619561"/>
          <a:ext cx="109728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ln>
        <a:effectLst>
          <a:outerShdw blurRad="50800" dist="25400" algn="bl" rotWithShape="0">
            <a:srgbClr val="000000">
              <a:alpha val="60000"/>
            </a:srgbClr>
          </a:outerShdw>
        </a:effectLst>
      </dsp:spPr>
      <dsp:style>
        <a:lnRef idx="1">
          <a:scrgbClr r="0" g="0" b="0"/>
        </a:lnRef>
        <a:fillRef idx="3">
          <a:scrgbClr r="0" g="0" b="0"/>
        </a:fillRef>
        <a:effectRef idx="2">
          <a:scrgbClr r="0" g="0" b="0"/>
        </a:effectRef>
        <a:fontRef idx="minor">
          <a:schemeClr val="lt1"/>
        </a:fontRef>
      </dsp:style>
    </dsp:sp>
    <dsp:sp modelId="{0EBF5192-1ADD-744F-A215-8C17E0DF8ED3}">
      <dsp:nvSpPr>
        <dsp:cNvPr id="0" name=""/>
        <dsp:cNvSpPr/>
      </dsp:nvSpPr>
      <dsp:spPr>
        <a:xfrm>
          <a:off x="0" y="1619561"/>
          <a:ext cx="10969109" cy="5295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lvl="0" algn="l" defTabSz="1066800">
            <a:lnSpc>
              <a:spcPct val="90000"/>
            </a:lnSpc>
            <a:spcBef>
              <a:spcPct val="0"/>
            </a:spcBef>
            <a:spcAft>
              <a:spcPct val="35000"/>
            </a:spcAft>
          </a:pPr>
          <a:r>
            <a:rPr lang="en-US" sz="2400" kern="1200" dirty="0" smtClean="0"/>
            <a:t>4.  PEMBERIAN HAK ATAS TANAH DI ATAS HAK ULAYAT</a:t>
          </a:r>
          <a:endParaRPr lang="en-US" sz="2400" kern="1200" dirty="0"/>
        </a:p>
      </dsp:txBody>
      <dsp:txXfrm>
        <a:off x="0" y="1619561"/>
        <a:ext cx="10969109" cy="529589"/>
      </dsp:txXfrm>
    </dsp:sp>
    <dsp:sp modelId="{D4989D8D-1639-0441-AD47-B0EF09A9CBB1}">
      <dsp:nvSpPr>
        <dsp:cNvPr id="0" name=""/>
        <dsp:cNvSpPr/>
      </dsp:nvSpPr>
      <dsp:spPr>
        <a:xfrm>
          <a:off x="0" y="2149151"/>
          <a:ext cx="109728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ln>
        <a:effectLst>
          <a:outerShdw blurRad="50800" dist="25400" algn="bl" rotWithShape="0">
            <a:srgbClr val="000000">
              <a:alpha val="60000"/>
            </a:srgbClr>
          </a:outerShdw>
        </a:effectLst>
      </dsp:spPr>
      <dsp:style>
        <a:lnRef idx="1">
          <a:scrgbClr r="0" g="0" b="0"/>
        </a:lnRef>
        <a:fillRef idx="3">
          <a:scrgbClr r="0" g="0" b="0"/>
        </a:fillRef>
        <a:effectRef idx="2">
          <a:scrgbClr r="0" g="0" b="0"/>
        </a:effectRef>
        <a:fontRef idx="minor">
          <a:schemeClr val="lt1"/>
        </a:fontRef>
      </dsp:style>
    </dsp:sp>
    <dsp:sp modelId="{1E31F1C5-0058-C547-A247-FC9DFFF8BE6F}">
      <dsp:nvSpPr>
        <dsp:cNvPr id="0" name=""/>
        <dsp:cNvSpPr/>
      </dsp:nvSpPr>
      <dsp:spPr>
        <a:xfrm>
          <a:off x="0" y="2149151"/>
          <a:ext cx="10964546" cy="5295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lvl="0" algn="l" defTabSz="1066800">
            <a:lnSpc>
              <a:spcPct val="90000"/>
            </a:lnSpc>
            <a:spcBef>
              <a:spcPct val="0"/>
            </a:spcBef>
            <a:spcAft>
              <a:spcPct val="35000"/>
            </a:spcAft>
          </a:pPr>
          <a:r>
            <a:rPr lang="en-US" sz="2400" kern="1200" dirty="0" smtClean="0"/>
            <a:t>5. PERALIHAN DAN PEMBEBANAN</a:t>
          </a:r>
          <a:endParaRPr lang="en-US" sz="2400" kern="1200" dirty="0"/>
        </a:p>
      </dsp:txBody>
      <dsp:txXfrm>
        <a:off x="0" y="2149151"/>
        <a:ext cx="10964546" cy="529589"/>
      </dsp:txXfrm>
    </dsp:sp>
    <dsp:sp modelId="{4DE1B877-A1C3-9546-9673-F5844286F1D5}">
      <dsp:nvSpPr>
        <dsp:cNvPr id="0" name=""/>
        <dsp:cNvSpPr/>
      </dsp:nvSpPr>
      <dsp:spPr>
        <a:xfrm>
          <a:off x="0" y="2678741"/>
          <a:ext cx="109728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ln>
        <a:effectLst>
          <a:outerShdw blurRad="50800" dist="25400" algn="bl" rotWithShape="0">
            <a:srgbClr val="000000">
              <a:alpha val="60000"/>
            </a:srgbClr>
          </a:outerShdw>
        </a:effectLst>
      </dsp:spPr>
      <dsp:style>
        <a:lnRef idx="1">
          <a:scrgbClr r="0" g="0" b="0"/>
        </a:lnRef>
        <a:fillRef idx="3">
          <a:scrgbClr r="0" g="0" b="0"/>
        </a:fillRef>
        <a:effectRef idx="2">
          <a:scrgbClr r="0" g="0" b="0"/>
        </a:effectRef>
        <a:fontRef idx="minor">
          <a:schemeClr val="lt1"/>
        </a:fontRef>
      </dsp:style>
    </dsp:sp>
    <dsp:sp modelId="{F25102EB-2D44-6A4E-A92E-916F8BB8C854}">
      <dsp:nvSpPr>
        <dsp:cNvPr id="0" name=""/>
        <dsp:cNvSpPr/>
      </dsp:nvSpPr>
      <dsp:spPr>
        <a:xfrm>
          <a:off x="0" y="2678741"/>
          <a:ext cx="10969109" cy="5295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lvl="0" algn="l" defTabSz="1066800">
            <a:lnSpc>
              <a:spcPct val="90000"/>
            </a:lnSpc>
            <a:spcBef>
              <a:spcPct val="0"/>
            </a:spcBef>
            <a:spcAft>
              <a:spcPct val="35000"/>
            </a:spcAft>
          </a:pPr>
          <a:r>
            <a:rPr lang="en-US" sz="2400" kern="1200" dirty="0" smtClean="0"/>
            <a:t>6.  GANTI KERUGIAN</a:t>
          </a:r>
          <a:endParaRPr lang="en-US" sz="2400" kern="1200" dirty="0"/>
        </a:p>
      </dsp:txBody>
      <dsp:txXfrm>
        <a:off x="0" y="2678741"/>
        <a:ext cx="10969109" cy="529589"/>
      </dsp:txXfrm>
    </dsp:sp>
    <dsp:sp modelId="{4F5E419A-7B95-0340-8A0E-8F4047CD39F0}">
      <dsp:nvSpPr>
        <dsp:cNvPr id="0" name=""/>
        <dsp:cNvSpPr/>
      </dsp:nvSpPr>
      <dsp:spPr>
        <a:xfrm>
          <a:off x="0" y="3208331"/>
          <a:ext cx="109728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ln>
        <a:effectLst>
          <a:outerShdw blurRad="50800" dist="25400" algn="bl" rotWithShape="0">
            <a:srgbClr val="000000">
              <a:alpha val="60000"/>
            </a:srgbClr>
          </a:outerShdw>
        </a:effectLst>
      </dsp:spPr>
      <dsp:style>
        <a:lnRef idx="1">
          <a:scrgbClr r="0" g="0" b="0"/>
        </a:lnRef>
        <a:fillRef idx="3">
          <a:scrgbClr r="0" g="0" b="0"/>
        </a:fillRef>
        <a:effectRef idx="2">
          <a:scrgbClr r="0" g="0" b="0"/>
        </a:effectRef>
        <a:fontRef idx="minor">
          <a:schemeClr val="lt1"/>
        </a:fontRef>
      </dsp:style>
    </dsp:sp>
    <dsp:sp modelId="{100AD77C-B415-424F-9EAB-4C37AF44E29F}">
      <dsp:nvSpPr>
        <dsp:cNvPr id="0" name=""/>
        <dsp:cNvSpPr/>
      </dsp:nvSpPr>
      <dsp:spPr>
        <a:xfrm>
          <a:off x="0" y="3208331"/>
          <a:ext cx="10957157" cy="5295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lvl="0" algn="l" defTabSz="1066800">
            <a:lnSpc>
              <a:spcPct val="90000"/>
            </a:lnSpc>
            <a:spcBef>
              <a:spcPct val="0"/>
            </a:spcBef>
            <a:spcAft>
              <a:spcPct val="35000"/>
            </a:spcAft>
          </a:pPr>
          <a:r>
            <a:rPr lang="en-US" sz="2400" kern="1200" dirty="0" smtClean="0"/>
            <a:t>7.  HAPUSNYA HAK ULAYAT</a:t>
          </a:r>
          <a:endParaRPr lang="en-US" sz="2400" kern="1200" dirty="0"/>
        </a:p>
      </dsp:txBody>
      <dsp:txXfrm>
        <a:off x="0" y="3208331"/>
        <a:ext cx="10957157" cy="529589"/>
      </dsp:txXfrm>
    </dsp:sp>
    <dsp:sp modelId="{1FF40F5C-51B5-7549-B3A2-D73845B374E0}">
      <dsp:nvSpPr>
        <dsp:cNvPr id="0" name=""/>
        <dsp:cNvSpPr/>
      </dsp:nvSpPr>
      <dsp:spPr>
        <a:xfrm>
          <a:off x="0" y="3737921"/>
          <a:ext cx="109728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ln>
        <a:effectLst>
          <a:outerShdw blurRad="50800" dist="25400" algn="bl" rotWithShape="0">
            <a:srgbClr val="000000">
              <a:alpha val="60000"/>
            </a:srgbClr>
          </a:outerShdw>
        </a:effectLst>
      </dsp:spPr>
      <dsp:style>
        <a:lnRef idx="1">
          <a:scrgbClr r="0" g="0" b="0"/>
        </a:lnRef>
        <a:fillRef idx="3">
          <a:scrgbClr r="0" g="0" b="0"/>
        </a:fillRef>
        <a:effectRef idx="2">
          <a:scrgbClr r="0" g="0" b="0"/>
        </a:effectRef>
        <a:fontRef idx="minor">
          <a:schemeClr val="lt1"/>
        </a:fontRef>
      </dsp:style>
    </dsp:sp>
    <dsp:sp modelId="{D0C9BC42-D26C-F348-9DEA-23466850C0CD}">
      <dsp:nvSpPr>
        <dsp:cNvPr id="0" name=""/>
        <dsp:cNvSpPr/>
      </dsp:nvSpPr>
      <dsp:spPr>
        <a:xfrm>
          <a:off x="0" y="3737921"/>
          <a:ext cx="10964546" cy="5295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lvl="0" algn="l" defTabSz="1066800">
            <a:lnSpc>
              <a:spcPct val="90000"/>
            </a:lnSpc>
            <a:spcBef>
              <a:spcPct val="0"/>
            </a:spcBef>
            <a:spcAft>
              <a:spcPct val="35000"/>
            </a:spcAft>
          </a:pPr>
          <a:r>
            <a:rPr lang="en-US" sz="2400" kern="1200" dirty="0" smtClean="0"/>
            <a:t>8.  KETENTUAN PERALIHAN</a:t>
          </a:r>
          <a:endParaRPr lang="en-US" sz="2400" kern="1200" dirty="0"/>
        </a:p>
      </dsp:txBody>
      <dsp:txXfrm>
        <a:off x="0" y="3737921"/>
        <a:ext cx="10964546" cy="529589"/>
      </dsp:txXfrm>
    </dsp:sp>
    <dsp:sp modelId="{8B7AA10F-9456-854B-BC59-FE9693922972}">
      <dsp:nvSpPr>
        <dsp:cNvPr id="0" name=""/>
        <dsp:cNvSpPr/>
      </dsp:nvSpPr>
      <dsp:spPr>
        <a:xfrm>
          <a:off x="0" y="4267510"/>
          <a:ext cx="109728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ln>
        <a:effectLst>
          <a:outerShdw blurRad="50800" dist="25400" algn="bl" rotWithShape="0">
            <a:srgbClr val="000000">
              <a:alpha val="60000"/>
            </a:srgbClr>
          </a:outerShdw>
        </a:effectLst>
      </dsp:spPr>
      <dsp:style>
        <a:lnRef idx="1">
          <a:scrgbClr r="0" g="0" b="0"/>
        </a:lnRef>
        <a:fillRef idx="3">
          <a:scrgbClr r="0" g="0" b="0"/>
        </a:fillRef>
        <a:effectRef idx="2">
          <a:scrgbClr r="0" g="0" b="0"/>
        </a:effectRef>
        <a:fontRef idx="minor">
          <a:schemeClr val="lt1"/>
        </a:fontRef>
      </dsp:style>
    </dsp:sp>
    <dsp:sp modelId="{7FBDFFC1-5CA4-C848-B722-2DA007B3D32F}">
      <dsp:nvSpPr>
        <dsp:cNvPr id="0" name=""/>
        <dsp:cNvSpPr/>
      </dsp:nvSpPr>
      <dsp:spPr>
        <a:xfrm>
          <a:off x="0" y="4267510"/>
          <a:ext cx="10972800" cy="5295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lvl="0" algn="l" defTabSz="1066800">
            <a:lnSpc>
              <a:spcPct val="90000"/>
            </a:lnSpc>
            <a:spcBef>
              <a:spcPct val="0"/>
            </a:spcBef>
            <a:spcAft>
              <a:spcPct val="35000"/>
            </a:spcAft>
          </a:pPr>
          <a:r>
            <a:rPr lang="en-US" sz="2400" kern="1200" dirty="0" smtClean="0"/>
            <a:t>9. KETENTUAN PENUTUP  </a:t>
          </a:r>
          <a:endParaRPr lang="en-US" sz="2400" kern="1200" dirty="0"/>
        </a:p>
      </dsp:txBody>
      <dsp:txXfrm>
        <a:off x="0" y="4267510"/>
        <a:ext cx="10972800" cy="529589"/>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E77F514-1EFE-2F4B-9F02-D3FDE52C6A3C}">
      <dsp:nvSpPr>
        <dsp:cNvPr id="0" name=""/>
        <dsp:cNvSpPr/>
      </dsp:nvSpPr>
      <dsp:spPr>
        <a:xfrm>
          <a:off x="0" y="2014"/>
          <a:ext cx="109728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ln>
        <a:effectLst>
          <a:outerShdw blurRad="50800" dist="25400" algn="bl" rotWithShape="0">
            <a:srgbClr val="000000">
              <a:alpha val="60000"/>
            </a:srgbClr>
          </a:outerShdw>
        </a:effectLst>
      </dsp:spPr>
      <dsp:style>
        <a:lnRef idx="1">
          <a:scrgbClr r="0" g="0" b="0"/>
        </a:lnRef>
        <a:fillRef idx="3">
          <a:scrgbClr r="0" g="0" b="0"/>
        </a:fillRef>
        <a:effectRef idx="2">
          <a:scrgbClr r="0" g="0" b="0"/>
        </a:effectRef>
        <a:fontRef idx="minor">
          <a:schemeClr val="lt1"/>
        </a:fontRef>
      </dsp:style>
    </dsp:sp>
    <dsp:sp modelId="{FFC6DBC1-402C-C44F-8971-C223112C6018}">
      <dsp:nvSpPr>
        <dsp:cNvPr id="0" name=""/>
        <dsp:cNvSpPr/>
      </dsp:nvSpPr>
      <dsp:spPr>
        <a:xfrm>
          <a:off x="0" y="2014"/>
          <a:ext cx="10968009" cy="5583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lvl="0" algn="l" defTabSz="1066800">
            <a:lnSpc>
              <a:spcPct val="90000"/>
            </a:lnSpc>
            <a:spcBef>
              <a:spcPct val="0"/>
            </a:spcBef>
            <a:spcAft>
              <a:spcPct val="35000"/>
            </a:spcAft>
          </a:pPr>
          <a:r>
            <a:rPr lang="en-US" sz="2400" kern="1200" dirty="0" smtClean="0"/>
            <a:t>1. </a:t>
          </a:r>
          <a:r>
            <a:rPr lang="en-US" sz="2400" b="1" kern="1200" dirty="0" smtClean="0"/>
            <a:t>KEBANGSAAN	</a:t>
          </a:r>
          <a:endParaRPr lang="en-US" sz="2400" b="1" kern="1200" dirty="0"/>
        </a:p>
      </dsp:txBody>
      <dsp:txXfrm>
        <a:off x="0" y="2014"/>
        <a:ext cx="10968009" cy="558367"/>
      </dsp:txXfrm>
    </dsp:sp>
    <dsp:sp modelId="{A91A9AB7-1DB5-1043-BEB6-AE4259880AC9}">
      <dsp:nvSpPr>
        <dsp:cNvPr id="0" name=""/>
        <dsp:cNvSpPr/>
      </dsp:nvSpPr>
      <dsp:spPr>
        <a:xfrm>
          <a:off x="0" y="560382"/>
          <a:ext cx="109728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ln>
        <a:effectLst>
          <a:outerShdw blurRad="50800" dist="25400" algn="bl" rotWithShape="0">
            <a:srgbClr val="000000">
              <a:alpha val="60000"/>
            </a:srgbClr>
          </a:outerShdw>
        </a:effectLst>
      </dsp:spPr>
      <dsp:style>
        <a:lnRef idx="1">
          <a:scrgbClr r="0" g="0" b="0"/>
        </a:lnRef>
        <a:fillRef idx="3">
          <a:scrgbClr r="0" g="0" b="0"/>
        </a:fillRef>
        <a:effectRef idx="2">
          <a:scrgbClr r="0" g="0" b="0"/>
        </a:effectRef>
        <a:fontRef idx="minor">
          <a:schemeClr val="lt1"/>
        </a:fontRef>
      </dsp:style>
    </dsp:sp>
    <dsp:sp modelId="{3E62BF1A-5336-364D-A814-C2BF764C5B77}">
      <dsp:nvSpPr>
        <dsp:cNvPr id="0" name=""/>
        <dsp:cNvSpPr/>
      </dsp:nvSpPr>
      <dsp:spPr>
        <a:xfrm>
          <a:off x="0" y="560382"/>
          <a:ext cx="10972660" cy="5295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lvl="0" algn="l" defTabSz="1066800">
            <a:lnSpc>
              <a:spcPct val="90000"/>
            </a:lnSpc>
            <a:spcBef>
              <a:spcPct val="0"/>
            </a:spcBef>
            <a:spcAft>
              <a:spcPct val="35000"/>
            </a:spcAft>
          </a:pPr>
          <a:r>
            <a:rPr lang="en-US" sz="2400" b="1" kern="1200" dirty="0" smtClean="0"/>
            <a:t>2.  </a:t>
          </a:r>
          <a:r>
            <a:rPr lang="id-ID" sz="2400" b="1" kern="1200" dirty="0" smtClean="0">
              <a:solidFill>
                <a:schemeClr val="tx1"/>
              </a:solidFill>
              <a:effectLst/>
              <a:latin typeface="+mn-lt"/>
              <a:ea typeface="+mn-ea"/>
              <a:cs typeface="+mn-cs"/>
            </a:rPr>
            <a:t>K</a:t>
          </a:r>
          <a:r>
            <a:rPr lang="en-US" sz="2400" b="1" kern="1200" dirty="0" smtClean="0">
              <a:solidFill>
                <a:schemeClr val="tx1"/>
              </a:solidFill>
              <a:effectLst/>
              <a:latin typeface="+mn-lt"/>
              <a:ea typeface="+mn-ea"/>
              <a:cs typeface="+mn-cs"/>
            </a:rPr>
            <a:t>ENUSANTARAAN</a:t>
          </a:r>
          <a:endParaRPr lang="en-US" sz="2400" b="1" kern="1200" dirty="0"/>
        </a:p>
      </dsp:txBody>
      <dsp:txXfrm>
        <a:off x="0" y="560382"/>
        <a:ext cx="10972660" cy="529589"/>
      </dsp:txXfrm>
    </dsp:sp>
    <dsp:sp modelId="{74FEC798-906F-8342-8633-293E6CAC3AC7}">
      <dsp:nvSpPr>
        <dsp:cNvPr id="0" name=""/>
        <dsp:cNvSpPr/>
      </dsp:nvSpPr>
      <dsp:spPr>
        <a:xfrm>
          <a:off x="0" y="1089971"/>
          <a:ext cx="109728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ln>
        <a:effectLst>
          <a:outerShdw blurRad="50800" dist="25400" algn="bl" rotWithShape="0">
            <a:srgbClr val="000000">
              <a:alpha val="60000"/>
            </a:srgbClr>
          </a:outerShdw>
        </a:effectLst>
      </dsp:spPr>
      <dsp:style>
        <a:lnRef idx="1">
          <a:scrgbClr r="0" g="0" b="0"/>
        </a:lnRef>
        <a:fillRef idx="3">
          <a:scrgbClr r="0" g="0" b="0"/>
        </a:fillRef>
        <a:effectRef idx="2">
          <a:scrgbClr r="0" g="0" b="0"/>
        </a:effectRef>
        <a:fontRef idx="minor">
          <a:schemeClr val="lt1"/>
        </a:fontRef>
      </dsp:style>
    </dsp:sp>
    <dsp:sp modelId="{0EBF5192-1ADD-744F-A215-8C17E0DF8ED3}">
      <dsp:nvSpPr>
        <dsp:cNvPr id="0" name=""/>
        <dsp:cNvSpPr/>
      </dsp:nvSpPr>
      <dsp:spPr>
        <a:xfrm>
          <a:off x="0" y="1089971"/>
          <a:ext cx="10969109" cy="5295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lvl="0" algn="l" defTabSz="1066800">
            <a:lnSpc>
              <a:spcPct val="90000"/>
            </a:lnSpc>
            <a:spcBef>
              <a:spcPct val="0"/>
            </a:spcBef>
            <a:spcAft>
              <a:spcPct val="35000"/>
            </a:spcAft>
          </a:pPr>
          <a:r>
            <a:rPr lang="en-US" sz="2400" b="1" kern="1200" dirty="0" smtClean="0"/>
            <a:t>3.  </a:t>
          </a:r>
          <a:r>
            <a:rPr lang="en-US" sz="2400" b="1" kern="1200" dirty="0" smtClean="0">
              <a:solidFill>
                <a:schemeClr val="tx1"/>
              </a:solidFill>
              <a:effectLst/>
              <a:latin typeface="+mn-lt"/>
              <a:ea typeface="+mn-ea"/>
              <a:cs typeface="+mn-cs"/>
            </a:rPr>
            <a:t>PENGAKUAN</a:t>
          </a:r>
          <a:endParaRPr lang="en-US" sz="2400" b="1" kern="1200" dirty="0"/>
        </a:p>
      </dsp:txBody>
      <dsp:txXfrm>
        <a:off x="0" y="1089971"/>
        <a:ext cx="10969109" cy="529589"/>
      </dsp:txXfrm>
    </dsp:sp>
    <dsp:sp modelId="{D4989D8D-1639-0441-AD47-B0EF09A9CBB1}">
      <dsp:nvSpPr>
        <dsp:cNvPr id="0" name=""/>
        <dsp:cNvSpPr/>
      </dsp:nvSpPr>
      <dsp:spPr>
        <a:xfrm>
          <a:off x="0" y="1619561"/>
          <a:ext cx="109728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ln>
        <a:effectLst>
          <a:outerShdw blurRad="50800" dist="25400" algn="bl" rotWithShape="0">
            <a:srgbClr val="000000">
              <a:alpha val="60000"/>
            </a:srgbClr>
          </a:outerShdw>
        </a:effectLst>
      </dsp:spPr>
      <dsp:style>
        <a:lnRef idx="1">
          <a:scrgbClr r="0" g="0" b="0"/>
        </a:lnRef>
        <a:fillRef idx="3">
          <a:scrgbClr r="0" g="0" b="0"/>
        </a:fillRef>
        <a:effectRef idx="2">
          <a:scrgbClr r="0" g="0" b="0"/>
        </a:effectRef>
        <a:fontRef idx="minor">
          <a:schemeClr val="lt1"/>
        </a:fontRef>
      </dsp:style>
    </dsp:sp>
    <dsp:sp modelId="{1E31F1C5-0058-C547-A247-FC9DFFF8BE6F}">
      <dsp:nvSpPr>
        <dsp:cNvPr id="0" name=""/>
        <dsp:cNvSpPr/>
      </dsp:nvSpPr>
      <dsp:spPr>
        <a:xfrm>
          <a:off x="0" y="1619561"/>
          <a:ext cx="10964546" cy="5295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lvl="0" algn="l" defTabSz="1066800">
            <a:lnSpc>
              <a:spcPct val="90000"/>
            </a:lnSpc>
            <a:spcBef>
              <a:spcPct val="0"/>
            </a:spcBef>
            <a:spcAft>
              <a:spcPct val="35000"/>
            </a:spcAft>
          </a:pPr>
          <a:r>
            <a:rPr lang="en-US" sz="2400" b="1" kern="1200" dirty="0" smtClean="0"/>
            <a:t>4. </a:t>
          </a:r>
          <a:r>
            <a:rPr lang="en-US" sz="2400" b="1" kern="1200" dirty="0" smtClean="0">
              <a:solidFill>
                <a:schemeClr val="tx1"/>
              </a:solidFill>
              <a:effectLst/>
              <a:latin typeface="+mn-lt"/>
              <a:ea typeface="+mn-ea"/>
              <a:cs typeface="+mn-cs"/>
            </a:rPr>
            <a:t>KEADILAN</a:t>
          </a:r>
          <a:endParaRPr lang="en-US" sz="2400" b="1" kern="1200" dirty="0"/>
        </a:p>
      </dsp:txBody>
      <dsp:txXfrm>
        <a:off x="0" y="1619561"/>
        <a:ext cx="10964546" cy="529589"/>
      </dsp:txXfrm>
    </dsp:sp>
    <dsp:sp modelId="{4DE1B877-A1C3-9546-9673-F5844286F1D5}">
      <dsp:nvSpPr>
        <dsp:cNvPr id="0" name=""/>
        <dsp:cNvSpPr/>
      </dsp:nvSpPr>
      <dsp:spPr>
        <a:xfrm>
          <a:off x="0" y="2149151"/>
          <a:ext cx="109728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ln>
        <a:effectLst>
          <a:outerShdw blurRad="50800" dist="25400" algn="bl" rotWithShape="0">
            <a:srgbClr val="000000">
              <a:alpha val="60000"/>
            </a:srgbClr>
          </a:outerShdw>
        </a:effectLst>
      </dsp:spPr>
      <dsp:style>
        <a:lnRef idx="1">
          <a:scrgbClr r="0" g="0" b="0"/>
        </a:lnRef>
        <a:fillRef idx="3">
          <a:scrgbClr r="0" g="0" b="0"/>
        </a:fillRef>
        <a:effectRef idx="2">
          <a:scrgbClr r="0" g="0" b="0"/>
        </a:effectRef>
        <a:fontRef idx="minor">
          <a:schemeClr val="lt1"/>
        </a:fontRef>
      </dsp:style>
    </dsp:sp>
    <dsp:sp modelId="{F25102EB-2D44-6A4E-A92E-916F8BB8C854}">
      <dsp:nvSpPr>
        <dsp:cNvPr id="0" name=""/>
        <dsp:cNvSpPr/>
      </dsp:nvSpPr>
      <dsp:spPr>
        <a:xfrm>
          <a:off x="0" y="2149151"/>
          <a:ext cx="10969109" cy="5295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lvl="0" algn="l" defTabSz="1066800">
            <a:lnSpc>
              <a:spcPct val="90000"/>
            </a:lnSpc>
            <a:spcBef>
              <a:spcPct val="0"/>
            </a:spcBef>
            <a:spcAft>
              <a:spcPct val="35000"/>
            </a:spcAft>
          </a:pPr>
          <a:r>
            <a:rPr lang="en-US" sz="2400" b="1" kern="1200" dirty="0" smtClean="0"/>
            <a:t>5.  </a:t>
          </a:r>
          <a:r>
            <a:rPr lang="en-US" sz="2400" b="1" kern="1200" dirty="0" smtClean="0">
              <a:solidFill>
                <a:schemeClr val="tx1"/>
              </a:solidFill>
              <a:effectLst/>
              <a:latin typeface="+mn-lt"/>
              <a:ea typeface="+mn-ea"/>
              <a:cs typeface="+mn-cs"/>
            </a:rPr>
            <a:t>KEPASTIAN HUKUM</a:t>
          </a:r>
          <a:endParaRPr lang="en-US" sz="2400" b="1" kern="1200" dirty="0"/>
        </a:p>
      </dsp:txBody>
      <dsp:txXfrm>
        <a:off x="0" y="2149151"/>
        <a:ext cx="10969109" cy="529589"/>
      </dsp:txXfrm>
    </dsp:sp>
    <dsp:sp modelId="{4F5E419A-7B95-0340-8A0E-8F4047CD39F0}">
      <dsp:nvSpPr>
        <dsp:cNvPr id="0" name=""/>
        <dsp:cNvSpPr/>
      </dsp:nvSpPr>
      <dsp:spPr>
        <a:xfrm>
          <a:off x="0" y="2678741"/>
          <a:ext cx="109728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ln>
        <a:effectLst>
          <a:outerShdw blurRad="50800" dist="25400" algn="bl" rotWithShape="0">
            <a:srgbClr val="000000">
              <a:alpha val="60000"/>
            </a:srgbClr>
          </a:outerShdw>
        </a:effectLst>
      </dsp:spPr>
      <dsp:style>
        <a:lnRef idx="1">
          <a:scrgbClr r="0" g="0" b="0"/>
        </a:lnRef>
        <a:fillRef idx="3">
          <a:scrgbClr r="0" g="0" b="0"/>
        </a:fillRef>
        <a:effectRef idx="2">
          <a:scrgbClr r="0" g="0" b="0"/>
        </a:effectRef>
        <a:fontRef idx="minor">
          <a:schemeClr val="lt1"/>
        </a:fontRef>
      </dsp:style>
    </dsp:sp>
    <dsp:sp modelId="{100AD77C-B415-424F-9EAB-4C37AF44E29F}">
      <dsp:nvSpPr>
        <dsp:cNvPr id="0" name=""/>
        <dsp:cNvSpPr/>
      </dsp:nvSpPr>
      <dsp:spPr>
        <a:xfrm>
          <a:off x="0" y="2678741"/>
          <a:ext cx="10957157" cy="5295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lvl="0" algn="l" defTabSz="1066800">
            <a:lnSpc>
              <a:spcPct val="90000"/>
            </a:lnSpc>
            <a:spcBef>
              <a:spcPct val="0"/>
            </a:spcBef>
            <a:spcAft>
              <a:spcPct val="35000"/>
            </a:spcAft>
          </a:pPr>
          <a:r>
            <a:rPr lang="en-US" sz="2400" b="1" kern="1200" dirty="0" smtClean="0"/>
            <a:t>6.  </a:t>
          </a:r>
          <a:r>
            <a:rPr lang="en-US" sz="2400" b="1" kern="1200" dirty="0" smtClean="0">
              <a:solidFill>
                <a:schemeClr val="tx1"/>
              </a:solidFill>
              <a:effectLst/>
              <a:latin typeface="+mn-lt"/>
              <a:ea typeface="+mn-ea"/>
              <a:cs typeface="+mn-cs"/>
            </a:rPr>
            <a:t>KEMANFAATAN</a:t>
          </a:r>
          <a:endParaRPr lang="en-US" sz="2400" b="1" kern="1200" dirty="0"/>
        </a:p>
      </dsp:txBody>
      <dsp:txXfrm>
        <a:off x="0" y="2678741"/>
        <a:ext cx="10957157" cy="529589"/>
      </dsp:txXfrm>
    </dsp:sp>
    <dsp:sp modelId="{1FF40F5C-51B5-7549-B3A2-D73845B374E0}">
      <dsp:nvSpPr>
        <dsp:cNvPr id="0" name=""/>
        <dsp:cNvSpPr/>
      </dsp:nvSpPr>
      <dsp:spPr>
        <a:xfrm>
          <a:off x="0" y="3208331"/>
          <a:ext cx="109728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ln>
        <a:effectLst>
          <a:outerShdw blurRad="50800" dist="25400" algn="bl" rotWithShape="0">
            <a:srgbClr val="000000">
              <a:alpha val="60000"/>
            </a:srgbClr>
          </a:outerShdw>
        </a:effectLst>
      </dsp:spPr>
      <dsp:style>
        <a:lnRef idx="1">
          <a:scrgbClr r="0" g="0" b="0"/>
        </a:lnRef>
        <a:fillRef idx="3">
          <a:scrgbClr r="0" g="0" b="0"/>
        </a:fillRef>
        <a:effectRef idx="2">
          <a:scrgbClr r="0" g="0" b="0"/>
        </a:effectRef>
        <a:fontRef idx="minor">
          <a:schemeClr val="lt1"/>
        </a:fontRef>
      </dsp:style>
    </dsp:sp>
    <dsp:sp modelId="{D0C9BC42-D26C-F348-9DEA-23466850C0CD}">
      <dsp:nvSpPr>
        <dsp:cNvPr id="0" name=""/>
        <dsp:cNvSpPr/>
      </dsp:nvSpPr>
      <dsp:spPr>
        <a:xfrm>
          <a:off x="0" y="3208331"/>
          <a:ext cx="10964546" cy="5295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lvl="0" algn="l" defTabSz="1066800">
            <a:lnSpc>
              <a:spcPct val="90000"/>
            </a:lnSpc>
            <a:spcBef>
              <a:spcPct val="0"/>
            </a:spcBef>
            <a:spcAft>
              <a:spcPct val="35000"/>
            </a:spcAft>
          </a:pPr>
          <a:r>
            <a:rPr lang="en-US" sz="2400" b="1" kern="1200" dirty="0" smtClean="0"/>
            <a:t>7.  </a:t>
          </a:r>
          <a:r>
            <a:rPr lang="en-US" sz="2400" b="1" kern="1200" dirty="0" smtClean="0">
              <a:solidFill>
                <a:schemeClr val="tx1"/>
              </a:solidFill>
              <a:effectLst/>
              <a:latin typeface="+mn-lt"/>
              <a:ea typeface="+mn-ea"/>
              <a:cs typeface="+mn-cs"/>
            </a:rPr>
            <a:t>KEBERLANJUTAN</a:t>
          </a:r>
          <a:endParaRPr lang="en-US" sz="2400" b="1" kern="1200" dirty="0"/>
        </a:p>
      </dsp:txBody>
      <dsp:txXfrm>
        <a:off x="0" y="3208331"/>
        <a:ext cx="10964546" cy="529589"/>
      </dsp:txXfrm>
    </dsp:sp>
    <dsp:sp modelId="{D235F361-C52B-C54C-8C7A-126F93DAD5C3}">
      <dsp:nvSpPr>
        <dsp:cNvPr id="0" name=""/>
        <dsp:cNvSpPr/>
      </dsp:nvSpPr>
      <dsp:spPr>
        <a:xfrm>
          <a:off x="0" y="3737921"/>
          <a:ext cx="109728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ln>
        <a:effectLst>
          <a:outerShdw blurRad="50800" dist="25400" algn="bl" rotWithShape="0">
            <a:srgbClr val="000000">
              <a:alpha val="60000"/>
            </a:srgbClr>
          </a:outerShdw>
        </a:effectLst>
      </dsp:spPr>
      <dsp:style>
        <a:lnRef idx="1">
          <a:scrgbClr r="0" g="0" b="0"/>
        </a:lnRef>
        <a:fillRef idx="3">
          <a:scrgbClr r="0" g="0" b="0"/>
        </a:fillRef>
        <a:effectRef idx="2">
          <a:scrgbClr r="0" g="0" b="0"/>
        </a:effectRef>
        <a:fontRef idx="minor">
          <a:schemeClr val="lt1"/>
        </a:fontRef>
      </dsp:style>
    </dsp:sp>
    <dsp:sp modelId="{8ACB8628-EFF8-2647-88E9-D1572FDDD2CE}">
      <dsp:nvSpPr>
        <dsp:cNvPr id="0" name=""/>
        <dsp:cNvSpPr/>
      </dsp:nvSpPr>
      <dsp:spPr>
        <a:xfrm>
          <a:off x="0" y="3737921"/>
          <a:ext cx="10972800" cy="5295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lvl="0" algn="l" defTabSz="1066800">
            <a:lnSpc>
              <a:spcPct val="90000"/>
            </a:lnSpc>
            <a:spcBef>
              <a:spcPct val="0"/>
            </a:spcBef>
            <a:spcAft>
              <a:spcPct val="35000"/>
            </a:spcAft>
          </a:pPr>
          <a:r>
            <a:rPr lang="en-US" sz="2400" b="1" kern="1200" dirty="0" smtClean="0">
              <a:solidFill>
                <a:schemeClr val="tx1"/>
              </a:solidFill>
              <a:effectLst/>
              <a:latin typeface="+mn-lt"/>
              <a:ea typeface="+mn-ea"/>
              <a:cs typeface="+mn-cs"/>
            </a:rPr>
            <a:t>8.  FUNGSI SOSIAL</a:t>
          </a:r>
          <a:endParaRPr lang="en-US" sz="2400" b="1" kern="1200" dirty="0"/>
        </a:p>
      </dsp:txBody>
      <dsp:txXfrm>
        <a:off x="0" y="3737921"/>
        <a:ext cx="10972800" cy="529589"/>
      </dsp:txXfrm>
    </dsp:sp>
    <dsp:sp modelId="{8B7AA10F-9456-854B-BC59-FE9693922972}">
      <dsp:nvSpPr>
        <dsp:cNvPr id="0" name=""/>
        <dsp:cNvSpPr/>
      </dsp:nvSpPr>
      <dsp:spPr>
        <a:xfrm>
          <a:off x="0" y="4267510"/>
          <a:ext cx="109728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ln>
        <a:effectLst>
          <a:outerShdw blurRad="50800" dist="25400" algn="bl" rotWithShape="0">
            <a:srgbClr val="000000">
              <a:alpha val="60000"/>
            </a:srgbClr>
          </a:outerShdw>
        </a:effectLst>
      </dsp:spPr>
      <dsp:style>
        <a:lnRef idx="1">
          <a:scrgbClr r="0" g="0" b="0"/>
        </a:lnRef>
        <a:fillRef idx="3">
          <a:scrgbClr r="0" g="0" b="0"/>
        </a:fillRef>
        <a:effectRef idx="2">
          <a:scrgbClr r="0" g="0" b="0"/>
        </a:effectRef>
        <a:fontRef idx="minor">
          <a:schemeClr val="lt1"/>
        </a:fontRef>
      </dsp:style>
    </dsp:sp>
    <dsp:sp modelId="{7FBDFFC1-5CA4-C848-B722-2DA007B3D32F}">
      <dsp:nvSpPr>
        <dsp:cNvPr id="0" name=""/>
        <dsp:cNvSpPr/>
      </dsp:nvSpPr>
      <dsp:spPr>
        <a:xfrm>
          <a:off x="0" y="4267510"/>
          <a:ext cx="10972800" cy="5295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lvl="0" algn="l" defTabSz="1066800">
            <a:lnSpc>
              <a:spcPct val="90000"/>
            </a:lnSpc>
            <a:spcBef>
              <a:spcPct val="0"/>
            </a:spcBef>
            <a:spcAft>
              <a:spcPct val="35000"/>
            </a:spcAft>
          </a:pPr>
          <a:r>
            <a:rPr lang="en-US" sz="2400" b="1" kern="1200" dirty="0" smtClean="0"/>
            <a:t>9.  KOMUNAL-RELIGIUS</a:t>
          </a:r>
          <a:endParaRPr lang="en-US" sz="2400" b="1" kern="1200" dirty="0"/>
        </a:p>
      </dsp:txBody>
      <dsp:txXfrm>
        <a:off x="0" y="4267510"/>
        <a:ext cx="10972800" cy="529589"/>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0309FB1-9F74-7941-8622-E431EF185939}">
      <dsp:nvSpPr>
        <dsp:cNvPr id="0" name=""/>
        <dsp:cNvSpPr/>
      </dsp:nvSpPr>
      <dsp:spPr>
        <a:xfrm>
          <a:off x="0" y="36686"/>
          <a:ext cx="2548086" cy="1274043"/>
        </a:xfrm>
        <a:prstGeom prst="roundRect">
          <a:avLst>
            <a:gd name="adj" fmla="val 10000"/>
          </a:avLst>
        </a:prstGeom>
        <a:solidFill>
          <a:schemeClr val="accent1">
            <a:hueOff val="0"/>
            <a:satOff val="0"/>
            <a:lumOff val="0"/>
            <a:alphaOff val="0"/>
          </a:schemeClr>
        </a:solidFill>
        <a:ln>
          <a:noFill/>
        </a:ln>
        <a:effectLst>
          <a:outerShdw blurRad="50800" dist="25400" algn="bl"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7150" tIns="38100" rIns="57150" bIns="38100" numCol="1" spcCol="1270" anchor="ctr" anchorCtr="0">
          <a:noAutofit/>
        </a:bodyPr>
        <a:lstStyle/>
        <a:p>
          <a:pPr lvl="0" algn="ctr" defTabSz="1333500" rtl="0">
            <a:lnSpc>
              <a:spcPct val="90000"/>
            </a:lnSpc>
            <a:spcBef>
              <a:spcPct val="0"/>
            </a:spcBef>
            <a:spcAft>
              <a:spcPct val="35000"/>
            </a:spcAft>
          </a:pPr>
          <a:r>
            <a:rPr lang="en-US" sz="3000" b="1" kern="1200" dirty="0" smtClean="0">
              <a:solidFill>
                <a:schemeClr val="tx1"/>
              </a:solidFill>
            </a:rPr>
            <a:t>PENGAKUAN</a:t>
          </a:r>
          <a:endParaRPr lang="en-US" sz="3000" b="1" kern="1200" dirty="0">
            <a:solidFill>
              <a:schemeClr val="tx1"/>
            </a:solidFill>
          </a:endParaRPr>
        </a:p>
      </dsp:txBody>
      <dsp:txXfrm>
        <a:off x="37315" y="74001"/>
        <a:ext cx="2473456" cy="1199413"/>
      </dsp:txXfrm>
    </dsp:sp>
    <dsp:sp modelId="{FCA26E7A-9F50-6844-B157-1C4ABFBDC577}">
      <dsp:nvSpPr>
        <dsp:cNvPr id="0" name=""/>
        <dsp:cNvSpPr/>
      </dsp:nvSpPr>
      <dsp:spPr>
        <a:xfrm>
          <a:off x="254808" y="1310729"/>
          <a:ext cx="394856" cy="1358544"/>
        </a:xfrm>
        <a:custGeom>
          <a:avLst/>
          <a:gdLst/>
          <a:ahLst/>
          <a:cxnLst/>
          <a:rect l="0" t="0" r="0" b="0"/>
          <a:pathLst>
            <a:path>
              <a:moveTo>
                <a:pt x="0" y="0"/>
              </a:moveTo>
              <a:lnTo>
                <a:pt x="0" y="1358544"/>
              </a:lnTo>
              <a:lnTo>
                <a:pt x="394856" y="1358544"/>
              </a:lnTo>
            </a:path>
          </a:pathLst>
        </a:custGeom>
        <a:noFill/>
        <a:ln w="12700" cap="flat" cmpd="sng" algn="ctr">
          <a:solidFill>
            <a:schemeClr val="accent1">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5C92353E-BD34-0142-AA4F-F9334BE72B3E}">
      <dsp:nvSpPr>
        <dsp:cNvPr id="0" name=""/>
        <dsp:cNvSpPr/>
      </dsp:nvSpPr>
      <dsp:spPr>
        <a:xfrm>
          <a:off x="649665" y="1523265"/>
          <a:ext cx="4557058" cy="2292016"/>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26670" tIns="17780" rIns="26670" bIns="17780" numCol="1" spcCol="1270" anchor="ctr" anchorCtr="0">
          <a:noAutofit/>
        </a:bodyPr>
        <a:lstStyle/>
        <a:p>
          <a:pPr marL="0" lvl="0" indent="0" algn="just" defTabSz="622300" rtl="0">
            <a:lnSpc>
              <a:spcPct val="100000"/>
            </a:lnSpc>
            <a:spcBef>
              <a:spcPct val="0"/>
            </a:spcBef>
            <a:spcAft>
              <a:spcPct val="35000"/>
            </a:spcAft>
            <a:tabLst/>
          </a:pPr>
          <a:r>
            <a:rPr lang="id-ID" sz="1400" kern="1200" dirty="0" smtClean="0"/>
            <a:t>PENGAKUAN HAK ULAYAT M</a:t>
          </a:r>
          <a:r>
            <a:rPr lang="en-US" sz="1400" kern="1200" dirty="0" smtClean="0"/>
            <a:t>HA </a:t>
          </a:r>
          <a:r>
            <a:rPr lang="id-ID" sz="1400" kern="1200" dirty="0" smtClean="0"/>
            <a:t>DI</a:t>
          </a:r>
          <a:r>
            <a:rPr lang="en-US" sz="1400" kern="1200" dirty="0" smtClean="0"/>
            <a:t> </a:t>
          </a:r>
          <a:r>
            <a:rPr lang="id-ID" sz="1400" kern="1200" dirty="0" smtClean="0"/>
            <a:t>DASARKAN PAD</a:t>
          </a:r>
          <a:r>
            <a:rPr lang="en-US" sz="1400" kern="1200" dirty="0" smtClean="0"/>
            <a:t>A </a:t>
          </a:r>
          <a:r>
            <a:rPr lang="id-ID" sz="1400" kern="1200" dirty="0" smtClean="0"/>
            <a:t>KRITERIA ADANYA: </a:t>
          </a:r>
          <a:endParaRPr lang="en-US" sz="1400" kern="1200" dirty="0" smtClean="0"/>
        </a:p>
        <a:p>
          <a:pPr lvl="0" algn="just" defTabSz="622300">
            <a:lnSpc>
              <a:spcPct val="100000"/>
            </a:lnSpc>
            <a:spcBef>
              <a:spcPct val="0"/>
            </a:spcBef>
            <a:spcAft>
              <a:spcPct val="35000"/>
            </a:spcAft>
            <a:tabLst>
              <a:tab pos="457200" algn="l"/>
            </a:tabLst>
          </a:pPr>
          <a:r>
            <a:rPr lang="id-ID" sz="1400" kern="1200" dirty="0" smtClean="0"/>
            <a:t>A. 	MASYARAKAT HUKUM ADAT;</a:t>
          </a:r>
          <a:endParaRPr lang="en-US" sz="1400" kern="1200" dirty="0" smtClean="0"/>
        </a:p>
        <a:p>
          <a:pPr lvl="0" algn="just" defTabSz="622300">
            <a:lnSpc>
              <a:spcPct val="100000"/>
            </a:lnSpc>
            <a:spcBef>
              <a:spcPct val="0"/>
            </a:spcBef>
            <a:spcAft>
              <a:spcPct val="35000"/>
            </a:spcAft>
            <a:tabLst>
              <a:tab pos="457200" algn="l"/>
            </a:tabLst>
          </a:pPr>
          <a:r>
            <a:rPr lang="id-ID" sz="1400" kern="1200" dirty="0" smtClean="0"/>
            <a:t>B.	WILAYAH TEMPAT HAK ULAYAT;</a:t>
          </a:r>
          <a:endParaRPr lang="en-US" sz="1400" kern="1200" dirty="0" smtClean="0"/>
        </a:p>
        <a:p>
          <a:pPr lvl="0" algn="just" defTabSz="622300">
            <a:lnSpc>
              <a:spcPct val="100000"/>
            </a:lnSpc>
            <a:spcBef>
              <a:spcPct val="0"/>
            </a:spcBef>
            <a:spcAft>
              <a:spcPct val="35000"/>
            </a:spcAft>
            <a:tabLst>
              <a:tab pos="457200" algn="l"/>
            </a:tabLst>
          </a:pPr>
          <a:r>
            <a:rPr lang="id-ID" sz="1400" kern="1200" dirty="0" smtClean="0"/>
            <a:t>C 	HUBUNGAN, KETERKAITAN, DAN KETERGANTUNGAN </a:t>
          </a:r>
          <a:r>
            <a:rPr lang="en-US" sz="1400" kern="1200" dirty="0" smtClean="0"/>
            <a:t>	MHA </a:t>
          </a:r>
          <a:r>
            <a:rPr lang="id-ID" sz="1400" kern="1200" dirty="0" smtClean="0"/>
            <a:t>DENGAN WILAYAHNYA; DAN</a:t>
          </a:r>
          <a:endParaRPr lang="en-US" sz="1400" kern="1200" dirty="0" smtClean="0"/>
        </a:p>
        <a:p>
          <a:pPr lvl="0" algn="just" defTabSz="622300">
            <a:lnSpc>
              <a:spcPct val="100000"/>
            </a:lnSpc>
            <a:spcBef>
              <a:spcPct val="0"/>
            </a:spcBef>
            <a:spcAft>
              <a:spcPct val="35000"/>
            </a:spcAft>
            <a:tabLst>
              <a:tab pos="457200" algn="l"/>
            </a:tabLst>
          </a:pPr>
          <a:r>
            <a:rPr lang="id-ID" sz="1400" kern="1200" dirty="0" smtClean="0"/>
            <a:t>D. 	KEWENANGAN UNTUK SECARA BERSAMA </a:t>
          </a:r>
          <a:r>
            <a:rPr lang="en-US" sz="1400" kern="1200" dirty="0" smtClean="0"/>
            <a:t>	</a:t>
          </a:r>
          <a:r>
            <a:rPr lang="id-ID" sz="1400" kern="1200" dirty="0" smtClean="0"/>
            <a:t>MEMANFAATKAN HAK ULAYAT BERDASARKAN </a:t>
          </a:r>
          <a:r>
            <a:rPr lang="en-US" sz="1400" kern="1200" dirty="0" smtClean="0"/>
            <a:t>	</a:t>
          </a:r>
          <a:r>
            <a:rPr lang="id-ID" sz="1400" kern="1200" dirty="0" smtClean="0"/>
            <a:t>HUKUM ADAT YANG BERLAKU DAN DITAATI.</a:t>
          </a:r>
          <a:endParaRPr lang="en-US" sz="1400" kern="1200" dirty="0"/>
        </a:p>
      </dsp:txBody>
      <dsp:txXfrm>
        <a:off x="716796" y="1590396"/>
        <a:ext cx="4422796" cy="2157754"/>
      </dsp:txXfrm>
    </dsp:sp>
    <dsp:sp modelId="{D1173C04-72E8-F341-A964-1EEB467792BC}">
      <dsp:nvSpPr>
        <dsp:cNvPr id="0" name=""/>
        <dsp:cNvSpPr/>
      </dsp:nvSpPr>
      <dsp:spPr>
        <a:xfrm>
          <a:off x="254808" y="1310729"/>
          <a:ext cx="394856" cy="3632252"/>
        </a:xfrm>
        <a:custGeom>
          <a:avLst/>
          <a:gdLst/>
          <a:ahLst/>
          <a:cxnLst/>
          <a:rect l="0" t="0" r="0" b="0"/>
          <a:pathLst>
            <a:path>
              <a:moveTo>
                <a:pt x="0" y="0"/>
              </a:moveTo>
              <a:lnTo>
                <a:pt x="0" y="3632252"/>
              </a:lnTo>
              <a:lnTo>
                <a:pt x="394856" y="3632252"/>
              </a:lnTo>
            </a:path>
          </a:pathLst>
        </a:custGeom>
        <a:noFill/>
        <a:ln w="12700" cap="flat" cmpd="sng" algn="ctr">
          <a:solidFill>
            <a:schemeClr val="accent1">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EBDA840D-9143-0D4F-89BF-16FE13223410}">
      <dsp:nvSpPr>
        <dsp:cNvPr id="0" name=""/>
        <dsp:cNvSpPr/>
      </dsp:nvSpPr>
      <dsp:spPr>
        <a:xfrm>
          <a:off x="649665" y="4133793"/>
          <a:ext cx="4593078" cy="161837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32385" tIns="21590" rIns="32385" bIns="21590" numCol="1" spcCol="1270" anchor="ctr" anchorCtr="0">
          <a:noAutofit/>
        </a:bodyPr>
        <a:lstStyle/>
        <a:p>
          <a:pPr lvl="0" algn="just" defTabSz="755650" rtl="0">
            <a:lnSpc>
              <a:spcPct val="90000"/>
            </a:lnSpc>
            <a:spcBef>
              <a:spcPct val="0"/>
            </a:spcBef>
            <a:spcAft>
              <a:spcPct val="35000"/>
            </a:spcAft>
          </a:pPr>
          <a:r>
            <a:rPr lang="id-ID" sz="1700" kern="1200" dirty="0" smtClean="0"/>
            <a:t>M</a:t>
          </a:r>
          <a:r>
            <a:rPr lang="en-US" sz="1700" kern="1200" dirty="0" smtClean="0"/>
            <a:t>HA </a:t>
          </a:r>
          <a:r>
            <a:rPr lang="id-ID" sz="1700" kern="1200" dirty="0" smtClean="0"/>
            <a:t>harus memenuhi syarat secara nyata masih hidup, sesuai dengan perkembangan masyarakat; dan sesuai prinsip Negara Kesatuan Republik Indonesia</a:t>
          </a:r>
          <a:r>
            <a:rPr lang="en-US" sz="1700" kern="1200" dirty="0" smtClean="0"/>
            <a:t> yang </a:t>
          </a:r>
          <a:r>
            <a:rPr lang="en-US" sz="1700" b="1" kern="1200" dirty="0" err="1" smtClean="0"/>
            <a:t>pengakuannya</a:t>
          </a:r>
          <a:r>
            <a:rPr lang="en-US" sz="1700" b="1" kern="1200" dirty="0" smtClean="0"/>
            <a:t> </a:t>
          </a:r>
          <a:r>
            <a:rPr lang="en-US" sz="1700" b="1" kern="1200" dirty="0" err="1" smtClean="0"/>
            <a:t>diatur</a:t>
          </a:r>
          <a:r>
            <a:rPr lang="en-US" sz="1700" b="1" kern="1200" dirty="0" smtClean="0"/>
            <a:t> </a:t>
          </a:r>
          <a:r>
            <a:rPr lang="en-US" sz="1700" b="1" kern="1200" dirty="0" err="1" smtClean="0"/>
            <a:t>sesuai</a:t>
          </a:r>
          <a:r>
            <a:rPr lang="en-US" sz="1700" b="1" kern="1200" dirty="0" smtClean="0"/>
            <a:t> </a:t>
          </a:r>
          <a:r>
            <a:rPr lang="en-US" sz="1700" b="1" kern="1200" dirty="0" err="1" smtClean="0"/>
            <a:t>dengan</a:t>
          </a:r>
          <a:r>
            <a:rPr lang="en-US" sz="1700" b="1" kern="1200" dirty="0" smtClean="0"/>
            <a:t> </a:t>
          </a:r>
          <a:r>
            <a:rPr lang="en-US" sz="1700" b="1" kern="1200" dirty="0" err="1" smtClean="0"/>
            <a:t>ketentuan</a:t>
          </a:r>
          <a:r>
            <a:rPr lang="en-US" sz="1700" b="1" kern="1200" dirty="0" smtClean="0"/>
            <a:t> </a:t>
          </a:r>
          <a:r>
            <a:rPr lang="en-US" sz="1700" b="1" kern="1200" dirty="0" err="1" smtClean="0"/>
            <a:t>peraturan</a:t>
          </a:r>
          <a:r>
            <a:rPr lang="en-US" sz="1700" b="1" kern="1200" dirty="0" smtClean="0"/>
            <a:t> </a:t>
          </a:r>
          <a:r>
            <a:rPr lang="en-US" sz="1700" b="1" kern="1200" dirty="0" err="1" smtClean="0"/>
            <a:t>perundang-undangan</a:t>
          </a:r>
          <a:endParaRPr lang="en-US" sz="1700" b="1" kern="1200" dirty="0"/>
        </a:p>
      </dsp:txBody>
      <dsp:txXfrm>
        <a:off x="697066" y="4181194"/>
        <a:ext cx="4498276" cy="1523576"/>
      </dsp:txXfrm>
    </dsp:sp>
    <dsp:sp modelId="{7B0BCC21-AD63-314B-8982-018C06D9666F}">
      <dsp:nvSpPr>
        <dsp:cNvPr id="0" name=""/>
        <dsp:cNvSpPr/>
      </dsp:nvSpPr>
      <dsp:spPr>
        <a:xfrm>
          <a:off x="6257004" y="63938"/>
          <a:ext cx="2548086" cy="1274043"/>
        </a:xfrm>
        <a:prstGeom prst="roundRect">
          <a:avLst>
            <a:gd name="adj" fmla="val 10000"/>
          </a:avLst>
        </a:prstGeom>
        <a:solidFill>
          <a:schemeClr val="accent1">
            <a:hueOff val="0"/>
            <a:satOff val="0"/>
            <a:lumOff val="0"/>
            <a:alphaOff val="0"/>
          </a:schemeClr>
        </a:solidFill>
        <a:ln>
          <a:noFill/>
        </a:ln>
        <a:effectLst>
          <a:outerShdw blurRad="50800" dist="25400" algn="bl"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7150" tIns="38100" rIns="57150" bIns="38100" numCol="1" spcCol="1270" anchor="ctr" anchorCtr="0">
          <a:noAutofit/>
        </a:bodyPr>
        <a:lstStyle/>
        <a:p>
          <a:pPr lvl="0" algn="ctr" defTabSz="1333500" rtl="0">
            <a:lnSpc>
              <a:spcPct val="90000"/>
            </a:lnSpc>
            <a:spcBef>
              <a:spcPct val="0"/>
            </a:spcBef>
            <a:spcAft>
              <a:spcPct val="35000"/>
            </a:spcAft>
          </a:pPr>
          <a:r>
            <a:rPr lang="en-US" sz="3000" b="1" kern="1200" dirty="0" smtClean="0">
              <a:solidFill>
                <a:schemeClr val="tx1"/>
              </a:solidFill>
            </a:rPr>
            <a:t>PENGUKUHAN</a:t>
          </a:r>
          <a:endParaRPr lang="en-US" sz="3000" b="1" kern="1200" dirty="0">
            <a:solidFill>
              <a:schemeClr val="tx1"/>
            </a:solidFill>
          </a:endParaRPr>
        </a:p>
      </dsp:txBody>
      <dsp:txXfrm>
        <a:off x="6294319" y="101253"/>
        <a:ext cx="2473456" cy="1199413"/>
      </dsp:txXfrm>
    </dsp:sp>
    <dsp:sp modelId="{1794520A-D2A3-3142-909C-D82ED9C98199}">
      <dsp:nvSpPr>
        <dsp:cNvPr id="0" name=""/>
        <dsp:cNvSpPr/>
      </dsp:nvSpPr>
      <dsp:spPr>
        <a:xfrm>
          <a:off x="6511813" y="1337981"/>
          <a:ext cx="647947" cy="1012412"/>
        </a:xfrm>
        <a:custGeom>
          <a:avLst/>
          <a:gdLst/>
          <a:ahLst/>
          <a:cxnLst/>
          <a:rect l="0" t="0" r="0" b="0"/>
          <a:pathLst>
            <a:path>
              <a:moveTo>
                <a:pt x="0" y="0"/>
              </a:moveTo>
              <a:lnTo>
                <a:pt x="0" y="1012412"/>
              </a:lnTo>
              <a:lnTo>
                <a:pt x="647947" y="1012412"/>
              </a:lnTo>
            </a:path>
          </a:pathLst>
        </a:custGeom>
        <a:noFill/>
        <a:ln w="12700" cap="flat" cmpd="sng" algn="ctr">
          <a:solidFill>
            <a:schemeClr val="accent1">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3DD9C654-1D77-144A-A339-09A4DDB63119}">
      <dsp:nvSpPr>
        <dsp:cNvPr id="0" name=""/>
        <dsp:cNvSpPr/>
      </dsp:nvSpPr>
      <dsp:spPr>
        <a:xfrm>
          <a:off x="7159760" y="1405569"/>
          <a:ext cx="4369336" cy="188964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34290" tIns="22860" rIns="34290" bIns="22860" numCol="1" spcCol="1270" anchor="ctr" anchorCtr="0">
          <a:noAutofit/>
        </a:bodyPr>
        <a:lstStyle/>
        <a:p>
          <a:pPr lvl="0" algn="l" defTabSz="800100" rtl="0">
            <a:lnSpc>
              <a:spcPct val="90000"/>
            </a:lnSpc>
            <a:spcBef>
              <a:spcPct val="0"/>
            </a:spcBef>
            <a:spcAft>
              <a:spcPct val="35000"/>
            </a:spcAft>
          </a:pPr>
          <a:r>
            <a:rPr lang="en-US" sz="1800" b="1" kern="1200" dirty="0" smtClean="0"/>
            <a:t>HUBUNGAN HUKUM </a:t>
          </a:r>
          <a:r>
            <a:rPr lang="en-US" sz="1800" kern="1200" dirty="0" smtClean="0"/>
            <a:t>ANTARA MASYARAKAT HUKUM ADAT DAN WILAYAHNYA TERDIRI DARI:</a:t>
          </a:r>
        </a:p>
        <a:p>
          <a:pPr lvl="0" algn="l" defTabSz="800100" rtl="0">
            <a:lnSpc>
              <a:spcPct val="90000"/>
            </a:lnSpc>
            <a:spcBef>
              <a:spcPct val="0"/>
            </a:spcBef>
            <a:spcAft>
              <a:spcPct val="35000"/>
            </a:spcAft>
          </a:pPr>
          <a:r>
            <a:rPr lang="en-US" sz="1800" kern="1200" dirty="0" smtClean="0"/>
            <a:t>A. HAK ULAYAT BERUNSUR PUBLIK-PRIVAT;</a:t>
          </a:r>
        </a:p>
        <a:p>
          <a:pPr lvl="0" algn="l" defTabSz="800100" rtl="0">
            <a:lnSpc>
              <a:spcPct val="90000"/>
            </a:lnSpc>
            <a:spcBef>
              <a:spcPct val="0"/>
            </a:spcBef>
            <a:spcAft>
              <a:spcPct val="35000"/>
            </a:spcAft>
          </a:pPr>
          <a:r>
            <a:rPr lang="en-US" sz="1800" kern="1200" dirty="0" smtClean="0"/>
            <a:t>B. HAK ULAYAT BERUNSUR PRIVAT</a:t>
          </a:r>
        </a:p>
        <a:p>
          <a:pPr lvl="0" algn="l" defTabSz="800100" rtl="0">
            <a:lnSpc>
              <a:spcPct val="90000"/>
            </a:lnSpc>
            <a:spcBef>
              <a:spcPct val="0"/>
            </a:spcBef>
            <a:spcAft>
              <a:spcPct val="35000"/>
            </a:spcAft>
          </a:pPr>
          <a:endParaRPr lang="en-US" sz="1300" kern="1200" dirty="0"/>
        </a:p>
      </dsp:txBody>
      <dsp:txXfrm>
        <a:off x="7215106" y="1460915"/>
        <a:ext cx="4258644" cy="1778956"/>
      </dsp:txXfrm>
    </dsp:sp>
    <dsp:sp modelId="{E5F767AD-86E7-6D41-BB85-210ED8FFCC39}">
      <dsp:nvSpPr>
        <dsp:cNvPr id="0" name=""/>
        <dsp:cNvSpPr/>
      </dsp:nvSpPr>
      <dsp:spPr>
        <a:xfrm>
          <a:off x="6511813" y="1337981"/>
          <a:ext cx="720965" cy="3219685"/>
        </a:xfrm>
        <a:custGeom>
          <a:avLst/>
          <a:gdLst/>
          <a:ahLst/>
          <a:cxnLst/>
          <a:rect l="0" t="0" r="0" b="0"/>
          <a:pathLst>
            <a:path>
              <a:moveTo>
                <a:pt x="0" y="0"/>
              </a:moveTo>
              <a:lnTo>
                <a:pt x="0" y="3219685"/>
              </a:lnTo>
              <a:lnTo>
                <a:pt x="720965" y="3219685"/>
              </a:lnTo>
            </a:path>
          </a:pathLst>
        </a:custGeom>
        <a:noFill/>
        <a:ln w="12700" cap="flat" cmpd="sng" algn="ctr">
          <a:solidFill>
            <a:schemeClr val="accent1">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68C01D42-94BE-6E40-A1C2-BCA760DD6B53}">
      <dsp:nvSpPr>
        <dsp:cNvPr id="0" name=""/>
        <dsp:cNvSpPr/>
      </dsp:nvSpPr>
      <dsp:spPr>
        <a:xfrm>
          <a:off x="7232778" y="3656944"/>
          <a:ext cx="4566191" cy="1801446"/>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30480" tIns="20320" rIns="30480" bIns="20320" numCol="1" spcCol="1270" anchor="ctr" anchorCtr="0">
          <a:noAutofit/>
        </a:bodyPr>
        <a:lstStyle/>
        <a:p>
          <a:pPr lvl="0" algn="l" defTabSz="711200" rtl="0">
            <a:lnSpc>
              <a:spcPct val="90000"/>
            </a:lnSpc>
            <a:spcBef>
              <a:spcPct val="0"/>
            </a:spcBef>
            <a:spcAft>
              <a:spcPct val="35000"/>
            </a:spcAft>
          </a:pPr>
          <a:r>
            <a:rPr lang="en-US" sz="1600" b="1" kern="1200" dirty="0" smtClean="0"/>
            <a:t>BENTUK PENGUKUHAN</a:t>
          </a:r>
          <a:r>
            <a:rPr lang="en-US" sz="1600" kern="1200" dirty="0" smtClean="0"/>
            <a:t>:</a:t>
          </a:r>
        </a:p>
        <a:p>
          <a:pPr lvl="0" algn="l" defTabSz="711200" rtl="0">
            <a:lnSpc>
              <a:spcPct val="90000"/>
            </a:lnSpc>
            <a:spcBef>
              <a:spcPct val="0"/>
            </a:spcBef>
            <a:spcAft>
              <a:spcPct val="35000"/>
            </a:spcAft>
          </a:pPr>
          <a:r>
            <a:rPr lang="en-US" sz="1600" kern="1200" dirty="0" smtClean="0"/>
            <a:t>A. HAK ULAYAT BERUNSUR PUBLIK-PRIVAT DIKUKUHKAN DENGAN PERDA ATAU PERKADA;</a:t>
          </a:r>
          <a:endParaRPr lang="id-ID" sz="1600" kern="1200" noProof="0" dirty="0" smtClean="0"/>
        </a:p>
        <a:p>
          <a:pPr lvl="0" algn="l" defTabSz="711200" rtl="0">
            <a:lnSpc>
              <a:spcPct val="90000"/>
            </a:lnSpc>
            <a:spcBef>
              <a:spcPct val="0"/>
            </a:spcBef>
            <a:spcAft>
              <a:spcPct val="35000"/>
            </a:spcAft>
          </a:pPr>
          <a:r>
            <a:rPr lang="id-ID" sz="1600" kern="1200" noProof="0" dirty="0" smtClean="0"/>
            <a:t>B. HAK ULAYAT YANG HANYA BERUNSUR PRIVAT DIDAFTARKAN SESUAI PERATURAN PERUNDANG-UNDANGAN</a:t>
          </a:r>
          <a:endParaRPr lang="id-ID" sz="1600" kern="1200" noProof="0" dirty="0"/>
        </a:p>
      </dsp:txBody>
      <dsp:txXfrm>
        <a:off x="7285541" y="3709707"/>
        <a:ext cx="4460665" cy="1695920"/>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941528E-C871-EA46-B2A7-C23D3F7E2315}">
      <dsp:nvSpPr>
        <dsp:cNvPr id="0" name=""/>
        <dsp:cNvSpPr/>
      </dsp:nvSpPr>
      <dsp:spPr>
        <a:xfrm>
          <a:off x="4838736" y="3336075"/>
          <a:ext cx="5797351" cy="2039129"/>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1" indent="0" algn="l" defTabSz="1066800">
            <a:lnSpc>
              <a:spcPct val="90000"/>
            </a:lnSpc>
            <a:spcBef>
              <a:spcPct val="0"/>
            </a:spcBef>
            <a:spcAft>
              <a:spcPct val="15000"/>
            </a:spcAft>
            <a:buChar char="••"/>
          </a:pPr>
          <a:r>
            <a:rPr lang="en-US" sz="2400" kern="1200" dirty="0" smtClean="0"/>
            <a:t>HUBUNGAN HUKUM ANTARA ORANG DAN PERBUATAN HUKUM YANG MENGENAI HAK ULAYAT</a:t>
          </a:r>
          <a:endParaRPr lang="en-US" sz="2400" kern="1200" dirty="0"/>
        </a:p>
      </dsp:txBody>
      <dsp:txXfrm>
        <a:off x="6622735" y="3890650"/>
        <a:ext cx="3968560" cy="1439761"/>
      </dsp:txXfrm>
    </dsp:sp>
    <dsp:sp modelId="{EE010675-1BBB-8E4F-9CC9-099AB261E081}">
      <dsp:nvSpPr>
        <dsp:cNvPr id="0" name=""/>
        <dsp:cNvSpPr/>
      </dsp:nvSpPr>
      <dsp:spPr>
        <a:xfrm>
          <a:off x="4813326" y="37253"/>
          <a:ext cx="5822762" cy="1711038"/>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1" indent="0" algn="l" defTabSz="1066800">
            <a:lnSpc>
              <a:spcPct val="90000"/>
            </a:lnSpc>
            <a:spcBef>
              <a:spcPct val="0"/>
            </a:spcBef>
            <a:spcAft>
              <a:spcPct val="15000"/>
            </a:spcAft>
            <a:buChar char="••"/>
            <a:tabLst>
              <a:tab pos="3224213" algn="l"/>
              <a:tab pos="3595688" algn="l"/>
            </a:tabLst>
          </a:pPr>
          <a:r>
            <a:rPr lang="en-US" sz="2400" kern="1200" dirty="0" smtClean="0"/>
            <a:t>PERUNTUKAN, PENGGUNAAN, PERSEDIAAN, DAN PEMELIHARAAN HAK ULAYAT</a:t>
          </a:r>
          <a:endParaRPr lang="en-US" sz="2400" kern="1200" dirty="0"/>
        </a:p>
      </dsp:txBody>
      <dsp:txXfrm>
        <a:off x="6597741" y="74839"/>
        <a:ext cx="4000761" cy="1208106"/>
      </dsp:txXfrm>
    </dsp:sp>
    <dsp:sp modelId="{C318A82C-887F-5C4D-84D0-64DB164500C5}">
      <dsp:nvSpPr>
        <dsp:cNvPr id="0" name=""/>
        <dsp:cNvSpPr/>
      </dsp:nvSpPr>
      <dsp:spPr>
        <a:xfrm>
          <a:off x="4813540" y="1779843"/>
          <a:ext cx="5822551" cy="1711038"/>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t" anchorCtr="0">
          <a:noAutofit/>
        </a:bodyPr>
        <a:lstStyle/>
        <a:p>
          <a:pPr marL="1700213" lvl="1" indent="0" algn="l" defTabSz="1066800">
            <a:lnSpc>
              <a:spcPct val="90000"/>
            </a:lnSpc>
            <a:spcBef>
              <a:spcPct val="0"/>
            </a:spcBef>
            <a:spcAft>
              <a:spcPct val="15000"/>
            </a:spcAft>
            <a:buChar char="••"/>
            <a:tabLst>
              <a:tab pos="1700213" algn="l"/>
            </a:tabLst>
          </a:pPr>
          <a:r>
            <a:rPr lang="en-US" sz="2400" kern="1200" dirty="0" smtClean="0"/>
            <a:t>HUBUNGAN HUKUM ANTARA ORANG DENGAN HAK ULAYAT</a:t>
          </a:r>
          <a:endParaRPr lang="en-US" sz="2400" kern="1200" dirty="0"/>
        </a:p>
      </dsp:txBody>
      <dsp:txXfrm>
        <a:off x="4851126" y="1817429"/>
        <a:ext cx="4000613" cy="1208106"/>
      </dsp:txXfrm>
    </dsp:sp>
    <dsp:sp modelId="{73AD2487-EEEE-EA42-A594-BE2F4EDADE3A}">
      <dsp:nvSpPr>
        <dsp:cNvPr id="0" name=""/>
        <dsp:cNvSpPr/>
      </dsp:nvSpPr>
      <dsp:spPr>
        <a:xfrm>
          <a:off x="204554" y="539454"/>
          <a:ext cx="2332867" cy="2315248"/>
        </a:xfrm>
        <a:prstGeom prst="pieWedge">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en-US" sz="2400" kern="1200" dirty="0" smtClean="0"/>
            <a:t>PENGATURAN</a:t>
          </a:r>
          <a:endParaRPr lang="en-US" sz="2400" kern="1200" dirty="0"/>
        </a:p>
      </dsp:txBody>
      <dsp:txXfrm>
        <a:off x="887835" y="1217574"/>
        <a:ext cx="1649586" cy="1637128"/>
      </dsp:txXfrm>
    </dsp:sp>
    <dsp:sp modelId="{6AB0FCC1-36C7-DB46-BB43-510AA57A509E}">
      <dsp:nvSpPr>
        <dsp:cNvPr id="0" name=""/>
        <dsp:cNvSpPr/>
      </dsp:nvSpPr>
      <dsp:spPr>
        <a:xfrm rot="5400000">
          <a:off x="2558640" y="520214"/>
          <a:ext cx="2315248" cy="2315248"/>
        </a:xfrm>
        <a:prstGeom prst="pieWedge">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en-US" sz="2400" kern="1200" dirty="0" smtClean="0"/>
            <a:t>PENGURUSAN</a:t>
          </a:r>
          <a:endParaRPr lang="en-US" sz="2400" kern="1200" dirty="0"/>
        </a:p>
      </dsp:txBody>
      <dsp:txXfrm rot="-5400000">
        <a:off x="2558640" y="1198334"/>
        <a:ext cx="1637128" cy="1637128"/>
      </dsp:txXfrm>
    </dsp:sp>
    <dsp:sp modelId="{66B73351-4E36-9748-B5AB-56E073B5739B}">
      <dsp:nvSpPr>
        <dsp:cNvPr id="0" name=""/>
        <dsp:cNvSpPr/>
      </dsp:nvSpPr>
      <dsp:spPr>
        <a:xfrm rot="10800000">
          <a:off x="2539400" y="2942403"/>
          <a:ext cx="2315248" cy="2315248"/>
        </a:xfrm>
        <a:prstGeom prst="pieWedge">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en-US" sz="2400" kern="1200" dirty="0" smtClean="0"/>
            <a:t>PENGELOLAAN</a:t>
          </a:r>
          <a:endParaRPr lang="en-US" sz="2400" kern="1200" dirty="0"/>
        </a:p>
      </dsp:txBody>
      <dsp:txXfrm rot="10800000">
        <a:off x="2539400" y="2942403"/>
        <a:ext cx="1637128" cy="1637128"/>
      </dsp:txXfrm>
    </dsp:sp>
    <dsp:sp modelId="{01BB68FC-4FFE-2F48-B59B-321EB7623898}">
      <dsp:nvSpPr>
        <dsp:cNvPr id="0" name=""/>
        <dsp:cNvSpPr/>
      </dsp:nvSpPr>
      <dsp:spPr>
        <a:xfrm rot="16200000">
          <a:off x="174907" y="2903947"/>
          <a:ext cx="2315248" cy="2315248"/>
        </a:xfrm>
        <a:prstGeom prst="pieWedge">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en-US" sz="2400" kern="1200" dirty="0" smtClean="0"/>
            <a:t>PENGAWASAN</a:t>
          </a:r>
          <a:endParaRPr lang="en-US" sz="2400" kern="1200" dirty="0"/>
        </a:p>
      </dsp:txBody>
      <dsp:txXfrm rot="5400000">
        <a:off x="853027" y="2903947"/>
        <a:ext cx="1637128" cy="1637128"/>
      </dsp:txXfrm>
    </dsp:sp>
    <dsp:sp modelId="{BCDF6383-4BE0-B14C-8FD3-C41A5598B2E1}">
      <dsp:nvSpPr>
        <dsp:cNvPr id="0" name=""/>
        <dsp:cNvSpPr/>
      </dsp:nvSpPr>
      <dsp:spPr>
        <a:xfrm>
          <a:off x="2201645" y="2311550"/>
          <a:ext cx="799375" cy="695109"/>
        </a:xfrm>
        <a:prstGeom prst="circularArrow">
          <a:avLst/>
        </a:prstGeom>
        <a:solidFill>
          <a:schemeClr val="accent1">
            <a:tint val="60000"/>
            <a:hueOff val="0"/>
            <a:satOff val="0"/>
            <a:lumOff val="0"/>
            <a:alphaOff val="0"/>
          </a:schemeClr>
        </a:solidFill>
        <a:ln w="3810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dsp:style>
    </dsp:sp>
    <dsp:sp modelId="{8A0667E4-6A89-5B45-BB35-C3C136DDB05F}">
      <dsp:nvSpPr>
        <dsp:cNvPr id="0" name=""/>
        <dsp:cNvSpPr/>
      </dsp:nvSpPr>
      <dsp:spPr>
        <a:xfrm rot="10800000">
          <a:off x="2259344" y="2675068"/>
          <a:ext cx="799375" cy="695109"/>
        </a:xfrm>
        <a:prstGeom prst="circularArrow">
          <a:avLst/>
        </a:prstGeom>
        <a:solidFill>
          <a:schemeClr val="accent1">
            <a:tint val="60000"/>
            <a:hueOff val="0"/>
            <a:satOff val="0"/>
            <a:lumOff val="0"/>
            <a:alphaOff val="0"/>
          </a:schemeClr>
        </a:solidFill>
        <a:ln w="3810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dsp:style>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21C7C7E-4B8B-7A44-ABC6-AF21C644448B}">
      <dsp:nvSpPr>
        <dsp:cNvPr id="0" name=""/>
        <dsp:cNvSpPr/>
      </dsp:nvSpPr>
      <dsp:spPr>
        <a:xfrm rot="5400000">
          <a:off x="555690" y="1047470"/>
          <a:ext cx="929121" cy="878397"/>
        </a:xfrm>
        <a:prstGeom prst="bentUpArrow">
          <a:avLst>
            <a:gd name="adj1" fmla="val 32840"/>
            <a:gd name="adj2" fmla="val 25000"/>
            <a:gd name="adj3" fmla="val 35780"/>
          </a:avLst>
        </a:prstGeom>
        <a:solidFill>
          <a:schemeClr val="accent1">
            <a:tint val="50000"/>
            <a:hueOff val="0"/>
            <a:satOff val="0"/>
            <a:lumOff val="0"/>
            <a:alphaOff val="0"/>
          </a:schemeClr>
        </a:solidFill>
        <a:ln>
          <a:noFill/>
        </a:ln>
        <a:effectLst>
          <a:outerShdw blurRad="50800" dist="25400" algn="bl" rotWithShape="0">
            <a:srgbClr val="000000">
              <a:alpha val="60000"/>
            </a:srgbClr>
          </a:outerShdw>
        </a:effectLst>
      </dsp:spPr>
      <dsp:style>
        <a:lnRef idx="0">
          <a:scrgbClr r="0" g="0" b="0"/>
        </a:lnRef>
        <a:fillRef idx="1">
          <a:scrgbClr r="0" g="0" b="0"/>
        </a:fillRef>
        <a:effectRef idx="2">
          <a:scrgbClr r="0" g="0" b="0"/>
        </a:effectRef>
        <a:fontRef idx="minor"/>
      </dsp:style>
    </dsp:sp>
    <dsp:sp modelId="{D06245E1-578B-7C41-A5E7-0F95EF9F7E69}">
      <dsp:nvSpPr>
        <dsp:cNvPr id="0" name=""/>
        <dsp:cNvSpPr/>
      </dsp:nvSpPr>
      <dsp:spPr>
        <a:xfrm>
          <a:off x="24319" y="33848"/>
          <a:ext cx="2043578" cy="1102539"/>
        </a:xfrm>
        <a:prstGeom prst="roundRect">
          <a:avLst>
            <a:gd name="adj" fmla="val 16670"/>
          </a:avLst>
        </a:prstGeom>
        <a:solidFill>
          <a:schemeClr val="accent1">
            <a:hueOff val="0"/>
            <a:satOff val="0"/>
            <a:lumOff val="0"/>
            <a:alphaOff val="0"/>
          </a:schemeClr>
        </a:solidFill>
        <a:ln>
          <a:noFill/>
        </a:ln>
        <a:effectLst>
          <a:outerShdw blurRad="50800" dist="25400" algn="bl"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en-US" sz="1700" kern="1200" dirty="0" smtClean="0">
              <a:solidFill>
                <a:schemeClr val="tx1"/>
              </a:solidFill>
            </a:rPr>
            <a:t>PERJANJIAN DENGAN MHA</a:t>
          </a:r>
          <a:endParaRPr lang="en-US" sz="1700" kern="1200" dirty="0">
            <a:solidFill>
              <a:schemeClr val="tx1"/>
            </a:solidFill>
          </a:endParaRPr>
        </a:p>
      </dsp:txBody>
      <dsp:txXfrm>
        <a:off x="78150" y="87679"/>
        <a:ext cx="1935916" cy="994877"/>
      </dsp:txXfrm>
    </dsp:sp>
    <dsp:sp modelId="{0103C03E-689A-1E40-A6B7-AD6DAFEFEE1F}">
      <dsp:nvSpPr>
        <dsp:cNvPr id="0" name=""/>
        <dsp:cNvSpPr/>
      </dsp:nvSpPr>
      <dsp:spPr>
        <a:xfrm>
          <a:off x="2049921" y="132395"/>
          <a:ext cx="3032492" cy="11561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ctr" anchorCtr="0">
          <a:noAutofit/>
        </a:bodyPr>
        <a:lstStyle/>
        <a:p>
          <a:pPr marL="228600" lvl="1" indent="-228600" algn="l" defTabSz="1066800">
            <a:lnSpc>
              <a:spcPct val="90000"/>
            </a:lnSpc>
            <a:spcBef>
              <a:spcPct val="0"/>
            </a:spcBef>
            <a:spcAft>
              <a:spcPct val="15000"/>
            </a:spcAft>
            <a:buChar char="••"/>
          </a:pPr>
          <a:r>
            <a:rPr lang="en-US" sz="2400" kern="1200" dirty="0" smtClean="0"/>
            <a:t>AKTA OTENTIK</a:t>
          </a:r>
          <a:endParaRPr lang="en-US" sz="2400" kern="1200" dirty="0"/>
        </a:p>
      </dsp:txBody>
      <dsp:txXfrm>
        <a:off x="2049921" y="132395"/>
        <a:ext cx="3032492" cy="1156143"/>
      </dsp:txXfrm>
    </dsp:sp>
    <dsp:sp modelId="{1F17FA9E-3C5C-244E-A211-310E033D0638}">
      <dsp:nvSpPr>
        <dsp:cNvPr id="0" name=""/>
        <dsp:cNvSpPr/>
      </dsp:nvSpPr>
      <dsp:spPr>
        <a:xfrm rot="5400000">
          <a:off x="2894504" y="2003657"/>
          <a:ext cx="898129" cy="1100007"/>
        </a:xfrm>
        <a:prstGeom prst="bentUpArrow">
          <a:avLst>
            <a:gd name="adj1" fmla="val 32840"/>
            <a:gd name="adj2" fmla="val 25000"/>
            <a:gd name="adj3" fmla="val 35780"/>
          </a:avLst>
        </a:prstGeom>
        <a:solidFill>
          <a:schemeClr val="accent1">
            <a:tint val="50000"/>
            <a:hueOff val="0"/>
            <a:satOff val="0"/>
            <a:lumOff val="0"/>
            <a:alphaOff val="0"/>
          </a:schemeClr>
        </a:solidFill>
        <a:ln>
          <a:noFill/>
        </a:ln>
        <a:effectLst>
          <a:outerShdw blurRad="50800" dist="25400" algn="bl" rotWithShape="0">
            <a:srgbClr val="000000">
              <a:alpha val="60000"/>
            </a:srgbClr>
          </a:outerShdw>
        </a:effectLst>
      </dsp:spPr>
      <dsp:style>
        <a:lnRef idx="0">
          <a:scrgbClr r="0" g="0" b="0"/>
        </a:lnRef>
        <a:fillRef idx="1">
          <a:scrgbClr r="0" g="0" b="0"/>
        </a:fillRef>
        <a:effectRef idx="2">
          <a:scrgbClr r="0" g="0" b="0"/>
        </a:effectRef>
        <a:fontRef idx="minor"/>
      </dsp:style>
    </dsp:sp>
    <dsp:sp modelId="{CC6B9390-31B5-E843-ACDD-1F07D1450E13}">
      <dsp:nvSpPr>
        <dsp:cNvPr id="0" name=""/>
        <dsp:cNvSpPr/>
      </dsp:nvSpPr>
      <dsp:spPr>
        <a:xfrm>
          <a:off x="2093304" y="1187708"/>
          <a:ext cx="2043578" cy="1042146"/>
        </a:xfrm>
        <a:prstGeom prst="roundRect">
          <a:avLst>
            <a:gd name="adj" fmla="val 16670"/>
          </a:avLst>
        </a:prstGeom>
        <a:solidFill>
          <a:schemeClr val="accent1">
            <a:hueOff val="0"/>
            <a:satOff val="0"/>
            <a:lumOff val="0"/>
            <a:alphaOff val="0"/>
          </a:schemeClr>
        </a:solidFill>
        <a:ln>
          <a:noFill/>
        </a:ln>
        <a:effectLst>
          <a:outerShdw blurRad="50800" dist="25400" algn="bl"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en-US" sz="1700" kern="1200" dirty="0" smtClean="0">
              <a:solidFill>
                <a:schemeClr val="tx1"/>
              </a:solidFill>
            </a:rPr>
            <a:t>PENGAJUAN PERMOHONAN HAK ATAS TANAH</a:t>
          </a:r>
          <a:endParaRPr lang="en-US" sz="1700" kern="1200" dirty="0">
            <a:solidFill>
              <a:schemeClr val="tx1"/>
            </a:solidFill>
          </a:endParaRPr>
        </a:p>
      </dsp:txBody>
      <dsp:txXfrm>
        <a:off x="2144187" y="1238591"/>
        <a:ext cx="1941812" cy="940380"/>
      </dsp:txXfrm>
    </dsp:sp>
    <dsp:sp modelId="{12E92D17-FB81-374E-9A6C-C3A86D8695F7}">
      <dsp:nvSpPr>
        <dsp:cNvPr id="0" name=""/>
        <dsp:cNvSpPr/>
      </dsp:nvSpPr>
      <dsp:spPr>
        <a:xfrm>
          <a:off x="4248032" y="1051355"/>
          <a:ext cx="3264652" cy="11561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ctr" anchorCtr="0">
          <a:noAutofit/>
        </a:bodyPr>
        <a:lstStyle/>
        <a:p>
          <a:pPr marL="228600" lvl="1" indent="-228600" algn="l" defTabSz="889000">
            <a:lnSpc>
              <a:spcPct val="90000"/>
            </a:lnSpc>
            <a:spcBef>
              <a:spcPct val="0"/>
            </a:spcBef>
            <a:spcAft>
              <a:spcPct val="15000"/>
            </a:spcAft>
            <a:buChar char="••"/>
          </a:pPr>
          <a:r>
            <a:rPr lang="en-US" sz="2000" kern="1200" dirty="0" smtClean="0"/>
            <a:t>HAK ATAS TANAH DI ATAS HAK ULAYAT</a:t>
          </a:r>
          <a:endParaRPr lang="en-US" sz="2000" kern="1200" dirty="0"/>
        </a:p>
      </dsp:txBody>
      <dsp:txXfrm>
        <a:off x="4248032" y="1051355"/>
        <a:ext cx="3264652" cy="1156143"/>
      </dsp:txXfrm>
    </dsp:sp>
    <dsp:sp modelId="{233FBD30-FE71-4583-B00F-C7F27641608B}">
      <dsp:nvSpPr>
        <dsp:cNvPr id="0" name=""/>
        <dsp:cNvSpPr/>
      </dsp:nvSpPr>
      <dsp:spPr>
        <a:xfrm rot="5400000">
          <a:off x="5058785" y="2915529"/>
          <a:ext cx="818008" cy="1280073"/>
        </a:xfrm>
        <a:prstGeom prst="bentUpArrow">
          <a:avLst>
            <a:gd name="adj1" fmla="val 32840"/>
            <a:gd name="adj2" fmla="val 25000"/>
            <a:gd name="adj3" fmla="val 35780"/>
          </a:avLst>
        </a:prstGeom>
        <a:solidFill>
          <a:schemeClr val="accent1">
            <a:tint val="50000"/>
            <a:hueOff val="0"/>
            <a:satOff val="0"/>
            <a:lumOff val="0"/>
            <a:alphaOff val="0"/>
          </a:schemeClr>
        </a:solidFill>
        <a:ln>
          <a:noFill/>
        </a:ln>
        <a:effectLst>
          <a:outerShdw blurRad="50800" dist="25400" algn="bl" rotWithShape="0">
            <a:srgbClr val="000000">
              <a:alpha val="60000"/>
            </a:srgbClr>
          </a:outerShdw>
        </a:effectLst>
      </dsp:spPr>
      <dsp:style>
        <a:lnRef idx="0">
          <a:scrgbClr r="0" g="0" b="0"/>
        </a:lnRef>
        <a:fillRef idx="1">
          <a:scrgbClr r="0" g="0" b="0"/>
        </a:fillRef>
        <a:effectRef idx="2">
          <a:scrgbClr r="0" g="0" b="0"/>
        </a:effectRef>
        <a:fontRef idx="minor"/>
      </dsp:style>
    </dsp:sp>
    <dsp:sp modelId="{96FEBEEB-4436-3640-82FD-FA2BA008A3FB}">
      <dsp:nvSpPr>
        <dsp:cNvPr id="0" name=""/>
        <dsp:cNvSpPr/>
      </dsp:nvSpPr>
      <dsp:spPr>
        <a:xfrm>
          <a:off x="4188528" y="2228329"/>
          <a:ext cx="2043578" cy="1050099"/>
        </a:xfrm>
        <a:prstGeom prst="roundRect">
          <a:avLst>
            <a:gd name="adj" fmla="val 16670"/>
          </a:avLst>
        </a:prstGeom>
        <a:solidFill>
          <a:schemeClr val="accent1">
            <a:hueOff val="0"/>
            <a:satOff val="0"/>
            <a:lumOff val="0"/>
            <a:alphaOff val="0"/>
          </a:schemeClr>
        </a:solidFill>
        <a:ln>
          <a:noFill/>
        </a:ln>
        <a:effectLst>
          <a:outerShdw blurRad="50800" dist="25400" algn="bl"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en-US" sz="1700" kern="1200" dirty="0" smtClean="0">
              <a:solidFill>
                <a:schemeClr val="tx1"/>
              </a:solidFill>
            </a:rPr>
            <a:t>PERPANJANGAN DAN PEMBAHARUAN </a:t>
          </a:r>
          <a:endParaRPr lang="en-US" sz="1700" kern="1200" dirty="0">
            <a:solidFill>
              <a:schemeClr val="tx1"/>
            </a:solidFill>
          </a:endParaRPr>
        </a:p>
      </dsp:txBody>
      <dsp:txXfrm>
        <a:off x="4239799" y="2279600"/>
        <a:ext cx="1941036" cy="947557"/>
      </dsp:txXfrm>
    </dsp:sp>
    <dsp:sp modelId="{1D92E3A4-5A2D-46F4-88C8-C760D073DAD7}">
      <dsp:nvSpPr>
        <dsp:cNvPr id="0" name=""/>
        <dsp:cNvSpPr/>
      </dsp:nvSpPr>
      <dsp:spPr>
        <a:xfrm>
          <a:off x="6443773" y="2071821"/>
          <a:ext cx="3189549" cy="11561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ctr" anchorCtr="0">
          <a:noAutofit/>
        </a:bodyPr>
        <a:lstStyle/>
        <a:p>
          <a:pPr marL="171450" lvl="1" indent="-171450" algn="l" defTabSz="800100">
            <a:lnSpc>
              <a:spcPct val="90000"/>
            </a:lnSpc>
            <a:spcBef>
              <a:spcPct val="0"/>
            </a:spcBef>
            <a:spcAft>
              <a:spcPct val="15000"/>
            </a:spcAft>
            <a:buChar char="••"/>
          </a:pPr>
          <a:r>
            <a:rPr lang="en-US" sz="1800" kern="1200" dirty="0" smtClean="0"/>
            <a:t>DENGAN PERSETUJUAN TERTULIS MHA</a:t>
          </a:r>
          <a:endParaRPr lang="en-US" sz="1800" kern="1200" dirty="0"/>
        </a:p>
      </dsp:txBody>
      <dsp:txXfrm>
        <a:off x="6443773" y="2071821"/>
        <a:ext cx="3189549" cy="1156143"/>
      </dsp:txXfrm>
    </dsp:sp>
    <dsp:sp modelId="{D519934E-EF55-4AEC-BB23-F761D8A40DC3}">
      <dsp:nvSpPr>
        <dsp:cNvPr id="0" name=""/>
        <dsp:cNvSpPr/>
      </dsp:nvSpPr>
      <dsp:spPr>
        <a:xfrm>
          <a:off x="6253957" y="3447043"/>
          <a:ext cx="2043578" cy="1050099"/>
        </a:xfrm>
        <a:prstGeom prst="roundRect">
          <a:avLst>
            <a:gd name="adj" fmla="val 16670"/>
          </a:avLst>
        </a:prstGeom>
        <a:solidFill>
          <a:schemeClr val="accent1">
            <a:hueOff val="0"/>
            <a:satOff val="0"/>
            <a:lumOff val="0"/>
            <a:alphaOff val="0"/>
          </a:schemeClr>
        </a:solidFill>
        <a:ln>
          <a:noFill/>
        </a:ln>
        <a:effectLst>
          <a:outerShdw blurRad="50800" dist="25400" algn="bl"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en-US" sz="1700" kern="1200" dirty="0" smtClean="0">
              <a:solidFill>
                <a:schemeClr val="tx1"/>
              </a:solidFill>
            </a:rPr>
            <a:t>TIDAK DIPERPANJANG DAN DIPERBAHARUI</a:t>
          </a:r>
          <a:endParaRPr lang="en-US" sz="1700" kern="1200" dirty="0">
            <a:solidFill>
              <a:schemeClr val="tx1"/>
            </a:solidFill>
          </a:endParaRPr>
        </a:p>
      </dsp:txBody>
      <dsp:txXfrm>
        <a:off x="6305228" y="3498314"/>
        <a:ext cx="1941036" cy="947557"/>
      </dsp:txXfrm>
    </dsp:sp>
  </dsp:spTree>
</dsp:drawing>
</file>

<file path=ppt/diagrams/layout1.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10.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6.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7.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cycle4#1">
  <dgm:title val=""/>
  <dgm:desc val=""/>
  <dgm:catLst>
    <dgm:cat type="relationship" pri="26000"/>
    <dgm:cat type="cycle" pri="13000"/>
    <dgm:cat type="matrix" pri="4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ampData>
  <dgm:style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cycleMatrixDiagram">
    <dgm:varLst>
      <dgm:chMax val="1"/>
      <dgm:dir/>
      <dgm:animLvl val="lvl"/>
      <dgm:resizeHandles val="exact"/>
    </dgm:varLst>
    <dgm:alg type="composite">
      <dgm:param type="ar" val="1.3"/>
    </dgm:alg>
    <dgm:shape xmlns:r="http://schemas.openxmlformats.org/officeDocument/2006/relationships" r:blip="">
      <dgm:adjLst/>
    </dgm:shape>
    <dgm:presOf/>
    <dgm:constrLst>
      <dgm:constr type="w" for="ch" forName="children" refType="w"/>
      <dgm:constr type="h" for="ch" forName="children" refType="w" refFor="ch" refForName="children" fact="0.77"/>
      <dgm:constr type="ctrX" for="ch" forName="children" refType="w" fact="0.5"/>
      <dgm:constr type="ctrY" for="ch" forName="children" refType="h" fact="0.5"/>
      <dgm:constr type="w" for="ch" forName="circle" refType="w"/>
      <dgm:constr type="h" for="ch" forName="circle" refType="h"/>
      <dgm:constr type="ctrX" for="ch" forName="circle" refType="w" fact="0.5"/>
      <dgm:constr type="ctrY" for="ch" forName="circle" refType="h" fact="0.5"/>
      <dgm:constr type="w" for="ch" forName="center1" refType="w" fact="0.115"/>
      <dgm:constr type="h" for="ch" forName="center1" refType="w" fact="0.1"/>
      <dgm:constr type="ctrX" for="ch" forName="center1" refType="w" fact="0.5"/>
      <dgm:constr type="ctrY" for="ch" forName="center1" refType="h" fact="0.475"/>
      <dgm:constr type="w" for="ch" forName="center2" refType="w" fact="0.115"/>
      <dgm:constr type="h" for="ch" forName="center2" refType="w" fact="0.1"/>
      <dgm:constr type="ctrX" for="ch" forName="center2" refType="w" fact="0.5"/>
      <dgm:constr type="ctrY" for="ch" forName="center2" refType="h" fact="0.525"/>
    </dgm:constrLst>
    <dgm:ruleLst/>
    <dgm:choose name="Name0">
      <dgm:if name="Name1" axis="ch" ptType="node" func="cnt" op="gte" val="1">
        <dgm:layoutNode name="children">
          <dgm:alg type="composite">
            <dgm:param type="ar" val="1.3"/>
          </dgm:alg>
          <dgm:shape xmlns:r="http://schemas.openxmlformats.org/officeDocument/2006/relationships" r:blip="">
            <dgm:adjLst/>
          </dgm:shape>
          <dgm:presOf/>
          <dgm:choose name="Name2">
            <dgm:if name="Name3" func="var" arg="dir" op="equ" val="norm">
              <dgm:constrLst>
                <dgm:constr type="primFontSz" for="des" ptType="node" op="equ" val="65"/>
                <dgm:constr type="w" for="ch" forName="child1group" refType="w" fact="0.38"/>
                <dgm:constr type="h" for="ch" forName="child1group" refType="h" fact="0.32"/>
                <dgm:constr type="t" for="ch" forName="child1group"/>
                <dgm:constr type="l" for="ch" forName="child1group"/>
                <dgm:constr type="w" for="ch" forName="child2group" refType="w" fact="0.38"/>
                <dgm:constr type="h" for="ch" forName="child2group" refType="h" fact="0.32"/>
                <dgm:constr type="t" for="ch" forName="child2group"/>
                <dgm:constr type="r" for="ch" forName="child2group" refType="w"/>
                <dgm:constr type="w" for="ch" forName="child3group" refType="w" fact="0.38"/>
                <dgm:constr type="h" for="ch" forName="child3group" refType="h" fact="0.32"/>
                <dgm:constr type="b" for="ch" forName="child3group" refType="h"/>
                <dgm:constr type="r" for="ch" forName="child3group" refType="w"/>
                <dgm:constr type="w" for="ch" forName="child4group" refType="w" fact="0.38"/>
                <dgm:constr type="h" for="ch" forName="child4group" refType="h" fact="0.32"/>
                <dgm:constr type="b" for="ch" forName="child4group" refType="h"/>
                <dgm:constr type="l" for="ch" forName="child4group"/>
              </dgm:constrLst>
            </dgm:if>
            <dgm:else name="Name4">
              <dgm:constrLst>
                <dgm:constr type="primFontSz" for="des" ptType="node" op="equ" val="65"/>
                <dgm:constr type="w" for="ch" forName="child1group" refType="w" fact="0.38"/>
                <dgm:constr type="h" for="ch" forName="child1group" refType="h" fact="0.32"/>
                <dgm:constr type="t" for="ch" forName="child1group"/>
                <dgm:constr type="r" for="ch" forName="child1group" refType="w"/>
                <dgm:constr type="w" for="ch" forName="child2group" refType="w" fact="0.38"/>
                <dgm:constr type="h" for="ch" forName="child2group" refType="h" fact="0.32"/>
                <dgm:constr type="t" for="ch" forName="child2group"/>
                <dgm:constr type="l" for="ch" forName="child2group"/>
                <dgm:constr type="w" for="ch" forName="child3group" refType="w" fact="0.38"/>
                <dgm:constr type="h" for="ch" forName="child3group" refType="h" fact="0.32"/>
                <dgm:constr type="b" for="ch" forName="child3group" refType="h"/>
                <dgm:constr type="l" for="ch" forName="child3group"/>
                <dgm:constr type="w" for="ch" forName="child4group" refType="w" fact="0.38"/>
                <dgm:constr type="h" for="ch" forName="child4group" refType="h" fact="0.32"/>
                <dgm:constr type="b" for="ch" forName="child4group" refType="h"/>
                <dgm:constr type="r" for="ch" forName="child4group" refType="w"/>
              </dgm:constrLst>
            </dgm:else>
          </dgm:choose>
          <dgm:ruleLst/>
          <dgm:choose name="Name5">
            <dgm:if name="Name6" axis="ch ch" ptType="node node" st="1 1" cnt="1 0" func="cnt" op="gte" val="1">
              <dgm:layoutNode name="child1group">
                <dgm:alg type="composite">
                  <dgm:param type="horzAlign" val="none"/>
                  <dgm:param type="vertAlign" val="none"/>
                </dgm:alg>
                <dgm:shape xmlns:r="http://schemas.openxmlformats.org/officeDocument/2006/relationships" r:blip="">
                  <dgm:adjLst/>
                </dgm:shape>
                <dgm:presOf/>
                <dgm:choose name="Name7">
                  <dgm:if name="Name8" func="var" arg="dir" op="equ" val="norm">
                    <dgm:constrLst>
                      <dgm:constr type="w" for="ch" forName="child1" refType="w"/>
                      <dgm:constr type="h" for="ch" forName="child1" refType="h"/>
                      <dgm:constr type="t" for="ch" forName="child1"/>
                      <dgm:constr type="l" for="ch" forName="child1"/>
                      <dgm:constr type="w" for="ch" forName="child1Text" refType="w" fact="0.7"/>
                      <dgm:constr type="h" for="ch" forName="child1Text" refType="h" fact="0.75"/>
                      <dgm:constr type="t" for="ch" forName="child1Text"/>
                      <dgm:constr type="l" for="ch" forName="child1Text"/>
                    </dgm:constrLst>
                  </dgm:if>
                  <dgm:else name="Name9">
                    <dgm:constrLst>
                      <dgm:constr type="w" for="ch" forName="child1" refType="w"/>
                      <dgm:constr type="h" for="ch" forName="child1" refType="h"/>
                      <dgm:constr type="t" for="ch" forName="child1"/>
                      <dgm:constr type="r" for="ch" forName="child1" refType="w"/>
                      <dgm:constr type="w" for="ch" forName="child1Text" refType="w" fact="0.7"/>
                      <dgm:constr type="h" for="ch" forName="child1Text" refType="h" fact="0.75"/>
                      <dgm:constr type="t" for="ch" forName="child1Text"/>
                      <dgm:constr type="r" for="ch" forName="child1Text" refType="w"/>
                    </dgm:constrLst>
                  </dgm:else>
                </dgm:choose>
                <dgm:ruleLst/>
                <dgm:layoutNode name="child1" styleLbl="bgAcc1">
                  <dgm:alg type="sp"/>
                  <dgm:shape xmlns:r="http://schemas.openxmlformats.org/officeDocument/2006/relationships" type="roundRect" r:blip="" zOrderOff="-2">
                    <dgm:adjLst>
                      <dgm:adj idx="1" val="0.1"/>
                    </dgm:adjLst>
                  </dgm:shape>
                  <dgm:presOf axis="ch des" ptType="node node" st="1 1" cnt="1 0"/>
                  <dgm:constrLst/>
                  <dgm:ruleLst/>
                </dgm:layoutNode>
                <dgm:layoutNode name="child1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0"/>
          </dgm:choose>
          <dgm:choose name="Name11">
            <dgm:if name="Name12" axis="ch ch" ptType="node node" st="2 1" cnt="1 0" func="cnt" op="gte" val="1">
              <dgm:layoutNode name="child2group">
                <dgm:alg type="composite">
                  <dgm:param type="horzAlign" val="none"/>
                  <dgm:param type="vertAlign" val="none"/>
                </dgm:alg>
                <dgm:shape xmlns:r="http://schemas.openxmlformats.org/officeDocument/2006/relationships" r:blip="">
                  <dgm:adjLst/>
                </dgm:shape>
                <dgm:choose name="Name13">
                  <dgm:if name="Name14" func="var" arg="dir" op="equ" val="norm">
                    <dgm:constrLst>
                      <dgm:constr type="w" for="ch" forName="child2" refType="w"/>
                      <dgm:constr type="h" for="ch" forName="child2" refType="h"/>
                      <dgm:constr type="t" for="ch" forName="child2"/>
                      <dgm:constr type="r" for="ch" forName="child2" refType="w"/>
                      <dgm:constr type="w" for="ch" forName="child2Text" refType="w" fact="0.7"/>
                      <dgm:constr type="h" for="ch" forName="child2Text" refType="h" fact="0.75"/>
                      <dgm:constr type="t" for="ch" forName="child2Text"/>
                      <dgm:constr type="r" for="ch" forName="child2Text" refType="w"/>
                    </dgm:constrLst>
                  </dgm:if>
                  <dgm:else name="Name15">
                    <dgm:constrLst>
                      <dgm:constr type="w" for="ch" forName="child2" refType="w"/>
                      <dgm:constr type="h" for="ch" forName="child2" refType="h"/>
                      <dgm:constr type="t" for="ch" forName="child2"/>
                      <dgm:constr type="l" for="ch" forName="child2"/>
                      <dgm:constr type="w" for="ch" forName="child2Text" refType="w" fact="0.7"/>
                      <dgm:constr type="h" for="ch" forName="child2Text" refType="h" fact="0.75"/>
                      <dgm:constr type="t" for="ch" forName="child2Text"/>
                      <dgm:constr type="l" for="ch" forName="child2Text"/>
                    </dgm:constrLst>
                  </dgm:else>
                </dgm:choose>
                <dgm:ruleLst/>
                <dgm:layoutNode name="child2" styleLbl="bgAcc1">
                  <dgm:alg type="sp"/>
                  <dgm:shape xmlns:r="http://schemas.openxmlformats.org/officeDocument/2006/relationships" type="roundRect" r:blip="" zOrderOff="-2">
                    <dgm:adjLst>
                      <dgm:adj idx="1" val="0.1"/>
                    </dgm:adjLst>
                  </dgm:shape>
                  <dgm:presOf axis="ch des" ptType="node node" st="2 1" cnt="1 0"/>
                  <dgm:constrLst/>
                  <dgm:ruleLst/>
                </dgm:layoutNode>
                <dgm:layoutNode name="child2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6"/>
          </dgm:choose>
          <dgm:choose name="Name17">
            <dgm:if name="Name18" axis="ch ch" ptType="node node" st="3 1" cnt="1 0" func="cnt" op="gte" val="1">
              <dgm:layoutNode name="child3group">
                <dgm:alg type="composite">
                  <dgm:param type="horzAlign" val="none"/>
                  <dgm:param type="vertAlign" val="none"/>
                </dgm:alg>
                <dgm:shape xmlns:r="http://schemas.openxmlformats.org/officeDocument/2006/relationships" r:blip="">
                  <dgm:adjLst/>
                </dgm:shape>
                <dgm:presOf/>
                <dgm:choose name="Name19">
                  <dgm:if name="Name20" func="var" arg="dir" op="equ" val="norm">
                    <dgm:constrLst>
                      <dgm:constr type="w" for="ch" forName="child3" refType="w"/>
                      <dgm:constr type="h" for="ch" forName="child3" refType="h"/>
                      <dgm:constr type="b" for="ch" forName="child3" refType="h"/>
                      <dgm:constr type="r" for="ch" forName="child3" refType="w"/>
                      <dgm:constr type="w" for="ch" forName="child3Text" refType="w" fact="0.7"/>
                      <dgm:constr type="h" for="ch" forName="child3Text" refType="h" fact="0.75"/>
                      <dgm:constr type="b" for="ch" forName="child3Text" refType="h"/>
                      <dgm:constr type="r" for="ch" forName="child3Text" refType="w"/>
                    </dgm:constrLst>
                  </dgm:if>
                  <dgm:else name="Name21">
                    <dgm:constrLst>
                      <dgm:constr type="w" for="ch" forName="child3" refType="w"/>
                      <dgm:constr type="h" for="ch" forName="child3" refType="h"/>
                      <dgm:constr type="b" for="ch" forName="child3" refType="h"/>
                      <dgm:constr type="l" for="ch" forName="child3"/>
                      <dgm:constr type="w" for="ch" forName="child3Text" refType="w" fact="0.7"/>
                      <dgm:constr type="h" for="ch" forName="child3Text" refType="h" fact="0.75"/>
                      <dgm:constr type="b" for="ch" forName="child3Text" refType="h"/>
                      <dgm:constr type="l" for="ch" forName="child3Text"/>
                    </dgm:constrLst>
                  </dgm:else>
                </dgm:choose>
                <dgm:ruleLst/>
                <dgm:layoutNode name="child3" styleLbl="bgAcc1">
                  <dgm:alg type="sp"/>
                  <dgm:shape xmlns:r="http://schemas.openxmlformats.org/officeDocument/2006/relationships" type="roundRect" r:blip="" zOrderOff="-4">
                    <dgm:adjLst>
                      <dgm:adj idx="1" val="0.1"/>
                    </dgm:adjLst>
                  </dgm:shape>
                  <dgm:presOf axis="ch des" ptType="node node" st="3 1" cnt="1 0"/>
                  <dgm:constrLst/>
                  <dgm:ruleLst/>
                </dgm:layoutNode>
                <dgm:layoutNode name="child3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2"/>
          </dgm:choose>
          <dgm:choose name="Name23">
            <dgm:if name="Name24" axis="ch ch" ptType="node node" st="4 1" cnt="1 0" func="cnt" op="gte" val="1">
              <dgm:layoutNode name="child4group">
                <dgm:alg type="composite">
                  <dgm:param type="horzAlign" val="none"/>
                  <dgm:param type="vertAlign" val="none"/>
                </dgm:alg>
                <dgm:shape xmlns:r="http://schemas.openxmlformats.org/officeDocument/2006/relationships" r:blip="">
                  <dgm:adjLst/>
                </dgm:shape>
                <dgm:presOf/>
                <dgm:choose name="Name25">
                  <dgm:if name="Name26" func="var" arg="dir" op="equ" val="norm">
                    <dgm:constrLst>
                      <dgm:constr type="w" for="ch" forName="child4" refType="w"/>
                      <dgm:constr type="h" for="ch" forName="child4" refType="h"/>
                      <dgm:constr type="b" for="ch" forName="child4" refType="h"/>
                      <dgm:constr type="l" for="ch" forName="child4"/>
                      <dgm:constr type="w" for="ch" forName="child4Text" refType="w" fact="0.7"/>
                      <dgm:constr type="h" for="ch" forName="child4Text" refType="h" fact="0.75"/>
                      <dgm:constr type="b" for="ch" forName="child4Text" refType="h"/>
                      <dgm:constr type="l" for="ch" forName="child4Text"/>
                    </dgm:constrLst>
                  </dgm:if>
                  <dgm:else name="Name27">
                    <dgm:constrLst>
                      <dgm:constr type="w" for="ch" forName="child4" refType="w"/>
                      <dgm:constr type="h" for="ch" forName="child4" refType="h"/>
                      <dgm:constr type="b" for="ch" forName="child4" refType="h"/>
                      <dgm:constr type="r" for="ch" forName="child4" refType="w"/>
                      <dgm:constr type="w" for="ch" forName="child4Text" refType="w" fact="0.7"/>
                      <dgm:constr type="h" for="ch" forName="child4Text" refType="h" fact="0.75"/>
                      <dgm:constr type="b" for="ch" forName="child4Text" refType="h"/>
                      <dgm:constr type="r" for="ch" forName="child4Text" refType="w"/>
                    </dgm:constrLst>
                  </dgm:else>
                </dgm:choose>
                <dgm:ruleLst/>
                <dgm:layoutNode name="child4" styleLbl="bgAcc1">
                  <dgm:alg type="sp"/>
                  <dgm:shape xmlns:r="http://schemas.openxmlformats.org/officeDocument/2006/relationships" type="roundRect" r:blip="" zOrderOff="-4">
                    <dgm:adjLst>
                      <dgm:adj idx="1" val="0.1"/>
                    </dgm:adjLst>
                  </dgm:shape>
                  <dgm:presOf axis="ch des" ptType="node node" st="4 1" cnt="1 0"/>
                  <dgm:constrLst/>
                  <dgm:ruleLst/>
                </dgm:layoutNode>
                <dgm:layoutNode name="child4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8"/>
          </dgm:choose>
          <dgm:layoutNode name="childPlaceholder">
            <dgm:alg type="sp"/>
            <dgm:shape xmlns:r="http://schemas.openxmlformats.org/officeDocument/2006/relationships" r:blip="">
              <dgm:adjLst/>
            </dgm:shape>
            <dgm:presOf/>
            <dgm:constrLst/>
            <dgm:ruleLst/>
          </dgm:layoutNode>
        </dgm:layoutNode>
        <dgm:layoutNode name="circle">
          <dgm:alg type="composite">
            <dgm:param type="ar" val="1"/>
          </dgm:alg>
          <dgm:shape xmlns:r="http://schemas.openxmlformats.org/officeDocument/2006/relationships" r:blip="">
            <dgm:adjLst/>
          </dgm:shape>
          <dgm:presOf/>
          <dgm:choose name="Name29">
            <dgm:if name="Name30" func="var" arg="dir" op="equ" val="norm">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r" for="ch" forName="quadrant1" refType="w" fact="0.5"/>
                <dgm:constr type="r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l" for="ch" forName="quadrant2" refType="w" fact="0.5"/>
                <dgm:constr type="l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l" for="ch" forName="quadrant3" refType="w" fact="0.5"/>
                <dgm:constr type="l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r" for="ch" forName="quadrant4" refType="w" fact="0.5"/>
                <dgm:constr type="rOff" for="ch" forName="quadrant4" refType="w" fact="-0.01"/>
              </dgm:constrLst>
            </dgm:if>
            <dgm:else name="Name31">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l" for="ch" forName="quadrant1" refType="w" fact="0.5"/>
                <dgm:constr type="l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r" for="ch" forName="quadrant2" refType="w" fact="0.5"/>
                <dgm:constr type="r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r" for="ch" forName="quadrant3" refType="w" fact="0.5"/>
                <dgm:constr type="r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l" for="ch" forName="quadrant4" refType="w" fact="0.5"/>
                <dgm:constr type="lOff" for="ch" forName="quadrant4" refType="w" fact="0.01"/>
              </dgm:constrLst>
            </dgm:else>
          </dgm:choose>
          <dgm:ruleLst/>
          <dgm:layoutNode name="quadrant1" styleLbl="node1">
            <dgm:varLst>
              <dgm:chMax val="1"/>
              <dgm:bulletEnabled val="1"/>
            </dgm:varLst>
            <dgm:alg type="tx"/>
            <dgm:choose name="Name32">
              <dgm:if name="Name33" func="var" arg="dir" op="equ" val="norm">
                <dgm:shape xmlns:r="http://schemas.openxmlformats.org/officeDocument/2006/relationships" type="pieWedge" r:blip="">
                  <dgm:adjLst/>
                </dgm:shape>
              </dgm:if>
              <dgm:else name="Name34">
                <dgm:shape xmlns:r="http://schemas.openxmlformats.org/officeDocument/2006/relationships" rot="90" type="pieWedge" r:blip="">
                  <dgm:adjLst/>
                </dgm:shape>
              </dgm:else>
            </dgm:choose>
            <dgm:presOf axis="ch" ptType="node" cnt="1"/>
            <dgm:constrLst/>
            <dgm:ruleLst>
              <dgm:rule type="primFontSz" val="5" fact="NaN" max="NaN"/>
            </dgm:ruleLst>
          </dgm:layoutNode>
          <dgm:layoutNode name="quadrant2" styleLbl="node1">
            <dgm:varLst>
              <dgm:chMax val="1"/>
              <dgm:bulletEnabled val="1"/>
            </dgm:varLst>
            <dgm:alg type="tx"/>
            <dgm:choose name="Name35">
              <dgm:if name="Name36" func="var" arg="dir" op="equ" val="norm">
                <dgm:shape xmlns:r="http://schemas.openxmlformats.org/officeDocument/2006/relationships" rot="90" type="pieWedge" r:blip="">
                  <dgm:adjLst/>
                </dgm:shape>
              </dgm:if>
              <dgm:else name="Name37">
                <dgm:shape xmlns:r="http://schemas.openxmlformats.org/officeDocument/2006/relationships" type="pieWedge" r:blip="">
                  <dgm:adjLst/>
                </dgm:shape>
              </dgm:else>
            </dgm:choose>
            <dgm:presOf axis="ch" ptType="node" st="2" cnt="1"/>
            <dgm:constrLst/>
            <dgm:ruleLst>
              <dgm:rule type="primFontSz" val="5" fact="NaN" max="NaN"/>
            </dgm:ruleLst>
          </dgm:layoutNode>
          <dgm:layoutNode name="quadrant3" styleLbl="node1">
            <dgm:varLst>
              <dgm:chMax val="1"/>
              <dgm:bulletEnabled val="1"/>
            </dgm:varLst>
            <dgm:alg type="tx"/>
            <dgm:choose name="Name38">
              <dgm:if name="Name39" func="var" arg="dir" op="equ" val="norm">
                <dgm:shape xmlns:r="http://schemas.openxmlformats.org/officeDocument/2006/relationships" rot="180" type="pieWedge" r:blip="">
                  <dgm:adjLst/>
                </dgm:shape>
              </dgm:if>
              <dgm:else name="Name40">
                <dgm:shape xmlns:r="http://schemas.openxmlformats.org/officeDocument/2006/relationships" rot="270" type="pieWedge" r:blip="">
                  <dgm:adjLst/>
                </dgm:shape>
              </dgm:else>
            </dgm:choose>
            <dgm:presOf axis="ch" ptType="node" st="3" cnt="1"/>
            <dgm:constrLst/>
            <dgm:ruleLst>
              <dgm:rule type="primFontSz" val="5" fact="NaN" max="NaN"/>
            </dgm:ruleLst>
          </dgm:layoutNode>
          <dgm:layoutNode name="quadrant4" styleLbl="node1">
            <dgm:varLst>
              <dgm:chMax val="1"/>
              <dgm:bulletEnabled val="1"/>
            </dgm:varLst>
            <dgm:alg type="tx"/>
            <dgm:choose name="Name41">
              <dgm:if name="Name42" func="var" arg="dir" op="equ" val="norm">
                <dgm:shape xmlns:r="http://schemas.openxmlformats.org/officeDocument/2006/relationships" rot="270" type="pieWedge" r:blip="">
                  <dgm:adjLst/>
                </dgm:shape>
              </dgm:if>
              <dgm:else name="Name43">
                <dgm:shape xmlns:r="http://schemas.openxmlformats.org/officeDocument/2006/relationships" rot="180" type="pieWedge" r:blip="">
                  <dgm:adjLst/>
                </dgm:shape>
              </dgm:else>
            </dgm:choose>
            <dgm:presOf axis="ch" ptType="node" st="4" cnt="1"/>
            <dgm:constrLst/>
            <dgm:ruleLst>
              <dgm:rule type="primFontSz" val="5" fact="NaN" max="NaN"/>
            </dgm:ruleLst>
          </dgm:layoutNode>
          <dgm:layoutNode name="quadrantPlaceholder">
            <dgm:alg type="sp"/>
            <dgm:shape xmlns:r="http://schemas.openxmlformats.org/officeDocument/2006/relationships" r:blip="">
              <dgm:adjLst/>
            </dgm:shape>
            <dgm:presOf/>
            <dgm:constrLst/>
            <dgm:ruleLst/>
          </dgm:layoutNode>
        </dgm:layoutNode>
        <dgm:layoutNode name="center1" styleLbl="fgShp">
          <dgm:alg type="sp"/>
          <dgm:choose name="Name44">
            <dgm:if name="Name45" func="var" arg="dir" op="equ" val="norm">
              <dgm:shape xmlns:r="http://schemas.openxmlformats.org/officeDocument/2006/relationships" type="circularArrow" r:blip="" zOrderOff="16">
                <dgm:adjLst/>
              </dgm:shape>
            </dgm:if>
            <dgm:else name="Name46">
              <dgm:shape xmlns:r="http://schemas.openxmlformats.org/officeDocument/2006/relationships" rot="180" type="leftCircularArrow" r:blip="" zOrderOff="16">
                <dgm:adjLst/>
              </dgm:shape>
            </dgm:else>
          </dgm:choose>
          <dgm:presOf/>
          <dgm:constrLst/>
          <dgm:ruleLst/>
        </dgm:layoutNode>
        <dgm:layoutNode name="center2" styleLbl="fgShp">
          <dgm:alg type="sp"/>
          <dgm:choose name="Name47">
            <dgm:if name="Name48" func="var" arg="dir" op="equ" val="norm">
              <dgm:shape xmlns:r="http://schemas.openxmlformats.org/officeDocument/2006/relationships" rot="180" type="circularArrow" r:blip="" zOrderOff="16">
                <dgm:adjLst/>
              </dgm:shape>
            </dgm:if>
            <dgm:else name="Name49">
              <dgm:shape xmlns:r="http://schemas.openxmlformats.org/officeDocument/2006/relationships" type="leftCircularArrow" r:blip="" zOrderOff="16">
                <dgm:adjLst/>
              </dgm:shape>
            </dgm:else>
          </dgm:choose>
          <dgm:presOf/>
          <dgm:constrLst/>
          <dgm:ruleLst/>
        </dgm:layoutNode>
      </dgm:if>
      <dgm:else name="Name50"/>
    </dgm:choose>
  </dgm:layoutNode>
</dgm:layoutDef>
</file>

<file path=ppt/diagrams/layout9.xml><?xml version="1.0" encoding="utf-8"?>
<dgm:layoutDef xmlns:dgm="http://schemas.openxmlformats.org/drawingml/2006/diagram" xmlns:a="http://schemas.openxmlformats.org/drawingml/2006/main" uniqueId="urn:microsoft.com/office/officeart/2005/8/layout/StepDownProcess">
  <dgm:title val=""/>
  <dgm:desc val=""/>
  <dgm:catLst>
    <dgm:cat type="process" pri="1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tL"/>
          <dgm:param type="flowDir" val="row"/>
          <dgm:param type="off" val="off"/>
          <dgm:param type="bkpt" val="fixed"/>
          <dgm:param type="bkPtFixedVal" val="1"/>
        </dgm:alg>
      </dgm:if>
      <dgm:else name="Name2">
        <dgm:alg type="snake">
          <dgm:param type="grDir" val="tR"/>
          <dgm:param type="flowDir" val="row"/>
          <dgm:param type="off" val="off"/>
          <dgm:param type="bkpt" val="fixed"/>
          <dgm:param type="bkPtFixedVal" val="1"/>
        </dgm:alg>
      </dgm:else>
    </dgm:choose>
    <dgm:shape xmlns:r="http://schemas.openxmlformats.org/officeDocument/2006/relationships" r:blip="">
      <dgm:adjLst/>
    </dgm:shape>
    <dgm:choose name="Name3">
      <dgm:if name="Name4" func="var" arg="dir" op="equ" val="norm">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if>
      <dgm:else name="Name5">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else>
    </dgm:choose>
    <dgm:forEach name="nodesForEach" axis="ch" ptType="node">
      <dgm:layoutNode name="composite">
        <dgm:alg type="composite">
          <dgm:param type="ar" val="1.2439"/>
        </dgm:alg>
        <dgm:shape xmlns:r="http://schemas.openxmlformats.org/officeDocument/2006/relationships" r:blip="">
          <dgm:adjLst/>
        </dgm:shape>
        <dgm:choose name="Name6">
          <dgm:if name="Name7" func="var" arg="dir" op="equ" val="norm">
            <dgm:constrLst>
              <dgm:constr type="l" for="ch" forName="bentUpArrow1" refType="w" fact="0.07"/>
              <dgm:constr type="t" for="ch" forName="bentUpArrow1" refType="h" fact="0.524"/>
              <dgm:constr type="w" for="ch" forName="bentUpArrow1" refType="w" fact="0.3844"/>
              <dgm:constr type="h" for="ch" forName="bentUpArrow1" refType="h" fact="0.42"/>
              <dgm:constr type="l" for="ch" forName="ParentText" refType="w" fact="0"/>
              <dgm:constr type="t" for="ch" forName="ParentText" refType="h" fact="0"/>
              <dgm:constr type="w" for="ch" forName="ParentText" refType="w" fact="0.5684"/>
              <dgm:constr type="h" for="ch" forName="ParentText" refType="h" fact="0.4949"/>
              <dgm:constr type="l" for="ch" forName="ChildText" refType="w" refFor="ch" refForName="ParentText"/>
              <dgm:constr type="t" for="ch" forName="ChildText" refType="h" fact="0.05"/>
              <dgm:constr type="w" for="ch" forName="ChildText" refType="w" fact="0.4134"/>
              <dgm:constr type="h" for="ch" forName="ChildText" refType="h" fact="0.4"/>
              <dgm:constr type="l" for="ch" forName="FinalChildText" refType="w" refFor="ch" refForName="ParentText"/>
              <dgm:constr type="t" for="ch" forName="FinalChildText" refType="h" fact="0.05"/>
              <dgm:constr type="w" for="ch" forName="FinalChildText" refType="w" fact="0.4134"/>
              <dgm:constr type="h" for="ch" forName="FinalChildText" refType="h" fact="0.4"/>
            </dgm:constrLst>
          </dgm:if>
          <dgm:else name="Name8">
            <dgm:constrLst>
              <dgm:constr type="r" for="ch" forName="bentUpArrow1" refType="w" fact="0.97"/>
              <dgm:constr type="t" for="ch" forName="bentUpArrow1" refType="h" fact="0.524"/>
              <dgm:constr type="w" for="ch" forName="bentUpArrow1" refType="w" fact="0.3844"/>
              <dgm:constr type="h" for="ch" forName="bentUpArrow1" refType="h" fact="0.42"/>
              <dgm:constr type="l" for="ch" forName="ParentText" refType="w" fact="0.4316"/>
              <dgm:constr type="t" for="ch" forName="ParentText" refType="h" fact="0"/>
              <dgm:constr type="w" for="ch" forName="ParentText" refType="w" fact="0.5684"/>
              <dgm:constr type="h" for="ch" forName="ParentText" refType="h" fact="0.4949"/>
              <dgm:constr type="l" for="ch" forName="ChildText" refType="w" fact="0"/>
              <dgm:constr type="t" for="ch" forName="ChildText" refType="h" fact="0.05"/>
              <dgm:constr type="w" for="ch" forName="ChildText" refType="w" fact="0.4134"/>
              <dgm:constr type="h" for="ch" forName="ChildText" refType="h" fact="0.4"/>
              <dgm:constr type="l" for="ch" forName="FinalChildText" refType="w" fact="0"/>
              <dgm:constr type="t" for="ch" forName="FinalChildText" refType="h" fact="0.05"/>
              <dgm:constr type="w" for="ch" forName="FinalChildText" refType="w" fact="0.4134"/>
              <dgm:constr type="h" for="ch" forName="FinalChildText" refType="h" fact="0.4"/>
            </dgm:constrLst>
          </dgm:else>
        </dgm:choose>
        <dgm:choose name="Name9">
          <dgm:if name="Name10" axis="followSib" ptType="node" func="cnt" op="gte" val="1">
            <dgm:layoutNode name="bentUpArrow1" styleLbl="alignImgPlace1">
              <dgm:alg type="sp"/>
              <dgm:choose name="Name11">
                <dgm:if name="Name12" func="var" arg="dir" op="equ" val="norm">
                  <dgm:shape xmlns:r="http://schemas.openxmlformats.org/officeDocument/2006/relationships" rot="90" type="bentUpArrow" r:blip="">
                    <dgm:adjLst>
                      <dgm:adj idx="1" val="0.3284"/>
                      <dgm:adj idx="2" val="0.25"/>
                      <dgm:adj idx="3" val="0.3578"/>
                    </dgm:adjLst>
                  </dgm:shape>
                </dgm:if>
                <dgm:else name="Name13">
                  <dgm:shape xmlns:r="http://schemas.openxmlformats.org/officeDocument/2006/relationships" rot="180" type="bentArrow" r:blip="">
                    <dgm:adjLst>
                      <dgm:adj idx="1" val="0.3284"/>
                      <dgm:adj idx="2" val="0.25"/>
                      <dgm:adj idx="3" val="0.3578"/>
                      <dgm:adj idx="4" val="0"/>
                    </dgm:adjLst>
                  </dgm:shape>
                </dgm:else>
              </dgm:choose>
              <dgm:presOf/>
            </dgm:layoutNode>
          </dgm:if>
          <dgm:else name="Name14"/>
        </dgm:choose>
        <dgm:layoutNode name="ParentText" styleLbl="node1">
          <dgm:varLst>
            <dgm:chMax val="1"/>
            <dgm:chPref val="1"/>
            <dgm:bulletEnabled val="1"/>
          </dgm:varLst>
          <dgm:alg type="tx"/>
          <dgm:shape xmlns:r="http://schemas.openxmlformats.org/officeDocument/2006/relationships" type="roundRect" r:blip="">
            <dgm:adjLst>
              <dgm:adj idx="1" val="0.166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15">
          <dgm:if name="Name16" axis="followSib" ptType="node" func="cnt" op="equ" val="0">
            <dgm:choose name="Name17">
              <dgm:if name="Name18" axis="ch" ptType="node" func="cnt" op="gte" val="1">
                <dgm:layoutNode name="Final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9"/>
            </dgm:choose>
          </dgm:if>
          <dgm:else name="Name20">
            <dgm:layoutNode name="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smtClean="0">
                <a:latin typeface="+mn-lt"/>
                <a:cs typeface="+mn-cs"/>
              </a:defRPr>
            </a:lvl1pPr>
          </a:lstStyle>
          <a:p>
            <a:pPr>
              <a:defRPr/>
            </a:pPr>
            <a:fld id="{35659490-E8C8-47DD-A542-74D21ECA1E36}" type="datetimeFigureOut">
              <a:rPr lang="en-US"/>
              <a:pPr>
                <a:defRPr/>
              </a:pPr>
              <a:t>5/21/2021</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smtClean="0">
                <a:latin typeface="+mn-lt"/>
                <a:cs typeface="+mn-cs"/>
              </a:defRPr>
            </a:lvl1pPr>
          </a:lstStyle>
          <a:p>
            <a:pPr>
              <a:defRPr/>
            </a:pPr>
            <a:fld id="{BADBFDBC-1921-4C0C-957A-E1349D0DB322}" type="slidenum">
              <a:rPr lang="en-US"/>
              <a:pPr>
                <a:defRPr/>
              </a:pPr>
              <a:t>‹#›</a:t>
            </a:fld>
            <a:endParaRPr lang="en-US"/>
          </a:p>
        </p:txBody>
      </p:sp>
    </p:spTree>
    <p:extLst>
      <p:ext uri="{BB962C8B-B14F-4D97-AF65-F5344CB8AC3E}">
        <p14:creationId xmlns:p14="http://schemas.microsoft.com/office/powerpoint/2010/main" val="1961004193"/>
      </p:ext>
    </p:extLst>
  </p:cSld>
  <p:clrMap bg1="lt1" tx1="dk1" bg2="lt2" tx2="dk2" accent1="accent1" accent2="accent2" accent3="accent3" accent4="accent4" accent5="accent5" accent6="accent6" hlink="hlink" folHlink="folHlink"/>
  <p:notesStyle>
    <a:lvl1pPr algn="l" defTabSz="457200" rtl="0" fontAlgn="base">
      <a:spcBef>
        <a:spcPct val="30000"/>
      </a:spcBef>
      <a:spcAft>
        <a:spcPct val="0"/>
      </a:spcAft>
      <a:defRPr sz="1200" kern="1200">
        <a:solidFill>
          <a:schemeClr val="tx1"/>
        </a:solidFill>
        <a:latin typeface="+mn-lt"/>
        <a:ea typeface="+mn-ea"/>
        <a:cs typeface="+mn-cs"/>
      </a:defRPr>
    </a:lvl1pPr>
    <a:lvl2pPr marL="457200" algn="l" defTabSz="457200" rtl="0" fontAlgn="base">
      <a:spcBef>
        <a:spcPct val="30000"/>
      </a:spcBef>
      <a:spcAft>
        <a:spcPct val="0"/>
      </a:spcAft>
      <a:defRPr sz="1200" kern="1200">
        <a:solidFill>
          <a:schemeClr val="tx1"/>
        </a:solidFill>
        <a:latin typeface="+mn-lt"/>
        <a:ea typeface="+mn-ea"/>
        <a:cs typeface="+mn-cs"/>
      </a:defRPr>
    </a:lvl2pPr>
    <a:lvl3pPr marL="914400" algn="l" defTabSz="457200" rtl="0" fontAlgn="base">
      <a:spcBef>
        <a:spcPct val="30000"/>
      </a:spcBef>
      <a:spcAft>
        <a:spcPct val="0"/>
      </a:spcAft>
      <a:defRPr sz="1200" kern="1200">
        <a:solidFill>
          <a:schemeClr val="tx1"/>
        </a:solidFill>
        <a:latin typeface="+mn-lt"/>
        <a:ea typeface="+mn-ea"/>
        <a:cs typeface="+mn-cs"/>
      </a:defRPr>
    </a:lvl3pPr>
    <a:lvl4pPr marL="1371600" algn="l" defTabSz="457200" rtl="0" fontAlgn="base">
      <a:spcBef>
        <a:spcPct val="30000"/>
      </a:spcBef>
      <a:spcAft>
        <a:spcPct val="0"/>
      </a:spcAft>
      <a:defRPr sz="1200" kern="1200">
        <a:solidFill>
          <a:schemeClr val="tx1"/>
        </a:solidFill>
        <a:latin typeface="+mn-lt"/>
        <a:ea typeface="+mn-ea"/>
        <a:cs typeface="+mn-cs"/>
      </a:defRPr>
    </a:lvl4pPr>
    <a:lvl5pPr marL="1828800" algn="l" defTabSz="457200" rtl="0" fontAlgn="base">
      <a:spcBef>
        <a:spcPct val="30000"/>
      </a:spcBef>
      <a:spcAft>
        <a:spcPct val="0"/>
      </a:spcAft>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lide Image Placeholder 1"/>
          <p:cNvSpPr>
            <a:spLocks noGrp="1" noRot="1" noChangeAspect="1" noTextEdit="1"/>
          </p:cNvSpPr>
          <p:nvPr>
            <p:ph type="sldImg"/>
          </p:nvPr>
        </p:nvSpPr>
        <p:spPr bwMode="auto">
          <a:noFill/>
          <a:ln>
            <a:solidFill>
              <a:srgbClr val="000000"/>
            </a:solidFill>
            <a:miter lim="800000"/>
            <a:headEnd/>
            <a:tailEnd/>
          </a:ln>
        </p:spPr>
      </p:sp>
      <p:sp>
        <p:nvSpPr>
          <p:cNvPr id="18435"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1843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2C5F5E45-EDEB-4719-95AD-3DBEC3267277}" type="slidenum">
              <a:rPr lang="en-US"/>
              <a:pPr fontAlgn="base">
                <a:spcBef>
                  <a:spcPct val="0"/>
                </a:spcBef>
                <a:spcAft>
                  <a:spcPct val="0"/>
                </a:spcAft>
              </a:pPr>
              <a:t>6</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p:cNvSpPr>
            <a:spLocks noGrp="1" noRot="1" noChangeAspect="1" noTextEdit="1"/>
          </p:cNvSpPr>
          <p:nvPr>
            <p:ph type="sldImg"/>
          </p:nvPr>
        </p:nvSpPr>
        <p:spPr bwMode="auto">
          <a:noFill/>
          <a:ln>
            <a:solidFill>
              <a:srgbClr val="000000"/>
            </a:solidFill>
            <a:miter lim="800000"/>
            <a:headEnd/>
            <a:tailEnd/>
          </a:ln>
        </p:spPr>
      </p:sp>
      <p:sp>
        <p:nvSpPr>
          <p:cNvPr id="19459"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smtClean="0"/>
              <a:t>kebangsaan;</a:t>
            </a:r>
          </a:p>
          <a:p>
            <a:pPr>
              <a:spcBef>
                <a:spcPct val="0"/>
              </a:spcBef>
            </a:pPr>
            <a:r>
              <a:rPr lang="en-US" smtClean="0"/>
              <a:t>; </a:t>
            </a:r>
          </a:p>
          <a:p>
            <a:pPr>
              <a:spcBef>
                <a:spcPct val="0"/>
              </a:spcBef>
            </a:pPr>
            <a:r>
              <a:rPr lang="en-US" smtClean="0"/>
              <a:t>; </a:t>
            </a:r>
          </a:p>
          <a:p>
            <a:pPr>
              <a:spcBef>
                <a:spcPct val="0"/>
              </a:spcBef>
            </a:pPr>
            <a:r>
              <a:rPr lang="en-US" smtClean="0"/>
              <a:t>; </a:t>
            </a:r>
          </a:p>
          <a:p>
            <a:pPr>
              <a:spcBef>
                <a:spcPct val="0"/>
              </a:spcBef>
            </a:pPr>
            <a:r>
              <a:rPr lang="en-US" smtClean="0"/>
              <a:t>;</a:t>
            </a:r>
          </a:p>
          <a:p>
            <a:pPr>
              <a:spcBef>
                <a:spcPct val="0"/>
              </a:spcBef>
            </a:pPr>
            <a:r>
              <a:rPr lang="en-US" smtClean="0"/>
              <a:t>;</a:t>
            </a:r>
          </a:p>
          <a:p>
            <a:pPr>
              <a:spcBef>
                <a:spcPct val="0"/>
              </a:spcBef>
            </a:pPr>
            <a:r>
              <a:rPr lang="en-US" smtClean="0"/>
              <a:t>;</a:t>
            </a:r>
          </a:p>
          <a:p>
            <a:pPr>
              <a:spcBef>
                <a:spcPct val="0"/>
              </a:spcBef>
            </a:pPr>
            <a:r>
              <a:rPr lang="en-US" smtClean="0"/>
              <a:t>; </a:t>
            </a:r>
            <a:r>
              <a:rPr lang="id-ID" smtClean="0"/>
              <a:t>dan</a:t>
            </a:r>
            <a:endParaRPr lang="en-US" smtClean="0"/>
          </a:p>
          <a:p>
            <a:pPr>
              <a:spcBef>
                <a:spcPct val="0"/>
              </a:spcBef>
            </a:pPr>
            <a:r>
              <a:rPr lang="id-ID" smtClean="0"/>
              <a:t>komunal </a:t>
            </a:r>
            <a:r>
              <a:rPr lang="en-US" smtClean="0"/>
              <a:t>religius </a:t>
            </a:r>
          </a:p>
        </p:txBody>
      </p:sp>
      <p:sp>
        <p:nvSpPr>
          <p:cNvPr id="1946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EC8AB527-5DB8-48FB-98E5-CC6D4DA46D38}" type="slidenum">
              <a:rPr lang="en-US"/>
              <a:pPr fontAlgn="base">
                <a:spcBef>
                  <a:spcPct val="0"/>
                </a:spcBef>
                <a:spcAft>
                  <a:spcPct val="0"/>
                </a:spcAft>
              </a:pPr>
              <a:t>7</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ide Image Placeholder 1"/>
          <p:cNvSpPr>
            <a:spLocks noGrp="1" noRot="1" noChangeAspect="1" noTextEdit="1"/>
          </p:cNvSpPr>
          <p:nvPr>
            <p:ph type="sldImg"/>
          </p:nvPr>
        </p:nvSpPr>
        <p:spPr bwMode="auto">
          <a:noFill/>
          <a:ln>
            <a:solidFill>
              <a:srgbClr val="000000"/>
            </a:solidFill>
            <a:miter lim="800000"/>
            <a:headEnd/>
            <a:tailEnd/>
          </a:ln>
        </p:spPr>
      </p:sp>
      <p:sp>
        <p:nvSpPr>
          <p:cNvPr id="20483"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2048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5936D5E6-C1BF-49B3-B336-6199E37C8EF8}" type="slidenum">
              <a:rPr lang="en-US"/>
              <a:pPr fontAlgn="base">
                <a:spcBef>
                  <a:spcPct val="0"/>
                </a:spcBef>
                <a:spcAft>
                  <a:spcPct val="0"/>
                </a:spcAft>
              </a:pPr>
              <a:t>8</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905001"/>
            <a:ext cx="10058400" cy="2593975"/>
          </a:xfrm>
        </p:spPr>
        <p:txBody>
          <a:bodyPr anchor="b"/>
          <a:lstStyle>
            <a:lvl1pPr>
              <a:defRPr sz="6600">
                <a:ln>
                  <a:noFill/>
                </a:ln>
                <a:solidFill>
                  <a:schemeClr val="tx2"/>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914400" y="4572000"/>
            <a:ext cx="8615680" cy="1066800"/>
          </a:xfrm>
        </p:spPr>
        <p:txBody>
          <a:bodyPr>
            <a:normAutofit/>
          </a:bodyPr>
          <a:lstStyle>
            <a:lvl1pPr marL="0" indent="0" algn="l">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Slide Number Placeholder 5"/>
          <p:cNvSpPr>
            <a:spLocks noGrp="1"/>
          </p:cNvSpPr>
          <p:nvPr>
            <p:ph type="sldNum" sz="quarter" idx="10"/>
          </p:nvPr>
        </p:nvSpPr>
        <p:spPr>
          <a:ln/>
        </p:spPr>
        <p:txBody>
          <a:bodyPr/>
          <a:lstStyle>
            <a:lvl1pPr>
              <a:defRPr/>
            </a:lvl1pPr>
          </a:lstStyle>
          <a:p>
            <a:pPr>
              <a:defRPr/>
            </a:pPr>
            <a:fld id="{1411D9F8-5FDD-40B5-A871-32FBFEA6632D}" type="slidenum">
              <a:rPr lang="en-SG"/>
              <a:pPr>
                <a:defRPr/>
              </a:pPr>
              <a:t>‹#›</a:t>
            </a:fld>
            <a:endParaRPr lang="en-SG"/>
          </a:p>
        </p:txBody>
      </p:sp>
      <p:sp>
        <p:nvSpPr>
          <p:cNvPr id="5" name="Footer Placeholder 4"/>
          <p:cNvSpPr>
            <a:spLocks noGrp="1"/>
          </p:cNvSpPr>
          <p:nvPr>
            <p:ph type="ftr" sz="quarter" idx="11"/>
          </p:nvPr>
        </p:nvSpPr>
        <p:spPr/>
        <p:txBody>
          <a:bodyPr/>
          <a:lstStyle>
            <a:lvl1pPr>
              <a:defRPr/>
            </a:lvl1pPr>
          </a:lstStyle>
          <a:p>
            <a:pPr>
              <a:defRPr/>
            </a:pPr>
            <a:endParaRPr lang="en-SG"/>
          </a:p>
        </p:txBody>
      </p:sp>
      <p:sp>
        <p:nvSpPr>
          <p:cNvPr id="6" name="Date Placeholder 3"/>
          <p:cNvSpPr>
            <a:spLocks noGrp="1"/>
          </p:cNvSpPr>
          <p:nvPr>
            <p:ph type="dt" sz="half" idx="12"/>
          </p:nvPr>
        </p:nvSpPr>
        <p:spPr/>
        <p:txBody>
          <a:bodyPr/>
          <a:lstStyle>
            <a:lvl1pPr>
              <a:defRPr/>
            </a:lvl1pPr>
          </a:lstStyle>
          <a:p>
            <a:pPr>
              <a:defRPr/>
            </a:pPr>
            <a:fld id="{9122FA58-F452-4836-A798-48F0F599F638}" type="datetimeFigureOut">
              <a:rPr lang="en-SG"/>
              <a:pPr>
                <a:defRPr/>
              </a:pPr>
              <a:t>21/5/2021</a:t>
            </a:fld>
            <a:endParaRPr lang="en-SG"/>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5"/>
          <p:cNvSpPr>
            <a:spLocks noGrp="1"/>
          </p:cNvSpPr>
          <p:nvPr>
            <p:ph type="sldNum" sz="quarter" idx="10"/>
          </p:nvPr>
        </p:nvSpPr>
        <p:spPr>
          <a:ln/>
        </p:spPr>
        <p:txBody>
          <a:bodyPr/>
          <a:lstStyle>
            <a:lvl1pPr>
              <a:defRPr/>
            </a:lvl1pPr>
          </a:lstStyle>
          <a:p>
            <a:pPr>
              <a:defRPr/>
            </a:pPr>
            <a:fld id="{C411455D-83DB-4D37-BE2C-7DAC9B44A606}" type="slidenum">
              <a:rPr lang="en-SG"/>
              <a:pPr>
                <a:defRPr/>
              </a:pPr>
              <a:t>‹#›</a:t>
            </a:fld>
            <a:endParaRPr lang="en-SG"/>
          </a:p>
        </p:txBody>
      </p:sp>
      <p:sp>
        <p:nvSpPr>
          <p:cNvPr id="5" name="Footer Placeholder 4"/>
          <p:cNvSpPr>
            <a:spLocks noGrp="1"/>
          </p:cNvSpPr>
          <p:nvPr>
            <p:ph type="ftr" sz="quarter" idx="11"/>
          </p:nvPr>
        </p:nvSpPr>
        <p:spPr/>
        <p:txBody>
          <a:bodyPr/>
          <a:lstStyle>
            <a:lvl1pPr>
              <a:defRPr/>
            </a:lvl1pPr>
          </a:lstStyle>
          <a:p>
            <a:pPr>
              <a:defRPr/>
            </a:pPr>
            <a:endParaRPr lang="en-SG"/>
          </a:p>
        </p:txBody>
      </p:sp>
      <p:sp>
        <p:nvSpPr>
          <p:cNvPr id="6" name="Date Placeholder 3"/>
          <p:cNvSpPr>
            <a:spLocks noGrp="1"/>
          </p:cNvSpPr>
          <p:nvPr>
            <p:ph type="dt" sz="half" idx="12"/>
          </p:nvPr>
        </p:nvSpPr>
        <p:spPr/>
        <p:txBody>
          <a:bodyPr/>
          <a:lstStyle>
            <a:lvl1pPr>
              <a:defRPr/>
            </a:lvl1pPr>
          </a:lstStyle>
          <a:p>
            <a:pPr>
              <a:defRPr/>
            </a:pPr>
            <a:fld id="{47C64E47-DCE1-4CAC-A9DE-EB4248789A7A}" type="datetimeFigureOut">
              <a:rPr lang="en-SG"/>
              <a:pPr>
                <a:defRPr/>
              </a:pPr>
              <a:t>21/5/2021</a:t>
            </a:fld>
            <a:endParaRPr lang="en-SG"/>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336800" cy="5851525"/>
          </a:xfrm>
        </p:spPr>
        <p:txBody>
          <a:bodyPr vert="eaVert" anchor="b"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5"/>
          <p:cNvSpPr>
            <a:spLocks noGrp="1"/>
          </p:cNvSpPr>
          <p:nvPr>
            <p:ph type="sldNum" sz="quarter" idx="10"/>
          </p:nvPr>
        </p:nvSpPr>
        <p:spPr>
          <a:ln/>
        </p:spPr>
        <p:txBody>
          <a:bodyPr/>
          <a:lstStyle>
            <a:lvl1pPr>
              <a:defRPr/>
            </a:lvl1pPr>
          </a:lstStyle>
          <a:p>
            <a:pPr>
              <a:defRPr/>
            </a:pPr>
            <a:fld id="{E9197E91-E63C-49B5-83A5-54DF0BD21DC0}" type="slidenum">
              <a:rPr lang="en-SG"/>
              <a:pPr>
                <a:defRPr/>
              </a:pPr>
              <a:t>‹#›</a:t>
            </a:fld>
            <a:endParaRPr lang="en-SG"/>
          </a:p>
        </p:txBody>
      </p:sp>
      <p:sp>
        <p:nvSpPr>
          <p:cNvPr id="5" name="Footer Placeholder 4"/>
          <p:cNvSpPr>
            <a:spLocks noGrp="1"/>
          </p:cNvSpPr>
          <p:nvPr>
            <p:ph type="ftr" sz="quarter" idx="11"/>
          </p:nvPr>
        </p:nvSpPr>
        <p:spPr/>
        <p:txBody>
          <a:bodyPr/>
          <a:lstStyle>
            <a:lvl1pPr>
              <a:defRPr/>
            </a:lvl1pPr>
          </a:lstStyle>
          <a:p>
            <a:pPr>
              <a:defRPr/>
            </a:pPr>
            <a:endParaRPr lang="en-SG"/>
          </a:p>
        </p:txBody>
      </p:sp>
      <p:sp>
        <p:nvSpPr>
          <p:cNvPr id="6" name="Date Placeholder 3"/>
          <p:cNvSpPr>
            <a:spLocks noGrp="1"/>
          </p:cNvSpPr>
          <p:nvPr>
            <p:ph type="dt" sz="half" idx="12"/>
          </p:nvPr>
        </p:nvSpPr>
        <p:spPr/>
        <p:txBody>
          <a:bodyPr/>
          <a:lstStyle>
            <a:lvl1pPr>
              <a:defRPr/>
            </a:lvl1pPr>
          </a:lstStyle>
          <a:p>
            <a:pPr>
              <a:defRPr/>
            </a:pPr>
            <a:fld id="{D09ECDBA-39C5-4401-BCAA-4B1E9DDCC139}" type="datetimeFigureOut">
              <a:rPr lang="en-SG"/>
              <a:pPr>
                <a:defRPr/>
              </a:pPr>
              <a:t>21/5/2021</a:t>
            </a:fld>
            <a:endParaRPr lang="en-SG"/>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5"/>
          <p:cNvSpPr>
            <a:spLocks noGrp="1"/>
          </p:cNvSpPr>
          <p:nvPr>
            <p:ph type="sldNum" sz="quarter" idx="10"/>
          </p:nvPr>
        </p:nvSpPr>
        <p:spPr>
          <a:ln/>
        </p:spPr>
        <p:txBody>
          <a:bodyPr/>
          <a:lstStyle>
            <a:lvl1pPr>
              <a:defRPr/>
            </a:lvl1pPr>
          </a:lstStyle>
          <a:p>
            <a:pPr>
              <a:defRPr/>
            </a:pPr>
            <a:fld id="{5A450D8B-9D97-4FD4-9C50-74955D48C7D3}" type="slidenum">
              <a:rPr lang="en-SG"/>
              <a:pPr>
                <a:defRPr/>
              </a:pPr>
              <a:t>‹#›</a:t>
            </a:fld>
            <a:endParaRPr lang="en-SG"/>
          </a:p>
        </p:txBody>
      </p:sp>
      <p:sp>
        <p:nvSpPr>
          <p:cNvPr id="5" name="Footer Placeholder 4"/>
          <p:cNvSpPr>
            <a:spLocks noGrp="1"/>
          </p:cNvSpPr>
          <p:nvPr>
            <p:ph type="ftr" sz="quarter" idx="11"/>
          </p:nvPr>
        </p:nvSpPr>
        <p:spPr/>
        <p:txBody>
          <a:bodyPr/>
          <a:lstStyle>
            <a:lvl1pPr>
              <a:defRPr/>
            </a:lvl1pPr>
          </a:lstStyle>
          <a:p>
            <a:pPr>
              <a:defRPr/>
            </a:pPr>
            <a:endParaRPr lang="en-SG"/>
          </a:p>
        </p:txBody>
      </p:sp>
      <p:sp>
        <p:nvSpPr>
          <p:cNvPr id="6" name="Date Placeholder 3"/>
          <p:cNvSpPr>
            <a:spLocks noGrp="1"/>
          </p:cNvSpPr>
          <p:nvPr>
            <p:ph type="dt" sz="half" idx="12"/>
          </p:nvPr>
        </p:nvSpPr>
        <p:spPr/>
        <p:txBody>
          <a:bodyPr/>
          <a:lstStyle>
            <a:lvl1pPr>
              <a:defRPr/>
            </a:lvl1pPr>
          </a:lstStyle>
          <a:p>
            <a:pPr>
              <a:defRPr/>
            </a:pPr>
            <a:fld id="{E5416542-0E53-4A4B-B56D-32D1B7C9FFF5}" type="datetimeFigureOut">
              <a:rPr lang="en-SG"/>
              <a:pPr>
                <a:defRPr/>
              </a:pPr>
              <a:t>21/5/2021</a:t>
            </a:fld>
            <a:endParaRPr lang="en-SG"/>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5" y="5486400"/>
            <a:ext cx="10212916" cy="1168400"/>
          </a:xfrm>
        </p:spPr>
        <p:txBody>
          <a:bodyPr anchor="t"/>
          <a:lstStyle>
            <a:lvl1pPr algn="l">
              <a:defRPr sz="36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963085" y="3852863"/>
            <a:ext cx="8180916" cy="1633538"/>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Slide Number Placeholder 5"/>
          <p:cNvSpPr>
            <a:spLocks noGrp="1"/>
          </p:cNvSpPr>
          <p:nvPr>
            <p:ph type="sldNum" sz="quarter" idx="10"/>
          </p:nvPr>
        </p:nvSpPr>
        <p:spPr>
          <a:ln/>
        </p:spPr>
        <p:txBody>
          <a:bodyPr/>
          <a:lstStyle>
            <a:lvl1pPr>
              <a:defRPr/>
            </a:lvl1pPr>
          </a:lstStyle>
          <a:p>
            <a:pPr>
              <a:defRPr/>
            </a:pPr>
            <a:fld id="{2E0F8254-EBFC-4809-A6AE-E62A068DFE66}" type="slidenum">
              <a:rPr lang="en-SG"/>
              <a:pPr>
                <a:defRPr/>
              </a:pPr>
              <a:t>‹#›</a:t>
            </a:fld>
            <a:endParaRPr lang="en-SG"/>
          </a:p>
        </p:txBody>
      </p:sp>
      <p:sp>
        <p:nvSpPr>
          <p:cNvPr id="5" name="Footer Placeholder 4"/>
          <p:cNvSpPr>
            <a:spLocks noGrp="1"/>
          </p:cNvSpPr>
          <p:nvPr>
            <p:ph type="ftr" sz="quarter" idx="11"/>
          </p:nvPr>
        </p:nvSpPr>
        <p:spPr/>
        <p:txBody>
          <a:bodyPr/>
          <a:lstStyle>
            <a:lvl1pPr>
              <a:defRPr/>
            </a:lvl1pPr>
          </a:lstStyle>
          <a:p>
            <a:pPr>
              <a:defRPr/>
            </a:pPr>
            <a:endParaRPr lang="en-SG"/>
          </a:p>
        </p:txBody>
      </p:sp>
      <p:sp>
        <p:nvSpPr>
          <p:cNvPr id="6" name="Date Placeholder 3"/>
          <p:cNvSpPr>
            <a:spLocks noGrp="1"/>
          </p:cNvSpPr>
          <p:nvPr>
            <p:ph type="dt" sz="half" idx="12"/>
          </p:nvPr>
        </p:nvSpPr>
        <p:spPr/>
        <p:txBody>
          <a:bodyPr/>
          <a:lstStyle>
            <a:lvl1pPr>
              <a:defRPr/>
            </a:lvl1pPr>
          </a:lstStyle>
          <a:p>
            <a:pPr>
              <a:defRPr/>
            </a:pPr>
            <a:fld id="{26BED9C0-A1FB-41E8-B0BE-B1E30F029B9A}" type="datetimeFigureOut">
              <a:rPr lang="en-SG"/>
              <a:pPr>
                <a:defRPr/>
              </a:pPr>
              <a:t>21/5/2021</a:t>
            </a:fld>
            <a:endParaRPr lang="en-SG"/>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536192"/>
            <a:ext cx="48768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892800" y="1536192"/>
            <a:ext cx="48768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Slide Number Placeholder 5"/>
          <p:cNvSpPr>
            <a:spLocks noGrp="1"/>
          </p:cNvSpPr>
          <p:nvPr>
            <p:ph type="sldNum" sz="quarter" idx="10"/>
          </p:nvPr>
        </p:nvSpPr>
        <p:spPr>
          <a:ln/>
        </p:spPr>
        <p:txBody>
          <a:bodyPr/>
          <a:lstStyle>
            <a:lvl1pPr>
              <a:defRPr/>
            </a:lvl1pPr>
          </a:lstStyle>
          <a:p>
            <a:pPr>
              <a:defRPr/>
            </a:pPr>
            <a:fld id="{F1860E57-B68F-4B50-9D32-484B8C80AA96}" type="slidenum">
              <a:rPr lang="en-SG"/>
              <a:pPr>
                <a:defRPr/>
              </a:pPr>
              <a:t>‹#›</a:t>
            </a:fld>
            <a:endParaRPr lang="en-SG"/>
          </a:p>
        </p:txBody>
      </p:sp>
      <p:sp>
        <p:nvSpPr>
          <p:cNvPr id="6" name="Footer Placeholder 4"/>
          <p:cNvSpPr>
            <a:spLocks noGrp="1"/>
          </p:cNvSpPr>
          <p:nvPr>
            <p:ph type="ftr" sz="quarter" idx="11"/>
          </p:nvPr>
        </p:nvSpPr>
        <p:spPr/>
        <p:txBody>
          <a:bodyPr/>
          <a:lstStyle>
            <a:lvl1pPr>
              <a:defRPr/>
            </a:lvl1pPr>
          </a:lstStyle>
          <a:p>
            <a:pPr>
              <a:defRPr/>
            </a:pPr>
            <a:endParaRPr lang="en-SG"/>
          </a:p>
        </p:txBody>
      </p:sp>
      <p:sp>
        <p:nvSpPr>
          <p:cNvPr id="7" name="Date Placeholder 3"/>
          <p:cNvSpPr>
            <a:spLocks noGrp="1"/>
          </p:cNvSpPr>
          <p:nvPr>
            <p:ph type="dt" sz="half" idx="12"/>
          </p:nvPr>
        </p:nvSpPr>
        <p:spPr/>
        <p:txBody>
          <a:bodyPr/>
          <a:lstStyle>
            <a:lvl1pPr>
              <a:defRPr/>
            </a:lvl1pPr>
          </a:lstStyle>
          <a:p>
            <a:pPr>
              <a:defRPr/>
            </a:pPr>
            <a:fld id="{9BC9D504-C349-4ED5-955F-796AEE28EEDE}" type="datetimeFigureOut">
              <a:rPr lang="en-SG"/>
              <a:pPr>
                <a:defRPr/>
              </a:pPr>
              <a:t>21/5/2021</a:t>
            </a:fld>
            <a:endParaRPr lang="en-SG"/>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09600" y="1535113"/>
            <a:ext cx="48768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48768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892800" y="1535113"/>
            <a:ext cx="48768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892800" y="2174875"/>
            <a:ext cx="48768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Slide Number Placeholder 5"/>
          <p:cNvSpPr>
            <a:spLocks noGrp="1"/>
          </p:cNvSpPr>
          <p:nvPr>
            <p:ph type="sldNum" sz="quarter" idx="10"/>
          </p:nvPr>
        </p:nvSpPr>
        <p:spPr>
          <a:ln/>
        </p:spPr>
        <p:txBody>
          <a:bodyPr/>
          <a:lstStyle>
            <a:lvl1pPr>
              <a:defRPr/>
            </a:lvl1pPr>
          </a:lstStyle>
          <a:p>
            <a:pPr>
              <a:defRPr/>
            </a:pPr>
            <a:fld id="{FF70A809-F415-431F-BF5B-11AC2F6F9BEF}" type="slidenum">
              <a:rPr lang="en-SG"/>
              <a:pPr>
                <a:defRPr/>
              </a:pPr>
              <a:t>‹#›</a:t>
            </a:fld>
            <a:endParaRPr lang="en-SG"/>
          </a:p>
        </p:txBody>
      </p:sp>
      <p:sp>
        <p:nvSpPr>
          <p:cNvPr id="8" name="Footer Placeholder 4"/>
          <p:cNvSpPr>
            <a:spLocks noGrp="1"/>
          </p:cNvSpPr>
          <p:nvPr>
            <p:ph type="ftr" sz="quarter" idx="11"/>
          </p:nvPr>
        </p:nvSpPr>
        <p:spPr/>
        <p:txBody>
          <a:bodyPr/>
          <a:lstStyle>
            <a:lvl1pPr>
              <a:defRPr/>
            </a:lvl1pPr>
          </a:lstStyle>
          <a:p>
            <a:pPr>
              <a:defRPr/>
            </a:pPr>
            <a:endParaRPr lang="en-SG"/>
          </a:p>
        </p:txBody>
      </p:sp>
      <p:sp>
        <p:nvSpPr>
          <p:cNvPr id="9" name="Date Placeholder 3"/>
          <p:cNvSpPr>
            <a:spLocks noGrp="1"/>
          </p:cNvSpPr>
          <p:nvPr>
            <p:ph type="dt" sz="half" idx="12"/>
          </p:nvPr>
        </p:nvSpPr>
        <p:spPr/>
        <p:txBody>
          <a:bodyPr/>
          <a:lstStyle>
            <a:lvl1pPr>
              <a:defRPr/>
            </a:lvl1pPr>
          </a:lstStyle>
          <a:p>
            <a:pPr>
              <a:defRPr/>
            </a:pPr>
            <a:fld id="{35D695FF-A3AD-4159-9059-3FF8C6A445D6}" type="datetimeFigureOut">
              <a:rPr lang="en-SG"/>
              <a:pPr>
                <a:defRPr/>
              </a:pPr>
              <a:t>21/5/2021</a:t>
            </a:fld>
            <a:endParaRPr lang="en-SG"/>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Slide Number Placeholder 5"/>
          <p:cNvSpPr>
            <a:spLocks noGrp="1"/>
          </p:cNvSpPr>
          <p:nvPr>
            <p:ph type="sldNum" sz="quarter" idx="10"/>
          </p:nvPr>
        </p:nvSpPr>
        <p:spPr>
          <a:ln/>
        </p:spPr>
        <p:txBody>
          <a:bodyPr/>
          <a:lstStyle>
            <a:lvl1pPr>
              <a:defRPr/>
            </a:lvl1pPr>
          </a:lstStyle>
          <a:p>
            <a:pPr>
              <a:defRPr/>
            </a:pPr>
            <a:fld id="{071FC58C-62F4-48EB-A67C-3E8AFB4920BF}" type="slidenum">
              <a:rPr lang="en-SG"/>
              <a:pPr>
                <a:defRPr/>
              </a:pPr>
              <a:t>‹#›</a:t>
            </a:fld>
            <a:endParaRPr lang="en-SG"/>
          </a:p>
        </p:txBody>
      </p:sp>
      <p:sp>
        <p:nvSpPr>
          <p:cNvPr id="4" name="Footer Placeholder 4"/>
          <p:cNvSpPr>
            <a:spLocks noGrp="1"/>
          </p:cNvSpPr>
          <p:nvPr>
            <p:ph type="ftr" sz="quarter" idx="11"/>
          </p:nvPr>
        </p:nvSpPr>
        <p:spPr/>
        <p:txBody>
          <a:bodyPr/>
          <a:lstStyle>
            <a:lvl1pPr>
              <a:defRPr/>
            </a:lvl1pPr>
          </a:lstStyle>
          <a:p>
            <a:pPr>
              <a:defRPr/>
            </a:pPr>
            <a:endParaRPr lang="en-SG"/>
          </a:p>
        </p:txBody>
      </p:sp>
      <p:sp>
        <p:nvSpPr>
          <p:cNvPr id="5" name="Date Placeholder 3"/>
          <p:cNvSpPr>
            <a:spLocks noGrp="1"/>
          </p:cNvSpPr>
          <p:nvPr>
            <p:ph type="dt" sz="half" idx="12"/>
          </p:nvPr>
        </p:nvSpPr>
        <p:spPr/>
        <p:txBody>
          <a:bodyPr/>
          <a:lstStyle>
            <a:lvl1pPr>
              <a:defRPr/>
            </a:lvl1pPr>
          </a:lstStyle>
          <a:p>
            <a:pPr>
              <a:defRPr/>
            </a:pPr>
            <a:fld id="{337DEDE2-D77B-4F4D-B978-4D9ED1739C45}" type="datetimeFigureOut">
              <a:rPr lang="en-SG"/>
              <a:pPr>
                <a:defRPr/>
              </a:pPr>
              <a:t>21/5/2021</a:t>
            </a:fld>
            <a:endParaRPr lang="en-SG"/>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5"/>
          <p:cNvSpPr>
            <a:spLocks noGrp="1"/>
          </p:cNvSpPr>
          <p:nvPr>
            <p:ph type="sldNum" sz="quarter" idx="10"/>
          </p:nvPr>
        </p:nvSpPr>
        <p:spPr>
          <a:ln/>
        </p:spPr>
        <p:txBody>
          <a:bodyPr/>
          <a:lstStyle>
            <a:lvl1pPr>
              <a:defRPr/>
            </a:lvl1pPr>
          </a:lstStyle>
          <a:p>
            <a:pPr>
              <a:defRPr/>
            </a:pPr>
            <a:fld id="{A721AD8C-383C-4040-BBBE-F768DF1A2B51}" type="slidenum">
              <a:rPr lang="en-SG"/>
              <a:pPr>
                <a:defRPr/>
              </a:pPr>
              <a:t>‹#›</a:t>
            </a:fld>
            <a:endParaRPr lang="en-SG"/>
          </a:p>
        </p:txBody>
      </p:sp>
      <p:sp>
        <p:nvSpPr>
          <p:cNvPr id="3" name="Footer Placeholder 4"/>
          <p:cNvSpPr>
            <a:spLocks noGrp="1"/>
          </p:cNvSpPr>
          <p:nvPr>
            <p:ph type="ftr" sz="quarter" idx="11"/>
          </p:nvPr>
        </p:nvSpPr>
        <p:spPr/>
        <p:txBody>
          <a:bodyPr/>
          <a:lstStyle>
            <a:lvl1pPr>
              <a:defRPr/>
            </a:lvl1pPr>
          </a:lstStyle>
          <a:p>
            <a:pPr>
              <a:defRPr/>
            </a:pPr>
            <a:endParaRPr lang="en-SG"/>
          </a:p>
        </p:txBody>
      </p:sp>
      <p:sp>
        <p:nvSpPr>
          <p:cNvPr id="4" name="Date Placeholder 3"/>
          <p:cNvSpPr>
            <a:spLocks noGrp="1"/>
          </p:cNvSpPr>
          <p:nvPr>
            <p:ph type="dt" sz="half" idx="12"/>
          </p:nvPr>
        </p:nvSpPr>
        <p:spPr/>
        <p:txBody>
          <a:bodyPr/>
          <a:lstStyle>
            <a:lvl1pPr>
              <a:defRPr/>
            </a:lvl1pPr>
          </a:lstStyle>
          <a:p>
            <a:pPr>
              <a:defRPr/>
            </a:pPr>
            <a:fld id="{43E10EA8-2F6F-4D10-A15B-D3BE3A0742BB}" type="datetimeFigureOut">
              <a:rPr lang="en-SG"/>
              <a:pPr>
                <a:defRPr/>
              </a:pPr>
              <a:t>21/5/2021</a:t>
            </a:fld>
            <a:endParaRPr lang="en-SG"/>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06401" y="5495544"/>
            <a:ext cx="10363200" cy="594360"/>
          </a:xfrm>
        </p:spPr>
        <p:txBody>
          <a:bodyPr anchor="b"/>
          <a:lstStyle>
            <a:lvl1pPr algn="ctr">
              <a:defRPr sz="2200" b="1"/>
            </a:lvl1pPr>
          </a:lstStyle>
          <a:p>
            <a:r>
              <a:rPr lang="en-US" smtClean="0"/>
              <a:t>Click to edit Master title style</a:t>
            </a:r>
            <a:endParaRPr lang="en-US" dirty="0"/>
          </a:p>
        </p:txBody>
      </p:sp>
      <p:sp>
        <p:nvSpPr>
          <p:cNvPr id="4" name="Text Placeholder 3"/>
          <p:cNvSpPr>
            <a:spLocks noGrp="1"/>
          </p:cNvSpPr>
          <p:nvPr>
            <p:ph type="body" sz="half" idx="2"/>
          </p:nvPr>
        </p:nvSpPr>
        <p:spPr>
          <a:xfrm>
            <a:off x="406400" y="6096000"/>
            <a:ext cx="10363201" cy="6096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9" name="Content Placeholder 8"/>
          <p:cNvSpPr>
            <a:spLocks noGrp="1"/>
          </p:cNvSpPr>
          <p:nvPr>
            <p:ph sz="quarter" idx="13"/>
          </p:nvPr>
        </p:nvSpPr>
        <p:spPr>
          <a:xfrm>
            <a:off x="406400" y="381000"/>
            <a:ext cx="10363200" cy="494284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Slide Number Placeholder 5"/>
          <p:cNvSpPr>
            <a:spLocks noGrp="1"/>
          </p:cNvSpPr>
          <p:nvPr>
            <p:ph type="sldNum" sz="quarter" idx="14"/>
          </p:nvPr>
        </p:nvSpPr>
        <p:spPr>
          <a:ln/>
        </p:spPr>
        <p:txBody>
          <a:bodyPr/>
          <a:lstStyle>
            <a:lvl1pPr>
              <a:defRPr/>
            </a:lvl1pPr>
          </a:lstStyle>
          <a:p>
            <a:pPr>
              <a:defRPr/>
            </a:pPr>
            <a:fld id="{B927E0AB-A8D8-4C21-B5DF-CA8E3CCB5C5F}" type="slidenum">
              <a:rPr lang="en-SG"/>
              <a:pPr>
                <a:defRPr/>
              </a:pPr>
              <a:t>‹#›</a:t>
            </a:fld>
            <a:endParaRPr lang="en-SG"/>
          </a:p>
        </p:txBody>
      </p:sp>
      <p:sp>
        <p:nvSpPr>
          <p:cNvPr id="6" name="Footer Placeholder 4"/>
          <p:cNvSpPr>
            <a:spLocks noGrp="1"/>
          </p:cNvSpPr>
          <p:nvPr>
            <p:ph type="ftr" sz="quarter" idx="15"/>
          </p:nvPr>
        </p:nvSpPr>
        <p:spPr/>
        <p:txBody>
          <a:bodyPr/>
          <a:lstStyle>
            <a:lvl1pPr>
              <a:defRPr/>
            </a:lvl1pPr>
          </a:lstStyle>
          <a:p>
            <a:pPr>
              <a:defRPr/>
            </a:pPr>
            <a:endParaRPr lang="en-SG"/>
          </a:p>
        </p:txBody>
      </p:sp>
      <p:sp>
        <p:nvSpPr>
          <p:cNvPr id="7" name="Date Placeholder 3"/>
          <p:cNvSpPr>
            <a:spLocks noGrp="1"/>
          </p:cNvSpPr>
          <p:nvPr>
            <p:ph type="dt" sz="half" idx="16"/>
          </p:nvPr>
        </p:nvSpPr>
        <p:spPr/>
        <p:txBody>
          <a:bodyPr/>
          <a:lstStyle>
            <a:lvl1pPr>
              <a:defRPr/>
            </a:lvl1pPr>
          </a:lstStyle>
          <a:p>
            <a:pPr>
              <a:defRPr/>
            </a:pPr>
            <a:fld id="{11AC015C-D9D2-49D7-AB28-351F905C769C}" type="datetimeFigureOut">
              <a:rPr lang="en-SG"/>
              <a:pPr>
                <a:defRPr/>
              </a:pPr>
              <a:t>21/5/2021</a:t>
            </a:fld>
            <a:endParaRPr lang="en-SG"/>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02336" y="5495278"/>
            <a:ext cx="10363200" cy="594626"/>
          </a:xfrm>
        </p:spPr>
        <p:txBody>
          <a:bodyPr anchor="b"/>
          <a:lstStyle>
            <a:lvl1pPr algn="ctr">
              <a:defRPr sz="2200" b="1">
                <a:ln>
                  <a:noFill/>
                </a:ln>
                <a:solidFill>
                  <a:schemeClr val="tx2"/>
                </a:solidFill>
              </a:defRPr>
            </a:lvl1pPr>
          </a:lstStyle>
          <a:p>
            <a:r>
              <a:rPr lang="en-US" smtClean="0"/>
              <a:t>Click to edit Master title style</a:t>
            </a:r>
            <a:endParaRPr lang="en-US" dirty="0"/>
          </a:p>
        </p:txBody>
      </p:sp>
      <p:sp>
        <p:nvSpPr>
          <p:cNvPr id="3" name="Picture Placeholder 2"/>
          <p:cNvSpPr>
            <a:spLocks noGrp="1"/>
          </p:cNvSpPr>
          <p:nvPr>
            <p:ph type="pic" idx="1"/>
          </p:nvPr>
        </p:nvSpPr>
        <p:spPr>
          <a:xfrm>
            <a:off x="0" y="0"/>
            <a:ext cx="11277600" cy="54864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US" noProof="0" dirty="0"/>
          </a:p>
        </p:txBody>
      </p:sp>
      <p:sp>
        <p:nvSpPr>
          <p:cNvPr id="4" name="Text Placeholder 3"/>
          <p:cNvSpPr>
            <a:spLocks noGrp="1"/>
          </p:cNvSpPr>
          <p:nvPr>
            <p:ph type="body" sz="half" idx="2"/>
          </p:nvPr>
        </p:nvSpPr>
        <p:spPr>
          <a:xfrm>
            <a:off x="402336" y="6096000"/>
            <a:ext cx="10363200" cy="612648"/>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5"/>
          <p:cNvSpPr>
            <a:spLocks noGrp="1"/>
          </p:cNvSpPr>
          <p:nvPr>
            <p:ph type="sldNum" sz="quarter" idx="10"/>
          </p:nvPr>
        </p:nvSpPr>
        <p:spPr>
          <a:ln/>
        </p:spPr>
        <p:txBody>
          <a:bodyPr/>
          <a:lstStyle>
            <a:lvl1pPr>
              <a:defRPr/>
            </a:lvl1pPr>
          </a:lstStyle>
          <a:p>
            <a:pPr>
              <a:defRPr/>
            </a:pPr>
            <a:fld id="{D50E8E01-0FFF-4DA0-9948-F56A2C590F27}" type="slidenum">
              <a:rPr lang="en-SG"/>
              <a:pPr>
                <a:defRPr/>
              </a:pPr>
              <a:t>‹#›</a:t>
            </a:fld>
            <a:endParaRPr lang="en-SG"/>
          </a:p>
        </p:txBody>
      </p:sp>
      <p:sp>
        <p:nvSpPr>
          <p:cNvPr id="6" name="Footer Placeholder 4"/>
          <p:cNvSpPr>
            <a:spLocks noGrp="1"/>
          </p:cNvSpPr>
          <p:nvPr>
            <p:ph type="ftr" sz="quarter" idx="11"/>
          </p:nvPr>
        </p:nvSpPr>
        <p:spPr/>
        <p:txBody>
          <a:bodyPr/>
          <a:lstStyle>
            <a:lvl1pPr>
              <a:defRPr/>
            </a:lvl1pPr>
          </a:lstStyle>
          <a:p>
            <a:pPr>
              <a:defRPr/>
            </a:pPr>
            <a:endParaRPr lang="en-SG"/>
          </a:p>
        </p:txBody>
      </p:sp>
      <p:sp>
        <p:nvSpPr>
          <p:cNvPr id="7" name="Date Placeholder 3"/>
          <p:cNvSpPr>
            <a:spLocks noGrp="1"/>
          </p:cNvSpPr>
          <p:nvPr>
            <p:ph type="dt" sz="half" idx="12"/>
          </p:nvPr>
        </p:nvSpPr>
        <p:spPr/>
        <p:txBody>
          <a:bodyPr/>
          <a:lstStyle>
            <a:lvl1pPr>
              <a:defRPr/>
            </a:lvl1pPr>
          </a:lstStyle>
          <a:p>
            <a:pPr>
              <a:defRPr/>
            </a:pPr>
            <a:fld id="{CBD73BDF-9B9C-47FE-957D-FD375F47E7DB}" type="datetimeFigureOut">
              <a:rPr lang="en-SG"/>
              <a:pPr>
                <a:defRPr/>
              </a:pPr>
              <a:t>21/5/2021</a:t>
            </a:fld>
            <a:endParaRPr lang="en-SG"/>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160000" cy="1143000"/>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1027" name="Text Placeholder 2"/>
          <p:cNvSpPr>
            <a:spLocks noGrp="1"/>
          </p:cNvSpPr>
          <p:nvPr>
            <p:ph type="body" idx="1"/>
          </p:nvPr>
        </p:nvSpPr>
        <p:spPr bwMode="auto">
          <a:xfrm>
            <a:off x="609600" y="1600200"/>
            <a:ext cx="10160000" cy="4800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7" name="Rectangle 6"/>
          <p:cNvSpPr/>
          <p:nvPr/>
        </p:nvSpPr>
        <p:spPr>
          <a:xfrm>
            <a:off x="11277600" y="0"/>
            <a:ext cx="9144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8" name="Rectangle 7"/>
          <p:cNvSpPr/>
          <p:nvPr/>
        </p:nvSpPr>
        <p:spPr>
          <a:xfrm>
            <a:off x="11277600" y="5486400"/>
            <a:ext cx="914400" cy="685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Slide Number Placeholder 5"/>
          <p:cNvSpPr>
            <a:spLocks noGrp="1"/>
          </p:cNvSpPr>
          <p:nvPr>
            <p:ph type="sldNum" sz="quarter" idx="4"/>
          </p:nvPr>
        </p:nvSpPr>
        <p:spPr>
          <a:xfrm>
            <a:off x="11376025" y="5648325"/>
            <a:ext cx="731838" cy="396875"/>
          </a:xfrm>
          <a:prstGeom prst="bracketPair">
            <a:avLst>
              <a:gd name="adj" fmla="val 17949"/>
            </a:avLst>
          </a:prstGeom>
          <a:ln w="19050">
            <a:solidFill>
              <a:srgbClr val="FFFFFF"/>
            </a:solidFill>
          </a:ln>
        </p:spPr>
        <p:txBody>
          <a:bodyPr vert="horz" lIns="0" tIns="0" rIns="0" bIns="0" rtlCol="0" anchor="ctr"/>
          <a:lstStyle>
            <a:lvl1pPr algn="ctr" fontAlgn="auto">
              <a:spcBef>
                <a:spcPts val="0"/>
              </a:spcBef>
              <a:spcAft>
                <a:spcPts val="0"/>
              </a:spcAft>
              <a:defRPr sz="1800" smtClean="0">
                <a:solidFill>
                  <a:srgbClr val="FFFFFF"/>
                </a:solidFill>
                <a:latin typeface="+mn-lt"/>
                <a:cs typeface="+mn-cs"/>
              </a:defRPr>
            </a:lvl1pPr>
          </a:lstStyle>
          <a:p>
            <a:pPr>
              <a:defRPr/>
            </a:pPr>
            <a:fld id="{9C358753-711E-4DCD-82F3-D02B47CD837E}" type="slidenum">
              <a:rPr lang="en-SG"/>
              <a:pPr>
                <a:defRPr/>
              </a:pPr>
              <a:t>‹#›</a:t>
            </a:fld>
            <a:endParaRPr lang="en-SG"/>
          </a:p>
        </p:txBody>
      </p:sp>
      <p:sp>
        <p:nvSpPr>
          <p:cNvPr id="5" name="Footer Placeholder 4"/>
          <p:cNvSpPr>
            <a:spLocks noGrp="1"/>
          </p:cNvSpPr>
          <p:nvPr>
            <p:ph type="ftr" sz="quarter" idx="3"/>
          </p:nvPr>
        </p:nvSpPr>
        <p:spPr>
          <a:xfrm rot="16200000">
            <a:off x="10510837" y="3987801"/>
            <a:ext cx="2366963" cy="487362"/>
          </a:xfrm>
          <a:prstGeom prst="rect">
            <a:avLst/>
          </a:prstGeom>
        </p:spPr>
        <p:txBody>
          <a:bodyPr vert="horz" lIns="91440" tIns="45720" rIns="91440" bIns="45720" rtlCol="0" anchor="ctr"/>
          <a:lstStyle>
            <a:lvl1pPr algn="r" fontAlgn="auto">
              <a:spcBef>
                <a:spcPts val="0"/>
              </a:spcBef>
              <a:spcAft>
                <a:spcPts val="0"/>
              </a:spcAft>
              <a:defRPr sz="1200">
                <a:solidFill>
                  <a:schemeClr val="bg2"/>
                </a:solidFill>
                <a:latin typeface="+mn-lt"/>
                <a:cs typeface="+mn-cs"/>
              </a:defRPr>
            </a:lvl1pPr>
          </a:lstStyle>
          <a:p>
            <a:pPr>
              <a:defRPr/>
            </a:pPr>
            <a:endParaRPr lang="en-SG"/>
          </a:p>
        </p:txBody>
      </p:sp>
      <p:sp>
        <p:nvSpPr>
          <p:cNvPr id="4" name="Date Placeholder 3"/>
          <p:cNvSpPr>
            <a:spLocks noGrp="1"/>
          </p:cNvSpPr>
          <p:nvPr>
            <p:ph type="dt" sz="half" idx="2"/>
          </p:nvPr>
        </p:nvSpPr>
        <p:spPr>
          <a:xfrm rot="16200000">
            <a:off x="10475119" y="1585119"/>
            <a:ext cx="2438400" cy="487362"/>
          </a:xfrm>
          <a:prstGeom prst="rect">
            <a:avLst/>
          </a:prstGeom>
        </p:spPr>
        <p:txBody>
          <a:bodyPr vert="horz" lIns="91440" tIns="45720" rIns="91440" bIns="45720" rtlCol="0" anchor="ctr"/>
          <a:lstStyle>
            <a:lvl1pPr algn="l" fontAlgn="auto">
              <a:spcBef>
                <a:spcPts val="0"/>
              </a:spcBef>
              <a:spcAft>
                <a:spcPts val="0"/>
              </a:spcAft>
              <a:defRPr sz="1200" smtClean="0">
                <a:solidFill>
                  <a:schemeClr val="bg2"/>
                </a:solidFill>
                <a:latin typeface="+mn-lt"/>
                <a:cs typeface="+mn-cs"/>
              </a:defRPr>
            </a:lvl1pPr>
          </a:lstStyle>
          <a:p>
            <a:pPr>
              <a:defRPr/>
            </a:pPr>
            <a:fld id="{E4595CC1-6D4D-4176-B970-258090888F9C}" type="datetimeFigureOut">
              <a:rPr lang="en-SG"/>
              <a:pPr>
                <a:defRPr/>
              </a:pPr>
              <a:t>21/5/2021</a:t>
            </a:fld>
            <a:endParaRPr lang="en-SG"/>
          </a:p>
        </p:txBody>
      </p:sp>
    </p:spTree>
  </p:cSld>
  <p:clrMap bg1="lt1" tx1="dk1" bg2="lt2" tx2="dk2" accent1="accent1" accent2="accent2" accent3="accent3" accent4="accent4" accent5="accent5" accent6="accent6" hlink="hlink" folHlink="folHlink"/>
  <p:sldLayoutIdLst>
    <p:sldLayoutId id="2147483870" r:id="rId1"/>
    <p:sldLayoutId id="2147483871" r:id="rId2"/>
    <p:sldLayoutId id="2147483872" r:id="rId3"/>
    <p:sldLayoutId id="2147483873" r:id="rId4"/>
    <p:sldLayoutId id="2147483874" r:id="rId5"/>
    <p:sldLayoutId id="2147483875" r:id="rId6"/>
    <p:sldLayoutId id="2147483876" r:id="rId7"/>
    <p:sldLayoutId id="2147483877" r:id="rId8"/>
    <p:sldLayoutId id="2147483878" r:id="rId9"/>
    <p:sldLayoutId id="2147483879" r:id="rId10"/>
    <p:sldLayoutId id="2147483880" r:id="rId11"/>
  </p:sldLayoutIdLst>
  <p:txStyles>
    <p:titleStyle>
      <a:lvl1pPr algn="l" rtl="0" fontAlgn="base">
        <a:spcBef>
          <a:spcPct val="0"/>
        </a:spcBef>
        <a:spcAft>
          <a:spcPct val="0"/>
        </a:spcAft>
        <a:defRPr sz="4600" kern="1200" spc="-100">
          <a:solidFill>
            <a:schemeClr val="tx2"/>
          </a:solidFill>
          <a:latin typeface="+mj-lt"/>
          <a:ea typeface="+mj-ea"/>
          <a:cs typeface="+mj-cs"/>
        </a:defRPr>
      </a:lvl1pPr>
      <a:lvl2pPr algn="l" rtl="0" fontAlgn="base">
        <a:spcBef>
          <a:spcPct val="0"/>
        </a:spcBef>
        <a:spcAft>
          <a:spcPct val="0"/>
        </a:spcAft>
        <a:defRPr sz="4600">
          <a:solidFill>
            <a:schemeClr val="tx2"/>
          </a:solidFill>
          <a:latin typeface="Cambria" pitchFamily="18" charset="0"/>
        </a:defRPr>
      </a:lvl2pPr>
      <a:lvl3pPr algn="l" rtl="0" fontAlgn="base">
        <a:spcBef>
          <a:spcPct val="0"/>
        </a:spcBef>
        <a:spcAft>
          <a:spcPct val="0"/>
        </a:spcAft>
        <a:defRPr sz="4600">
          <a:solidFill>
            <a:schemeClr val="tx2"/>
          </a:solidFill>
          <a:latin typeface="Cambria" pitchFamily="18" charset="0"/>
        </a:defRPr>
      </a:lvl3pPr>
      <a:lvl4pPr algn="l" rtl="0" fontAlgn="base">
        <a:spcBef>
          <a:spcPct val="0"/>
        </a:spcBef>
        <a:spcAft>
          <a:spcPct val="0"/>
        </a:spcAft>
        <a:defRPr sz="4600">
          <a:solidFill>
            <a:schemeClr val="tx2"/>
          </a:solidFill>
          <a:latin typeface="Cambria" pitchFamily="18" charset="0"/>
        </a:defRPr>
      </a:lvl4pPr>
      <a:lvl5pPr algn="l" rtl="0" fontAlgn="base">
        <a:spcBef>
          <a:spcPct val="0"/>
        </a:spcBef>
        <a:spcAft>
          <a:spcPct val="0"/>
        </a:spcAft>
        <a:defRPr sz="4600">
          <a:solidFill>
            <a:schemeClr val="tx2"/>
          </a:solidFill>
          <a:latin typeface="Cambria" pitchFamily="18" charset="0"/>
        </a:defRPr>
      </a:lvl5pPr>
      <a:lvl6pPr marL="457200" algn="l" rtl="0" fontAlgn="base">
        <a:spcBef>
          <a:spcPct val="0"/>
        </a:spcBef>
        <a:spcAft>
          <a:spcPct val="0"/>
        </a:spcAft>
        <a:defRPr sz="4600">
          <a:solidFill>
            <a:schemeClr val="tx2"/>
          </a:solidFill>
          <a:latin typeface="Cambria" pitchFamily="18" charset="0"/>
        </a:defRPr>
      </a:lvl6pPr>
      <a:lvl7pPr marL="914400" algn="l" rtl="0" fontAlgn="base">
        <a:spcBef>
          <a:spcPct val="0"/>
        </a:spcBef>
        <a:spcAft>
          <a:spcPct val="0"/>
        </a:spcAft>
        <a:defRPr sz="4600">
          <a:solidFill>
            <a:schemeClr val="tx2"/>
          </a:solidFill>
          <a:latin typeface="Cambria" pitchFamily="18" charset="0"/>
        </a:defRPr>
      </a:lvl7pPr>
      <a:lvl8pPr marL="1371600" algn="l" rtl="0" fontAlgn="base">
        <a:spcBef>
          <a:spcPct val="0"/>
        </a:spcBef>
        <a:spcAft>
          <a:spcPct val="0"/>
        </a:spcAft>
        <a:defRPr sz="4600">
          <a:solidFill>
            <a:schemeClr val="tx2"/>
          </a:solidFill>
          <a:latin typeface="Cambria" pitchFamily="18" charset="0"/>
        </a:defRPr>
      </a:lvl8pPr>
      <a:lvl9pPr marL="1828800" algn="l" rtl="0" fontAlgn="base">
        <a:spcBef>
          <a:spcPct val="0"/>
        </a:spcBef>
        <a:spcAft>
          <a:spcPct val="0"/>
        </a:spcAft>
        <a:defRPr sz="4600">
          <a:solidFill>
            <a:schemeClr val="tx2"/>
          </a:solidFill>
          <a:latin typeface="Cambria" pitchFamily="18" charset="0"/>
        </a:defRPr>
      </a:lvl9pPr>
    </p:titleStyle>
    <p:bodyStyle>
      <a:lvl1pPr marL="342900" indent="-228600" algn="l" rtl="0" fontAlgn="base">
        <a:spcBef>
          <a:spcPct val="20000"/>
        </a:spcBef>
        <a:spcAft>
          <a:spcPct val="0"/>
        </a:spcAft>
        <a:buClr>
          <a:schemeClr val="accent1"/>
        </a:buClr>
        <a:buFont typeface="Arial" charset="0"/>
        <a:buChar char="•"/>
        <a:defRPr sz="2200" kern="1200">
          <a:solidFill>
            <a:schemeClr val="tx1"/>
          </a:solidFill>
          <a:latin typeface="+mn-lt"/>
          <a:ea typeface="+mn-ea"/>
          <a:cs typeface="+mn-cs"/>
        </a:defRPr>
      </a:lvl1pPr>
      <a:lvl2pPr marL="639763" indent="-228600" algn="l" rtl="0" fontAlgn="base">
        <a:spcBef>
          <a:spcPct val="20000"/>
        </a:spcBef>
        <a:spcAft>
          <a:spcPct val="0"/>
        </a:spcAft>
        <a:buClr>
          <a:schemeClr val="accent2"/>
        </a:buClr>
        <a:buFont typeface="Arial" charset="0"/>
        <a:buChar char="•"/>
        <a:defRPr sz="2000" kern="1200">
          <a:solidFill>
            <a:schemeClr val="tx1"/>
          </a:solidFill>
          <a:latin typeface="+mn-lt"/>
          <a:ea typeface="+mn-ea"/>
          <a:cs typeface="+mn-cs"/>
        </a:defRPr>
      </a:lvl2pPr>
      <a:lvl3pPr marL="1004888" indent="-228600" algn="l" rtl="0" fontAlgn="base">
        <a:spcBef>
          <a:spcPct val="20000"/>
        </a:spcBef>
        <a:spcAft>
          <a:spcPct val="0"/>
        </a:spcAft>
        <a:buClr>
          <a:srgbClr val="D2CB6C"/>
        </a:buClr>
        <a:buFont typeface="Arial" charset="0"/>
        <a:buChar char="•"/>
        <a:defRPr kern="1200">
          <a:solidFill>
            <a:schemeClr val="tx1"/>
          </a:solidFill>
          <a:latin typeface="+mn-lt"/>
          <a:ea typeface="+mn-ea"/>
          <a:cs typeface="+mn-cs"/>
        </a:defRPr>
      </a:lvl3pPr>
      <a:lvl4pPr marL="1279525" indent="-228600" algn="l" rtl="0" fontAlgn="base">
        <a:spcBef>
          <a:spcPct val="20000"/>
        </a:spcBef>
        <a:spcAft>
          <a:spcPct val="0"/>
        </a:spcAft>
        <a:buClr>
          <a:srgbClr val="95A39D"/>
        </a:buClr>
        <a:buFont typeface="Arial" charset="0"/>
        <a:buChar char="•"/>
        <a:defRPr sz="1600" kern="1200">
          <a:solidFill>
            <a:schemeClr val="tx1"/>
          </a:solidFill>
          <a:latin typeface="+mn-lt"/>
          <a:ea typeface="+mn-ea"/>
          <a:cs typeface="+mn-cs"/>
        </a:defRPr>
      </a:lvl4pPr>
      <a:lvl5pPr marL="1554163" indent="-228600" algn="l" rtl="0" fontAlgn="base">
        <a:spcBef>
          <a:spcPct val="20000"/>
        </a:spcBef>
        <a:spcAft>
          <a:spcPct val="0"/>
        </a:spcAft>
        <a:buClr>
          <a:srgbClr val="C89F5D"/>
        </a:buClr>
        <a:buFont typeface="Arial" charset="0"/>
        <a:buChar char="•"/>
        <a:defRPr sz="1400" kern="120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2.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2.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13.xml"/><Relationship Id="rId2" Type="http://schemas.openxmlformats.org/officeDocument/2006/relationships/diagramData" Target="../diagrams/data13.xml"/><Relationship Id="rId1" Type="http://schemas.openxmlformats.org/officeDocument/2006/relationships/slideLayout" Target="../slideLayouts/slideLayout2.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93738" y="1046163"/>
            <a:ext cx="10515600" cy="1516062"/>
          </a:xfrm>
        </p:spPr>
        <p:txBody>
          <a:bodyPr/>
          <a:lstStyle/>
          <a:p>
            <a:pPr fontAlgn="auto">
              <a:spcAft>
                <a:spcPts val="0"/>
              </a:spcAft>
              <a:defRPr/>
            </a:pPr>
            <a:r>
              <a:rPr lang="en-SG" sz="4000" b="1" dirty="0" smtClean="0">
                <a:latin typeface="Baskerville Old Face" panose="02020602080505020303" pitchFamily="18" charset="0"/>
              </a:rPr>
              <a:t>RANCANGAN UNDANG–UNDANG </a:t>
            </a:r>
            <a:br>
              <a:rPr lang="en-SG" sz="4000" b="1" dirty="0" smtClean="0">
                <a:latin typeface="Baskerville Old Face" panose="02020602080505020303" pitchFamily="18" charset="0"/>
              </a:rPr>
            </a:br>
            <a:r>
              <a:rPr lang="en-SG" sz="4000" b="1" dirty="0" smtClean="0">
                <a:latin typeface="Baskerville Old Face" panose="02020602080505020303" pitchFamily="18" charset="0"/>
              </a:rPr>
              <a:t>HAK ULAYAT MASYARAKAT HUKUM ADAT</a:t>
            </a:r>
            <a:endParaRPr lang="en-SG" sz="4000" b="1" dirty="0">
              <a:latin typeface="Baskerville Old Face" panose="02020602080505020303" pitchFamily="18" charset="0"/>
            </a:endParaRPr>
          </a:p>
        </p:txBody>
      </p:sp>
      <p:sp>
        <p:nvSpPr>
          <p:cNvPr id="3" name="Subtitle 2"/>
          <p:cNvSpPr>
            <a:spLocks noGrp="1"/>
          </p:cNvSpPr>
          <p:nvPr>
            <p:ph type="subTitle" idx="1"/>
          </p:nvPr>
        </p:nvSpPr>
        <p:spPr>
          <a:xfrm>
            <a:off x="1598613" y="3940175"/>
            <a:ext cx="9015412" cy="1320800"/>
          </a:xfrm>
        </p:spPr>
        <p:txBody>
          <a:bodyPr rtlCol="0"/>
          <a:lstStyle/>
          <a:p>
            <a:pPr algn="ctr" fontAlgn="auto">
              <a:spcAft>
                <a:spcPts val="0"/>
              </a:spcAft>
              <a:buFont typeface="Arial" pitchFamily="34" charset="0"/>
              <a:buNone/>
              <a:defRPr/>
            </a:pPr>
            <a:r>
              <a:rPr lang="en-SG" b="1" dirty="0" smtClean="0"/>
              <a:t>FX. </a:t>
            </a:r>
            <a:r>
              <a:rPr lang="en-SG" b="1" dirty="0" err="1" smtClean="0"/>
              <a:t>Sumarja</a:t>
            </a:r>
            <a:endParaRPr lang="en-SG" b="1" dirty="0" smtClean="0"/>
          </a:p>
          <a:p>
            <a:pPr algn="ctr" fontAlgn="auto">
              <a:spcAft>
                <a:spcPts val="0"/>
              </a:spcAft>
              <a:buFont typeface="Arial" pitchFamily="34" charset="0"/>
              <a:buNone/>
              <a:defRPr/>
            </a:pPr>
            <a:endParaRPr lang="en-SG" b="1" dirty="0" smtClean="0"/>
          </a:p>
          <a:p>
            <a:pPr algn="ctr" fontAlgn="auto">
              <a:spcAft>
                <a:spcPts val="0"/>
              </a:spcAft>
              <a:buFont typeface="Arial" pitchFamily="34" charset="0"/>
              <a:buNone/>
              <a:defRPr/>
            </a:pPr>
            <a:r>
              <a:rPr lang="en-SG" b="1" dirty="0" smtClean="0"/>
              <a:t>FAKULTAS  HUKUM UNIVERSITAS LAMPUNG</a:t>
            </a:r>
            <a:endParaRPr lang="en-SG" b="1"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fontAlgn="auto">
              <a:spcAft>
                <a:spcPts val="0"/>
              </a:spcAft>
              <a:defRPr/>
            </a:pPr>
            <a:r>
              <a:rPr lang="en-US" dirty="0" smtClean="0"/>
              <a:t>PEMBERIAN HAK ATAS TANAH DI ATAS HAK ULAYAT</a:t>
            </a:r>
            <a:endParaRPr lang="en-US" dirty="0"/>
          </a:p>
        </p:txBody>
      </p:sp>
      <p:graphicFrame>
        <p:nvGraphicFramePr>
          <p:cNvPr id="7" name="Content Placeholder 6"/>
          <p:cNvGraphicFramePr>
            <a:graphicFrameLocks noGrp="1"/>
          </p:cNvGraphicFramePr>
          <p:nvPr>
            <p:ph idx="1"/>
          </p:nvPr>
        </p:nvGraphicFramePr>
        <p:xfrm>
          <a:off x="336884" y="1574801"/>
          <a:ext cx="11262450" cy="505936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Rectangle 4"/>
          <p:cNvSpPr/>
          <p:nvPr/>
        </p:nvSpPr>
        <p:spPr>
          <a:xfrm>
            <a:off x="8791075" y="5053263"/>
            <a:ext cx="2229852" cy="866274"/>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buFont typeface="Arial" pitchFamily="34" charset="0"/>
              <a:buChar char="•"/>
            </a:pPr>
            <a:r>
              <a:rPr lang="en-US" dirty="0" smtClean="0"/>
              <a:t> </a:t>
            </a:r>
            <a:r>
              <a:rPr lang="en-US" dirty="0" err="1" smtClean="0"/>
              <a:t>Kembali</a:t>
            </a:r>
            <a:r>
              <a:rPr lang="en-US" dirty="0" smtClean="0"/>
              <a:t> </a:t>
            </a:r>
            <a:r>
              <a:rPr lang="en-US" dirty="0" err="1" smtClean="0"/>
              <a:t>ke</a:t>
            </a:r>
            <a:r>
              <a:rPr lang="en-US" dirty="0" smtClean="0"/>
              <a:t> MHA/</a:t>
            </a:r>
          </a:p>
          <a:p>
            <a:pPr>
              <a:buFont typeface="Arial" pitchFamily="34" charset="0"/>
              <a:buChar char="•"/>
            </a:pPr>
            <a:r>
              <a:rPr lang="en-US" dirty="0" smtClean="0"/>
              <a:t> Tanah Negara</a:t>
            </a:r>
            <a:endParaRPr lang="en-US"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825500"/>
          </a:xfrm>
        </p:spPr>
        <p:txBody>
          <a:bodyPr/>
          <a:lstStyle/>
          <a:p>
            <a:pPr fontAlgn="auto">
              <a:spcAft>
                <a:spcPts val="0"/>
              </a:spcAft>
              <a:defRPr/>
            </a:pPr>
            <a:r>
              <a:rPr lang="en-US" dirty="0" smtClean="0"/>
              <a:t>PERALIHAN DAN PEMBEBANAN</a:t>
            </a:r>
            <a:endParaRPr lang="en-US" dirty="0"/>
          </a:p>
        </p:txBody>
      </p:sp>
      <p:graphicFrame>
        <p:nvGraphicFramePr>
          <p:cNvPr id="4" name="Content Placeholder 3"/>
          <p:cNvGraphicFramePr>
            <a:graphicFrameLocks noGrp="1"/>
          </p:cNvGraphicFramePr>
          <p:nvPr>
            <p:ph idx="1"/>
          </p:nvPr>
        </p:nvGraphicFramePr>
        <p:xfrm>
          <a:off x="495877" y="1251219"/>
          <a:ext cx="10972800" cy="48559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auto">
              <a:spcAft>
                <a:spcPts val="0"/>
              </a:spcAft>
              <a:defRPr/>
            </a:pPr>
            <a:r>
              <a:rPr lang="en-US" dirty="0" smtClean="0"/>
              <a:t>GANTI KERUGIAN</a:t>
            </a:r>
            <a:endParaRPr lang="en-US" dirty="0"/>
          </a:p>
        </p:txBody>
      </p:sp>
      <p:graphicFrame>
        <p:nvGraphicFramePr>
          <p:cNvPr id="4" name="Content Placeholder 3"/>
          <p:cNvGraphicFramePr>
            <a:graphicFrameLocks noGrp="1"/>
          </p:cNvGraphicFramePr>
          <p:nvPr>
            <p:ph idx="1"/>
          </p:nvPr>
        </p:nvGraphicFramePr>
        <p:xfrm>
          <a:off x="390770" y="1191847"/>
          <a:ext cx="11351846" cy="493431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auto">
              <a:spcAft>
                <a:spcPts val="0"/>
              </a:spcAft>
              <a:defRPr/>
            </a:pPr>
            <a:r>
              <a:rPr lang="en-US" dirty="0" smtClean="0"/>
              <a:t>HAPUSNYA HAK ULAYAT</a:t>
            </a:r>
            <a:endParaRPr lang="en-US" dirty="0"/>
          </a:p>
        </p:txBody>
      </p:sp>
      <p:graphicFrame>
        <p:nvGraphicFramePr>
          <p:cNvPr id="4" name="Content Placeholder 3"/>
          <p:cNvGraphicFramePr>
            <a:graphicFrameLocks noGrp="1"/>
          </p:cNvGraphicFramePr>
          <p:nvPr>
            <p:ph idx="1"/>
          </p:nvPr>
        </p:nvGraphicFramePr>
        <p:xfrm>
          <a:off x="169333" y="1134533"/>
          <a:ext cx="11870267" cy="540173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auto">
              <a:spcAft>
                <a:spcPts val="0"/>
              </a:spcAft>
              <a:defRPr/>
            </a:pPr>
            <a:r>
              <a:rPr lang="en-US" dirty="0" smtClean="0"/>
              <a:t>KETENTUAN PERALIHAN</a:t>
            </a:r>
            <a:endParaRPr lang="en-US" dirty="0"/>
          </a:p>
        </p:txBody>
      </p:sp>
      <p:graphicFrame>
        <p:nvGraphicFramePr>
          <p:cNvPr id="4" name="Content Placeholder 3"/>
          <p:cNvGraphicFramePr>
            <a:graphicFrameLocks noGrp="1"/>
          </p:cNvGraphicFramePr>
          <p:nvPr>
            <p:ph idx="1"/>
          </p:nvPr>
        </p:nvGraphicFramePr>
        <p:xfrm>
          <a:off x="372533" y="1498601"/>
          <a:ext cx="11582399" cy="498686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2614613" y="2370138"/>
            <a:ext cx="6816725" cy="2227262"/>
          </a:xfrm>
        </p:spPr>
        <p:txBody>
          <a:bodyPr/>
          <a:lstStyle/>
          <a:p>
            <a:pPr fontAlgn="auto">
              <a:spcAft>
                <a:spcPts val="0"/>
              </a:spcAft>
              <a:defRPr/>
            </a:pPr>
            <a:r>
              <a:rPr lang="en-SG" dirty="0" smtClean="0"/>
              <a:t>SEKIAN DAN TERIMA KASIH</a:t>
            </a:r>
            <a:endParaRPr lang="en-SG"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673100"/>
          </a:xfrm>
        </p:spPr>
        <p:txBody>
          <a:bodyPr>
            <a:normAutofit fontScale="90000"/>
          </a:bodyPr>
          <a:lstStyle/>
          <a:p>
            <a:pPr fontAlgn="auto">
              <a:spcAft>
                <a:spcPts val="0"/>
              </a:spcAft>
              <a:defRPr/>
            </a:pPr>
            <a:r>
              <a:rPr lang="en-US" dirty="0" smtClean="0"/>
              <a:t>BANGSA, NEGARA, DAN TANAH</a:t>
            </a:r>
            <a:endParaRPr lang="en-US" dirty="0"/>
          </a:p>
        </p:txBody>
      </p:sp>
      <p:graphicFrame>
        <p:nvGraphicFramePr>
          <p:cNvPr id="5" name="Content Placeholder 4"/>
          <p:cNvGraphicFramePr>
            <a:graphicFrameLocks noGrp="1"/>
          </p:cNvGraphicFramePr>
          <p:nvPr>
            <p:ph idx="1"/>
          </p:nvPr>
        </p:nvGraphicFramePr>
        <p:xfrm>
          <a:off x="0" y="1337733"/>
          <a:ext cx="11997724" cy="531647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Rectangle 2"/>
          <p:cNvSpPr/>
          <p:nvPr/>
        </p:nvSpPr>
        <p:spPr>
          <a:xfrm>
            <a:off x="1489075" y="4979988"/>
            <a:ext cx="2678113" cy="1290637"/>
          </a:xfrm>
          <a:prstGeom prst="rect">
            <a:avLst/>
          </a:prstGeom>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r>
              <a:rPr lang="en-US" sz="2800" b="1" dirty="0">
                <a:solidFill>
                  <a:schemeClr val="tx1"/>
                </a:solidFill>
              </a:rPr>
              <a:t>TANAH NEGARA</a:t>
            </a:r>
          </a:p>
        </p:txBody>
      </p:sp>
      <p:sp>
        <p:nvSpPr>
          <p:cNvPr id="4" name="Rectangle 3"/>
          <p:cNvSpPr/>
          <p:nvPr/>
        </p:nvSpPr>
        <p:spPr>
          <a:xfrm>
            <a:off x="4524375" y="4940300"/>
            <a:ext cx="3254375" cy="1330325"/>
          </a:xfrm>
          <a:prstGeom prst="rect">
            <a:avLst/>
          </a:prstGeom>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r>
              <a:rPr lang="en-US" sz="2800" b="1" dirty="0">
                <a:solidFill>
                  <a:schemeClr val="tx1"/>
                </a:solidFill>
              </a:rPr>
              <a:t>TANAH ULAYAT</a:t>
            </a:r>
          </a:p>
        </p:txBody>
      </p:sp>
      <p:sp>
        <p:nvSpPr>
          <p:cNvPr id="6" name="Rectangle 5"/>
          <p:cNvSpPr/>
          <p:nvPr/>
        </p:nvSpPr>
        <p:spPr>
          <a:xfrm>
            <a:off x="7977188" y="4921250"/>
            <a:ext cx="2540000" cy="1368425"/>
          </a:xfrm>
          <a:prstGeom prst="rect">
            <a:avLst/>
          </a:prstGeom>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r>
              <a:rPr lang="en-US" sz="2400" b="1" dirty="0">
                <a:solidFill>
                  <a:schemeClr val="tx1"/>
                </a:solidFill>
              </a:rPr>
              <a:t>TANAH HAK</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657225"/>
          </a:xfrm>
        </p:spPr>
        <p:txBody>
          <a:bodyPr>
            <a:normAutofit fontScale="90000"/>
          </a:bodyPr>
          <a:lstStyle/>
          <a:p>
            <a:pPr fontAlgn="auto">
              <a:spcAft>
                <a:spcPts val="0"/>
              </a:spcAft>
              <a:defRPr/>
            </a:pPr>
            <a:r>
              <a:rPr lang="en-US" dirty="0" smtClean="0"/>
              <a:t>PETA RUU SAAT INI</a:t>
            </a:r>
            <a:endParaRPr lang="en-US" dirty="0"/>
          </a:p>
        </p:txBody>
      </p:sp>
      <p:graphicFrame>
        <p:nvGraphicFramePr>
          <p:cNvPr id="4" name="Content Placeholder 3"/>
          <p:cNvGraphicFramePr>
            <a:graphicFrameLocks noGrp="1"/>
          </p:cNvGraphicFramePr>
          <p:nvPr>
            <p:ph idx="1"/>
          </p:nvPr>
        </p:nvGraphicFramePr>
        <p:xfrm>
          <a:off x="238135" y="1168401"/>
          <a:ext cx="11835332" cy="539940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1650" y="125413"/>
            <a:ext cx="10972800" cy="846137"/>
          </a:xfrm>
        </p:spPr>
        <p:txBody>
          <a:bodyPr/>
          <a:lstStyle/>
          <a:p>
            <a:pPr fontAlgn="auto">
              <a:spcAft>
                <a:spcPts val="0"/>
              </a:spcAft>
              <a:defRPr/>
            </a:pPr>
            <a:r>
              <a:rPr lang="en-US" sz="3200" b="1" dirty="0" smtClean="0"/>
              <a:t>MENGAPA RUU HAK ULAYAT MASYARAKAT HUKUM ADAT DIBUTUHKAN?</a:t>
            </a:r>
            <a:endParaRPr lang="en-US" sz="3200" b="1" dirty="0"/>
          </a:p>
        </p:txBody>
      </p:sp>
      <p:graphicFrame>
        <p:nvGraphicFramePr>
          <p:cNvPr id="4" name="Content Placeholder 3"/>
          <p:cNvGraphicFramePr>
            <a:graphicFrameLocks noGrp="1"/>
          </p:cNvGraphicFramePr>
          <p:nvPr>
            <p:ph idx="1"/>
          </p:nvPr>
        </p:nvGraphicFramePr>
        <p:xfrm>
          <a:off x="609600" y="1458231"/>
          <a:ext cx="10972800" cy="468829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fontAlgn="auto">
              <a:spcAft>
                <a:spcPts val="0"/>
              </a:spcAft>
              <a:defRPr/>
            </a:pPr>
            <a:r>
              <a:rPr lang="en-SG" b="1" dirty="0"/>
              <a:t>KONDISI PERATURAN PERUNDANG-UNDANGAN SAAT INI</a:t>
            </a:r>
            <a:endParaRPr lang="en-US" dirty="0"/>
          </a:p>
        </p:txBody>
      </p:sp>
      <p:graphicFrame>
        <p:nvGraphicFramePr>
          <p:cNvPr id="4" name="Content Placeholder 3"/>
          <p:cNvGraphicFramePr>
            <a:graphicFrameLocks noGrp="1"/>
          </p:cNvGraphicFramePr>
          <p:nvPr>
            <p:ph idx="1"/>
          </p:nvPr>
        </p:nvGraphicFramePr>
        <p:xfrm>
          <a:off x="410307" y="1574801"/>
          <a:ext cx="11561559" cy="506306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711200"/>
          </a:xfrm>
        </p:spPr>
        <p:txBody>
          <a:bodyPr>
            <a:normAutofit fontScale="90000"/>
          </a:bodyPr>
          <a:lstStyle/>
          <a:p>
            <a:pPr fontAlgn="auto">
              <a:spcAft>
                <a:spcPts val="0"/>
              </a:spcAft>
              <a:defRPr/>
            </a:pPr>
            <a:r>
              <a:rPr lang="en-US" dirty="0" smtClean="0"/>
              <a:t>POKOK POKOK PENGATURAN</a:t>
            </a:r>
            <a:endParaRPr lang="en-US" dirty="0"/>
          </a:p>
        </p:txBody>
      </p:sp>
      <p:graphicFrame>
        <p:nvGraphicFramePr>
          <p:cNvPr id="5" name="Content Placeholder 4"/>
          <p:cNvGraphicFramePr>
            <a:graphicFrameLocks noGrp="1"/>
          </p:cNvGraphicFramePr>
          <p:nvPr>
            <p:ph idx="1"/>
          </p:nvPr>
        </p:nvGraphicFramePr>
        <p:xfrm>
          <a:off x="609600" y="1327049"/>
          <a:ext cx="10972800" cy="479911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711200"/>
          </a:xfrm>
        </p:spPr>
        <p:txBody>
          <a:bodyPr>
            <a:normAutofit fontScale="90000"/>
          </a:bodyPr>
          <a:lstStyle/>
          <a:p>
            <a:pPr fontAlgn="auto">
              <a:spcAft>
                <a:spcPts val="0"/>
              </a:spcAft>
              <a:defRPr/>
            </a:pPr>
            <a:r>
              <a:rPr lang="en-US" dirty="0" smtClean="0"/>
              <a:t>ASAS </a:t>
            </a:r>
            <a:endParaRPr lang="en-US" dirty="0"/>
          </a:p>
        </p:txBody>
      </p:sp>
      <p:graphicFrame>
        <p:nvGraphicFramePr>
          <p:cNvPr id="5" name="Content Placeholder 4"/>
          <p:cNvGraphicFramePr>
            <a:graphicFrameLocks noGrp="1"/>
          </p:cNvGraphicFramePr>
          <p:nvPr>
            <p:ph idx="1"/>
          </p:nvPr>
        </p:nvGraphicFramePr>
        <p:xfrm>
          <a:off x="609600" y="1327049"/>
          <a:ext cx="10972800" cy="479911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598487"/>
          </a:xfrm>
        </p:spPr>
        <p:txBody>
          <a:bodyPr>
            <a:normAutofit fontScale="90000"/>
          </a:bodyPr>
          <a:lstStyle/>
          <a:p>
            <a:pPr fontAlgn="auto">
              <a:spcAft>
                <a:spcPts val="0"/>
              </a:spcAft>
              <a:defRPr/>
            </a:pPr>
            <a:r>
              <a:rPr lang="en-US" dirty="0" smtClean="0"/>
              <a:t>PENGAKUAN DAN PENGUKUHAN</a:t>
            </a:r>
            <a:endParaRPr lang="en-US" dirty="0"/>
          </a:p>
        </p:txBody>
      </p:sp>
      <p:graphicFrame>
        <p:nvGraphicFramePr>
          <p:cNvPr id="4" name="Content Placeholder 3"/>
          <p:cNvGraphicFramePr>
            <a:graphicFrameLocks noGrp="1"/>
          </p:cNvGraphicFramePr>
          <p:nvPr>
            <p:ph idx="1"/>
          </p:nvPr>
        </p:nvGraphicFramePr>
        <p:xfrm>
          <a:off x="304800" y="1032933"/>
          <a:ext cx="11887200" cy="58250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Right Arrow 2"/>
          <p:cNvSpPr/>
          <p:nvPr/>
        </p:nvSpPr>
        <p:spPr>
          <a:xfrm>
            <a:off x="3640138" y="1303338"/>
            <a:ext cx="2641600" cy="952500"/>
          </a:xfrm>
          <a:prstGeom prst="rightArrow">
            <a:avLst/>
          </a:prstGeom>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157163"/>
            <a:ext cx="10972800" cy="898525"/>
          </a:xfrm>
        </p:spPr>
        <p:txBody>
          <a:bodyPr/>
          <a:lstStyle/>
          <a:p>
            <a:pPr fontAlgn="auto">
              <a:spcAft>
                <a:spcPts val="0"/>
              </a:spcAft>
              <a:defRPr/>
            </a:pPr>
            <a:r>
              <a:rPr lang="en-US" dirty="0" smtClean="0"/>
              <a:t>KEWENANGAN MEMANFAATKAN HAK ULAYAT</a:t>
            </a:r>
            <a:endParaRPr lang="en-US" dirty="0"/>
          </a:p>
        </p:txBody>
      </p:sp>
      <p:graphicFrame>
        <p:nvGraphicFramePr>
          <p:cNvPr id="4" name="Content Placeholder 3"/>
          <p:cNvGraphicFramePr>
            <a:graphicFrameLocks noGrp="1"/>
          </p:cNvGraphicFramePr>
          <p:nvPr>
            <p:ph idx="1"/>
          </p:nvPr>
        </p:nvGraphicFramePr>
        <p:xfrm>
          <a:off x="609600" y="1250462"/>
          <a:ext cx="10972800" cy="543169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djacency">
  <a:themeElements>
    <a:clrScheme name="Adjacency">
      <a:dk1>
        <a:srgbClr val="2F2B20"/>
      </a:dk1>
      <a:lt1>
        <a:srgbClr val="FFFFFF"/>
      </a:lt1>
      <a:dk2>
        <a:srgbClr val="675E47"/>
      </a:dk2>
      <a:lt2>
        <a:srgbClr val="DFDCB7"/>
      </a:lt2>
      <a:accent1>
        <a:srgbClr val="A9A57C"/>
      </a:accent1>
      <a:accent2>
        <a:srgbClr val="9CBEBD"/>
      </a:accent2>
      <a:accent3>
        <a:srgbClr val="D2CB6C"/>
      </a:accent3>
      <a:accent4>
        <a:srgbClr val="95A39D"/>
      </a:accent4>
      <a:accent5>
        <a:srgbClr val="C89F5D"/>
      </a:accent5>
      <a:accent6>
        <a:srgbClr val="B1A089"/>
      </a:accent6>
      <a:hlink>
        <a:srgbClr val="D25814"/>
      </a:hlink>
      <a:folHlink>
        <a:srgbClr val="849A0A"/>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djacency">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Adjacency</Template>
  <TotalTime>553</TotalTime>
  <Words>754</Words>
  <Application>Microsoft Office PowerPoint</Application>
  <PresentationFormat>Custom</PresentationFormat>
  <Paragraphs>130</Paragraphs>
  <Slides>15</Slides>
  <Notes>3</Notes>
  <HiddenSlides>0</HiddenSlides>
  <MMClips>0</MMClips>
  <ScaleCrop>false</ScaleCrop>
  <HeadingPairs>
    <vt:vector size="4" baseType="variant">
      <vt:variant>
        <vt:lpstr>Theme</vt:lpstr>
      </vt:variant>
      <vt:variant>
        <vt:i4>1</vt:i4>
      </vt:variant>
      <vt:variant>
        <vt:lpstr>Slide Titles</vt:lpstr>
      </vt:variant>
      <vt:variant>
        <vt:i4>15</vt:i4>
      </vt:variant>
    </vt:vector>
  </HeadingPairs>
  <TitlesOfParts>
    <vt:vector size="16" baseType="lpstr">
      <vt:lpstr>Adjacency</vt:lpstr>
      <vt:lpstr>RANCANGAN UNDANG–UNDANG  HAK ULAYAT MASYARAKAT HUKUM ADAT</vt:lpstr>
      <vt:lpstr>BANGSA, NEGARA, DAN TANAH</vt:lpstr>
      <vt:lpstr>PETA RUU SAAT INI</vt:lpstr>
      <vt:lpstr>MENGAPA RUU HAK ULAYAT MASYARAKAT HUKUM ADAT DIBUTUHKAN?</vt:lpstr>
      <vt:lpstr>KONDISI PERATURAN PERUNDANG-UNDANGAN SAAT INI</vt:lpstr>
      <vt:lpstr>POKOK POKOK PENGATURAN</vt:lpstr>
      <vt:lpstr>ASAS </vt:lpstr>
      <vt:lpstr>PENGAKUAN DAN PENGUKUHAN</vt:lpstr>
      <vt:lpstr>KEWENANGAN MEMANFAATKAN HAK ULAYAT</vt:lpstr>
      <vt:lpstr>PEMBERIAN HAK ATAS TANAH DI ATAS HAK ULAYAT</vt:lpstr>
      <vt:lpstr>PERALIHAN DAN PEMBEBANAN</vt:lpstr>
      <vt:lpstr>GANTI KERUGIAN</vt:lpstr>
      <vt:lpstr>HAPUSNYA HAK ULAYAT</vt:lpstr>
      <vt:lpstr>KETENTUAN PERALIHAN</vt:lpstr>
      <vt:lpstr>SEKIAN DAN TERIMA KASIH</vt:lpstr>
    </vt:vector>
  </TitlesOfParts>
  <Company>Hewlett-Packard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RANCANGAN UNDANG – UNDANG HAK ULAYAT MASYARAKAT HUKUM ADAT</dc:title>
  <dc:creator>user</dc:creator>
  <cp:lastModifiedBy>LENOVO</cp:lastModifiedBy>
  <cp:revision>53</cp:revision>
  <dcterms:created xsi:type="dcterms:W3CDTF">2018-07-03T10:50:19Z</dcterms:created>
  <dcterms:modified xsi:type="dcterms:W3CDTF">2021-05-21T03:25:38Z</dcterms:modified>
</cp:coreProperties>
</file>